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6"/>
  </p:notesMasterIdLst>
  <p:sldIdLst>
    <p:sldId id="695" r:id="rId2"/>
    <p:sldId id="657" r:id="rId3"/>
    <p:sldId id="659" r:id="rId4"/>
    <p:sldId id="678" r:id="rId5"/>
    <p:sldId id="492" r:id="rId6"/>
    <p:sldId id="493" r:id="rId7"/>
    <p:sldId id="494" r:id="rId8"/>
    <p:sldId id="495" r:id="rId9"/>
    <p:sldId id="679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680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681" r:id="rId48"/>
    <p:sldId id="532" r:id="rId49"/>
    <p:sldId id="533" r:id="rId50"/>
    <p:sldId id="534" r:id="rId51"/>
    <p:sldId id="535" r:id="rId52"/>
    <p:sldId id="682" r:id="rId53"/>
    <p:sldId id="536" r:id="rId54"/>
    <p:sldId id="537" r:id="rId55"/>
    <p:sldId id="538" r:id="rId56"/>
    <p:sldId id="539" r:id="rId57"/>
    <p:sldId id="540" r:id="rId58"/>
    <p:sldId id="541" r:id="rId59"/>
    <p:sldId id="542" r:id="rId60"/>
    <p:sldId id="543" r:id="rId61"/>
    <p:sldId id="544" r:id="rId62"/>
    <p:sldId id="545" r:id="rId63"/>
    <p:sldId id="546" r:id="rId64"/>
    <p:sldId id="547" r:id="rId65"/>
    <p:sldId id="548" r:id="rId66"/>
    <p:sldId id="549" r:id="rId67"/>
    <p:sldId id="550" r:id="rId68"/>
    <p:sldId id="551" r:id="rId69"/>
    <p:sldId id="683" r:id="rId70"/>
    <p:sldId id="552" r:id="rId71"/>
    <p:sldId id="553" r:id="rId72"/>
    <p:sldId id="554" r:id="rId73"/>
    <p:sldId id="555" r:id="rId74"/>
    <p:sldId id="556" r:id="rId75"/>
    <p:sldId id="557" r:id="rId76"/>
    <p:sldId id="558" r:id="rId77"/>
    <p:sldId id="559" r:id="rId78"/>
    <p:sldId id="560" r:id="rId79"/>
    <p:sldId id="561" r:id="rId80"/>
    <p:sldId id="562" r:id="rId81"/>
    <p:sldId id="563" r:id="rId82"/>
    <p:sldId id="564" r:id="rId83"/>
    <p:sldId id="565" r:id="rId84"/>
    <p:sldId id="566" r:id="rId85"/>
    <p:sldId id="567" r:id="rId86"/>
    <p:sldId id="568" r:id="rId87"/>
    <p:sldId id="569" r:id="rId88"/>
    <p:sldId id="570" r:id="rId89"/>
    <p:sldId id="571" r:id="rId90"/>
    <p:sldId id="572" r:id="rId91"/>
    <p:sldId id="573" r:id="rId92"/>
    <p:sldId id="574" r:id="rId93"/>
    <p:sldId id="575" r:id="rId94"/>
    <p:sldId id="684" r:id="rId95"/>
    <p:sldId id="576" r:id="rId96"/>
    <p:sldId id="577" r:id="rId97"/>
    <p:sldId id="578" r:id="rId98"/>
    <p:sldId id="579" r:id="rId99"/>
    <p:sldId id="580" r:id="rId100"/>
    <p:sldId id="581" r:id="rId101"/>
    <p:sldId id="685" r:id="rId102"/>
    <p:sldId id="582" r:id="rId103"/>
    <p:sldId id="583" r:id="rId104"/>
    <p:sldId id="686" r:id="rId105"/>
    <p:sldId id="584" r:id="rId106"/>
    <p:sldId id="585" r:id="rId107"/>
    <p:sldId id="586" r:id="rId108"/>
    <p:sldId id="587" r:id="rId109"/>
    <p:sldId id="588" r:id="rId110"/>
    <p:sldId id="589" r:id="rId111"/>
    <p:sldId id="590" r:id="rId112"/>
    <p:sldId id="591" r:id="rId113"/>
    <p:sldId id="687" r:id="rId114"/>
    <p:sldId id="592" r:id="rId115"/>
    <p:sldId id="593" r:id="rId116"/>
    <p:sldId id="594" r:id="rId117"/>
    <p:sldId id="595" r:id="rId118"/>
    <p:sldId id="596" r:id="rId119"/>
    <p:sldId id="597" r:id="rId120"/>
    <p:sldId id="688" r:id="rId121"/>
    <p:sldId id="598" r:id="rId122"/>
    <p:sldId id="599" r:id="rId123"/>
    <p:sldId id="600" r:id="rId124"/>
    <p:sldId id="601" r:id="rId125"/>
    <p:sldId id="689" r:id="rId126"/>
    <p:sldId id="602" r:id="rId127"/>
    <p:sldId id="603" r:id="rId128"/>
    <p:sldId id="604" r:id="rId129"/>
    <p:sldId id="605" r:id="rId130"/>
    <p:sldId id="606" r:id="rId131"/>
    <p:sldId id="607" r:id="rId132"/>
    <p:sldId id="608" r:id="rId133"/>
    <p:sldId id="609" r:id="rId134"/>
    <p:sldId id="610" r:id="rId135"/>
    <p:sldId id="611" r:id="rId136"/>
    <p:sldId id="612" r:id="rId137"/>
    <p:sldId id="613" r:id="rId138"/>
    <p:sldId id="690" r:id="rId139"/>
    <p:sldId id="614" r:id="rId140"/>
    <p:sldId id="615" r:id="rId141"/>
    <p:sldId id="616" r:id="rId142"/>
    <p:sldId id="617" r:id="rId143"/>
    <p:sldId id="618" r:id="rId144"/>
    <p:sldId id="619" r:id="rId145"/>
    <p:sldId id="620" r:id="rId146"/>
    <p:sldId id="621" r:id="rId147"/>
    <p:sldId id="622" r:id="rId148"/>
    <p:sldId id="623" r:id="rId149"/>
    <p:sldId id="624" r:id="rId150"/>
    <p:sldId id="625" r:id="rId151"/>
    <p:sldId id="691" r:id="rId152"/>
    <p:sldId id="692" r:id="rId153"/>
    <p:sldId id="626" r:id="rId154"/>
    <p:sldId id="627" r:id="rId155"/>
    <p:sldId id="628" r:id="rId156"/>
    <p:sldId id="629" r:id="rId157"/>
    <p:sldId id="630" r:id="rId158"/>
    <p:sldId id="631" r:id="rId159"/>
    <p:sldId id="693" r:id="rId160"/>
    <p:sldId id="632" r:id="rId161"/>
    <p:sldId id="633" r:id="rId162"/>
    <p:sldId id="634" r:id="rId163"/>
    <p:sldId id="635" r:id="rId164"/>
    <p:sldId id="636" r:id="rId165"/>
    <p:sldId id="637" r:id="rId166"/>
    <p:sldId id="638" r:id="rId167"/>
    <p:sldId id="639" r:id="rId168"/>
    <p:sldId id="694" r:id="rId169"/>
    <p:sldId id="640" r:id="rId170"/>
    <p:sldId id="641" r:id="rId171"/>
    <p:sldId id="642" r:id="rId172"/>
    <p:sldId id="643" r:id="rId173"/>
    <p:sldId id="644" r:id="rId174"/>
    <p:sldId id="645" r:id="rId175"/>
    <p:sldId id="646" r:id="rId176"/>
    <p:sldId id="647" r:id="rId177"/>
    <p:sldId id="648" r:id="rId178"/>
    <p:sldId id="649" r:id="rId179"/>
    <p:sldId id="650" r:id="rId180"/>
    <p:sldId id="651" r:id="rId181"/>
    <p:sldId id="652" r:id="rId182"/>
    <p:sldId id="653" r:id="rId183"/>
    <p:sldId id="654" r:id="rId184"/>
    <p:sldId id="655" r:id="rId18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4" roundtripDataSignature="AMtx7mgAtkdx/2q+r2tEKZNPM5w81Mde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 varScale="1">
        <p:scale>
          <a:sx n="86" d="100"/>
          <a:sy n="86" d="100"/>
        </p:scale>
        <p:origin x="960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notesMaster" Target="notesMasters/notesMaster1.xml"/><Relationship Id="rId444" Type="http://customschemas.google.com/relationships/presentationmetadata" Target="meta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45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446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447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4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0" name="Google Shape;2610;p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3" name="Google Shape;3713;p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" name="Google Shape;3726;p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32" name="Google Shape;3732;p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733" name="Google Shape;3733;p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p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p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51" name="Google Shape;3751;p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752" name="Google Shape;3752;p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72" name="Google Shape;3772;p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773" name="Google Shape;3773;p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96" name="Google Shape;3796;p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797" name="Google Shape;3797;p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11" name="Google Shape;2711;p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2712" name="Google Shape;2712;p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15" name="Google Shape;3815;p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p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37" name="Google Shape;3837;p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838" name="Google Shape;3838;p3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59" name="Google Shape;3859;p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860" name="Google Shape;3860;p3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79" name="Google Shape;3879;p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p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00" name="Google Shape;3900;p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</p:txBody>
      </p:sp>
      <p:sp>
        <p:nvSpPr>
          <p:cNvPr id="3901" name="Google Shape;3901;p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p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21" name="Google Shape;3921;p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7画目を3分割</a:t>
            </a:r>
            <a:endParaRPr/>
          </a:p>
        </p:txBody>
      </p:sp>
      <p:sp>
        <p:nvSpPr>
          <p:cNvPr id="3922" name="Google Shape;3922;p3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3" name="Google Shape;3943;p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44" name="Google Shape;3944;p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p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64" name="Google Shape;3964;p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965" name="Google Shape;3965;p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9" name="Google Shape;3989;p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3990" name="Google Shape;3990;p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p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11" name="Google Shape;4011;p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012" name="Google Shape;4012;p3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6" name="Google Shape;2736;p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" name="Google Shape;4025;p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31" name="Google Shape;4031;p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3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p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0" name="Google Shape;4050;p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4" name="Google Shape;4054;p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5" name="Google Shape;4055;p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6" name="Google Shape;4056;p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Google Shape;4066;p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Google Shape;4071;p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72" name="Google Shape;4072;p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3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p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Google Shape;4088;p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9" name="Google Shape;4089;p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4090" name="Google Shape;4090;p3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p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Google Shape;4113;p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14" name="Google Shape;4114;p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4115" name="Google Shape;4115;p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p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p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p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36" name="Google Shape;4136;p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137" name="Google Shape;4137;p3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Google Shape;4151;p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57" name="Google Shape;4157;p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4158" name="Google Shape;4158;p3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5" name="Google Shape;4175;p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Google Shape;4180;p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1" name="Google Shape;4181;p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11画目を3分割</a:t>
            </a:r>
            <a:endParaRPr/>
          </a:p>
        </p:txBody>
      </p:sp>
      <p:sp>
        <p:nvSpPr>
          <p:cNvPr id="4182" name="Google Shape;4182;p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" name="Google Shape;4206;p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07" name="Google Shape;4207;p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208" name="Google Shape;4208;p3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Google Shape;4223;p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" name="Google Shape;4228;p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29" name="Google Shape;4229;p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230" name="Google Shape;4230;p3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2" name="Google Shape;2762;p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763" name="Google Shape;2763;p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54" name="Google Shape;4254;p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4255" name="Google Shape;4255;p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" name="Google Shape;4265;p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p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71" name="Google Shape;4271;p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p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89" name="Google Shape;4289;p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290" name="Google Shape;4290;p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" name="Google Shape;4304;p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" name="Google Shape;4309;p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10" name="Google Shape;4310;p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4311" name="Google Shape;4311;p3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p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34" name="Google Shape;4334;p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4335" name="Google Shape;4335;p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p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56" name="Google Shape;4356;p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357" name="Google Shape;4357;p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" name="Google Shape;4372;p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78" name="Google Shape;4378;p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br>
              <a:rPr lang="ja-JP"/>
            </a:b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379" name="Google Shape;4379;p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Google Shape;4400;p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2" name="Google Shape;2782;p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783" name="Google Shape;2783;p2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6" name="Google Shape;2806;p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807" name="Google Shape;2807;p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9" name="Google Shape;2829;p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830" name="Google Shape;2830;p2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p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5" name="Google Shape;2855;p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2856" name="Google Shape;2856;p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p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0" name="Google Shape;2880;p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881" name="Google Shape;2881;p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p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0" name="Google Shape;2900;p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901" name="Google Shape;2901;p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6" name="Google Shape;2916;p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917" name="Google Shape;2917;p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6" name="Google Shape;2626;p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5" name="Google Shape;2935;p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2" name="Google Shape;2962;p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p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81" name="Google Shape;2981;p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2982" name="Google Shape;2982;p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2" name="Google Shape;3002;p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3003" name="Google Shape;3003;p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4" name="Google Shape;3024;p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8画目を4分割</a:t>
            </a:r>
            <a:endParaRPr/>
          </a:p>
        </p:txBody>
      </p:sp>
      <p:sp>
        <p:nvSpPr>
          <p:cNvPr id="3025" name="Google Shape;3025;p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48" name="Google Shape;3048;p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049" name="Google Shape;3049;p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70" name="Google Shape;3070;p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6" name="Google Shape;3096;p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19" name="Google Shape;3119;p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39" name="Google Shape;3139;p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2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6" name="Google Shape;2646;p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647" name="Google Shape;2647;p2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59" name="Google Shape;3159;p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0" name="Google Shape;3180;p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3181" name="Google Shape;3181;p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p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p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1" name="Google Shape;3201;p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02" name="Google Shape;3202;p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p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p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25" name="Google Shape;3225;p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226" name="Google Shape;3226;p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8" name="Google Shape;3248;p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9画目を3分割</a:t>
            </a:r>
            <a:endParaRPr/>
          </a:p>
        </p:txBody>
      </p:sp>
      <p:sp>
        <p:nvSpPr>
          <p:cNvPr id="3249" name="Google Shape;3249;p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3" name="Google Shape;3273;p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74" name="Google Shape;3274;p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p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p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94" name="Google Shape;3294;p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95" name="Google Shape;3295;p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p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8" name="Google Shape;3318;p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3" name="Google Shape;3343;p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3344" name="Google Shape;3344;p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p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5" name="Google Shape;3365;p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3366" name="Google Shape;3366;p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9" name="Google Shape;2669;p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670" name="Google Shape;2670;p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p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86" name="Google Shape;3386;p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p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9" name="Google Shape;3409;p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27" name="Google Shape;3427;p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3428" name="Google Shape;3428;p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46" name="Google Shape;3446;p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p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63" name="Google Shape;3463;p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3464" name="Google Shape;3464;p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p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2" name="Google Shape;3482;p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483" name="Google Shape;3483;p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08" name="Google Shape;3508;p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509" name="Google Shape;3509;p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p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28" name="Google Shape;3528;p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529" name="Google Shape;3529;p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5" name="Google Shape;3555;p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3556" name="Google Shape;3556;p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0" name="Google Shape;3580;p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1" name="Google Shape;2691;p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692" name="Google Shape;2692;p2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00" name="Google Shape;3600;p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601" name="Google Shape;3601;p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5" name="Google Shape;3625;p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" name="Google Shape;3647;p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48" name="Google Shape;3648;p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67" name="Google Shape;3667;p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Google Shape;3684;p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90" name="Google Shape;3690;p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691" name="Google Shape;3691;p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2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2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タイトルとコンテンツ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44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6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6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07E1FBC2-789A-488D-A4EB-B60085CDC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3653A9-F960-4C2C-856A-F6DAFD08B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241"/>
          <p:cNvSpPr txBox="1"/>
          <p:nvPr/>
        </p:nvSpPr>
        <p:spPr>
          <a:xfrm>
            <a:off x="4232920" y="7461448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進</a:t>
            </a:r>
            <a:endParaRPr/>
          </a:p>
        </p:txBody>
      </p:sp>
      <p:sp>
        <p:nvSpPr>
          <p:cNvPr id="2650" name="Google Shape;2650;p241"/>
          <p:cNvSpPr/>
          <p:nvPr/>
        </p:nvSpPr>
        <p:spPr>
          <a:xfrm>
            <a:off x="2698750" y="1862138"/>
            <a:ext cx="866775" cy="574675"/>
          </a:xfrm>
          <a:custGeom>
            <a:avLst/>
            <a:gdLst/>
            <a:ahLst/>
            <a:cxnLst/>
            <a:rect l="l" t="t" r="r" b="b"/>
            <a:pathLst>
              <a:path w="866775" h="573881" extrusionOk="0">
                <a:moveTo>
                  <a:pt x="388144" y="388143"/>
                </a:moveTo>
                <a:lnTo>
                  <a:pt x="226219" y="252412"/>
                </a:lnTo>
                <a:lnTo>
                  <a:pt x="109538" y="147637"/>
                </a:lnTo>
                <a:lnTo>
                  <a:pt x="35719" y="78581"/>
                </a:lnTo>
                <a:lnTo>
                  <a:pt x="16669" y="59531"/>
                </a:lnTo>
                <a:lnTo>
                  <a:pt x="2382" y="38100"/>
                </a:lnTo>
                <a:lnTo>
                  <a:pt x="0" y="23812"/>
                </a:lnTo>
                <a:lnTo>
                  <a:pt x="4763" y="4762"/>
                </a:lnTo>
                <a:lnTo>
                  <a:pt x="21432" y="0"/>
                </a:lnTo>
                <a:lnTo>
                  <a:pt x="42863" y="0"/>
                </a:lnTo>
                <a:lnTo>
                  <a:pt x="73819" y="7143"/>
                </a:lnTo>
                <a:lnTo>
                  <a:pt x="145257" y="35718"/>
                </a:lnTo>
                <a:lnTo>
                  <a:pt x="216694" y="59531"/>
                </a:lnTo>
                <a:lnTo>
                  <a:pt x="295275" y="80962"/>
                </a:lnTo>
                <a:lnTo>
                  <a:pt x="354807" y="92868"/>
                </a:lnTo>
                <a:lnTo>
                  <a:pt x="450057" y="104775"/>
                </a:lnTo>
                <a:lnTo>
                  <a:pt x="595313" y="114300"/>
                </a:lnTo>
                <a:lnTo>
                  <a:pt x="631032" y="140493"/>
                </a:lnTo>
                <a:lnTo>
                  <a:pt x="709613" y="211931"/>
                </a:lnTo>
                <a:lnTo>
                  <a:pt x="785813" y="295275"/>
                </a:lnTo>
                <a:lnTo>
                  <a:pt x="850107" y="395287"/>
                </a:lnTo>
                <a:lnTo>
                  <a:pt x="866775" y="440531"/>
                </a:lnTo>
                <a:lnTo>
                  <a:pt x="864394" y="492918"/>
                </a:lnTo>
                <a:lnTo>
                  <a:pt x="854869" y="528637"/>
                </a:lnTo>
                <a:lnTo>
                  <a:pt x="828675" y="552450"/>
                </a:lnTo>
                <a:lnTo>
                  <a:pt x="797719" y="566737"/>
                </a:lnTo>
                <a:lnTo>
                  <a:pt x="740569" y="573881"/>
                </a:lnTo>
                <a:lnTo>
                  <a:pt x="678657" y="566737"/>
                </a:lnTo>
                <a:lnTo>
                  <a:pt x="611982" y="538162"/>
                </a:lnTo>
                <a:lnTo>
                  <a:pt x="388144" y="3881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241"/>
          <p:cNvSpPr/>
          <p:nvPr/>
        </p:nvSpPr>
        <p:spPr>
          <a:xfrm>
            <a:off x="2638425" y="3455988"/>
            <a:ext cx="1189038" cy="1362075"/>
          </a:xfrm>
          <a:custGeom>
            <a:avLst/>
            <a:gdLst/>
            <a:ahLst/>
            <a:cxnLst/>
            <a:rect l="l" t="t" r="r" b="b"/>
            <a:pathLst>
              <a:path w="1188244" h="1362075" extrusionOk="0">
                <a:moveTo>
                  <a:pt x="442913" y="419100"/>
                </a:moveTo>
                <a:lnTo>
                  <a:pt x="302419" y="500062"/>
                </a:lnTo>
                <a:lnTo>
                  <a:pt x="264319" y="528637"/>
                </a:lnTo>
                <a:lnTo>
                  <a:pt x="240506" y="533400"/>
                </a:lnTo>
                <a:lnTo>
                  <a:pt x="197644" y="519112"/>
                </a:lnTo>
                <a:lnTo>
                  <a:pt x="142875" y="490537"/>
                </a:lnTo>
                <a:lnTo>
                  <a:pt x="114300" y="466725"/>
                </a:lnTo>
                <a:lnTo>
                  <a:pt x="83344" y="433387"/>
                </a:lnTo>
                <a:lnTo>
                  <a:pt x="52388" y="390525"/>
                </a:lnTo>
                <a:lnTo>
                  <a:pt x="30956" y="335756"/>
                </a:lnTo>
                <a:lnTo>
                  <a:pt x="19050" y="292894"/>
                </a:lnTo>
                <a:lnTo>
                  <a:pt x="7144" y="250031"/>
                </a:lnTo>
                <a:lnTo>
                  <a:pt x="0" y="219075"/>
                </a:lnTo>
                <a:lnTo>
                  <a:pt x="0" y="200025"/>
                </a:lnTo>
                <a:lnTo>
                  <a:pt x="2381" y="185737"/>
                </a:lnTo>
                <a:lnTo>
                  <a:pt x="11906" y="176212"/>
                </a:lnTo>
                <a:lnTo>
                  <a:pt x="26194" y="176212"/>
                </a:lnTo>
                <a:lnTo>
                  <a:pt x="47625" y="188119"/>
                </a:lnTo>
                <a:lnTo>
                  <a:pt x="100013" y="247650"/>
                </a:lnTo>
                <a:lnTo>
                  <a:pt x="133350" y="278606"/>
                </a:lnTo>
                <a:lnTo>
                  <a:pt x="157163" y="295275"/>
                </a:lnTo>
                <a:lnTo>
                  <a:pt x="176213" y="300037"/>
                </a:lnTo>
                <a:lnTo>
                  <a:pt x="216694" y="307181"/>
                </a:lnTo>
                <a:lnTo>
                  <a:pt x="240506" y="307181"/>
                </a:lnTo>
                <a:lnTo>
                  <a:pt x="278606" y="302419"/>
                </a:lnTo>
                <a:lnTo>
                  <a:pt x="376238" y="264319"/>
                </a:lnTo>
                <a:lnTo>
                  <a:pt x="576263" y="183356"/>
                </a:lnTo>
                <a:lnTo>
                  <a:pt x="728663" y="130969"/>
                </a:lnTo>
                <a:lnTo>
                  <a:pt x="752475" y="100012"/>
                </a:lnTo>
                <a:lnTo>
                  <a:pt x="795338" y="45244"/>
                </a:lnTo>
                <a:lnTo>
                  <a:pt x="826294" y="4762"/>
                </a:lnTo>
                <a:lnTo>
                  <a:pt x="835819" y="0"/>
                </a:lnTo>
                <a:lnTo>
                  <a:pt x="850106" y="4762"/>
                </a:lnTo>
                <a:lnTo>
                  <a:pt x="907256" y="40481"/>
                </a:lnTo>
                <a:lnTo>
                  <a:pt x="969169" y="76200"/>
                </a:lnTo>
                <a:lnTo>
                  <a:pt x="1042988" y="128587"/>
                </a:lnTo>
                <a:lnTo>
                  <a:pt x="1116806" y="197644"/>
                </a:lnTo>
                <a:lnTo>
                  <a:pt x="1157288" y="245269"/>
                </a:lnTo>
                <a:lnTo>
                  <a:pt x="1166813" y="269081"/>
                </a:lnTo>
                <a:lnTo>
                  <a:pt x="1164431" y="280987"/>
                </a:lnTo>
                <a:lnTo>
                  <a:pt x="1147763" y="297656"/>
                </a:lnTo>
                <a:lnTo>
                  <a:pt x="1104900" y="321469"/>
                </a:lnTo>
                <a:lnTo>
                  <a:pt x="1035844" y="352425"/>
                </a:lnTo>
                <a:lnTo>
                  <a:pt x="1021556" y="364331"/>
                </a:lnTo>
                <a:lnTo>
                  <a:pt x="850106" y="535781"/>
                </a:lnTo>
                <a:lnTo>
                  <a:pt x="635794" y="750094"/>
                </a:lnTo>
                <a:lnTo>
                  <a:pt x="616744" y="776287"/>
                </a:lnTo>
                <a:lnTo>
                  <a:pt x="604838" y="807244"/>
                </a:lnTo>
                <a:lnTo>
                  <a:pt x="609600" y="831056"/>
                </a:lnTo>
                <a:lnTo>
                  <a:pt x="626269" y="847725"/>
                </a:lnTo>
                <a:lnTo>
                  <a:pt x="647700" y="859631"/>
                </a:lnTo>
                <a:lnTo>
                  <a:pt x="709613" y="885825"/>
                </a:lnTo>
                <a:lnTo>
                  <a:pt x="828675" y="928687"/>
                </a:lnTo>
                <a:lnTo>
                  <a:pt x="916781" y="966787"/>
                </a:lnTo>
                <a:lnTo>
                  <a:pt x="988219" y="1007269"/>
                </a:lnTo>
                <a:lnTo>
                  <a:pt x="1038225" y="1040606"/>
                </a:lnTo>
                <a:lnTo>
                  <a:pt x="1088231" y="1090612"/>
                </a:lnTo>
                <a:lnTo>
                  <a:pt x="1131094" y="1131094"/>
                </a:lnTo>
                <a:lnTo>
                  <a:pt x="1164431" y="1178719"/>
                </a:lnTo>
                <a:lnTo>
                  <a:pt x="1185863" y="1226344"/>
                </a:lnTo>
                <a:lnTo>
                  <a:pt x="1188244" y="1271587"/>
                </a:lnTo>
                <a:lnTo>
                  <a:pt x="1178719" y="1307306"/>
                </a:lnTo>
                <a:lnTo>
                  <a:pt x="1154906" y="1335881"/>
                </a:lnTo>
                <a:lnTo>
                  <a:pt x="1112044" y="1354931"/>
                </a:lnTo>
                <a:lnTo>
                  <a:pt x="1054894" y="1362075"/>
                </a:lnTo>
                <a:lnTo>
                  <a:pt x="771525" y="1212056"/>
                </a:lnTo>
                <a:lnTo>
                  <a:pt x="764381" y="1166812"/>
                </a:lnTo>
                <a:lnTo>
                  <a:pt x="754856" y="1133475"/>
                </a:lnTo>
                <a:lnTo>
                  <a:pt x="723900" y="1083469"/>
                </a:lnTo>
                <a:lnTo>
                  <a:pt x="688181" y="1040606"/>
                </a:lnTo>
                <a:lnTo>
                  <a:pt x="647700" y="1000125"/>
                </a:lnTo>
                <a:lnTo>
                  <a:pt x="611981" y="966787"/>
                </a:lnTo>
                <a:lnTo>
                  <a:pt x="557213" y="921544"/>
                </a:lnTo>
                <a:lnTo>
                  <a:pt x="526256" y="895350"/>
                </a:lnTo>
                <a:lnTo>
                  <a:pt x="500063" y="876300"/>
                </a:lnTo>
                <a:lnTo>
                  <a:pt x="481013" y="862012"/>
                </a:lnTo>
                <a:lnTo>
                  <a:pt x="473869" y="840581"/>
                </a:lnTo>
                <a:lnTo>
                  <a:pt x="481013" y="800100"/>
                </a:lnTo>
                <a:lnTo>
                  <a:pt x="509588" y="762000"/>
                </a:lnTo>
                <a:lnTo>
                  <a:pt x="526256" y="740569"/>
                </a:lnTo>
                <a:lnTo>
                  <a:pt x="621506" y="585787"/>
                </a:lnTo>
                <a:lnTo>
                  <a:pt x="721519" y="416719"/>
                </a:lnTo>
                <a:lnTo>
                  <a:pt x="750094" y="364331"/>
                </a:lnTo>
                <a:lnTo>
                  <a:pt x="754856" y="345281"/>
                </a:lnTo>
                <a:lnTo>
                  <a:pt x="754856" y="328612"/>
                </a:lnTo>
                <a:lnTo>
                  <a:pt x="754856" y="316706"/>
                </a:lnTo>
                <a:lnTo>
                  <a:pt x="747713" y="302419"/>
                </a:lnTo>
                <a:lnTo>
                  <a:pt x="728663" y="297656"/>
                </a:lnTo>
                <a:lnTo>
                  <a:pt x="695325" y="297656"/>
                </a:lnTo>
                <a:lnTo>
                  <a:pt x="442913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241"/>
          <p:cNvSpPr/>
          <p:nvPr/>
        </p:nvSpPr>
        <p:spPr>
          <a:xfrm>
            <a:off x="3767138" y="1636713"/>
            <a:ext cx="1550987" cy="1574800"/>
          </a:xfrm>
          <a:custGeom>
            <a:avLst/>
            <a:gdLst/>
            <a:ahLst/>
            <a:cxnLst/>
            <a:rect l="l" t="t" r="r" b="b"/>
            <a:pathLst>
              <a:path w="1550193" h="1576387" extrusionOk="0">
                <a:moveTo>
                  <a:pt x="792956" y="790575"/>
                </a:moveTo>
                <a:lnTo>
                  <a:pt x="923925" y="635794"/>
                </a:lnTo>
                <a:lnTo>
                  <a:pt x="1052512" y="469106"/>
                </a:lnTo>
                <a:lnTo>
                  <a:pt x="1197768" y="264319"/>
                </a:lnTo>
                <a:lnTo>
                  <a:pt x="1202531" y="254794"/>
                </a:lnTo>
                <a:lnTo>
                  <a:pt x="1202531" y="200025"/>
                </a:lnTo>
                <a:lnTo>
                  <a:pt x="1197768" y="178594"/>
                </a:lnTo>
                <a:lnTo>
                  <a:pt x="1164431" y="142875"/>
                </a:lnTo>
                <a:lnTo>
                  <a:pt x="1119187" y="88106"/>
                </a:lnTo>
                <a:lnTo>
                  <a:pt x="1097756" y="61912"/>
                </a:lnTo>
                <a:lnTo>
                  <a:pt x="1083468" y="42862"/>
                </a:lnTo>
                <a:lnTo>
                  <a:pt x="1076325" y="21431"/>
                </a:lnTo>
                <a:lnTo>
                  <a:pt x="1076325" y="14287"/>
                </a:lnTo>
                <a:lnTo>
                  <a:pt x="1081087" y="4762"/>
                </a:lnTo>
                <a:lnTo>
                  <a:pt x="1095375" y="0"/>
                </a:lnTo>
                <a:lnTo>
                  <a:pt x="1128712" y="4762"/>
                </a:lnTo>
                <a:lnTo>
                  <a:pt x="1162050" y="11906"/>
                </a:lnTo>
                <a:lnTo>
                  <a:pt x="1212056" y="28575"/>
                </a:lnTo>
                <a:lnTo>
                  <a:pt x="1259681" y="52387"/>
                </a:lnTo>
                <a:lnTo>
                  <a:pt x="1333500" y="100012"/>
                </a:lnTo>
                <a:lnTo>
                  <a:pt x="1393031" y="145256"/>
                </a:lnTo>
                <a:lnTo>
                  <a:pt x="1473993" y="214312"/>
                </a:lnTo>
                <a:lnTo>
                  <a:pt x="1538287" y="276225"/>
                </a:lnTo>
                <a:lnTo>
                  <a:pt x="1545431" y="295275"/>
                </a:lnTo>
                <a:lnTo>
                  <a:pt x="1550193" y="309562"/>
                </a:lnTo>
                <a:lnTo>
                  <a:pt x="1545431" y="326231"/>
                </a:lnTo>
                <a:lnTo>
                  <a:pt x="1540668" y="338137"/>
                </a:lnTo>
                <a:lnTo>
                  <a:pt x="1524000" y="357187"/>
                </a:lnTo>
                <a:lnTo>
                  <a:pt x="1502568" y="371475"/>
                </a:lnTo>
                <a:lnTo>
                  <a:pt x="1459706" y="381000"/>
                </a:lnTo>
                <a:lnTo>
                  <a:pt x="1450181" y="383381"/>
                </a:lnTo>
                <a:lnTo>
                  <a:pt x="1397793" y="445294"/>
                </a:lnTo>
                <a:lnTo>
                  <a:pt x="1288256" y="573881"/>
                </a:lnTo>
                <a:lnTo>
                  <a:pt x="1166812" y="711994"/>
                </a:lnTo>
                <a:lnTo>
                  <a:pt x="1019175" y="862012"/>
                </a:lnTo>
                <a:lnTo>
                  <a:pt x="947737" y="926306"/>
                </a:lnTo>
                <a:lnTo>
                  <a:pt x="790575" y="1104900"/>
                </a:lnTo>
                <a:lnTo>
                  <a:pt x="652462" y="1204912"/>
                </a:lnTo>
                <a:lnTo>
                  <a:pt x="454818" y="1333500"/>
                </a:lnTo>
                <a:lnTo>
                  <a:pt x="278606" y="1443037"/>
                </a:lnTo>
                <a:lnTo>
                  <a:pt x="140493" y="1526381"/>
                </a:lnTo>
                <a:lnTo>
                  <a:pt x="61912" y="1569244"/>
                </a:lnTo>
                <a:lnTo>
                  <a:pt x="33337" y="1576387"/>
                </a:lnTo>
                <a:lnTo>
                  <a:pt x="14287" y="1576387"/>
                </a:lnTo>
                <a:lnTo>
                  <a:pt x="4762" y="1569244"/>
                </a:lnTo>
                <a:lnTo>
                  <a:pt x="0" y="1552575"/>
                </a:lnTo>
                <a:lnTo>
                  <a:pt x="11906" y="1531144"/>
                </a:lnTo>
                <a:lnTo>
                  <a:pt x="54768" y="1495425"/>
                </a:lnTo>
                <a:lnTo>
                  <a:pt x="180975" y="1402556"/>
                </a:lnTo>
                <a:lnTo>
                  <a:pt x="333375" y="1276350"/>
                </a:lnTo>
                <a:lnTo>
                  <a:pt x="459581" y="1154906"/>
                </a:lnTo>
                <a:lnTo>
                  <a:pt x="602456" y="1009650"/>
                </a:lnTo>
                <a:lnTo>
                  <a:pt x="792956" y="790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241"/>
          <p:cNvSpPr/>
          <p:nvPr/>
        </p:nvSpPr>
        <p:spPr>
          <a:xfrm>
            <a:off x="5491163" y="1731963"/>
            <a:ext cx="709612" cy="936625"/>
          </a:xfrm>
          <a:custGeom>
            <a:avLst/>
            <a:gdLst/>
            <a:ahLst/>
            <a:cxnLst/>
            <a:rect l="l" t="t" r="r" b="b"/>
            <a:pathLst>
              <a:path w="709612" h="938212" extrusionOk="0">
                <a:moveTo>
                  <a:pt x="195262" y="540544"/>
                </a:moveTo>
                <a:lnTo>
                  <a:pt x="228600" y="473869"/>
                </a:lnTo>
                <a:lnTo>
                  <a:pt x="257175" y="407194"/>
                </a:lnTo>
                <a:lnTo>
                  <a:pt x="292893" y="304800"/>
                </a:lnTo>
                <a:lnTo>
                  <a:pt x="316706" y="226219"/>
                </a:lnTo>
                <a:lnTo>
                  <a:pt x="321468" y="183356"/>
                </a:lnTo>
                <a:lnTo>
                  <a:pt x="323850" y="147637"/>
                </a:lnTo>
                <a:lnTo>
                  <a:pt x="321468" y="133350"/>
                </a:lnTo>
                <a:lnTo>
                  <a:pt x="302418" y="109537"/>
                </a:lnTo>
                <a:lnTo>
                  <a:pt x="280987" y="90487"/>
                </a:lnTo>
                <a:lnTo>
                  <a:pt x="261937" y="73819"/>
                </a:lnTo>
                <a:lnTo>
                  <a:pt x="247650" y="61912"/>
                </a:lnTo>
                <a:lnTo>
                  <a:pt x="235743" y="50006"/>
                </a:lnTo>
                <a:lnTo>
                  <a:pt x="226218" y="30956"/>
                </a:lnTo>
                <a:lnTo>
                  <a:pt x="226218" y="19050"/>
                </a:lnTo>
                <a:lnTo>
                  <a:pt x="238125" y="4762"/>
                </a:lnTo>
                <a:lnTo>
                  <a:pt x="261937" y="0"/>
                </a:lnTo>
                <a:lnTo>
                  <a:pt x="304800" y="0"/>
                </a:lnTo>
                <a:lnTo>
                  <a:pt x="342900" y="4762"/>
                </a:lnTo>
                <a:lnTo>
                  <a:pt x="385762" y="14287"/>
                </a:lnTo>
                <a:lnTo>
                  <a:pt x="421481" y="23812"/>
                </a:lnTo>
                <a:lnTo>
                  <a:pt x="490537" y="54769"/>
                </a:lnTo>
                <a:lnTo>
                  <a:pt x="573881" y="95250"/>
                </a:lnTo>
                <a:lnTo>
                  <a:pt x="659606" y="135731"/>
                </a:lnTo>
                <a:lnTo>
                  <a:pt x="688181" y="159544"/>
                </a:lnTo>
                <a:lnTo>
                  <a:pt x="702468" y="180975"/>
                </a:lnTo>
                <a:lnTo>
                  <a:pt x="709612" y="207169"/>
                </a:lnTo>
                <a:lnTo>
                  <a:pt x="707231" y="240506"/>
                </a:lnTo>
                <a:lnTo>
                  <a:pt x="695325" y="266700"/>
                </a:lnTo>
                <a:lnTo>
                  <a:pt x="664368" y="295275"/>
                </a:lnTo>
                <a:lnTo>
                  <a:pt x="554831" y="371475"/>
                </a:lnTo>
                <a:lnTo>
                  <a:pt x="535781" y="397669"/>
                </a:lnTo>
                <a:lnTo>
                  <a:pt x="404812" y="564356"/>
                </a:lnTo>
                <a:lnTo>
                  <a:pt x="114300" y="931069"/>
                </a:lnTo>
                <a:lnTo>
                  <a:pt x="0" y="938212"/>
                </a:lnTo>
                <a:lnTo>
                  <a:pt x="47625" y="833437"/>
                </a:lnTo>
                <a:lnTo>
                  <a:pt x="195262" y="540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241"/>
          <p:cNvSpPr/>
          <p:nvPr/>
        </p:nvSpPr>
        <p:spPr>
          <a:xfrm rot="-5400000">
            <a:off x="3367088" y="3663950"/>
            <a:ext cx="2624137" cy="315913"/>
          </a:xfrm>
          <a:custGeom>
            <a:avLst/>
            <a:gdLst/>
            <a:ahLst/>
            <a:cxnLst/>
            <a:rect l="l" t="t" r="r" b="b"/>
            <a:pathLst>
              <a:path w="2624137" h="316706" extrusionOk="0">
                <a:moveTo>
                  <a:pt x="859631" y="304800"/>
                </a:moveTo>
                <a:lnTo>
                  <a:pt x="664368" y="300037"/>
                </a:lnTo>
                <a:lnTo>
                  <a:pt x="495300" y="297656"/>
                </a:lnTo>
                <a:lnTo>
                  <a:pt x="323850" y="292894"/>
                </a:lnTo>
                <a:lnTo>
                  <a:pt x="238125" y="280987"/>
                </a:lnTo>
                <a:lnTo>
                  <a:pt x="152400" y="264319"/>
                </a:lnTo>
                <a:lnTo>
                  <a:pt x="102393" y="254794"/>
                </a:lnTo>
                <a:lnTo>
                  <a:pt x="66675" y="245269"/>
                </a:lnTo>
                <a:lnTo>
                  <a:pt x="35718" y="228600"/>
                </a:lnTo>
                <a:lnTo>
                  <a:pt x="9525" y="202406"/>
                </a:lnTo>
                <a:lnTo>
                  <a:pt x="0" y="176212"/>
                </a:lnTo>
                <a:lnTo>
                  <a:pt x="4762" y="140494"/>
                </a:lnTo>
                <a:lnTo>
                  <a:pt x="19050" y="107156"/>
                </a:lnTo>
                <a:lnTo>
                  <a:pt x="45243" y="76200"/>
                </a:lnTo>
                <a:lnTo>
                  <a:pt x="73818" y="59531"/>
                </a:lnTo>
                <a:lnTo>
                  <a:pt x="111918" y="50006"/>
                </a:lnTo>
                <a:lnTo>
                  <a:pt x="173831" y="38100"/>
                </a:lnTo>
                <a:lnTo>
                  <a:pt x="254793" y="28575"/>
                </a:lnTo>
                <a:lnTo>
                  <a:pt x="383381" y="21431"/>
                </a:lnTo>
                <a:lnTo>
                  <a:pt x="414337" y="26194"/>
                </a:lnTo>
                <a:lnTo>
                  <a:pt x="459581" y="38100"/>
                </a:lnTo>
                <a:lnTo>
                  <a:pt x="509587" y="50006"/>
                </a:lnTo>
                <a:lnTo>
                  <a:pt x="561975" y="59531"/>
                </a:lnTo>
                <a:lnTo>
                  <a:pt x="609600" y="66675"/>
                </a:lnTo>
                <a:lnTo>
                  <a:pt x="695325" y="80962"/>
                </a:lnTo>
                <a:lnTo>
                  <a:pt x="757237" y="88106"/>
                </a:lnTo>
                <a:lnTo>
                  <a:pt x="1002506" y="102394"/>
                </a:lnTo>
                <a:lnTo>
                  <a:pt x="1376362" y="111919"/>
                </a:lnTo>
                <a:lnTo>
                  <a:pt x="1971675" y="116681"/>
                </a:lnTo>
                <a:lnTo>
                  <a:pt x="2219325" y="111919"/>
                </a:lnTo>
                <a:lnTo>
                  <a:pt x="2243137" y="109537"/>
                </a:lnTo>
                <a:lnTo>
                  <a:pt x="2276475" y="107156"/>
                </a:lnTo>
                <a:lnTo>
                  <a:pt x="2331243" y="90487"/>
                </a:lnTo>
                <a:lnTo>
                  <a:pt x="2459831" y="0"/>
                </a:lnTo>
                <a:lnTo>
                  <a:pt x="2624137" y="147637"/>
                </a:lnTo>
                <a:lnTo>
                  <a:pt x="2528887" y="247650"/>
                </a:lnTo>
                <a:lnTo>
                  <a:pt x="2514600" y="276225"/>
                </a:lnTo>
                <a:lnTo>
                  <a:pt x="2316956" y="311944"/>
                </a:lnTo>
                <a:lnTo>
                  <a:pt x="1878806" y="311944"/>
                </a:lnTo>
                <a:lnTo>
                  <a:pt x="1690687" y="316706"/>
                </a:lnTo>
                <a:lnTo>
                  <a:pt x="1216818" y="316706"/>
                </a:lnTo>
                <a:lnTo>
                  <a:pt x="859631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241"/>
          <p:cNvSpPr/>
          <p:nvPr/>
        </p:nvSpPr>
        <p:spPr>
          <a:xfrm>
            <a:off x="4725988" y="2360613"/>
            <a:ext cx="1968500" cy="450850"/>
          </a:xfrm>
          <a:custGeom>
            <a:avLst/>
            <a:gdLst/>
            <a:ahLst/>
            <a:cxnLst/>
            <a:rect l="l" t="t" r="r" b="b"/>
            <a:pathLst>
              <a:path w="1966913" h="452437" extrusionOk="0">
                <a:moveTo>
                  <a:pt x="350044" y="428625"/>
                </a:moveTo>
                <a:lnTo>
                  <a:pt x="45244" y="452437"/>
                </a:lnTo>
                <a:lnTo>
                  <a:pt x="0" y="240506"/>
                </a:lnTo>
                <a:lnTo>
                  <a:pt x="66675" y="252412"/>
                </a:lnTo>
                <a:lnTo>
                  <a:pt x="161925" y="266700"/>
                </a:lnTo>
                <a:lnTo>
                  <a:pt x="269082" y="269081"/>
                </a:lnTo>
                <a:lnTo>
                  <a:pt x="381000" y="266700"/>
                </a:lnTo>
                <a:lnTo>
                  <a:pt x="497682" y="254794"/>
                </a:lnTo>
                <a:lnTo>
                  <a:pt x="714375" y="233362"/>
                </a:lnTo>
                <a:lnTo>
                  <a:pt x="816769" y="223837"/>
                </a:lnTo>
                <a:lnTo>
                  <a:pt x="971550" y="197644"/>
                </a:lnTo>
                <a:lnTo>
                  <a:pt x="1081088" y="180975"/>
                </a:lnTo>
                <a:lnTo>
                  <a:pt x="1269207" y="142875"/>
                </a:lnTo>
                <a:lnTo>
                  <a:pt x="1400175" y="109537"/>
                </a:lnTo>
                <a:lnTo>
                  <a:pt x="1464469" y="85725"/>
                </a:lnTo>
                <a:lnTo>
                  <a:pt x="1547813" y="52387"/>
                </a:lnTo>
                <a:lnTo>
                  <a:pt x="1647825" y="0"/>
                </a:lnTo>
                <a:lnTo>
                  <a:pt x="1666875" y="0"/>
                </a:lnTo>
                <a:lnTo>
                  <a:pt x="1735932" y="7144"/>
                </a:lnTo>
                <a:lnTo>
                  <a:pt x="1831182" y="30956"/>
                </a:lnTo>
                <a:lnTo>
                  <a:pt x="1883569" y="50006"/>
                </a:lnTo>
                <a:lnTo>
                  <a:pt x="1921669" y="78581"/>
                </a:lnTo>
                <a:lnTo>
                  <a:pt x="1945482" y="100012"/>
                </a:lnTo>
                <a:lnTo>
                  <a:pt x="1962150" y="119062"/>
                </a:lnTo>
                <a:lnTo>
                  <a:pt x="1966913" y="140494"/>
                </a:lnTo>
                <a:lnTo>
                  <a:pt x="1957388" y="176212"/>
                </a:lnTo>
                <a:lnTo>
                  <a:pt x="1928813" y="207169"/>
                </a:lnTo>
                <a:lnTo>
                  <a:pt x="1864519" y="230981"/>
                </a:lnTo>
                <a:lnTo>
                  <a:pt x="1733550" y="254794"/>
                </a:lnTo>
                <a:lnTo>
                  <a:pt x="1454944" y="292894"/>
                </a:lnTo>
                <a:lnTo>
                  <a:pt x="1290638" y="319087"/>
                </a:lnTo>
                <a:lnTo>
                  <a:pt x="1045369" y="354806"/>
                </a:lnTo>
                <a:lnTo>
                  <a:pt x="866775" y="383381"/>
                </a:lnTo>
                <a:lnTo>
                  <a:pt x="666750" y="397669"/>
                </a:lnTo>
                <a:lnTo>
                  <a:pt x="350044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241"/>
          <p:cNvSpPr/>
          <p:nvPr/>
        </p:nvSpPr>
        <p:spPr>
          <a:xfrm rot="-5400000">
            <a:off x="4661694" y="3393282"/>
            <a:ext cx="1887537" cy="469900"/>
          </a:xfrm>
          <a:custGeom>
            <a:avLst/>
            <a:gdLst/>
            <a:ahLst/>
            <a:cxnLst/>
            <a:rect l="l" t="t" r="r" b="b"/>
            <a:pathLst>
              <a:path w="1888331" h="469106" extrusionOk="0">
                <a:moveTo>
                  <a:pt x="297656" y="400050"/>
                </a:moveTo>
                <a:lnTo>
                  <a:pt x="23812" y="404813"/>
                </a:lnTo>
                <a:lnTo>
                  <a:pt x="0" y="202406"/>
                </a:lnTo>
                <a:lnTo>
                  <a:pt x="233362" y="195263"/>
                </a:lnTo>
                <a:lnTo>
                  <a:pt x="592931" y="176213"/>
                </a:lnTo>
                <a:lnTo>
                  <a:pt x="747712" y="176213"/>
                </a:lnTo>
                <a:lnTo>
                  <a:pt x="1190625" y="173831"/>
                </a:lnTo>
                <a:lnTo>
                  <a:pt x="1369218" y="178594"/>
                </a:lnTo>
                <a:lnTo>
                  <a:pt x="1462087" y="176213"/>
                </a:lnTo>
                <a:lnTo>
                  <a:pt x="1516856" y="176213"/>
                </a:lnTo>
                <a:lnTo>
                  <a:pt x="1588293" y="171450"/>
                </a:lnTo>
                <a:lnTo>
                  <a:pt x="1626393" y="159544"/>
                </a:lnTo>
                <a:lnTo>
                  <a:pt x="1659731" y="147638"/>
                </a:lnTo>
                <a:lnTo>
                  <a:pt x="1695450" y="128588"/>
                </a:lnTo>
                <a:lnTo>
                  <a:pt x="1764506" y="83344"/>
                </a:lnTo>
                <a:lnTo>
                  <a:pt x="1859756" y="0"/>
                </a:lnTo>
                <a:lnTo>
                  <a:pt x="1888331" y="188119"/>
                </a:lnTo>
                <a:lnTo>
                  <a:pt x="1778793" y="311944"/>
                </a:lnTo>
                <a:lnTo>
                  <a:pt x="1697831" y="414338"/>
                </a:lnTo>
                <a:lnTo>
                  <a:pt x="1662112" y="459581"/>
                </a:lnTo>
                <a:lnTo>
                  <a:pt x="1643062" y="469106"/>
                </a:lnTo>
                <a:lnTo>
                  <a:pt x="1612106" y="459581"/>
                </a:lnTo>
                <a:lnTo>
                  <a:pt x="1545431" y="445294"/>
                </a:lnTo>
                <a:lnTo>
                  <a:pt x="1414462" y="423863"/>
                </a:lnTo>
                <a:lnTo>
                  <a:pt x="1223962" y="419100"/>
                </a:lnTo>
                <a:lnTo>
                  <a:pt x="764381" y="397669"/>
                </a:lnTo>
                <a:lnTo>
                  <a:pt x="595312" y="400050"/>
                </a:lnTo>
                <a:lnTo>
                  <a:pt x="297656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241"/>
          <p:cNvSpPr/>
          <p:nvPr/>
        </p:nvSpPr>
        <p:spPr>
          <a:xfrm>
            <a:off x="4781550" y="3027363"/>
            <a:ext cx="1757363" cy="425450"/>
          </a:xfrm>
          <a:custGeom>
            <a:avLst/>
            <a:gdLst/>
            <a:ahLst/>
            <a:cxnLst/>
            <a:rect l="l" t="t" r="r" b="b"/>
            <a:pathLst>
              <a:path w="1757363" h="426244" extrusionOk="0">
                <a:moveTo>
                  <a:pt x="588169" y="378619"/>
                </a:moveTo>
                <a:lnTo>
                  <a:pt x="250031" y="419100"/>
                </a:lnTo>
                <a:lnTo>
                  <a:pt x="180975" y="426244"/>
                </a:lnTo>
                <a:lnTo>
                  <a:pt x="14288" y="400050"/>
                </a:lnTo>
                <a:lnTo>
                  <a:pt x="0" y="214312"/>
                </a:lnTo>
                <a:lnTo>
                  <a:pt x="169069" y="247650"/>
                </a:lnTo>
                <a:lnTo>
                  <a:pt x="202406" y="245269"/>
                </a:lnTo>
                <a:lnTo>
                  <a:pt x="416719" y="219075"/>
                </a:lnTo>
                <a:lnTo>
                  <a:pt x="769144" y="178594"/>
                </a:lnTo>
                <a:lnTo>
                  <a:pt x="1007269" y="135731"/>
                </a:lnTo>
                <a:lnTo>
                  <a:pt x="1145381" y="116681"/>
                </a:lnTo>
                <a:lnTo>
                  <a:pt x="1281113" y="85725"/>
                </a:lnTo>
                <a:lnTo>
                  <a:pt x="1331119" y="69056"/>
                </a:lnTo>
                <a:lnTo>
                  <a:pt x="1347788" y="47625"/>
                </a:lnTo>
                <a:lnTo>
                  <a:pt x="1371600" y="28575"/>
                </a:lnTo>
                <a:lnTo>
                  <a:pt x="1409700" y="9525"/>
                </a:lnTo>
                <a:lnTo>
                  <a:pt x="1445419" y="0"/>
                </a:lnTo>
                <a:lnTo>
                  <a:pt x="1473994" y="0"/>
                </a:lnTo>
                <a:lnTo>
                  <a:pt x="1557338" y="19050"/>
                </a:lnTo>
                <a:lnTo>
                  <a:pt x="1662113" y="45244"/>
                </a:lnTo>
                <a:lnTo>
                  <a:pt x="1702594" y="59531"/>
                </a:lnTo>
                <a:lnTo>
                  <a:pt x="1731169" y="73819"/>
                </a:lnTo>
                <a:lnTo>
                  <a:pt x="1750219" y="90487"/>
                </a:lnTo>
                <a:lnTo>
                  <a:pt x="1757363" y="107156"/>
                </a:lnTo>
                <a:lnTo>
                  <a:pt x="1754981" y="130969"/>
                </a:lnTo>
                <a:lnTo>
                  <a:pt x="1740694" y="166687"/>
                </a:lnTo>
                <a:lnTo>
                  <a:pt x="1712119" y="190500"/>
                </a:lnTo>
                <a:lnTo>
                  <a:pt x="1664494" y="204787"/>
                </a:lnTo>
                <a:lnTo>
                  <a:pt x="1581150" y="216694"/>
                </a:lnTo>
                <a:lnTo>
                  <a:pt x="1483519" y="221456"/>
                </a:lnTo>
                <a:lnTo>
                  <a:pt x="1426369" y="233362"/>
                </a:lnTo>
                <a:lnTo>
                  <a:pt x="969169" y="323850"/>
                </a:lnTo>
                <a:lnTo>
                  <a:pt x="766763" y="354806"/>
                </a:lnTo>
                <a:lnTo>
                  <a:pt x="588169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241"/>
          <p:cNvSpPr/>
          <p:nvPr/>
        </p:nvSpPr>
        <p:spPr>
          <a:xfrm>
            <a:off x="4767263" y="3627438"/>
            <a:ext cx="1771650" cy="458787"/>
          </a:xfrm>
          <a:custGeom>
            <a:avLst/>
            <a:gdLst/>
            <a:ahLst/>
            <a:cxnLst/>
            <a:rect l="l" t="t" r="r" b="b"/>
            <a:pathLst>
              <a:path w="1771650" h="459581" extrusionOk="0">
                <a:moveTo>
                  <a:pt x="307181" y="428625"/>
                </a:moveTo>
                <a:lnTo>
                  <a:pt x="4762" y="459581"/>
                </a:lnTo>
                <a:lnTo>
                  <a:pt x="0" y="295275"/>
                </a:lnTo>
                <a:lnTo>
                  <a:pt x="185737" y="290512"/>
                </a:lnTo>
                <a:lnTo>
                  <a:pt x="295275" y="280987"/>
                </a:lnTo>
                <a:lnTo>
                  <a:pt x="402431" y="266700"/>
                </a:lnTo>
                <a:lnTo>
                  <a:pt x="559593" y="242887"/>
                </a:lnTo>
                <a:lnTo>
                  <a:pt x="783431" y="204787"/>
                </a:lnTo>
                <a:lnTo>
                  <a:pt x="995362" y="183356"/>
                </a:lnTo>
                <a:lnTo>
                  <a:pt x="1095375" y="166687"/>
                </a:lnTo>
                <a:lnTo>
                  <a:pt x="1183481" y="150019"/>
                </a:lnTo>
                <a:lnTo>
                  <a:pt x="1300162" y="121444"/>
                </a:lnTo>
                <a:lnTo>
                  <a:pt x="1390650" y="90487"/>
                </a:lnTo>
                <a:lnTo>
                  <a:pt x="1414462" y="66675"/>
                </a:lnTo>
                <a:lnTo>
                  <a:pt x="1459706" y="30956"/>
                </a:lnTo>
                <a:lnTo>
                  <a:pt x="1485900" y="7144"/>
                </a:lnTo>
                <a:lnTo>
                  <a:pt x="1502568" y="0"/>
                </a:lnTo>
                <a:lnTo>
                  <a:pt x="1535906" y="7144"/>
                </a:lnTo>
                <a:lnTo>
                  <a:pt x="1609725" y="38100"/>
                </a:lnTo>
                <a:lnTo>
                  <a:pt x="1671637" y="66675"/>
                </a:lnTo>
                <a:lnTo>
                  <a:pt x="1712118" y="95250"/>
                </a:lnTo>
                <a:lnTo>
                  <a:pt x="1735931" y="130969"/>
                </a:lnTo>
                <a:lnTo>
                  <a:pt x="1759743" y="157162"/>
                </a:lnTo>
                <a:lnTo>
                  <a:pt x="1771650" y="185737"/>
                </a:lnTo>
                <a:lnTo>
                  <a:pt x="1771650" y="219075"/>
                </a:lnTo>
                <a:lnTo>
                  <a:pt x="1743075" y="242887"/>
                </a:lnTo>
                <a:lnTo>
                  <a:pt x="1714500" y="261937"/>
                </a:lnTo>
                <a:lnTo>
                  <a:pt x="1654968" y="276225"/>
                </a:lnTo>
                <a:lnTo>
                  <a:pt x="1531143" y="280987"/>
                </a:lnTo>
                <a:lnTo>
                  <a:pt x="1300162" y="304800"/>
                </a:lnTo>
                <a:lnTo>
                  <a:pt x="997743" y="342900"/>
                </a:lnTo>
                <a:lnTo>
                  <a:pt x="778668" y="357187"/>
                </a:lnTo>
                <a:lnTo>
                  <a:pt x="595312" y="390525"/>
                </a:lnTo>
                <a:lnTo>
                  <a:pt x="445293" y="416719"/>
                </a:lnTo>
                <a:lnTo>
                  <a:pt x="307181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241"/>
          <p:cNvSpPr/>
          <p:nvPr/>
        </p:nvSpPr>
        <p:spPr>
          <a:xfrm>
            <a:off x="4710113" y="4367213"/>
            <a:ext cx="2095500" cy="466725"/>
          </a:xfrm>
          <a:custGeom>
            <a:avLst/>
            <a:gdLst/>
            <a:ahLst/>
            <a:cxnLst/>
            <a:rect l="l" t="t" r="r" b="b"/>
            <a:pathLst>
              <a:path w="2095500" h="466725" extrusionOk="0">
                <a:moveTo>
                  <a:pt x="378618" y="395287"/>
                </a:moveTo>
                <a:lnTo>
                  <a:pt x="35718" y="466725"/>
                </a:lnTo>
                <a:lnTo>
                  <a:pt x="0" y="276225"/>
                </a:lnTo>
                <a:lnTo>
                  <a:pt x="161925" y="257175"/>
                </a:lnTo>
                <a:lnTo>
                  <a:pt x="450056" y="209550"/>
                </a:lnTo>
                <a:lnTo>
                  <a:pt x="690562" y="164306"/>
                </a:lnTo>
                <a:lnTo>
                  <a:pt x="859631" y="133350"/>
                </a:lnTo>
                <a:lnTo>
                  <a:pt x="1042987" y="116681"/>
                </a:lnTo>
                <a:lnTo>
                  <a:pt x="1157287" y="97631"/>
                </a:lnTo>
                <a:lnTo>
                  <a:pt x="1247775" y="88106"/>
                </a:lnTo>
                <a:lnTo>
                  <a:pt x="1383506" y="71437"/>
                </a:lnTo>
                <a:lnTo>
                  <a:pt x="1593056" y="66675"/>
                </a:lnTo>
                <a:lnTo>
                  <a:pt x="1616868" y="61912"/>
                </a:lnTo>
                <a:lnTo>
                  <a:pt x="1678781" y="30956"/>
                </a:lnTo>
                <a:lnTo>
                  <a:pt x="1728787" y="4762"/>
                </a:lnTo>
                <a:lnTo>
                  <a:pt x="1747837" y="0"/>
                </a:lnTo>
                <a:lnTo>
                  <a:pt x="1816893" y="19050"/>
                </a:lnTo>
                <a:lnTo>
                  <a:pt x="1905000" y="57150"/>
                </a:lnTo>
                <a:lnTo>
                  <a:pt x="1985962" y="102393"/>
                </a:lnTo>
                <a:lnTo>
                  <a:pt x="2031206" y="130968"/>
                </a:lnTo>
                <a:lnTo>
                  <a:pt x="2066925" y="159543"/>
                </a:lnTo>
                <a:lnTo>
                  <a:pt x="2085975" y="176212"/>
                </a:lnTo>
                <a:lnTo>
                  <a:pt x="2095500" y="197643"/>
                </a:lnTo>
                <a:lnTo>
                  <a:pt x="2090737" y="223837"/>
                </a:lnTo>
                <a:lnTo>
                  <a:pt x="2074068" y="245268"/>
                </a:lnTo>
                <a:lnTo>
                  <a:pt x="2040731" y="269081"/>
                </a:lnTo>
                <a:lnTo>
                  <a:pt x="1990725" y="285750"/>
                </a:lnTo>
                <a:lnTo>
                  <a:pt x="1940718" y="285750"/>
                </a:lnTo>
                <a:lnTo>
                  <a:pt x="1859756" y="278606"/>
                </a:lnTo>
                <a:lnTo>
                  <a:pt x="1724025" y="273843"/>
                </a:lnTo>
                <a:lnTo>
                  <a:pt x="1547812" y="266700"/>
                </a:lnTo>
                <a:lnTo>
                  <a:pt x="1378743" y="271462"/>
                </a:lnTo>
                <a:lnTo>
                  <a:pt x="1135856" y="288131"/>
                </a:lnTo>
                <a:lnTo>
                  <a:pt x="854868" y="316706"/>
                </a:lnTo>
                <a:lnTo>
                  <a:pt x="573881" y="361950"/>
                </a:lnTo>
                <a:lnTo>
                  <a:pt x="378618" y="3952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241"/>
          <p:cNvSpPr/>
          <p:nvPr/>
        </p:nvSpPr>
        <p:spPr>
          <a:xfrm>
            <a:off x="2819400" y="4624388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 extrusionOk="0">
                <a:moveTo>
                  <a:pt x="302419" y="330993"/>
                </a:moveTo>
                <a:lnTo>
                  <a:pt x="371475" y="278606"/>
                </a:lnTo>
                <a:lnTo>
                  <a:pt x="426244" y="235743"/>
                </a:lnTo>
                <a:lnTo>
                  <a:pt x="466725" y="200025"/>
                </a:lnTo>
                <a:lnTo>
                  <a:pt x="516731" y="157162"/>
                </a:lnTo>
                <a:lnTo>
                  <a:pt x="540544" y="133350"/>
                </a:lnTo>
                <a:lnTo>
                  <a:pt x="559594" y="107156"/>
                </a:lnTo>
                <a:lnTo>
                  <a:pt x="573881" y="80962"/>
                </a:lnTo>
                <a:lnTo>
                  <a:pt x="609600" y="0"/>
                </a:lnTo>
                <a:lnTo>
                  <a:pt x="914400" y="169068"/>
                </a:lnTo>
                <a:lnTo>
                  <a:pt x="866775" y="192881"/>
                </a:lnTo>
                <a:lnTo>
                  <a:pt x="750094" y="223837"/>
                </a:lnTo>
                <a:lnTo>
                  <a:pt x="650081" y="266700"/>
                </a:lnTo>
                <a:lnTo>
                  <a:pt x="495300" y="347662"/>
                </a:lnTo>
                <a:lnTo>
                  <a:pt x="276225" y="471487"/>
                </a:lnTo>
                <a:lnTo>
                  <a:pt x="45244" y="609600"/>
                </a:lnTo>
                <a:lnTo>
                  <a:pt x="0" y="569118"/>
                </a:lnTo>
                <a:lnTo>
                  <a:pt x="85725" y="497681"/>
                </a:lnTo>
                <a:lnTo>
                  <a:pt x="302419" y="3309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241"/>
          <p:cNvSpPr/>
          <p:nvPr/>
        </p:nvSpPr>
        <p:spPr>
          <a:xfrm>
            <a:off x="2663825" y="5132388"/>
            <a:ext cx="4575175" cy="800100"/>
          </a:xfrm>
          <a:custGeom>
            <a:avLst/>
            <a:gdLst/>
            <a:ahLst/>
            <a:cxnLst/>
            <a:rect l="l" t="t" r="r" b="b"/>
            <a:pathLst>
              <a:path w="4575810" h="800100" extrusionOk="0">
                <a:moveTo>
                  <a:pt x="1371600" y="312420"/>
                </a:moveTo>
                <a:lnTo>
                  <a:pt x="1131570" y="259080"/>
                </a:lnTo>
                <a:lnTo>
                  <a:pt x="1005840" y="240030"/>
                </a:lnTo>
                <a:lnTo>
                  <a:pt x="861060" y="224790"/>
                </a:lnTo>
                <a:lnTo>
                  <a:pt x="750570" y="217170"/>
                </a:lnTo>
                <a:lnTo>
                  <a:pt x="590550" y="224790"/>
                </a:lnTo>
                <a:lnTo>
                  <a:pt x="461010" y="243840"/>
                </a:lnTo>
                <a:lnTo>
                  <a:pt x="247650" y="285750"/>
                </a:lnTo>
                <a:lnTo>
                  <a:pt x="114300" y="331470"/>
                </a:lnTo>
                <a:lnTo>
                  <a:pt x="57150" y="331470"/>
                </a:lnTo>
                <a:lnTo>
                  <a:pt x="49530" y="323850"/>
                </a:lnTo>
                <a:lnTo>
                  <a:pt x="26670" y="262890"/>
                </a:lnTo>
                <a:lnTo>
                  <a:pt x="3810" y="179070"/>
                </a:lnTo>
                <a:lnTo>
                  <a:pt x="0" y="133350"/>
                </a:lnTo>
                <a:lnTo>
                  <a:pt x="7620" y="114300"/>
                </a:lnTo>
                <a:lnTo>
                  <a:pt x="34290" y="83820"/>
                </a:lnTo>
                <a:lnTo>
                  <a:pt x="76200" y="57150"/>
                </a:lnTo>
                <a:lnTo>
                  <a:pt x="125730" y="34290"/>
                </a:lnTo>
                <a:lnTo>
                  <a:pt x="247650" y="0"/>
                </a:lnTo>
                <a:lnTo>
                  <a:pt x="293370" y="57150"/>
                </a:lnTo>
                <a:lnTo>
                  <a:pt x="392430" y="49530"/>
                </a:lnTo>
                <a:lnTo>
                  <a:pt x="518160" y="41910"/>
                </a:lnTo>
                <a:lnTo>
                  <a:pt x="651510" y="45720"/>
                </a:lnTo>
                <a:lnTo>
                  <a:pt x="803910" y="57150"/>
                </a:lnTo>
                <a:lnTo>
                  <a:pt x="990600" y="72390"/>
                </a:lnTo>
                <a:lnTo>
                  <a:pt x="1196340" y="102870"/>
                </a:lnTo>
                <a:lnTo>
                  <a:pt x="1520190" y="156210"/>
                </a:lnTo>
                <a:lnTo>
                  <a:pt x="1863090" y="228600"/>
                </a:lnTo>
                <a:lnTo>
                  <a:pt x="2099310" y="281940"/>
                </a:lnTo>
                <a:lnTo>
                  <a:pt x="2282190" y="312420"/>
                </a:lnTo>
                <a:lnTo>
                  <a:pt x="2583180" y="358140"/>
                </a:lnTo>
                <a:lnTo>
                  <a:pt x="2880360" y="392430"/>
                </a:lnTo>
                <a:lnTo>
                  <a:pt x="3158490" y="419100"/>
                </a:lnTo>
                <a:lnTo>
                  <a:pt x="3539490" y="434340"/>
                </a:lnTo>
                <a:lnTo>
                  <a:pt x="4061460" y="438150"/>
                </a:lnTo>
                <a:lnTo>
                  <a:pt x="4370070" y="441960"/>
                </a:lnTo>
                <a:lnTo>
                  <a:pt x="4507230" y="441960"/>
                </a:lnTo>
                <a:lnTo>
                  <a:pt x="4549140" y="445770"/>
                </a:lnTo>
                <a:lnTo>
                  <a:pt x="4572000" y="453390"/>
                </a:lnTo>
                <a:lnTo>
                  <a:pt x="4575810" y="468630"/>
                </a:lnTo>
                <a:lnTo>
                  <a:pt x="4560570" y="491490"/>
                </a:lnTo>
                <a:lnTo>
                  <a:pt x="4522470" y="514350"/>
                </a:lnTo>
                <a:lnTo>
                  <a:pt x="4408170" y="552450"/>
                </a:lnTo>
                <a:lnTo>
                  <a:pt x="4263390" y="601980"/>
                </a:lnTo>
                <a:lnTo>
                  <a:pt x="4130040" y="640080"/>
                </a:lnTo>
                <a:lnTo>
                  <a:pt x="3886200" y="701040"/>
                </a:lnTo>
                <a:lnTo>
                  <a:pt x="3672840" y="758190"/>
                </a:lnTo>
                <a:lnTo>
                  <a:pt x="3516630" y="800100"/>
                </a:lnTo>
                <a:lnTo>
                  <a:pt x="3478530" y="796290"/>
                </a:lnTo>
                <a:lnTo>
                  <a:pt x="3326130" y="762000"/>
                </a:lnTo>
                <a:lnTo>
                  <a:pt x="2941320" y="685800"/>
                </a:lnTo>
                <a:lnTo>
                  <a:pt x="2575560" y="609600"/>
                </a:lnTo>
                <a:lnTo>
                  <a:pt x="2065020" y="495300"/>
                </a:lnTo>
                <a:lnTo>
                  <a:pt x="1756410" y="415290"/>
                </a:lnTo>
                <a:lnTo>
                  <a:pt x="1371600" y="31242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2AC2767-168F-254E-A17A-6DE7D65F1842}"/>
              </a:ext>
            </a:extLst>
          </p:cNvPr>
          <p:cNvGrpSpPr/>
          <p:nvPr/>
        </p:nvGrpSpPr>
        <p:grpSpPr>
          <a:xfrm>
            <a:off x="2634412" y="1632700"/>
            <a:ext cx="4600575" cy="4295775"/>
            <a:chOff x="2790825" y="1789113"/>
            <a:chExt cx="4600575" cy="4295775"/>
          </a:xfrm>
        </p:grpSpPr>
        <p:sp>
          <p:nvSpPr>
            <p:cNvPr id="15" name="Google Shape;2650;p241">
              <a:extLst>
                <a:ext uri="{FF2B5EF4-FFF2-40B4-BE49-F238E27FC236}">
                  <a16:creationId xmlns:a16="http://schemas.microsoft.com/office/drawing/2014/main" id="{392333E0-FC54-464D-B8DB-9B4EE085821F}"/>
                </a:ext>
              </a:extLst>
            </p:cNvPr>
            <p:cNvSpPr/>
            <p:nvPr/>
          </p:nvSpPr>
          <p:spPr>
            <a:xfrm>
              <a:off x="2851150" y="2014538"/>
              <a:ext cx="866775" cy="574675"/>
            </a:xfrm>
            <a:custGeom>
              <a:avLst/>
              <a:gdLst/>
              <a:ahLst/>
              <a:cxnLst/>
              <a:rect l="l" t="t" r="r" b="b"/>
              <a:pathLst>
                <a:path w="866775" h="573881" extrusionOk="0">
                  <a:moveTo>
                    <a:pt x="388144" y="388143"/>
                  </a:moveTo>
                  <a:lnTo>
                    <a:pt x="226219" y="252412"/>
                  </a:lnTo>
                  <a:lnTo>
                    <a:pt x="109538" y="147637"/>
                  </a:lnTo>
                  <a:lnTo>
                    <a:pt x="35719" y="78581"/>
                  </a:lnTo>
                  <a:lnTo>
                    <a:pt x="16669" y="59531"/>
                  </a:lnTo>
                  <a:lnTo>
                    <a:pt x="2382" y="38100"/>
                  </a:lnTo>
                  <a:lnTo>
                    <a:pt x="0" y="23812"/>
                  </a:lnTo>
                  <a:lnTo>
                    <a:pt x="4763" y="4762"/>
                  </a:lnTo>
                  <a:lnTo>
                    <a:pt x="21432" y="0"/>
                  </a:lnTo>
                  <a:lnTo>
                    <a:pt x="42863" y="0"/>
                  </a:lnTo>
                  <a:lnTo>
                    <a:pt x="73819" y="7143"/>
                  </a:lnTo>
                  <a:lnTo>
                    <a:pt x="145257" y="35718"/>
                  </a:lnTo>
                  <a:lnTo>
                    <a:pt x="216694" y="59531"/>
                  </a:lnTo>
                  <a:lnTo>
                    <a:pt x="295275" y="80962"/>
                  </a:lnTo>
                  <a:lnTo>
                    <a:pt x="354807" y="92868"/>
                  </a:lnTo>
                  <a:lnTo>
                    <a:pt x="450057" y="104775"/>
                  </a:lnTo>
                  <a:lnTo>
                    <a:pt x="595313" y="114300"/>
                  </a:lnTo>
                  <a:lnTo>
                    <a:pt x="631032" y="140493"/>
                  </a:lnTo>
                  <a:lnTo>
                    <a:pt x="709613" y="211931"/>
                  </a:lnTo>
                  <a:lnTo>
                    <a:pt x="785813" y="295275"/>
                  </a:lnTo>
                  <a:lnTo>
                    <a:pt x="850107" y="395287"/>
                  </a:lnTo>
                  <a:lnTo>
                    <a:pt x="866775" y="440531"/>
                  </a:lnTo>
                  <a:lnTo>
                    <a:pt x="864394" y="492918"/>
                  </a:lnTo>
                  <a:lnTo>
                    <a:pt x="854869" y="528637"/>
                  </a:lnTo>
                  <a:lnTo>
                    <a:pt x="828675" y="552450"/>
                  </a:lnTo>
                  <a:lnTo>
                    <a:pt x="797719" y="566737"/>
                  </a:lnTo>
                  <a:lnTo>
                    <a:pt x="740569" y="573881"/>
                  </a:lnTo>
                  <a:lnTo>
                    <a:pt x="678657" y="566737"/>
                  </a:lnTo>
                  <a:lnTo>
                    <a:pt x="611982" y="538162"/>
                  </a:lnTo>
                  <a:lnTo>
                    <a:pt x="388144" y="3881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51;p241">
              <a:extLst>
                <a:ext uri="{FF2B5EF4-FFF2-40B4-BE49-F238E27FC236}">
                  <a16:creationId xmlns:a16="http://schemas.microsoft.com/office/drawing/2014/main" id="{AC2E382A-1329-5D44-AA26-A65C196B1158}"/>
                </a:ext>
              </a:extLst>
            </p:cNvPr>
            <p:cNvSpPr/>
            <p:nvPr/>
          </p:nvSpPr>
          <p:spPr>
            <a:xfrm>
              <a:off x="2790825" y="3608388"/>
              <a:ext cx="1189038" cy="1362075"/>
            </a:xfrm>
            <a:custGeom>
              <a:avLst/>
              <a:gdLst/>
              <a:ahLst/>
              <a:cxnLst/>
              <a:rect l="l" t="t" r="r" b="b"/>
              <a:pathLst>
                <a:path w="1188244" h="1362075" extrusionOk="0">
                  <a:moveTo>
                    <a:pt x="442913" y="419100"/>
                  </a:moveTo>
                  <a:lnTo>
                    <a:pt x="302419" y="500062"/>
                  </a:lnTo>
                  <a:lnTo>
                    <a:pt x="264319" y="528637"/>
                  </a:lnTo>
                  <a:lnTo>
                    <a:pt x="240506" y="533400"/>
                  </a:lnTo>
                  <a:lnTo>
                    <a:pt x="197644" y="519112"/>
                  </a:lnTo>
                  <a:lnTo>
                    <a:pt x="142875" y="490537"/>
                  </a:lnTo>
                  <a:lnTo>
                    <a:pt x="114300" y="466725"/>
                  </a:lnTo>
                  <a:lnTo>
                    <a:pt x="83344" y="433387"/>
                  </a:lnTo>
                  <a:lnTo>
                    <a:pt x="52388" y="390525"/>
                  </a:lnTo>
                  <a:lnTo>
                    <a:pt x="30956" y="335756"/>
                  </a:lnTo>
                  <a:lnTo>
                    <a:pt x="19050" y="292894"/>
                  </a:lnTo>
                  <a:lnTo>
                    <a:pt x="7144" y="250031"/>
                  </a:lnTo>
                  <a:lnTo>
                    <a:pt x="0" y="219075"/>
                  </a:lnTo>
                  <a:lnTo>
                    <a:pt x="0" y="200025"/>
                  </a:lnTo>
                  <a:lnTo>
                    <a:pt x="2381" y="185737"/>
                  </a:lnTo>
                  <a:lnTo>
                    <a:pt x="11906" y="176212"/>
                  </a:lnTo>
                  <a:lnTo>
                    <a:pt x="26194" y="176212"/>
                  </a:lnTo>
                  <a:lnTo>
                    <a:pt x="47625" y="188119"/>
                  </a:lnTo>
                  <a:lnTo>
                    <a:pt x="100013" y="247650"/>
                  </a:lnTo>
                  <a:lnTo>
                    <a:pt x="133350" y="278606"/>
                  </a:lnTo>
                  <a:lnTo>
                    <a:pt x="157163" y="295275"/>
                  </a:lnTo>
                  <a:lnTo>
                    <a:pt x="176213" y="300037"/>
                  </a:lnTo>
                  <a:lnTo>
                    <a:pt x="216694" y="307181"/>
                  </a:lnTo>
                  <a:lnTo>
                    <a:pt x="240506" y="307181"/>
                  </a:lnTo>
                  <a:lnTo>
                    <a:pt x="278606" y="302419"/>
                  </a:lnTo>
                  <a:lnTo>
                    <a:pt x="376238" y="264319"/>
                  </a:lnTo>
                  <a:lnTo>
                    <a:pt x="576263" y="183356"/>
                  </a:lnTo>
                  <a:lnTo>
                    <a:pt x="728663" y="130969"/>
                  </a:lnTo>
                  <a:lnTo>
                    <a:pt x="752475" y="100012"/>
                  </a:lnTo>
                  <a:lnTo>
                    <a:pt x="795338" y="45244"/>
                  </a:lnTo>
                  <a:lnTo>
                    <a:pt x="826294" y="4762"/>
                  </a:lnTo>
                  <a:lnTo>
                    <a:pt x="835819" y="0"/>
                  </a:lnTo>
                  <a:lnTo>
                    <a:pt x="850106" y="4762"/>
                  </a:lnTo>
                  <a:lnTo>
                    <a:pt x="907256" y="40481"/>
                  </a:lnTo>
                  <a:lnTo>
                    <a:pt x="969169" y="76200"/>
                  </a:lnTo>
                  <a:lnTo>
                    <a:pt x="1042988" y="128587"/>
                  </a:lnTo>
                  <a:lnTo>
                    <a:pt x="1116806" y="197644"/>
                  </a:lnTo>
                  <a:lnTo>
                    <a:pt x="1157288" y="245269"/>
                  </a:lnTo>
                  <a:lnTo>
                    <a:pt x="1166813" y="269081"/>
                  </a:lnTo>
                  <a:lnTo>
                    <a:pt x="1164431" y="280987"/>
                  </a:lnTo>
                  <a:lnTo>
                    <a:pt x="1147763" y="297656"/>
                  </a:lnTo>
                  <a:lnTo>
                    <a:pt x="1104900" y="321469"/>
                  </a:lnTo>
                  <a:lnTo>
                    <a:pt x="1035844" y="352425"/>
                  </a:lnTo>
                  <a:lnTo>
                    <a:pt x="1021556" y="364331"/>
                  </a:lnTo>
                  <a:lnTo>
                    <a:pt x="850106" y="535781"/>
                  </a:lnTo>
                  <a:lnTo>
                    <a:pt x="635794" y="750094"/>
                  </a:lnTo>
                  <a:lnTo>
                    <a:pt x="616744" y="776287"/>
                  </a:lnTo>
                  <a:lnTo>
                    <a:pt x="604838" y="807244"/>
                  </a:lnTo>
                  <a:lnTo>
                    <a:pt x="609600" y="831056"/>
                  </a:lnTo>
                  <a:lnTo>
                    <a:pt x="626269" y="847725"/>
                  </a:lnTo>
                  <a:lnTo>
                    <a:pt x="647700" y="859631"/>
                  </a:lnTo>
                  <a:lnTo>
                    <a:pt x="709613" y="885825"/>
                  </a:lnTo>
                  <a:lnTo>
                    <a:pt x="828675" y="928687"/>
                  </a:lnTo>
                  <a:lnTo>
                    <a:pt x="916781" y="966787"/>
                  </a:lnTo>
                  <a:lnTo>
                    <a:pt x="988219" y="1007269"/>
                  </a:lnTo>
                  <a:lnTo>
                    <a:pt x="1038225" y="1040606"/>
                  </a:lnTo>
                  <a:lnTo>
                    <a:pt x="1088231" y="1090612"/>
                  </a:lnTo>
                  <a:lnTo>
                    <a:pt x="1131094" y="1131094"/>
                  </a:lnTo>
                  <a:lnTo>
                    <a:pt x="1164431" y="1178719"/>
                  </a:lnTo>
                  <a:lnTo>
                    <a:pt x="1185863" y="1226344"/>
                  </a:lnTo>
                  <a:lnTo>
                    <a:pt x="1188244" y="1271587"/>
                  </a:lnTo>
                  <a:lnTo>
                    <a:pt x="1178719" y="1307306"/>
                  </a:lnTo>
                  <a:lnTo>
                    <a:pt x="1154906" y="1335881"/>
                  </a:lnTo>
                  <a:lnTo>
                    <a:pt x="1112044" y="1354931"/>
                  </a:lnTo>
                  <a:lnTo>
                    <a:pt x="1054894" y="1362075"/>
                  </a:lnTo>
                  <a:lnTo>
                    <a:pt x="771525" y="1212056"/>
                  </a:lnTo>
                  <a:lnTo>
                    <a:pt x="764381" y="1166812"/>
                  </a:lnTo>
                  <a:lnTo>
                    <a:pt x="754856" y="1133475"/>
                  </a:lnTo>
                  <a:lnTo>
                    <a:pt x="723900" y="1083469"/>
                  </a:lnTo>
                  <a:lnTo>
                    <a:pt x="688181" y="1040606"/>
                  </a:lnTo>
                  <a:lnTo>
                    <a:pt x="647700" y="1000125"/>
                  </a:lnTo>
                  <a:lnTo>
                    <a:pt x="611981" y="966787"/>
                  </a:lnTo>
                  <a:lnTo>
                    <a:pt x="557213" y="921544"/>
                  </a:lnTo>
                  <a:lnTo>
                    <a:pt x="526256" y="895350"/>
                  </a:lnTo>
                  <a:lnTo>
                    <a:pt x="500063" y="876300"/>
                  </a:lnTo>
                  <a:lnTo>
                    <a:pt x="481013" y="862012"/>
                  </a:lnTo>
                  <a:lnTo>
                    <a:pt x="473869" y="840581"/>
                  </a:lnTo>
                  <a:lnTo>
                    <a:pt x="481013" y="800100"/>
                  </a:lnTo>
                  <a:lnTo>
                    <a:pt x="509588" y="762000"/>
                  </a:lnTo>
                  <a:lnTo>
                    <a:pt x="526256" y="740569"/>
                  </a:lnTo>
                  <a:lnTo>
                    <a:pt x="621506" y="585787"/>
                  </a:lnTo>
                  <a:lnTo>
                    <a:pt x="721519" y="416719"/>
                  </a:lnTo>
                  <a:lnTo>
                    <a:pt x="750094" y="364331"/>
                  </a:lnTo>
                  <a:lnTo>
                    <a:pt x="754856" y="345281"/>
                  </a:lnTo>
                  <a:lnTo>
                    <a:pt x="754856" y="328612"/>
                  </a:lnTo>
                  <a:lnTo>
                    <a:pt x="754856" y="316706"/>
                  </a:lnTo>
                  <a:lnTo>
                    <a:pt x="747713" y="302419"/>
                  </a:lnTo>
                  <a:lnTo>
                    <a:pt x="728663" y="297656"/>
                  </a:lnTo>
                  <a:lnTo>
                    <a:pt x="695325" y="297656"/>
                  </a:lnTo>
                  <a:lnTo>
                    <a:pt x="442913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52;p241">
              <a:extLst>
                <a:ext uri="{FF2B5EF4-FFF2-40B4-BE49-F238E27FC236}">
                  <a16:creationId xmlns:a16="http://schemas.microsoft.com/office/drawing/2014/main" id="{41FF7249-E6F8-FF48-BA01-A379C7164A51}"/>
                </a:ext>
              </a:extLst>
            </p:cNvPr>
            <p:cNvSpPr/>
            <p:nvPr/>
          </p:nvSpPr>
          <p:spPr>
            <a:xfrm>
              <a:off x="3919538" y="1789113"/>
              <a:ext cx="1550987" cy="1574800"/>
            </a:xfrm>
            <a:custGeom>
              <a:avLst/>
              <a:gdLst/>
              <a:ahLst/>
              <a:cxnLst/>
              <a:rect l="l" t="t" r="r" b="b"/>
              <a:pathLst>
                <a:path w="1550193" h="1576387" extrusionOk="0">
                  <a:moveTo>
                    <a:pt x="792956" y="790575"/>
                  </a:moveTo>
                  <a:lnTo>
                    <a:pt x="923925" y="635794"/>
                  </a:lnTo>
                  <a:lnTo>
                    <a:pt x="1052512" y="469106"/>
                  </a:lnTo>
                  <a:lnTo>
                    <a:pt x="1197768" y="264319"/>
                  </a:lnTo>
                  <a:lnTo>
                    <a:pt x="1202531" y="254794"/>
                  </a:lnTo>
                  <a:lnTo>
                    <a:pt x="1202531" y="200025"/>
                  </a:lnTo>
                  <a:lnTo>
                    <a:pt x="1197768" y="178594"/>
                  </a:lnTo>
                  <a:lnTo>
                    <a:pt x="1164431" y="142875"/>
                  </a:lnTo>
                  <a:lnTo>
                    <a:pt x="1119187" y="88106"/>
                  </a:lnTo>
                  <a:lnTo>
                    <a:pt x="1097756" y="61912"/>
                  </a:lnTo>
                  <a:lnTo>
                    <a:pt x="1083468" y="42862"/>
                  </a:lnTo>
                  <a:lnTo>
                    <a:pt x="1076325" y="21431"/>
                  </a:lnTo>
                  <a:lnTo>
                    <a:pt x="1076325" y="14287"/>
                  </a:lnTo>
                  <a:lnTo>
                    <a:pt x="1081087" y="4762"/>
                  </a:lnTo>
                  <a:lnTo>
                    <a:pt x="1095375" y="0"/>
                  </a:lnTo>
                  <a:lnTo>
                    <a:pt x="1128712" y="4762"/>
                  </a:lnTo>
                  <a:lnTo>
                    <a:pt x="1162050" y="11906"/>
                  </a:lnTo>
                  <a:lnTo>
                    <a:pt x="1212056" y="28575"/>
                  </a:lnTo>
                  <a:lnTo>
                    <a:pt x="1259681" y="52387"/>
                  </a:lnTo>
                  <a:lnTo>
                    <a:pt x="1333500" y="100012"/>
                  </a:lnTo>
                  <a:lnTo>
                    <a:pt x="1393031" y="145256"/>
                  </a:lnTo>
                  <a:lnTo>
                    <a:pt x="1473993" y="214312"/>
                  </a:lnTo>
                  <a:lnTo>
                    <a:pt x="1538287" y="276225"/>
                  </a:lnTo>
                  <a:lnTo>
                    <a:pt x="1545431" y="295275"/>
                  </a:lnTo>
                  <a:lnTo>
                    <a:pt x="1550193" y="309562"/>
                  </a:lnTo>
                  <a:lnTo>
                    <a:pt x="1545431" y="326231"/>
                  </a:lnTo>
                  <a:lnTo>
                    <a:pt x="1540668" y="338137"/>
                  </a:lnTo>
                  <a:lnTo>
                    <a:pt x="1524000" y="357187"/>
                  </a:lnTo>
                  <a:lnTo>
                    <a:pt x="1502568" y="371475"/>
                  </a:lnTo>
                  <a:lnTo>
                    <a:pt x="1459706" y="381000"/>
                  </a:lnTo>
                  <a:lnTo>
                    <a:pt x="1450181" y="383381"/>
                  </a:lnTo>
                  <a:lnTo>
                    <a:pt x="1397793" y="445294"/>
                  </a:lnTo>
                  <a:lnTo>
                    <a:pt x="1288256" y="573881"/>
                  </a:lnTo>
                  <a:lnTo>
                    <a:pt x="1166812" y="711994"/>
                  </a:lnTo>
                  <a:lnTo>
                    <a:pt x="1019175" y="862012"/>
                  </a:lnTo>
                  <a:lnTo>
                    <a:pt x="947737" y="926306"/>
                  </a:lnTo>
                  <a:lnTo>
                    <a:pt x="790575" y="1104900"/>
                  </a:lnTo>
                  <a:lnTo>
                    <a:pt x="652462" y="1204912"/>
                  </a:lnTo>
                  <a:lnTo>
                    <a:pt x="454818" y="1333500"/>
                  </a:lnTo>
                  <a:lnTo>
                    <a:pt x="278606" y="1443037"/>
                  </a:lnTo>
                  <a:lnTo>
                    <a:pt x="140493" y="1526381"/>
                  </a:lnTo>
                  <a:lnTo>
                    <a:pt x="61912" y="1569244"/>
                  </a:lnTo>
                  <a:lnTo>
                    <a:pt x="33337" y="1576387"/>
                  </a:lnTo>
                  <a:lnTo>
                    <a:pt x="14287" y="1576387"/>
                  </a:lnTo>
                  <a:lnTo>
                    <a:pt x="4762" y="1569244"/>
                  </a:lnTo>
                  <a:lnTo>
                    <a:pt x="0" y="1552575"/>
                  </a:lnTo>
                  <a:lnTo>
                    <a:pt x="11906" y="1531144"/>
                  </a:lnTo>
                  <a:lnTo>
                    <a:pt x="54768" y="1495425"/>
                  </a:lnTo>
                  <a:lnTo>
                    <a:pt x="180975" y="1402556"/>
                  </a:lnTo>
                  <a:lnTo>
                    <a:pt x="333375" y="1276350"/>
                  </a:lnTo>
                  <a:lnTo>
                    <a:pt x="459581" y="1154906"/>
                  </a:lnTo>
                  <a:lnTo>
                    <a:pt x="602456" y="1009650"/>
                  </a:lnTo>
                  <a:lnTo>
                    <a:pt x="792956" y="790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53;p241">
              <a:extLst>
                <a:ext uri="{FF2B5EF4-FFF2-40B4-BE49-F238E27FC236}">
                  <a16:creationId xmlns:a16="http://schemas.microsoft.com/office/drawing/2014/main" id="{FEDBB4E5-22D7-4742-A3EB-256347943C9B}"/>
                </a:ext>
              </a:extLst>
            </p:cNvPr>
            <p:cNvSpPr/>
            <p:nvPr/>
          </p:nvSpPr>
          <p:spPr>
            <a:xfrm>
              <a:off x="5643563" y="1884363"/>
              <a:ext cx="709612" cy="936625"/>
            </a:xfrm>
            <a:custGeom>
              <a:avLst/>
              <a:gdLst/>
              <a:ahLst/>
              <a:cxnLst/>
              <a:rect l="l" t="t" r="r" b="b"/>
              <a:pathLst>
                <a:path w="709612" h="938212" extrusionOk="0">
                  <a:moveTo>
                    <a:pt x="195262" y="540544"/>
                  </a:moveTo>
                  <a:lnTo>
                    <a:pt x="228600" y="473869"/>
                  </a:lnTo>
                  <a:lnTo>
                    <a:pt x="257175" y="407194"/>
                  </a:lnTo>
                  <a:lnTo>
                    <a:pt x="292893" y="304800"/>
                  </a:lnTo>
                  <a:lnTo>
                    <a:pt x="316706" y="226219"/>
                  </a:lnTo>
                  <a:lnTo>
                    <a:pt x="321468" y="183356"/>
                  </a:lnTo>
                  <a:lnTo>
                    <a:pt x="323850" y="147637"/>
                  </a:lnTo>
                  <a:lnTo>
                    <a:pt x="321468" y="133350"/>
                  </a:lnTo>
                  <a:lnTo>
                    <a:pt x="302418" y="109537"/>
                  </a:lnTo>
                  <a:lnTo>
                    <a:pt x="280987" y="90487"/>
                  </a:lnTo>
                  <a:lnTo>
                    <a:pt x="261937" y="73819"/>
                  </a:lnTo>
                  <a:lnTo>
                    <a:pt x="247650" y="61912"/>
                  </a:lnTo>
                  <a:lnTo>
                    <a:pt x="235743" y="50006"/>
                  </a:lnTo>
                  <a:lnTo>
                    <a:pt x="226218" y="30956"/>
                  </a:lnTo>
                  <a:lnTo>
                    <a:pt x="226218" y="19050"/>
                  </a:lnTo>
                  <a:lnTo>
                    <a:pt x="238125" y="4762"/>
                  </a:lnTo>
                  <a:lnTo>
                    <a:pt x="261937" y="0"/>
                  </a:lnTo>
                  <a:lnTo>
                    <a:pt x="304800" y="0"/>
                  </a:lnTo>
                  <a:lnTo>
                    <a:pt x="342900" y="4762"/>
                  </a:lnTo>
                  <a:lnTo>
                    <a:pt x="385762" y="14287"/>
                  </a:lnTo>
                  <a:lnTo>
                    <a:pt x="421481" y="23812"/>
                  </a:lnTo>
                  <a:lnTo>
                    <a:pt x="490537" y="54769"/>
                  </a:lnTo>
                  <a:lnTo>
                    <a:pt x="573881" y="95250"/>
                  </a:lnTo>
                  <a:lnTo>
                    <a:pt x="659606" y="135731"/>
                  </a:lnTo>
                  <a:lnTo>
                    <a:pt x="688181" y="159544"/>
                  </a:lnTo>
                  <a:lnTo>
                    <a:pt x="702468" y="180975"/>
                  </a:lnTo>
                  <a:lnTo>
                    <a:pt x="709612" y="207169"/>
                  </a:lnTo>
                  <a:lnTo>
                    <a:pt x="707231" y="240506"/>
                  </a:lnTo>
                  <a:lnTo>
                    <a:pt x="695325" y="266700"/>
                  </a:lnTo>
                  <a:lnTo>
                    <a:pt x="664368" y="295275"/>
                  </a:lnTo>
                  <a:lnTo>
                    <a:pt x="554831" y="371475"/>
                  </a:lnTo>
                  <a:lnTo>
                    <a:pt x="535781" y="397669"/>
                  </a:lnTo>
                  <a:lnTo>
                    <a:pt x="404812" y="564356"/>
                  </a:lnTo>
                  <a:lnTo>
                    <a:pt x="114300" y="931069"/>
                  </a:lnTo>
                  <a:lnTo>
                    <a:pt x="0" y="938212"/>
                  </a:lnTo>
                  <a:lnTo>
                    <a:pt x="47625" y="833437"/>
                  </a:lnTo>
                  <a:lnTo>
                    <a:pt x="195262" y="5405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54;p241">
              <a:extLst>
                <a:ext uri="{FF2B5EF4-FFF2-40B4-BE49-F238E27FC236}">
                  <a16:creationId xmlns:a16="http://schemas.microsoft.com/office/drawing/2014/main" id="{39B2B5AF-2052-B742-A547-BDD3B2AAA936}"/>
                </a:ext>
              </a:extLst>
            </p:cNvPr>
            <p:cNvSpPr/>
            <p:nvPr/>
          </p:nvSpPr>
          <p:spPr>
            <a:xfrm rot="-5400000">
              <a:off x="3519488" y="3816350"/>
              <a:ext cx="2624137" cy="315913"/>
            </a:xfrm>
            <a:custGeom>
              <a:avLst/>
              <a:gdLst/>
              <a:ahLst/>
              <a:cxnLst/>
              <a:rect l="l" t="t" r="r" b="b"/>
              <a:pathLst>
                <a:path w="2624137" h="316706" extrusionOk="0">
                  <a:moveTo>
                    <a:pt x="859631" y="304800"/>
                  </a:moveTo>
                  <a:lnTo>
                    <a:pt x="664368" y="300037"/>
                  </a:lnTo>
                  <a:lnTo>
                    <a:pt x="495300" y="297656"/>
                  </a:lnTo>
                  <a:lnTo>
                    <a:pt x="323850" y="292894"/>
                  </a:lnTo>
                  <a:lnTo>
                    <a:pt x="238125" y="280987"/>
                  </a:lnTo>
                  <a:lnTo>
                    <a:pt x="152400" y="264319"/>
                  </a:lnTo>
                  <a:lnTo>
                    <a:pt x="102393" y="254794"/>
                  </a:lnTo>
                  <a:lnTo>
                    <a:pt x="66675" y="245269"/>
                  </a:lnTo>
                  <a:lnTo>
                    <a:pt x="35718" y="228600"/>
                  </a:lnTo>
                  <a:lnTo>
                    <a:pt x="9525" y="202406"/>
                  </a:lnTo>
                  <a:lnTo>
                    <a:pt x="0" y="176212"/>
                  </a:lnTo>
                  <a:lnTo>
                    <a:pt x="4762" y="140494"/>
                  </a:lnTo>
                  <a:lnTo>
                    <a:pt x="19050" y="107156"/>
                  </a:lnTo>
                  <a:lnTo>
                    <a:pt x="45243" y="76200"/>
                  </a:lnTo>
                  <a:lnTo>
                    <a:pt x="73818" y="59531"/>
                  </a:lnTo>
                  <a:lnTo>
                    <a:pt x="111918" y="50006"/>
                  </a:lnTo>
                  <a:lnTo>
                    <a:pt x="173831" y="38100"/>
                  </a:lnTo>
                  <a:lnTo>
                    <a:pt x="254793" y="28575"/>
                  </a:lnTo>
                  <a:lnTo>
                    <a:pt x="383381" y="21431"/>
                  </a:lnTo>
                  <a:lnTo>
                    <a:pt x="414337" y="26194"/>
                  </a:lnTo>
                  <a:lnTo>
                    <a:pt x="459581" y="38100"/>
                  </a:lnTo>
                  <a:lnTo>
                    <a:pt x="509587" y="50006"/>
                  </a:lnTo>
                  <a:lnTo>
                    <a:pt x="561975" y="59531"/>
                  </a:lnTo>
                  <a:lnTo>
                    <a:pt x="609600" y="66675"/>
                  </a:lnTo>
                  <a:lnTo>
                    <a:pt x="695325" y="80962"/>
                  </a:lnTo>
                  <a:lnTo>
                    <a:pt x="757237" y="88106"/>
                  </a:lnTo>
                  <a:lnTo>
                    <a:pt x="1002506" y="102394"/>
                  </a:lnTo>
                  <a:lnTo>
                    <a:pt x="1376362" y="111919"/>
                  </a:lnTo>
                  <a:lnTo>
                    <a:pt x="1971675" y="116681"/>
                  </a:lnTo>
                  <a:lnTo>
                    <a:pt x="2219325" y="111919"/>
                  </a:lnTo>
                  <a:lnTo>
                    <a:pt x="2243137" y="109537"/>
                  </a:lnTo>
                  <a:lnTo>
                    <a:pt x="2276475" y="107156"/>
                  </a:lnTo>
                  <a:lnTo>
                    <a:pt x="2331243" y="90487"/>
                  </a:lnTo>
                  <a:lnTo>
                    <a:pt x="2459831" y="0"/>
                  </a:lnTo>
                  <a:lnTo>
                    <a:pt x="2624137" y="147637"/>
                  </a:lnTo>
                  <a:lnTo>
                    <a:pt x="2528887" y="247650"/>
                  </a:lnTo>
                  <a:lnTo>
                    <a:pt x="2514600" y="276225"/>
                  </a:lnTo>
                  <a:lnTo>
                    <a:pt x="2316956" y="311944"/>
                  </a:lnTo>
                  <a:lnTo>
                    <a:pt x="1878806" y="311944"/>
                  </a:lnTo>
                  <a:lnTo>
                    <a:pt x="1690687" y="316706"/>
                  </a:lnTo>
                  <a:lnTo>
                    <a:pt x="1216818" y="316706"/>
                  </a:lnTo>
                  <a:lnTo>
                    <a:pt x="859631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55;p241">
              <a:extLst>
                <a:ext uri="{FF2B5EF4-FFF2-40B4-BE49-F238E27FC236}">
                  <a16:creationId xmlns:a16="http://schemas.microsoft.com/office/drawing/2014/main" id="{D52CEF88-D0BF-EA4E-A87F-7885A18B519E}"/>
                </a:ext>
              </a:extLst>
            </p:cNvPr>
            <p:cNvSpPr/>
            <p:nvPr/>
          </p:nvSpPr>
          <p:spPr>
            <a:xfrm>
              <a:off x="4878388" y="2513013"/>
              <a:ext cx="1968500" cy="450850"/>
            </a:xfrm>
            <a:custGeom>
              <a:avLst/>
              <a:gdLst/>
              <a:ahLst/>
              <a:cxnLst/>
              <a:rect l="l" t="t" r="r" b="b"/>
              <a:pathLst>
                <a:path w="1966913" h="452437" extrusionOk="0">
                  <a:moveTo>
                    <a:pt x="350044" y="428625"/>
                  </a:moveTo>
                  <a:lnTo>
                    <a:pt x="45244" y="452437"/>
                  </a:lnTo>
                  <a:lnTo>
                    <a:pt x="0" y="240506"/>
                  </a:lnTo>
                  <a:lnTo>
                    <a:pt x="66675" y="252412"/>
                  </a:lnTo>
                  <a:lnTo>
                    <a:pt x="161925" y="266700"/>
                  </a:lnTo>
                  <a:lnTo>
                    <a:pt x="269082" y="269081"/>
                  </a:lnTo>
                  <a:lnTo>
                    <a:pt x="381000" y="266700"/>
                  </a:lnTo>
                  <a:lnTo>
                    <a:pt x="497682" y="254794"/>
                  </a:lnTo>
                  <a:lnTo>
                    <a:pt x="714375" y="233362"/>
                  </a:lnTo>
                  <a:lnTo>
                    <a:pt x="816769" y="223837"/>
                  </a:lnTo>
                  <a:lnTo>
                    <a:pt x="971550" y="197644"/>
                  </a:lnTo>
                  <a:lnTo>
                    <a:pt x="1081088" y="180975"/>
                  </a:lnTo>
                  <a:lnTo>
                    <a:pt x="1269207" y="142875"/>
                  </a:lnTo>
                  <a:lnTo>
                    <a:pt x="1400175" y="109537"/>
                  </a:lnTo>
                  <a:lnTo>
                    <a:pt x="1464469" y="85725"/>
                  </a:lnTo>
                  <a:lnTo>
                    <a:pt x="1547813" y="52387"/>
                  </a:lnTo>
                  <a:lnTo>
                    <a:pt x="1647825" y="0"/>
                  </a:lnTo>
                  <a:lnTo>
                    <a:pt x="1666875" y="0"/>
                  </a:lnTo>
                  <a:lnTo>
                    <a:pt x="1735932" y="7144"/>
                  </a:lnTo>
                  <a:lnTo>
                    <a:pt x="1831182" y="30956"/>
                  </a:lnTo>
                  <a:lnTo>
                    <a:pt x="1883569" y="50006"/>
                  </a:lnTo>
                  <a:lnTo>
                    <a:pt x="1921669" y="78581"/>
                  </a:lnTo>
                  <a:lnTo>
                    <a:pt x="1945482" y="100012"/>
                  </a:lnTo>
                  <a:lnTo>
                    <a:pt x="1962150" y="119062"/>
                  </a:lnTo>
                  <a:lnTo>
                    <a:pt x="1966913" y="140494"/>
                  </a:lnTo>
                  <a:lnTo>
                    <a:pt x="1957388" y="176212"/>
                  </a:lnTo>
                  <a:lnTo>
                    <a:pt x="1928813" y="207169"/>
                  </a:lnTo>
                  <a:lnTo>
                    <a:pt x="1864519" y="230981"/>
                  </a:lnTo>
                  <a:lnTo>
                    <a:pt x="1733550" y="254794"/>
                  </a:lnTo>
                  <a:lnTo>
                    <a:pt x="1454944" y="292894"/>
                  </a:lnTo>
                  <a:lnTo>
                    <a:pt x="1290638" y="319087"/>
                  </a:lnTo>
                  <a:lnTo>
                    <a:pt x="1045369" y="354806"/>
                  </a:lnTo>
                  <a:lnTo>
                    <a:pt x="866775" y="383381"/>
                  </a:lnTo>
                  <a:lnTo>
                    <a:pt x="666750" y="397669"/>
                  </a:lnTo>
                  <a:lnTo>
                    <a:pt x="350044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56;p241">
              <a:extLst>
                <a:ext uri="{FF2B5EF4-FFF2-40B4-BE49-F238E27FC236}">
                  <a16:creationId xmlns:a16="http://schemas.microsoft.com/office/drawing/2014/main" id="{A6C6BE1E-C603-6844-B90C-D16C245C384A}"/>
                </a:ext>
              </a:extLst>
            </p:cNvPr>
            <p:cNvSpPr/>
            <p:nvPr/>
          </p:nvSpPr>
          <p:spPr>
            <a:xfrm rot="-5400000">
              <a:off x="4814094" y="3545682"/>
              <a:ext cx="1887537" cy="469900"/>
            </a:xfrm>
            <a:custGeom>
              <a:avLst/>
              <a:gdLst/>
              <a:ahLst/>
              <a:cxnLst/>
              <a:rect l="l" t="t" r="r" b="b"/>
              <a:pathLst>
                <a:path w="1888331" h="469106" extrusionOk="0">
                  <a:moveTo>
                    <a:pt x="297656" y="400050"/>
                  </a:moveTo>
                  <a:lnTo>
                    <a:pt x="23812" y="404813"/>
                  </a:lnTo>
                  <a:lnTo>
                    <a:pt x="0" y="202406"/>
                  </a:lnTo>
                  <a:lnTo>
                    <a:pt x="233362" y="195263"/>
                  </a:lnTo>
                  <a:lnTo>
                    <a:pt x="592931" y="176213"/>
                  </a:lnTo>
                  <a:lnTo>
                    <a:pt x="747712" y="176213"/>
                  </a:lnTo>
                  <a:lnTo>
                    <a:pt x="1190625" y="173831"/>
                  </a:lnTo>
                  <a:lnTo>
                    <a:pt x="1369218" y="178594"/>
                  </a:lnTo>
                  <a:lnTo>
                    <a:pt x="1462087" y="176213"/>
                  </a:lnTo>
                  <a:lnTo>
                    <a:pt x="1516856" y="176213"/>
                  </a:lnTo>
                  <a:lnTo>
                    <a:pt x="1588293" y="171450"/>
                  </a:lnTo>
                  <a:lnTo>
                    <a:pt x="1626393" y="159544"/>
                  </a:lnTo>
                  <a:lnTo>
                    <a:pt x="1659731" y="147638"/>
                  </a:lnTo>
                  <a:lnTo>
                    <a:pt x="1695450" y="128588"/>
                  </a:lnTo>
                  <a:lnTo>
                    <a:pt x="1764506" y="83344"/>
                  </a:lnTo>
                  <a:lnTo>
                    <a:pt x="1859756" y="0"/>
                  </a:lnTo>
                  <a:lnTo>
                    <a:pt x="1888331" y="188119"/>
                  </a:lnTo>
                  <a:lnTo>
                    <a:pt x="1778793" y="311944"/>
                  </a:lnTo>
                  <a:lnTo>
                    <a:pt x="1697831" y="414338"/>
                  </a:lnTo>
                  <a:lnTo>
                    <a:pt x="1662112" y="459581"/>
                  </a:lnTo>
                  <a:lnTo>
                    <a:pt x="1643062" y="469106"/>
                  </a:lnTo>
                  <a:lnTo>
                    <a:pt x="1612106" y="459581"/>
                  </a:lnTo>
                  <a:lnTo>
                    <a:pt x="1545431" y="445294"/>
                  </a:lnTo>
                  <a:lnTo>
                    <a:pt x="1414462" y="423863"/>
                  </a:lnTo>
                  <a:lnTo>
                    <a:pt x="1223962" y="419100"/>
                  </a:lnTo>
                  <a:lnTo>
                    <a:pt x="764381" y="397669"/>
                  </a:lnTo>
                  <a:lnTo>
                    <a:pt x="595312" y="400050"/>
                  </a:lnTo>
                  <a:lnTo>
                    <a:pt x="297656" y="400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57;p241">
              <a:extLst>
                <a:ext uri="{FF2B5EF4-FFF2-40B4-BE49-F238E27FC236}">
                  <a16:creationId xmlns:a16="http://schemas.microsoft.com/office/drawing/2014/main" id="{9CFE94A6-911C-5B44-A09D-C7F7289635B6}"/>
                </a:ext>
              </a:extLst>
            </p:cNvPr>
            <p:cNvSpPr/>
            <p:nvPr/>
          </p:nvSpPr>
          <p:spPr>
            <a:xfrm>
              <a:off x="4933950" y="3179763"/>
              <a:ext cx="1757363" cy="425450"/>
            </a:xfrm>
            <a:custGeom>
              <a:avLst/>
              <a:gdLst/>
              <a:ahLst/>
              <a:cxnLst/>
              <a:rect l="l" t="t" r="r" b="b"/>
              <a:pathLst>
                <a:path w="1757363" h="426244" extrusionOk="0">
                  <a:moveTo>
                    <a:pt x="588169" y="378619"/>
                  </a:moveTo>
                  <a:lnTo>
                    <a:pt x="250031" y="419100"/>
                  </a:lnTo>
                  <a:lnTo>
                    <a:pt x="180975" y="426244"/>
                  </a:lnTo>
                  <a:lnTo>
                    <a:pt x="14288" y="400050"/>
                  </a:lnTo>
                  <a:lnTo>
                    <a:pt x="0" y="214312"/>
                  </a:lnTo>
                  <a:lnTo>
                    <a:pt x="169069" y="247650"/>
                  </a:lnTo>
                  <a:lnTo>
                    <a:pt x="202406" y="245269"/>
                  </a:lnTo>
                  <a:lnTo>
                    <a:pt x="416719" y="219075"/>
                  </a:lnTo>
                  <a:lnTo>
                    <a:pt x="769144" y="178594"/>
                  </a:lnTo>
                  <a:lnTo>
                    <a:pt x="1007269" y="135731"/>
                  </a:lnTo>
                  <a:lnTo>
                    <a:pt x="1145381" y="116681"/>
                  </a:lnTo>
                  <a:lnTo>
                    <a:pt x="1281113" y="85725"/>
                  </a:lnTo>
                  <a:lnTo>
                    <a:pt x="1331119" y="69056"/>
                  </a:lnTo>
                  <a:lnTo>
                    <a:pt x="1347788" y="47625"/>
                  </a:lnTo>
                  <a:lnTo>
                    <a:pt x="1371600" y="28575"/>
                  </a:lnTo>
                  <a:lnTo>
                    <a:pt x="1409700" y="9525"/>
                  </a:lnTo>
                  <a:lnTo>
                    <a:pt x="1445419" y="0"/>
                  </a:lnTo>
                  <a:lnTo>
                    <a:pt x="1473994" y="0"/>
                  </a:lnTo>
                  <a:lnTo>
                    <a:pt x="1557338" y="19050"/>
                  </a:lnTo>
                  <a:lnTo>
                    <a:pt x="1662113" y="45244"/>
                  </a:lnTo>
                  <a:lnTo>
                    <a:pt x="1702594" y="59531"/>
                  </a:lnTo>
                  <a:lnTo>
                    <a:pt x="1731169" y="73819"/>
                  </a:lnTo>
                  <a:lnTo>
                    <a:pt x="1750219" y="90487"/>
                  </a:lnTo>
                  <a:lnTo>
                    <a:pt x="1757363" y="107156"/>
                  </a:lnTo>
                  <a:lnTo>
                    <a:pt x="1754981" y="130969"/>
                  </a:lnTo>
                  <a:lnTo>
                    <a:pt x="1740694" y="166687"/>
                  </a:lnTo>
                  <a:lnTo>
                    <a:pt x="1712119" y="190500"/>
                  </a:lnTo>
                  <a:lnTo>
                    <a:pt x="1664494" y="204787"/>
                  </a:lnTo>
                  <a:lnTo>
                    <a:pt x="1581150" y="216694"/>
                  </a:lnTo>
                  <a:lnTo>
                    <a:pt x="1483519" y="221456"/>
                  </a:lnTo>
                  <a:lnTo>
                    <a:pt x="1426369" y="233362"/>
                  </a:lnTo>
                  <a:lnTo>
                    <a:pt x="969169" y="323850"/>
                  </a:lnTo>
                  <a:lnTo>
                    <a:pt x="766763" y="354806"/>
                  </a:lnTo>
                  <a:lnTo>
                    <a:pt x="588169" y="378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58;p241">
              <a:extLst>
                <a:ext uri="{FF2B5EF4-FFF2-40B4-BE49-F238E27FC236}">
                  <a16:creationId xmlns:a16="http://schemas.microsoft.com/office/drawing/2014/main" id="{D2647043-24DE-3C48-AE53-E5CC02C92AB9}"/>
                </a:ext>
              </a:extLst>
            </p:cNvPr>
            <p:cNvSpPr/>
            <p:nvPr/>
          </p:nvSpPr>
          <p:spPr>
            <a:xfrm>
              <a:off x="4919663" y="3779838"/>
              <a:ext cx="1771650" cy="458787"/>
            </a:xfrm>
            <a:custGeom>
              <a:avLst/>
              <a:gdLst/>
              <a:ahLst/>
              <a:cxnLst/>
              <a:rect l="l" t="t" r="r" b="b"/>
              <a:pathLst>
                <a:path w="1771650" h="459581" extrusionOk="0">
                  <a:moveTo>
                    <a:pt x="307181" y="428625"/>
                  </a:moveTo>
                  <a:lnTo>
                    <a:pt x="4762" y="459581"/>
                  </a:lnTo>
                  <a:lnTo>
                    <a:pt x="0" y="295275"/>
                  </a:lnTo>
                  <a:lnTo>
                    <a:pt x="185737" y="290512"/>
                  </a:lnTo>
                  <a:lnTo>
                    <a:pt x="295275" y="280987"/>
                  </a:lnTo>
                  <a:lnTo>
                    <a:pt x="402431" y="266700"/>
                  </a:lnTo>
                  <a:lnTo>
                    <a:pt x="559593" y="242887"/>
                  </a:lnTo>
                  <a:lnTo>
                    <a:pt x="783431" y="204787"/>
                  </a:lnTo>
                  <a:lnTo>
                    <a:pt x="995362" y="183356"/>
                  </a:lnTo>
                  <a:lnTo>
                    <a:pt x="1095375" y="166687"/>
                  </a:lnTo>
                  <a:lnTo>
                    <a:pt x="1183481" y="150019"/>
                  </a:lnTo>
                  <a:lnTo>
                    <a:pt x="1300162" y="121444"/>
                  </a:lnTo>
                  <a:lnTo>
                    <a:pt x="1390650" y="90487"/>
                  </a:lnTo>
                  <a:lnTo>
                    <a:pt x="1414462" y="66675"/>
                  </a:lnTo>
                  <a:lnTo>
                    <a:pt x="1459706" y="30956"/>
                  </a:lnTo>
                  <a:lnTo>
                    <a:pt x="1485900" y="7144"/>
                  </a:lnTo>
                  <a:lnTo>
                    <a:pt x="1502568" y="0"/>
                  </a:lnTo>
                  <a:lnTo>
                    <a:pt x="1535906" y="7144"/>
                  </a:lnTo>
                  <a:lnTo>
                    <a:pt x="1609725" y="38100"/>
                  </a:lnTo>
                  <a:lnTo>
                    <a:pt x="1671637" y="66675"/>
                  </a:lnTo>
                  <a:lnTo>
                    <a:pt x="1712118" y="95250"/>
                  </a:lnTo>
                  <a:lnTo>
                    <a:pt x="1735931" y="130969"/>
                  </a:lnTo>
                  <a:lnTo>
                    <a:pt x="1759743" y="157162"/>
                  </a:lnTo>
                  <a:lnTo>
                    <a:pt x="1771650" y="185737"/>
                  </a:lnTo>
                  <a:lnTo>
                    <a:pt x="1771650" y="219075"/>
                  </a:lnTo>
                  <a:lnTo>
                    <a:pt x="1743075" y="242887"/>
                  </a:lnTo>
                  <a:lnTo>
                    <a:pt x="1714500" y="261937"/>
                  </a:lnTo>
                  <a:lnTo>
                    <a:pt x="1654968" y="276225"/>
                  </a:lnTo>
                  <a:lnTo>
                    <a:pt x="1531143" y="280987"/>
                  </a:lnTo>
                  <a:lnTo>
                    <a:pt x="1300162" y="304800"/>
                  </a:lnTo>
                  <a:lnTo>
                    <a:pt x="997743" y="342900"/>
                  </a:lnTo>
                  <a:lnTo>
                    <a:pt x="778668" y="357187"/>
                  </a:lnTo>
                  <a:lnTo>
                    <a:pt x="595312" y="390525"/>
                  </a:lnTo>
                  <a:lnTo>
                    <a:pt x="445293" y="416719"/>
                  </a:lnTo>
                  <a:lnTo>
                    <a:pt x="307181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59;p241">
              <a:extLst>
                <a:ext uri="{FF2B5EF4-FFF2-40B4-BE49-F238E27FC236}">
                  <a16:creationId xmlns:a16="http://schemas.microsoft.com/office/drawing/2014/main" id="{8EBCC908-1335-194A-8539-3E7A73FBCF0A}"/>
                </a:ext>
              </a:extLst>
            </p:cNvPr>
            <p:cNvSpPr/>
            <p:nvPr/>
          </p:nvSpPr>
          <p:spPr>
            <a:xfrm>
              <a:off x="4862513" y="4519613"/>
              <a:ext cx="2095500" cy="466725"/>
            </a:xfrm>
            <a:custGeom>
              <a:avLst/>
              <a:gdLst/>
              <a:ahLst/>
              <a:cxnLst/>
              <a:rect l="l" t="t" r="r" b="b"/>
              <a:pathLst>
                <a:path w="2095500" h="466725" extrusionOk="0">
                  <a:moveTo>
                    <a:pt x="378618" y="395287"/>
                  </a:moveTo>
                  <a:lnTo>
                    <a:pt x="35718" y="466725"/>
                  </a:lnTo>
                  <a:lnTo>
                    <a:pt x="0" y="276225"/>
                  </a:lnTo>
                  <a:lnTo>
                    <a:pt x="161925" y="257175"/>
                  </a:lnTo>
                  <a:lnTo>
                    <a:pt x="450056" y="209550"/>
                  </a:lnTo>
                  <a:lnTo>
                    <a:pt x="690562" y="164306"/>
                  </a:lnTo>
                  <a:lnTo>
                    <a:pt x="859631" y="133350"/>
                  </a:lnTo>
                  <a:lnTo>
                    <a:pt x="1042987" y="116681"/>
                  </a:lnTo>
                  <a:lnTo>
                    <a:pt x="1157287" y="97631"/>
                  </a:lnTo>
                  <a:lnTo>
                    <a:pt x="1247775" y="88106"/>
                  </a:lnTo>
                  <a:lnTo>
                    <a:pt x="1383506" y="71437"/>
                  </a:lnTo>
                  <a:lnTo>
                    <a:pt x="1593056" y="66675"/>
                  </a:lnTo>
                  <a:lnTo>
                    <a:pt x="1616868" y="61912"/>
                  </a:lnTo>
                  <a:lnTo>
                    <a:pt x="1678781" y="30956"/>
                  </a:lnTo>
                  <a:lnTo>
                    <a:pt x="1728787" y="4762"/>
                  </a:lnTo>
                  <a:lnTo>
                    <a:pt x="1747837" y="0"/>
                  </a:lnTo>
                  <a:lnTo>
                    <a:pt x="1816893" y="19050"/>
                  </a:lnTo>
                  <a:lnTo>
                    <a:pt x="1905000" y="57150"/>
                  </a:lnTo>
                  <a:lnTo>
                    <a:pt x="1985962" y="102393"/>
                  </a:lnTo>
                  <a:lnTo>
                    <a:pt x="2031206" y="130968"/>
                  </a:lnTo>
                  <a:lnTo>
                    <a:pt x="2066925" y="159543"/>
                  </a:lnTo>
                  <a:lnTo>
                    <a:pt x="2085975" y="176212"/>
                  </a:lnTo>
                  <a:lnTo>
                    <a:pt x="2095500" y="197643"/>
                  </a:lnTo>
                  <a:lnTo>
                    <a:pt x="2090737" y="223837"/>
                  </a:lnTo>
                  <a:lnTo>
                    <a:pt x="2074068" y="245268"/>
                  </a:lnTo>
                  <a:lnTo>
                    <a:pt x="2040731" y="269081"/>
                  </a:lnTo>
                  <a:lnTo>
                    <a:pt x="1990725" y="285750"/>
                  </a:lnTo>
                  <a:lnTo>
                    <a:pt x="1940718" y="285750"/>
                  </a:lnTo>
                  <a:lnTo>
                    <a:pt x="1859756" y="278606"/>
                  </a:lnTo>
                  <a:lnTo>
                    <a:pt x="1724025" y="273843"/>
                  </a:lnTo>
                  <a:lnTo>
                    <a:pt x="1547812" y="266700"/>
                  </a:lnTo>
                  <a:lnTo>
                    <a:pt x="1378743" y="271462"/>
                  </a:lnTo>
                  <a:lnTo>
                    <a:pt x="1135856" y="288131"/>
                  </a:lnTo>
                  <a:lnTo>
                    <a:pt x="854868" y="316706"/>
                  </a:lnTo>
                  <a:lnTo>
                    <a:pt x="573881" y="361950"/>
                  </a:lnTo>
                  <a:lnTo>
                    <a:pt x="378618" y="3952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60;p241">
              <a:extLst>
                <a:ext uri="{FF2B5EF4-FFF2-40B4-BE49-F238E27FC236}">
                  <a16:creationId xmlns:a16="http://schemas.microsoft.com/office/drawing/2014/main" id="{E5227C0A-9E4A-FF45-AB14-FED915CF5298}"/>
                </a:ext>
              </a:extLst>
            </p:cNvPr>
            <p:cNvSpPr/>
            <p:nvPr/>
          </p:nvSpPr>
          <p:spPr>
            <a:xfrm>
              <a:off x="2971800" y="4776788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 extrusionOk="0">
                  <a:moveTo>
                    <a:pt x="302419" y="330993"/>
                  </a:moveTo>
                  <a:lnTo>
                    <a:pt x="371475" y="278606"/>
                  </a:lnTo>
                  <a:lnTo>
                    <a:pt x="426244" y="235743"/>
                  </a:lnTo>
                  <a:lnTo>
                    <a:pt x="466725" y="200025"/>
                  </a:lnTo>
                  <a:lnTo>
                    <a:pt x="516731" y="157162"/>
                  </a:lnTo>
                  <a:lnTo>
                    <a:pt x="540544" y="133350"/>
                  </a:lnTo>
                  <a:lnTo>
                    <a:pt x="559594" y="107156"/>
                  </a:lnTo>
                  <a:lnTo>
                    <a:pt x="573881" y="80962"/>
                  </a:lnTo>
                  <a:lnTo>
                    <a:pt x="609600" y="0"/>
                  </a:lnTo>
                  <a:lnTo>
                    <a:pt x="914400" y="169068"/>
                  </a:lnTo>
                  <a:lnTo>
                    <a:pt x="866775" y="192881"/>
                  </a:lnTo>
                  <a:lnTo>
                    <a:pt x="750094" y="223837"/>
                  </a:lnTo>
                  <a:lnTo>
                    <a:pt x="650081" y="266700"/>
                  </a:lnTo>
                  <a:lnTo>
                    <a:pt x="495300" y="347662"/>
                  </a:lnTo>
                  <a:lnTo>
                    <a:pt x="276225" y="471487"/>
                  </a:lnTo>
                  <a:lnTo>
                    <a:pt x="45244" y="609600"/>
                  </a:lnTo>
                  <a:lnTo>
                    <a:pt x="0" y="569118"/>
                  </a:lnTo>
                  <a:lnTo>
                    <a:pt x="85725" y="497681"/>
                  </a:lnTo>
                  <a:lnTo>
                    <a:pt x="302419" y="3309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61;p241">
              <a:extLst>
                <a:ext uri="{FF2B5EF4-FFF2-40B4-BE49-F238E27FC236}">
                  <a16:creationId xmlns:a16="http://schemas.microsoft.com/office/drawing/2014/main" id="{6D591321-144E-2B4E-A64E-4677A95C79E3}"/>
                </a:ext>
              </a:extLst>
            </p:cNvPr>
            <p:cNvSpPr/>
            <p:nvPr/>
          </p:nvSpPr>
          <p:spPr>
            <a:xfrm>
              <a:off x="2816225" y="5284788"/>
              <a:ext cx="4575175" cy="800100"/>
            </a:xfrm>
            <a:custGeom>
              <a:avLst/>
              <a:gdLst/>
              <a:ahLst/>
              <a:cxnLst/>
              <a:rect l="l" t="t" r="r" b="b"/>
              <a:pathLst>
                <a:path w="4575810" h="800100" extrusionOk="0">
                  <a:moveTo>
                    <a:pt x="1371600" y="312420"/>
                  </a:moveTo>
                  <a:lnTo>
                    <a:pt x="1131570" y="259080"/>
                  </a:lnTo>
                  <a:lnTo>
                    <a:pt x="1005840" y="240030"/>
                  </a:lnTo>
                  <a:lnTo>
                    <a:pt x="861060" y="224790"/>
                  </a:lnTo>
                  <a:lnTo>
                    <a:pt x="750570" y="217170"/>
                  </a:lnTo>
                  <a:lnTo>
                    <a:pt x="590550" y="224790"/>
                  </a:lnTo>
                  <a:lnTo>
                    <a:pt x="461010" y="243840"/>
                  </a:lnTo>
                  <a:lnTo>
                    <a:pt x="247650" y="285750"/>
                  </a:lnTo>
                  <a:lnTo>
                    <a:pt x="114300" y="331470"/>
                  </a:lnTo>
                  <a:lnTo>
                    <a:pt x="57150" y="331470"/>
                  </a:lnTo>
                  <a:lnTo>
                    <a:pt x="49530" y="323850"/>
                  </a:lnTo>
                  <a:lnTo>
                    <a:pt x="26670" y="262890"/>
                  </a:lnTo>
                  <a:lnTo>
                    <a:pt x="3810" y="179070"/>
                  </a:lnTo>
                  <a:lnTo>
                    <a:pt x="0" y="133350"/>
                  </a:lnTo>
                  <a:lnTo>
                    <a:pt x="7620" y="114300"/>
                  </a:lnTo>
                  <a:lnTo>
                    <a:pt x="34290" y="83820"/>
                  </a:lnTo>
                  <a:lnTo>
                    <a:pt x="76200" y="57150"/>
                  </a:lnTo>
                  <a:lnTo>
                    <a:pt x="125730" y="34290"/>
                  </a:lnTo>
                  <a:lnTo>
                    <a:pt x="247650" y="0"/>
                  </a:lnTo>
                  <a:lnTo>
                    <a:pt x="293370" y="57150"/>
                  </a:lnTo>
                  <a:lnTo>
                    <a:pt x="392430" y="49530"/>
                  </a:lnTo>
                  <a:lnTo>
                    <a:pt x="518160" y="41910"/>
                  </a:lnTo>
                  <a:lnTo>
                    <a:pt x="651510" y="45720"/>
                  </a:lnTo>
                  <a:lnTo>
                    <a:pt x="803910" y="57150"/>
                  </a:lnTo>
                  <a:lnTo>
                    <a:pt x="990600" y="72390"/>
                  </a:lnTo>
                  <a:lnTo>
                    <a:pt x="1196340" y="102870"/>
                  </a:lnTo>
                  <a:lnTo>
                    <a:pt x="1520190" y="156210"/>
                  </a:lnTo>
                  <a:lnTo>
                    <a:pt x="1863090" y="228600"/>
                  </a:lnTo>
                  <a:lnTo>
                    <a:pt x="2099310" y="281940"/>
                  </a:lnTo>
                  <a:lnTo>
                    <a:pt x="2282190" y="312420"/>
                  </a:lnTo>
                  <a:lnTo>
                    <a:pt x="2583180" y="358140"/>
                  </a:lnTo>
                  <a:lnTo>
                    <a:pt x="2880360" y="392430"/>
                  </a:lnTo>
                  <a:lnTo>
                    <a:pt x="3158490" y="419100"/>
                  </a:lnTo>
                  <a:lnTo>
                    <a:pt x="3539490" y="434340"/>
                  </a:lnTo>
                  <a:lnTo>
                    <a:pt x="4061460" y="438150"/>
                  </a:lnTo>
                  <a:lnTo>
                    <a:pt x="4370070" y="441960"/>
                  </a:lnTo>
                  <a:lnTo>
                    <a:pt x="4507230" y="441960"/>
                  </a:lnTo>
                  <a:lnTo>
                    <a:pt x="4549140" y="445770"/>
                  </a:lnTo>
                  <a:lnTo>
                    <a:pt x="4572000" y="453390"/>
                  </a:lnTo>
                  <a:lnTo>
                    <a:pt x="4575810" y="468630"/>
                  </a:lnTo>
                  <a:lnTo>
                    <a:pt x="4560570" y="491490"/>
                  </a:lnTo>
                  <a:lnTo>
                    <a:pt x="4522470" y="514350"/>
                  </a:lnTo>
                  <a:lnTo>
                    <a:pt x="4408170" y="552450"/>
                  </a:lnTo>
                  <a:lnTo>
                    <a:pt x="4263390" y="601980"/>
                  </a:lnTo>
                  <a:lnTo>
                    <a:pt x="4130040" y="640080"/>
                  </a:lnTo>
                  <a:lnTo>
                    <a:pt x="3886200" y="701040"/>
                  </a:lnTo>
                  <a:lnTo>
                    <a:pt x="3672840" y="758190"/>
                  </a:lnTo>
                  <a:lnTo>
                    <a:pt x="3516630" y="800100"/>
                  </a:lnTo>
                  <a:lnTo>
                    <a:pt x="3478530" y="796290"/>
                  </a:lnTo>
                  <a:lnTo>
                    <a:pt x="3326130" y="762000"/>
                  </a:lnTo>
                  <a:lnTo>
                    <a:pt x="2941320" y="685800"/>
                  </a:lnTo>
                  <a:lnTo>
                    <a:pt x="2575560" y="609600"/>
                  </a:lnTo>
                  <a:lnTo>
                    <a:pt x="2065020" y="495300"/>
                  </a:lnTo>
                  <a:lnTo>
                    <a:pt x="1756410" y="415290"/>
                  </a:lnTo>
                  <a:lnTo>
                    <a:pt x="1371600" y="31242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666;p242">
            <a:extLst>
              <a:ext uri="{FF2B5EF4-FFF2-40B4-BE49-F238E27FC236}">
                <a16:creationId xmlns:a16="http://schemas.microsoft.com/office/drawing/2014/main" id="{8D27A348-B03C-1041-BCF5-B951D765C1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093" y="1628447"/>
            <a:ext cx="4603750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7" name="Google Shape;3597;p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413" y="1368427"/>
            <a:ext cx="482917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はっとしたことを詩に書こう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あたらしい漢字：詩</a:t>
            </a:r>
          </a:p>
        </p:txBody>
      </p:sp>
    </p:spTree>
    <p:extLst>
      <p:ext uri="{BB962C8B-B14F-4D97-AF65-F5344CB8AC3E}">
        <p14:creationId xmlns:p14="http://schemas.microsoft.com/office/powerpoint/2010/main" val="14793587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327"/>
          <p:cNvSpPr txBox="1"/>
          <p:nvPr/>
        </p:nvSpPr>
        <p:spPr>
          <a:xfrm>
            <a:off x="5745088" y="6453188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詩</a:t>
            </a:r>
            <a:endParaRPr/>
          </a:p>
        </p:txBody>
      </p:sp>
      <p:sp>
        <p:nvSpPr>
          <p:cNvPr id="3604" name="Google Shape;3604;p327"/>
          <p:cNvSpPr/>
          <p:nvPr/>
        </p:nvSpPr>
        <p:spPr>
          <a:xfrm>
            <a:off x="2933700" y="1628775"/>
            <a:ext cx="1017588" cy="481013"/>
          </a:xfrm>
          <a:custGeom>
            <a:avLst/>
            <a:gdLst/>
            <a:ahLst/>
            <a:cxnLst/>
            <a:rect l="l" t="t" r="r" b="b"/>
            <a:pathLst>
              <a:path w="1016794" h="481013" extrusionOk="0">
                <a:moveTo>
                  <a:pt x="419100" y="347663"/>
                </a:moveTo>
                <a:lnTo>
                  <a:pt x="283369" y="276225"/>
                </a:lnTo>
                <a:lnTo>
                  <a:pt x="185738" y="214313"/>
                </a:lnTo>
                <a:lnTo>
                  <a:pt x="80963" y="138113"/>
                </a:lnTo>
                <a:lnTo>
                  <a:pt x="28575" y="90488"/>
                </a:lnTo>
                <a:lnTo>
                  <a:pt x="14288" y="71438"/>
                </a:lnTo>
                <a:lnTo>
                  <a:pt x="4763" y="45244"/>
                </a:lnTo>
                <a:lnTo>
                  <a:pt x="0" y="26194"/>
                </a:lnTo>
                <a:lnTo>
                  <a:pt x="2381" y="9525"/>
                </a:lnTo>
                <a:lnTo>
                  <a:pt x="11906" y="0"/>
                </a:lnTo>
                <a:lnTo>
                  <a:pt x="35719" y="0"/>
                </a:lnTo>
                <a:lnTo>
                  <a:pt x="80963" y="16669"/>
                </a:lnTo>
                <a:lnTo>
                  <a:pt x="107156" y="33338"/>
                </a:lnTo>
                <a:lnTo>
                  <a:pt x="200025" y="71438"/>
                </a:lnTo>
                <a:lnTo>
                  <a:pt x="447675" y="135731"/>
                </a:lnTo>
                <a:lnTo>
                  <a:pt x="573881" y="154781"/>
                </a:lnTo>
                <a:lnTo>
                  <a:pt x="669131" y="173831"/>
                </a:lnTo>
                <a:lnTo>
                  <a:pt x="812006" y="207169"/>
                </a:lnTo>
                <a:lnTo>
                  <a:pt x="888206" y="228600"/>
                </a:lnTo>
                <a:lnTo>
                  <a:pt x="945356" y="252413"/>
                </a:lnTo>
                <a:lnTo>
                  <a:pt x="973931" y="266700"/>
                </a:lnTo>
                <a:lnTo>
                  <a:pt x="995363" y="283369"/>
                </a:lnTo>
                <a:lnTo>
                  <a:pt x="1004888" y="302419"/>
                </a:lnTo>
                <a:lnTo>
                  <a:pt x="1014413" y="321469"/>
                </a:lnTo>
                <a:lnTo>
                  <a:pt x="1016794" y="352425"/>
                </a:lnTo>
                <a:lnTo>
                  <a:pt x="1009650" y="404813"/>
                </a:lnTo>
                <a:lnTo>
                  <a:pt x="995363" y="435769"/>
                </a:lnTo>
                <a:lnTo>
                  <a:pt x="966788" y="459581"/>
                </a:lnTo>
                <a:lnTo>
                  <a:pt x="933450" y="476250"/>
                </a:lnTo>
                <a:lnTo>
                  <a:pt x="888206" y="481013"/>
                </a:lnTo>
                <a:lnTo>
                  <a:pt x="814388" y="481013"/>
                </a:lnTo>
                <a:lnTo>
                  <a:pt x="714375" y="461963"/>
                </a:lnTo>
                <a:lnTo>
                  <a:pt x="616744" y="431006"/>
                </a:lnTo>
                <a:lnTo>
                  <a:pt x="419100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327"/>
          <p:cNvSpPr/>
          <p:nvPr/>
        </p:nvSpPr>
        <p:spPr>
          <a:xfrm>
            <a:off x="2446338" y="2305050"/>
            <a:ext cx="2097087" cy="604838"/>
          </a:xfrm>
          <a:custGeom>
            <a:avLst/>
            <a:gdLst/>
            <a:ahLst/>
            <a:cxnLst/>
            <a:rect l="l" t="t" r="r" b="b"/>
            <a:pathLst>
              <a:path w="2097881" h="604838" extrusionOk="0">
                <a:moveTo>
                  <a:pt x="1145381" y="390525"/>
                </a:moveTo>
                <a:lnTo>
                  <a:pt x="969169" y="438150"/>
                </a:lnTo>
                <a:lnTo>
                  <a:pt x="835819" y="473869"/>
                </a:lnTo>
                <a:lnTo>
                  <a:pt x="652462" y="531019"/>
                </a:lnTo>
                <a:lnTo>
                  <a:pt x="497681" y="585788"/>
                </a:lnTo>
                <a:lnTo>
                  <a:pt x="454819" y="604838"/>
                </a:lnTo>
                <a:lnTo>
                  <a:pt x="416719" y="600075"/>
                </a:lnTo>
                <a:lnTo>
                  <a:pt x="330994" y="573881"/>
                </a:lnTo>
                <a:lnTo>
                  <a:pt x="242887" y="533400"/>
                </a:lnTo>
                <a:lnTo>
                  <a:pt x="154781" y="476250"/>
                </a:lnTo>
                <a:lnTo>
                  <a:pt x="78581" y="414338"/>
                </a:lnTo>
                <a:lnTo>
                  <a:pt x="26194" y="354806"/>
                </a:lnTo>
                <a:lnTo>
                  <a:pt x="4762" y="328613"/>
                </a:lnTo>
                <a:lnTo>
                  <a:pt x="0" y="311944"/>
                </a:lnTo>
                <a:lnTo>
                  <a:pt x="2381" y="297656"/>
                </a:lnTo>
                <a:lnTo>
                  <a:pt x="16669" y="292894"/>
                </a:lnTo>
                <a:lnTo>
                  <a:pt x="47625" y="292894"/>
                </a:lnTo>
                <a:lnTo>
                  <a:pt x="107156" y="311944"/>
                </a:lnTo>
                <a:lnTo>
                  <a:pt x="169069" y="333375"/>
                </a:lnTo>
                <a:lnTo>
                  <a:pt x="254794" y="357188"/>
                </a:lnTo>
                <a:lnTo>
                  <a:pt x="326231" y="369094"/>
                </a:lnTo>
                <a:lnTo>
                  <a:pt x="381000" y="371475"/>
                </a:lnTo>
                <a:lnTo>
                  <a:pt x="428625" y="364331"/>
                </a:lnTo>
                <a:lnTo>
                  <a:pt x="604837" y="321469"/>
                </a:lnTo>
                <a:lnTo>
                  <a:pt x="864394" y="254794"/>
                </a:lnTo>
                <a:lnTo>
                  <a:pt x="1119187" y="192881"/>
                </a:lnTo>
                <a:lnTo>
                  <a:pt x="1495425" y="97631"/>
                </a:lnTo>
                <a:lnTo>
                  <a:pt x="1538287" y="80963"/>
                </a:lnTo>
                <a:lnTo>
                  <a:pt x="1631156" y="38100"/>
                </a:lnTo>
                <a:lnTo>
                  <a:pt x="1695450" y="7144"/>
                </a:lnTo>
                <a:lnTo>
                  <a:pt x="1733550" y="0"/>
                </a:lnTo>
                <a:lnTo>
                  <a:pt x="1790700" y="0"/>
                </a:lnTo>
                <a:lnTo>
                  <a:pt x="1859756" y="11906"/>
                </a:lnTo>
                <a:lnTo>
                  <a:pt x="1962150" y="40481"/>
                </a:lnTo>
                <a:lnTo>
                  <a:pt x="2009775" y="64294"/>
                </a:lnTo>
                <a:lnTo>
                  <a:pt x="2059781" y="102394"/>
                </a:lnTo>
                <a:lnTo>
                  <a:pt x="2081212" y="128588"/>
                </a:lnTo>
                <a:lnTo>
                  <a:pt x="2097881" y="154781"/>
                </a:lnTo>
                <a:lnTo>
                  <a:pt x="2093119" y="176213"/>
                </a:lnTo>
                <a:lnTo>
                  <a:pt x="2074069" y="202406"/>
                </a:lnTo>
                <a:cubicBezTo>
                  <a:pt x="2044784" y="217049"/>
                  <a:pt x="2056143" y="216694"/>
                  <a:pt x="2043112" y="216694"/>
                </a:cubicBezTo>
                <a:lnTo>
                  <a:pt x="1926431" y="235744"/>
                </a:lnTo>
                <a:lnTo>
                  <a:pt x="1778794" y="254794"/>
                </a:lnTo>
                <a:lnTo>
                  <a:pt x="1433512" y="323850"/>
                </a:lnTo>
                <a:lnTo>
                  <a:pt x="1145381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327"/>
          <p:cNvSpPr/>
          <p:nvPr/>
        </p:nvSpPr>
        <p:spPr>
          <a:xfrm>
            <a:off x="2990850" y="3114675"/>
            <a:ext cx="1176338" cy="338138"/>
          </a:xfrm>
          <a:custGeom>
            <a:avLst/>
            <a:gdLst/>
            <a:ahLst/>
            <a:cxnLst/>
            <a:rect l="l" t="t" r="r" b="b"/>
            <a:pathLst>
              <a:path w="1176338" h="338138" extrusionOk="0">
                <a:moveTo>
                  <a:pt x="759619" y="283369"/>
                </a:moveTo>
                <a:lnTo>
                  <a:pt x="533400" y="328613"/>
                </a:lnTo>
                <a:lnTo>
                  <a:pt x="476250" y="335756"/>
                </a:lnTo>
                <a:lnTo>
                  <a:pt x="426244" y="338138"/>
                </a:lnTo>
                <a:lnTo>
                  <a:pt x="366713" y="333375"/>
                </a:lnTo>
                <a:lnTo>
                  <a:pt x="302419" y="323850"/>
                </a:lnTo>
                <a:lnTo>
                  <a:pt x="238125" y="302419"/>
                </a:lnTo>
                <a:lnTo>
                  <a:pt x="142875" y="259556"/>
                </a:lnTo>
                <a:lnTo>
                  <a:pt x="61913" y="216694"/>
                </a:lnTo>
                <a:lnTo>
                  <a:pt x="9525" y="180975"/>
                </a:lnTo>
                <a:lnTo>
                  <a:pt x="0" y="166688"/>
                </a:lnTo>
                <a:lnTo>
                  <a:pt x="2381" y="150019"/>
                </a:lnTo>
                <a:lnTo>
                  <a:pt x="11906" y="135731"/>
                </a:lnTo>
                <a:lnTo>
                  <a:pt x="38100" y="133350"/>
                </a:lnTo>
                <a:lnTo>
                  <a:pt x="145256" y="150019"/>
                </a:lnTo>
                <a:lnTo>
                  <a:pt x="233363" y="157163"/>
                </a:lnTo>
                <a:lnTo>
                  <a:pt x="269081" y="154781"/>
                </a:lnTo>
                <a:lnTo>
                  <a:pt x="442913" y="121444"/>
                </a:lnTo>
                <a:lnTo>
                  <a:pt x="721519" y="45244"/>
                </a:lnTo>
                <a:lnTo>
                  <a:pt x="850106" y="4763"/>
                </a:lnTo>
                <a:lnTo>
                  <a:pt x="935831" y="0"/>
                </a:lnTo>
                <a:lnTo>
                  <a:pt x="1026319" y="4763"/>
                </a:lnTo>
                <a:lnTo>
                  <a:pt x="1073944" y="7144"/>
                </a:lnTo>
                <a:lnTo>
                  <a:pt x="1116806" y="14288"/>
                </a:lnTo>
                <a:lnTo>
                  <a:pt x="1150144" y="26194"/>
                </a:lnTo>
                <a:lnTo>
                  <a:pt x="1162050" y="35719"/>
                </a:lnTo>
                <a:lnTo>
                  <a:pt x="1171575" y="54769"/>
                </a:lnTo>
                <a:lnTo>
                  <a:pt x="1176338" y="85725"/>
                </a:lnTo>
                <a:lnTo>
                  <a:pt x="1173956" y="116681"/>
                </a:lnTo>
                <a:lnTo>
                  <a:pt x="1154906" y="147638"/>
                </a:lnTo>
                <a:lnTo>
                  <a:pt x="1121569" y="180975"/>
                </a:lnTo>
                <a:lnTo>
                  <a:pt x="1083469" y="204788"/>
                </a:lnTo>
                <a:lnTo>
                  <a:pt x="759619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327"/>
          <p:cNvSpPr/>
          <p:nvPr/>
        </p:nvSpPr>
        <p:spPr>
          <a:xfrm>
            <a:off x="3038475" y="3783013"/>
            <a:ext cx="1146175" cy="339725"/>
          </a:xfrm>
          <a:custGeom>
            <a:avLst/>
            <a:gdLst/>
            <a:ahLst/>
            <a:cxnLst/>
            <a:rect l="l" t="t" r="r" b="b"/>
            <a:pathLst>
              <a:path w="1145381" h="338138" extrusionOk="0">
                <a:moveTo>
                  <a:pt x="626269" y="297657"/>
                </a:moveTo>
                <a:lnTo>
                  <a:pt x="416719" y="333375"/>
                </a:lnTo>
                <a:lnTo>
                  <a:pt x="328613" y="338138"/>
                </a:lnTo>
                <a:lnTo>
                  <a:pt x="280988" y="335757"/>
                </a:lnTo>
                <a:lnTo>
                  <a:pt x="233363" y="323850"/>
                </a:lnTo>
                <a:lnTo>
                  <a:pt x="147638" y="292894"/>
                </a:lnTo>
                <a:lnTo>
                  <a:pt x="73819" y="254794"/>
                </a:lnTo>
                <a:lnTo>
                  <a:pt x="11906" y="216694"/>
                </a:lnTo>
                <a:lnTo>
                  <a:pt x="0" y="200025"/>
                </a:lnTo>
                <a:lnTo>
                  <a:pt x="4763" y="173832"/>
                </a:lnTo>
                <a:lnTo>
                  <a:pt x="23813" y="159544"/>
                </a:lnTo>
                <a:lnTo>
                  <a:pt x="50006" y="164307"/>
                </a:lnTo>
                <a:lnTo>
                  <a:pt x="104775" y="183357"/>
                </a:lnTo>
                <a:lnTo>
                  <a:pt x="145256" y="188119"/>
                </a:lnTo>
                <a:lnTo>
                  <a:pt x="171450" y="185738"/>
                </a:lnTo>
                <a:lnTo>
                  <a:pt x="257175" y="171450"/>
                </a:lnTo>
                <a:lnTo>
                  <a:pt x="631031" y="69057"/>
                </a:lnTo>
                <a:lnTo>
                  <a:pt x="742950" y="38100"/>
                </a:lnTo>
                <a:lnTo>
                  <a:pt x="857250" y="0"/>
                </a:lnTo>
                <a:lnTo>
                  <a:pt x="923925" y="4763"/>
                </a:lnTo>
                <a:lnTo>
                  <a:pt x="990600" y="16669"/>
                </a:lnTo>
                <a:lnTo>
                  <a:pt x="1062038" y="35719"/>
                </a:lnTo>
                <a:lnTo>
                  <a:pt x="1114425" y="59532"/>
                </a:lnTo>
                <a:lnTo>
                  <a:pt x="1138238" y="78582"/>
                </a:lnTo>
                <a:lnTo>
                  <a:pt x="1145381" y="100013"/>
                </a:lnTo>
                <a:lnTo>
                  <a:pt x="1140619" y="130969"/>
                </a:lnTo>
                <a:lnTo>
                  <a:pt x="1114425" y="171450"/>
                </a:lnTo>
                <a:lnTo>
                  <a:pt x="1097756" y="183357"/>
                </a:lnTo>
                <a:lnTo>
                  <a:pt x="983456" y="223838"/>
                </a:lnTo>
                <a:lnTo>
                  <a:pt x="626269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327"/>
          <p:cNvSpPr/>
          <p:nvPr/>
        </p:nvSpPr>
        <p:spPr>
          <a:xfrm>
            <a:off x="2765425" y="4640263"/>
            <a:ext cx="595313" cy="1122362"/>
          </a:xfrm>
          <a:custGeom>
            <a:avLst/>
            <a:gdLst/>
            <a:ahLst/>
            <a:cxnLst/>
            <a:rect l="l" t="t" r="r" b="b"/>
            <a:pathLst>
              <a:path w="595313" h="1122759" extrusionOk="0">
                <a:moveTo>
                  <a:pt x="280988" y="632222"/>
                </a:moveTo>
                <a:lnTo>
                  <a:pt x="223838" y="375047"/>
                </a:lnTo>
                <a:lnTo>
                  <a:pt x="204788" y="291703"/>
                </a:lnTo>
                <a:lnTo>
                  <a:pt x="166688" y="198834"/>
                </a:lnTo>
                <a:lnTo>
                  <a:pt x="145257" y="167878"/>
                </a:lnTo>
                <a:lnTo>
                  <a:pt x="33338" y="75009"/>
                </a:lnTo>
                <a:lnTo>
                  <a:pt x="14288" y="63103"/>
                </a:lnTo>
                <a:lnTo>
                  <a:pt x="2382" y="46434"/>
                </a:lnTo>
                <a:lnTo>
                  <a:pt x="0" y="22622"/>
                </a:lnTo>
                <a:lnTo>
                  <a:pt x="9525" y="3572"/>
                </a:lnTo>
                <a:cubicBezTo>
                  <a:pt x="29363" y="1091"/>
                  <a:pt x="13891" y="0"/>
                  <a:pt x="30957" y="1190"/>
                </a:cubicBezTo>
                <a:lnTo>
                  <a:pt x="88107" y="15478"/>
                </a:lnTo>
                <a:lnTo>
                  <a:pt x="173832" y="22622"/>
                </a:lnTo>
                <a:lnTo>
                  <a:pt x="245269" y="34528"/>
                </a:lnTo>
                <a:lnTo>
                  <a:pt x="342900" y="60722"/>
                </a:lnTo>
                <a:lnTo>
                  <a:pt x="395288" y="225028"/>
                </a:lnTo>
                <a:lnTo>
                  <a:pt x="452438" y="391715"/>
                </a:lnTo>
                <a:lnTo>
                  <a:pt x="488157" y="522684"/>
                </a:lnTo>
                <a:lnTo>
                  <a:pt x="554832" y="791765"/>
                </a:lnTo>
                <a:lnTo>
                  <a:pt x="595313" y="984647"/>
                </a:lnTo>
                <a:lnTo>
                  <a:pt x="590550" y="1027509"/>
                </a:lnTo>
                <a:lnTo>
                  <a:pt x="569119" y="1077515"/>
                </a:lnTo>
                <a:lnTo>
                  <a:pt x="547688" y="1108472"/>
                </a:lnTo>
                <a:lnTo>
                  <a:pt x="528638" y="1120378"/>
                </a:lnTo>
                <a:lnTo>
                  <a:pt x="502444" y="1122759"/>
                </a:lnTo>
                <a:lnTo>
                  <a:pt x="469107" y="1106090"/>
                </a:lnTo>
                <a:lnTo>
                  <a:pt x="428625" y="1060847"/>
                </a:lnTo>
                <a:lnTo>
                  <a:pt x="373857" y="987028"/>
                </a:lnTo>
                <a:lnTo>
                  <a:pt x="347663" y="920353"/>
                </a:lnTo>
                <a:lnTo>
                  <a:pt x="280988" y="6322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327"/>
          <p:cNvSpPr/>
          <p:nvPr/>
        </p:nvSpPr>
        <p:spPr>
          <a:xfrm>
            <a:off x="4695825" y="2109788"/>
            <a:ext cx="2028825" cy="514350"/>
          </a:xfrm>
          <a:custGeom>
            <a:avLst/>
            <a:gdLst/>
            <a:ahLst/>
            <a:cxnLst/>
            <a:rect l="l" t="t" r="r" b="b"/>
            <a:pathLst>
              <a:path w="2028825" h="514350" extrusionOk="0">
                <a:moveTo>
                  <a:pt x="714375" y="428625"/>
                </a:moveTo>
                <a:lnTo>
                  <a:pt x="528638" y="471487"/>
                </a:lnTo>
                <a:lnTo>
                  <a:pt x="383381" y="504825"/>
                </a:lnTo>
                <a:lnTo>
                  <a:pt x="307181" y="514350"/>
                </a:lnTo>
                <a:lnTo>
                  <a:pt x="283369" y="511968"/>
                </a:lnTo>
                <a:lnTo>
                  <a:pt x="247650" y="500062"/>
                </a:lnTo>
                <a:lnTo>
                  <a:pt x="164306" y="435768"/>
                </a:lnTo>
                <a:lnTo>
                  <a:pt x="90488" y="364331"/>
                </a:lnTo>
                <a:lnTo>
                  <a:pt x="26194" y="295275"/>
                </a:lnTo>
                <a:lnTo>
                  <a:pt x="7144" y="269081"/>
                </a:lnTo>
                <a:lnTo>
                  <a:pt x="0" y="252412"/>
                </a:lnTo>
                <a:lnTo>
                  <a:pt x="0" y="240506"/>
                </a:lnTo>
                <a:lnTo>
                  <a:pt x="4763" y="219075"/>
                </a:lnTo>
                <a:lnTo>
                  <a:pt x="16669" y="214312"/>
                </a:lnTo>
                <a:lnTo>
                  <a:pt x="38100" y="216693"/>
                </a:lnTo>
                <a:lnTo>
                  <a:pt x="69056" y="238125"/>
                </a:lnTo>
                <a:lnTo>
                  <a:pt x="116681" y="269081"/>
                </a:lnTo>
                <a:lnTo>
                  <a:pt x="159544" y="283368"/>
                </a:lnTo>
                <a:lnTo>
                  <a:pt x="228600" y="302418"/>
                </a:lnTo>
                <a:lnTo>
                  <a:pt x="309563" y="314325"/>
                </a:lnTo>
                <a:lnTo>
                  <a:pt x="364331" y="314325"/>
                </a:lnTo>
                <a:lnTo>
                  <a:pt x="402431" y="309562"/>
                </a:lnTo>
                <a:lnTo>
                  <a:pt x="476250" y="297656"/>
                </a:lnTo>
                <a:lnTo>
                  <a:pt x="904875" y="200025"/>
                </a:lnTo>
                <a:lnTo>
                  <a:pt x="1169194" y="138112"/>
                </a:lnTo>
                <a:lnTo>
                  <a:pt x="1495425" y="71437"/>
                </a:lnTo>
                <a:lnTo>
                  <a:pt x="1516856" y="54768"/>
                </a:lnTo>
                <a:lnTo>
                  <a:pt x="1550194" y="33337"/>
                </a:lnTo>
                <a:lnTo>
                  <a:pt x="1588294" y="14287"/>
                </a:lnTo>
                <a:lnTo>
                  <a:pt x="1628775" y="2381"/>
                </a:lnTo>
                <a:lnTo>
                  <a:pt x="1652588" y="0"/>
                </a:lnTo>
                <a:lnTo>
                  <a:pt x="1683544" y="0"/>
                </a:lnTo>
                <a:lnTo>
                  <a:pt x="1728788" y="4762"/>
                </a:lnTo>
                <a:lnTo>
                  <a:pt x="1790700" y="19050"/>
                </a:lnTo>
                <a:lnTo>
                  <a:pt x="1852613" y="42862"/>
                </a:lnTo>
                <a:lnTo>
                  <a:pt x="1921669" y="83343"/>
                </a:lnTo>
                <a:lnTo>
                  <a:pt x="1976438" y="119062"/>
                </a:lnTo>
                <a:lnTo>
                  <a:pt x="2009775" y="145256"/>
                </a:lnTo>
                <a:lnTo>
                  <a:pt x="2021681" y="157162"/>
                </a:lnTo>
                <a:lnTo>
                  <a:pt x="2028825" y="180975"/>
                </a:lnTo>
                <a:lnTo>
                  <a:pt x="2021681" y="197643"/>
                </a:lnTo>
                <a:lnTo>
                  <a:pt x="2002631" y="214312"/>
                </a:lnTo>
                <a:lnTo>
                  <a:pt x="1978819" y="226218"/>
                </a:lnTo>
                <a:lnTo>
                  <a:pt x="1876425" y="245268"/>
                </a:lnTo>
                <a:lnTo>
                  <a:pt x="1676400" y="264318"/>
                </a:lnTo>
                <a:lnTo>
                  <a:pt x="1171575" y="330993"/>
                </a:lnTo>
                <a:lnTo>
                  <a:pt x="888206" y="388143"/>
                </a:lnTo>
                <a:lnTo>
                  <a:pt x="714375" y="428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327"/>
          <p:cNvSpPr/>
          <p:nvPr/>
        </p:nvSpPr>
        <p:spPr>
          <a:xfrm>
            <a:off x="4503738" y="3697288"/>
            <a:ext cx="2667000" cy="579437"/>
          </a:xfrm>
          <a:custGeom>
            <a:avLst/>
            <a:gdLst/>
            <a:ahLst/>
            <a:cxnLst/>
            <a:rect l="l" t="t" r="r" b="b"/>
            <a:pathLst>
              <a:path w="2667000" h="578644" extrusionOk="0">
                <a:moveTo>
                  <a:pt x="1262062" y="378619"/>
                </a:moveTo>
                <a:lnTo>
                  <a:pt x="933450" y="440532"/>
                </a:lnTo>
                <a:lnTo>
                  <a:pt x="542925" y="531019"/>
                </a:lnTo>
                <a:lnTo>
                  <a:pt x="495300" y="554832"/>
                </a:lnTo>
                <a:lnTo>
                  <a:pt x="445294" y="573882"/>
                </a:lnTo>
                <a:lnTo>
                  <a:pt x="414337" y="578644"/>
                </a:lnTo>
                <a:lnTo>
                  <a:pt x="359569" y="576263"/>
                </a:lnTo>
                <a:lnTo>
                  <a:pt x="311944" y="566738"/>
                </a:lnTo>
                <a:lnTo>
                  <a:pt x="257175" y="542925"/>
                </a:lnTo>
                <a:lnTo>
                  <a:pt x="123825" y="447675"/>
                </a:lnTo>
                <a:lnTo>
                  <a:pt x="16669" y="357188"/>
                </a:lnTo>
                <a:lnTo>
                  <a:pt x="4762" y="330994"/>
                </a:lnTo>
                <a:lnTo>
                  <a:pt x="0" y="307182"/>
                </a:lnTo>
                <a:lnTo>
                  <a:pt x="2381" y="288132"/>
                </a:lnTo>
                <a:lnTo>
                  <a:pt x="11906" y="278607"/>
                </a:lnTo>
                <a:lnTo>
                  <a:pt x="23812" y="276225"/>
                </a:lnTo>
                <a:lnTo>
                  <a:pt x="61912" y="290513"/>
                </a:lnTo>
                <a:lnTo>
                  <a:pt x="138112" y="314325"/>
                </a:lnTo>
                <a:lnTo>
                  <a:pt x="254794" y="330994"/>
                </a:lnTo>
                <a:lnTo>
                  <a:pt x="373856" y="335757"/>
                </a:lnTo>
                <a:lnTo>
                  <a:pt x="481012" y="326232"/>
                </a:lnTo>
                <a:lnTo>
                  <a:pt x="857250" y="266700"/>
                </a:lnTo>
                <a:lnTo>
                  <a:pt x="1362075" y="180975"/>
                </a:lnTo>
                <a:lnTo>
                  <a:pt x="1781175" y="107157"/>
                </a:lnTo>
                <a:lnTo>
                  <a:pt x="2009775" y="64294"/>
                </a:lnTo>
                <a:lnTo>
                  <a:pt x="2159794" y="45244"/>
                </a:lnTo>
                <a:lnTo>
                  <a:pt x="2252662" y="23813"/>
                </a:lnTo>
                <a:lnTo>
                  <a:pt x="2321719" y="0"/>
                </a:lnTo>
                <a:lnTo>
                  <a:pt x="2378869" y="7144"/>
                </a:lnTo>
                <a:lnTo>
                  <a:pt x="2462212" y="21432"/>
                </a:lnTo>
                <a:lnTo>
                  <a:pt x="2557462" y="54769"/>
                </a:lnTo>
                <a:lnTo>
                  <a:pt x="2616994" y="90488"/>
                </a:lnTo>
                <a:lnTo>
                  <a:pt x="2647950" y="116682"/>
                </a:lnTo>
                <a:lnTo>
                  <a:pt x="2659856" y="138113"/>
                </a:lnTo>
                <a:lnTo>
                  <a:pt x="2667000" y="159544"/>
                </a:lnTo>
                <a:lnTo>
                  <a:pt x="2664619" y="183357"/>
                </a:lnTo>
                <a:lnTo>
                  <a:pt x="2647950" y="202407"/>
                </a:lnTo>
                <a:lnTo>
                  <a:pt x="2590800" y="223838"/>
                </a:lnTo>
                <a:lnTo>
                  <a:pt x="2490787" y="242888"/>
                </a:lnTo>
                <a:lnTo>
                  <a:pt x="2214562" y="269082"/>
                </a:lnTo>
                <a:lnTo>
                  <a:pt x="2002631" y="285750"/>
                </a:lnTo>
                <a:lnTo>
                  <a:pt x="1769269" y="311944"/>
                </a:lnTo>
                <a:lnTo>
                  <a:pt x="1262062" y="3786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327"/>
          <p:cNvSpPr/>
          <p:nvPr/>
        </p:nvSpPr>
        <p:spPr>
          <a:xfrm>
            <a:off x="5200650" y="4352925"/>
            <a:ext cx="641350" cy="657225"/>
          </a:xfrm>
          <a:custGeom>
            <a:avLst/>
            <a:gdLst/>
            <a:ahLst/>
            <a:cxnLst/>
            <a:rect l="l" t="t" r="r" b="b"/>
            <a:pathLst>
              <a:path w="640556" h="657225" extrusionOk="0">
                <a:moveTo>
                  <a:pt x="330994" y="454819"/>
                </a:moveTo>
                <a:lnTo>
                  <a:pt x="157163" y="247650"/>
                </a:lnTo>
                <a:lnTo>
                  <a:pt x="14288" y="61913"/>
                </a:lnTo>
                <a:lnTo>
                  <a:pt x="0" y="38100"/>
                </a:lnTo>
                <a:lnTo>
                  <a:pt x="0" y="19050"/>
                </a:lnTo>
                <a:lnTo>
                  <a:pt x="4763" y="4763"/>
                </a:lnTo>
                <a:lnTo>
                  <a:pt x="21431" y="0"/>
                </a:lnTo>
                <a:lnTo>
                  <a:pt x="45244" y="7144"/>
                </a:lnTo>
                <a:lnTo>
                  <a:pt x="188119" y="76200"/>
                </a:lnTo>
                <a:lnTo>
                  <a:pt x="376238" y="164306"/>
                </a:lnTo>
                <a:lnTo>
                  <a:pt x="516731" y="219075"/>
                </a:lnTo>
                <a:lnTo>
                  <a:pt x="573881" y="321469"/>
                </a:lnTo>
                <a:lnTo>
                  <a:pt x="602456" y="390525"/>
                </a:lnTo>
                <a:lnTo>
                  <a:pt x="628650" y="471488"/>
                </a:lnTo>
                <a:lnTo>
                  <a:pt x="640556" y="531019"/>
                </a:lnTo>
                <a:lnTo>
                  <a:pt x="640556" y="569119"/>
                </a:lnTo>
                <a:lnTo>
                  <a:pt x="635794" y="602456"/>
                </a:lnTo>
                <a:lnTo>
                  <a:pt x="628650" y="631031"/>
                </a:lnTo>
                <a:lnTo>
                  <a:pt x="616744" y="647700"/>
                </a:lnTo>
                <a:lnTo>
                  <a:pt x="595313" y="657225"/>
                </a:lnTo>
                <a:lnTo>
                  <a:pt x="564356" y="657225"/>
                </a:lnTo>
                <a:lnTo>
                  <a:pt x="519113" y="642938"/>
                </a:lnTo>
                <a:lnTo>
                  <a:pt x="483394" y="616744"/>
                </a:lnTo>
                <a:lnTo>
                  <a:pt x="330994" y="4548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327"/>
          <p:cNvSpPr/>
          <p:nvPr/>
        </p:nvSpPr>
        <p:spPr>
          <a:xfrm>
            <a:off x="3017838" y="4410075"/>
            <a:ext cx="1490662" cy="1114425"/>
          </a:xfrm>
          <a:custGeom>
            <a:avLst/>
            <a:gdLst/>
            <a:ahLst/>
            <a:cxnLst/>
            <a:rect l="l" t="t" r="r" b="b"/>
            <a:pathLst>
              <a:path w="1490662" h="1114425" extrusionOk="0">
                <a:moveTo>
                  <a:pt x="326231" y="402431"/>
                </a:moveTo>
                <a:lnTo>
                  <a:pt x="73819" y="464344"/>
                </a:lnTo>
                <a:lnTo>
                  <a:pt x="0" y="302419"/>
                </a:lnTo>
                <a:lnTo>
                  <a:pt x="216694" y="269081"/>
                </a:lnTo>
                <a:lnTo>
                  <a:pt x="400050" y="233363"/>
                </a:lnTo>
                <a:lnTo>
                  <a:pt x="647700" y="173831"/>
                </a:lnTo>
                <a:lnTo>
                  <a:pt x="842962" y="114300"/>
                </a:lnTo>
                <a:lnTo>
                  <a:pt x="940594" y="83344"/>
                </a:lnTo>
                <a:lnTo>
                  <a:pt x="1026319" y="45244"/>
                </a:lnTo>
                <a:lnTo>
                  <a:pt x="1138237" y="0"/>
                </a:lnTo>
                <a:lnTo>
                  <a:pt x="1159669" y="2381"/>
                </a:lnTo>
                <a:lnTo>
                  <a:pt x="1295400" y="83344"/>
                </a:lnTo>
                <a:lnTo>
                  <a:pt x="1400175" y="159544"/>
                </a:lnTo>
                <a:lnTo>
                  <a:pt x="1450181" y="202406"/>
                </a:lnTo>
                <a:lnTo>
                  <a:pt x="1481137" y="242888"/>
                </a:lnTo>
                <a:lnTo>
                  <a:pt x="1490662" y="273844"/>
                </a:lnTo>
                <a:lnTo>
                  <a:pt x="1485900" y="307181"/>
                </a:lnTo>
                <a:lnTo>
                  <a:pt x="1447800" y="371475"/>
                </a:lnTo>
                <a:lnTo>
                  <a:pt x="1414462" y="409575"/>
                </a:lnTo>
                <a:lnTo>
                  <a:pt x="1357312" y="621506"/>
                </a:lnTo>
                <a:lnTo>
                  <a:pt x="1295400" y="869156"/>
                </a:lnTo>
                <a:lnTo>
                  <a:pt x="1266825" y="988219"/>
                </a:lnTo>
                <a:lnTo>
                  <a:pt x="1245394" y="1042988"/>
                </a:lnTo>
                <a:lnTo>
                  <a:pt x="1223962" y="1078706"/>
                </a:lnTo>
                <a:lnTo>
                  <a:pt x="1188244" y="1102519"/>
                </a:lnTo>
                <a:lnTo>
                  <a:pt x="1147762" y="1114425"/>
                </a:lnTo>
                <a:lnTo>
                  <a:pt x="1102519" y="1112044"/>
                </a:lnTo>
                <a:lnTo>
                  <a:pt x="1009650" y="1073944"/>
                </a:lnTo>
                <a:lnTo>
                  <a:pt x="1038225" y="871538"/>
                </a:lnTo>
                <a:lnTo>
                  <a:pt x="1102519" y="340519"/>
                </a:lnTo>
                <a:lnTo>
                  <a:pt x="1104900" y="300038"/>
                </a:lnTo>
                <a:lnTo>
                  <a:pt x="1104900" y="278606"/>
                </a:lnTo>
                <a:lnTo>
                  <a:pt x="1100137" y="264319"/>
                </a:lnTo>
                <a:lnTo>
                  <a:pt x="1092994" y="257175"/>
                </a:lnTo>
                <a:lnTo>
                  <a:pt x="1066800" y="247650"/>
                </a:lnTo>
                <a:lnTo>
                  <a:pt x="1031081" y="245269"/>
                </a:lnTo>
                <a:lnTo>
                  <a:pt x="923925" y="264319"/>
                </a:lnTo>
                <a:lnTo>
                  <a:pt x="326231" y="4024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327"/>
          <p:cNvSpPr/>
          <p:nvPr/>
        </p:nvSpPr>
        <p:spPr>
          <a:xfrm>
            <a:off x="3236913" y="5268913"/>
            <a:ext cx="900112" cy="361950"/>
          </a:xfrm>
          <a:custGeom>
            <a:avLst/>
            <a:gdLst/>
            <a:ahLst/>
            <a:cxnLst/>
            <a:rect l="l" t="t" r="r" b="b"/>
            <a:pathLst>
              <a:path w="900112" h="361950" extrusionOk="0">
                <a:moveTo>
                  <a:pt x="314325" y="304800"/>
                </a:moveTo>
                <a:lnTo>
                  <a:pt x="61912" y="361950"/>
                </a:lnTo>
                <a:lnTo>
                  <a:pt x="0" y="180975"/>
                </a:lnTo>
                <a:lnTo>
                  <a:pt x="233362" y="142875"/>
                </a:lnTo>
                <a:lnTo>
                  <a:pt x="445294" y="102394"/>
                </a:lnTo>
                <a:lnTo>
                  <a:pt x="638175" y="59532"/>
                </a:lnTo>
                <a:lnTo>
                  <a:pt x="852487" y="0"/>
                </a:lnTo>
                <a:lnTo>
                  <a:pt x="900112" y="204788"/>
                </a:lnTo>
                <a:lnTo>
                  <a:pt x="673894" y="233363"/>
                </a:lnTo>
                <a:lnTo>
                  <a:pt x="314325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327"/>
          <p:cNvSpPr/>
          <p:nvPr/>
        </p:nvSpPr>
        <p:spPr>
          <a:xfrm rot="-5400000">
            <a:off x="4705350" y="1939925"/>
            <a:ext cx="1833563" cy="608013"/>
          </a:xfrm>
          <a:custGeom>
            <a:avLst/>
            <a:gdLst/>
            <a:ahLst/>
            <a:cxnLst/>
            <a:rect l="l" t="t" r="r" b="b"/>
            <a:pathLst>
              <a:path w="1833562" h="607218" extrusionOk="0">
                <a:moveTo>
                  <a:pt x="1150144" y="273843"/>
                </a:moveTo>
                <a:lnTo>
                  <a:pt x="1533525" y="273843"/>
                </a:lnTo>
                <a:lnTo>
                  <a:pt x="1571625" y="266700"/>
                </a:lnTo>
                <a:lnTo>
                  <a:pt x="1612106" y="250031"/>
                </a:lnTo>
                <a:lnTo>
                  <a:pt x="1657350" y="226218"/>
                </a:lnTo>
                <a:lnTo>
                  <a:pt x="1695450" y="183356"/>
                </a:lnTo>
                <a:lnTo>
                  <a:pt x="1719262" y="152400"/>
                </a:lnTo>
                <a:lnTo>
                  <a:pt x="1731169" y="123825"/>
                </a:lnTo>
                <a:lnTo>
                  <a:pt x="1752600" y="42862"/>
                </a:lnTo>
                <a:lnTo>
                  <a:pt x="1759744" y="28575"/>
                </a:lnTo>
                <a:lnTo>
                  <a:pt x="1776412" y="9525"/>
                </a:lnTo>
                <a:lnTo>
                  <a:pt x="1793081" y="0"/>
                </a:lnTo>
                <a:lnTo>
                  <a:pt x="1804987" y="0"/>
                </a:lnTo>
                <a:lnTo>
                  <a:pt x="1824037" y="7143"/>
                </a:lnTo>
                <a:lnTo>
                  <a:pt x="1833562" y="28575"/>
                </a:lnTo>
                <a:lnTo>
                  <a:pt x="1816894" y="130968"/>
                </a:lnTo>
                <a:lnTo>
                  <a:pt x="1793081" y="228600"/>
                </a:lnTo>
                <a:lnTo>
                  <a:pt x="1766887" y="326231"/>
                </a:lnTo>
                <a:lnTo>
                  <a:pt x="1735931" y="407193"/>
                </a:lnTo>
                <a:lnTo>
                  <a:pt x="1709737" y="461962"/>
                </a:lnTo>
                <a:lnTo>
                  <a:pt x="1664494" y="514350"/>
                </a:lnTo>
                <a:lnTo>
                  <a:pt x="1614487" y="559593"/>
                </a:lnTo>
                <a:lnTo>
                  <a:pt x="1581150" y="590550"/>
                </a:lnTo>
                <a:lnTo>
                  <a:pt x="1557337" y="604837"/>
                </a:lnTo>
                <a:lnTo>
                  <a:pt x="1528762" y="607218"/>
                </a:lnTo>
                <a:lnTo>
                  <a:pt x="1502569" y="590550"/>
                </a:lnTo>
                <a:lnTo>
                  <a:pt x="1466850" y="573881"/>
                </a:lnTo>
                <a:lnTo>
                  <a:pt x="1402556" y="552450"/>
                </a:lnTo>
                <a:lnTo>
                  <a:pt x="1323975" y="542925"/>
                </a:lnTo>
                <a:lnTo>
                  <a:pt x="859631" y="542925"/>
                </a:lnTo>
                <a:lnTo>
                  <a:pt x="702469" y="542925"/>
                </a:lnTo>
                <a:lnTo>
                  <a:pt x="16669" y="519112"/>
                </a:lnTo>
                <a:lnTo>
                  <a:pt x="0" y="280987"/>
                </a:lnTo>
                <a:lnTo>
                  <a:pt x="683419" y="271462"/>
                </a:lnTo>
                <a:lnTo>
                  <a:pt x="1150144" y="2738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5" name="Google Shape;3615;p327"/>
          <p:cNvSpPr/>
          <p:nvPr/>
        </p:nvSpPr>
        <p:spPr>
          <a:xfrm>
            <a:off x="4394200" y="2868613"/>
            <a:ext cx="2916238" cy="650875"/>
          </a:xfrm>
          <a:custGeom>
            <a:avLst/>
            <a:gdLst/>
            <a:ahLst/>
            <a:cxnLst/>
            <a:rect l="l" t="t" r="r" b="b"/>
            <a:pathLst>
              <a:path w="2917032" h="650082" extrusionOk="0">
                <a:moveTo>
                  <a:pt x="1214438" y="400050"/>
                </a:moveTo>
                <a:lnTo>
                  <a:pt x="919163" y="471488"/>
                </a:lnTo>
                <a:lnTo>
                  <a:pt x="664369" y="550069"/>
                </a:lnTo>
                <a:lnTo>
                  <a:pt x="511969" y="602457"/>
                </a:lnTo>
                <a:lnTo>
                  <a:pt x="469107" y="633413"/>
                </a:lnTo>
                <a:lnTo>
                  <a:pt x="440532" y="645319"/>
                </a:lnTo>
                <a:lnTo>
                  <a:pt x="414338" y="650082"/>
                </a:lnTo>
                <a:lnTo>
                  <a:pt x="378619" y="647700"/>
                </a:lnTo>
                <a:lnTo>
                  <a:pt x="326232" y="631032"/>
                </a:lnTo>
                <a:lnTo>
                  <a:pt x="190500" y="540544"/>
                </a:lnTo>
                <a:lnTo>
                  <a:pt x="73819" y="445294"/>
                </a:lnTo>
                <a:lnTo>
                  <a:pt x="21432" y="388144"/>
                </a:lnTo>
                <a:lnTo>
                  <a:pt x="4763" y="361950"/>
                </a:lnTo>
                <a:lnTo>
                  <a:pt x="0" y="340519"/>
                </a:lnTo>
                <a:lnTo>
                  <a:pt x="4763" y="323850"/>
                </a:lnTo>
                <a:lnTo>
                  <a:pt x="23813" y="319088"/>
                </a:lnTo>
                <a:lnTo>
                  <a:pt x="45244" y="328613"/>
                </a:lnTo>
                <a:lnTo>
                  <a:pt x="130969" y="366713"/>
                </a:lnTo>
                <a:lnTo>
                  <a:pt x="200025" y="390525"/>
                </a:lnTo>
                <a:lnTo>
                  <a:pt x="259557" y="404813"/>
                </a:lnTo>
                <a:lnTo>
                  <a:pt x="297657" y="409575"/>
                </a:lnTo>
                <a:lnTo>
                  <a:pt x="354807" y="407194"/>
                </a:lnTo>
                <a:lnTo>
                  <a:pt x="497682" y="378619"/>
                </a:lnTo>
                <a:lnTo>
                  <a:pt x="864394" y="300038"/>
                </a:lnTo>
                <a:lnTo>
                  <a:pt x="1207294" y="223838"/>
                </a:lnTo>
                <a:lnTo>
                  <a:pt x="1452563" y="176213"/>
                </a:lnTo>
                <a:lnTo>
                  <a:pt x="1714500" y="147638"/>
                </a:lnTo>
                <a:lnTo>
                  <a:pt x="1959769" y="116682"/>
                </a:lnTo>
                <a:lnTo>
                  <a:pt x="2300288" y="66675"/>
                </a:lnTo>
                <a:lnTo>
                  <a:pt x="2333625" y="59532"/>
                </a:lnTo>
                <a:lnTo>
                  <a:pt x="2407444" y="30957"/>
                </a:lnTo>
                <a:lnTo>
                  <a:pt x="2476500" y="0"/>
                </a:lnTo>
                <a:lnTo>
                  <a:pt x="2562225" y="14288"/>
                </a:lnTo>
                <a:lnTo>
                  <a:pt x="2674144" y="40482"/>
                </a:lnTo>
                <a:lnTo>
                  <a:pt x="2769394" y="69057"/>
                </a:lnTo>
                <a:lnTo>
                  <a:pt x="2847975" y="100013"/>
                </a:lnTo>
                <a:lnTo>
                  <a:pt x="2893219" y="123825"/>
                </a:lnTo>
                <a:lnTo>
                  <a:pt x="2905125" y="138113"/>
                </a:lnTo>
                <a:lnTo>
                  <a:pt x="2917032" y="176213"/>
                </a:lnTo>
                <a:lnTo>
                  <a:pt x="2917032" y="219075"/>
                </a:lnTo>
                <a:lnTo>
                  <a:pt x="2909888" y="242888"/>
                </a:lnTo>
                <a:lnTo>
                  <a:pt x="2876550" y="259557"/>
                </a:lnTo>
                <a:lnTo>
                  <a:pt x="2778919" y="269082"/>
                </a:lnTo>
                <a:lnTo>
                  <a:pt x="2555082" y="266700"/>
                </a:lnTo>
                <a:lnTo>
                  <a:pt x="2095500" y="292894"/>
                </a:lnTo>
                <a:lnTo>
                  <a:pt x="1738313" y="323850"/>
                </a:lnTo>
                <a:lnTo>
                  <a:pt x="1469232" y="354807"/>
                </a:lnTo>
                <a:lnTo>
                  <a:pt x="1214438" y="4000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6" name="Google Shape;3616;p327"/>
          <p:cNvSpPr/>
          <p:nvPr/>
        </p:nvSpPr>
        <p:spPr>
          <a:xfrm rot="-5400000">
            <a:off x="4932362" y="4432301"/>
            <a:ext cx="2790825" cy="457200"/>
          </a:xfrm>
          <a:custGeom>
            <a:avLst/>
            <a:gdLst/>
            <a:ahLst/>
            <a:cxnLst/>
            <a:rect l="l" t="t" r="r" b="b"/>
            <a:pathLst>
              <a:path w="2790825" h="457200" extrusionOk="0">
                <a:moveTo>
                  <a:pt x="1602581" y="195262"/>
                </a:moveTo>
                <a:lnTo>
                  <a:pt x="2057400" y="185737"/>
                </a:lnTo>
                <a:lnTo>
                  <a:pt x="2243137" y="188118"/>
                </a:lnTo>
                <a:lnTo>
                  <a:pt x="2433637" y="183356"/>
                </a:lnTo>
                <a:lnTo>
                  <a:pt x="2547937" y="169068"/>
                </a:lnTo>
                <a:lnTo>
                  <a:pt x="2595562" y="138112"/>
                </a:lnTo>
                <a:lnTo>
                  <a:pt x="2726531" y="23812"/>
                </a:lnTo>
                <a:lnTo>
                  <a:pt x="2738437" y="9525"/>
                </a:lnTo>
                <a:lnTo>
                  <a:pt x="2752725" y="0"/>
                </a:lnTo>
                <a:lnTo>
                  <a:pt x="2762250" y="0"/>
                </a:lnTo>
                <a:lnTo>
                  <a:pt x="2781300" y="4762"/>
                </a:lnTo>
                <a:lnTo>
                  <a:pt x="2788444" y="21431"/>
                </a:lnTo>
                <a:lnTo>
                  <a:pt x="2790825" y="45243"/>
                </a:lnTo>
                <a:lnTo>
                  <a:pt x="2759869" y="128587"/>
                </a:lnTo>
                <a:lnTo>
                  <a:pt x="2700337" y="259556"/>
                </a:lnTo>
                <a:lnTo>
                  <a:pt x="2652712" y="347662"/>
                </a:lnTo>
                <a:lnTo>
                  <a:pt x="2597944" y="426243"/>
                </a:lnTo>
                <a:lnTo>
                  <a:pt x="2576512" y="438150"/>
                </a:lnTo>
                <a:lnTo>
                  <a:pt x="2552700" y="431006"/>
                </a:lnTo>
                <a:lnTo>
                  <a:pt x="2519362" y="419100"/>
                </a:lnTo>
                <a:lnTo>
                  <a:pt x="2476500" y="409575"/>
                </a:lnTo>
                <a:lnTo>
                  <a:pt x="2266950" y="407193"/>
                </a:lnTo>
                <a:lnTo>
                  <a:pt x="1621631" y="407193"/>
                </a:lnTo>
                <a:lnTo>
                  <a:pt x="1314450" y="409575"/>
                </a:lnTo>
                <a:lnTo>
                  <a:pt x="938212" y="438150"/>
                </a:lnTo>
                <a:lnTo>
                  <a:pt x="628650" y="457200"/>
                </a:lnTo>
                <a:lnTo>
                  <a:pt x="523875" y="447675"/>
                </a:lnTo>
                <a:lnTo>
                  <a:pt x="450056" y="433387"/>
                </a:lnTo>
                <a:lnTo>
                  <a:pt x="352425" y="409575"/>
                </a:lnTo>
                <a:lnTo>
                  <a:pt x="233362" y="373856"/>
                </a:lnTo>
                <a:lnTo>
                  <a:pt x="138112" y="333375"/>
                </a:lnTo>
                <a:lnTo>
                  <a:pt x="61912" y="297656"/>
                </a:lnTo>
                <a:lnTo>
                  <a:pt x="19050" y="271462"/>
                </a:lnTo>
                <a:lnTo>
                  <a:pt x="7144" y="261937"/>
                </a:lnTo>
                <a:lnTo>
                  <a:pt x="0" y="245268"/>
                </a:lnTo>
                <a:lnTo>
                  <a:pt x="0" y="228600"/>
                </a:lnTo>
                <a:lnTo>
                  <a:pt x="11906" y="200025"/>
                </a:lnTo>
                <a:lnTo>
                  <a:pt x="66675" y="157162"/>
                </a:lnTo>
                <a:lnTo>
                  <a:pt x="159544" y="85725"/>
                </a:lnTo>
                <a:lnTo>
                  <a:pt x="550069" y="140493"/>
                </a:lnTo>
                <a:lnTo>
                  <a:pt x="557212" y="164306"/>
                </a:lnTo>
                <a:lnTo>
                  <a:pt x="569119" y="178593"/>
                </a:lnTo>
                <a:lnTo>
                  <a:pt x="595312" y="188118"/>
                </a:lnTo>
                <a:lnTo>
                  <a:pt x="635794" y="197643"/>
                </a:lnTo>
                <a:lnTo>
                  <a:pt x="681037" y="207168"/>
                </a:lnTo>
                <a:lnTo>
                  <a:pt x="847725" y="207168"/>
                </a:lnTo>
                <a:lnTo>
                  <a:pt x="1602581" y="1952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7" name="Google Shape;3617;p327"/>
          <p:cNvSpPr/>
          <p:nvPr/>
        </p:nvSpPr>
        <p:spPr>
          <a:xfrm>
            <a:off x="5624513" y="5351463"/>
            <a:ext cx="685800" cy="606425"/>
          </a:xfrm>
          <a:custGeom>
            <a:avLst/>
            <a:gdLst/>
            <a:ahLst/>
            <a:cxnLst/>
            <a:rect l="l" t="t" r="r" b="b"/>
            <a:pathLst>
              <a:path w="685800" h="607219" extrusionOk="0">
                <a:moveTo>
                  <a:pt x="223837" y="71437"/>
                </a:moveTo>
                <a:lnTo>
                  <a:pt x="369093" y="111919"/>
                </a:lnTo>
                <a:lnTo>
                  <a:pt x="435768" y="128587"/>
                </a:lnTo>
                <a:lnTo>
                  <a:pt x="502443" y="142875"/>
                </a:lnTo>
                <a:lnTo>
                  <a:pt x="685800" y="161925"/>
                </a:lnTo>
                <a:lnTo>
                  <a:pt x="609600" y="607219"/>
                </a:lnTo>
                <a:lnTo>
                  <a:pt x="547687" y="531019"/>
                </a:lnTo>
                <a:lnTo>
                  <a:pt x="485775" y="461962"/>
                </a:lnTo>
                <a:lnTo>
                  <a:pt x="423862" y="390525"/>
                </a:lnTo>
                <a:lnTo>
                  <a:pt x="326231" y="297656"/>
                </a:lnTo>
                <a:lnTo>
                  <a:pt x="214312" y="202406"/>
                </a:lnTo>
                <a:lnTo>
                  <a:pt x="107156" y="123825"/>
                </a:lnTo>
                <a:lnTo>
                  <a:pt x="40481" y="76200"/>
                </a:lnTo>
                <a:lnTo>
                  <a:pt x="14287" y="54769"/>
                </a:lnTo>
                <a:lnTo>
                  <a:pt x="2381" y="35719"/>
                </a:lnTo>
                <a:lnTo>
                  <a:pt x="0" y="19050"/>
                </a:lnTo>
                <a:lnTo>
                  <a:pt x="4762" y="2381"/>
                </a:lnTo>
                <a:lnTo>
                  <a:pt x="19050" y="0"/>
                </a:lnTo>
                <a:lnTo>
                  <a:pt x="47625" y="9525"/>
                </a:lnTo>
                <a:lnTo>
                  <a:pt x="223837" y="71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6A651B-834A-1C40-A6EA-F4C87F978DAB}"/>
              </a:ext>
            </a:extLst>
          </p:cNvPr>
          <p:cNvGrpSpPr/>
          <p:nvPr/>
        </p:nvGrpSpPr>
        <p:grpSpPr>
          <a:xfrm>
            <a:off x="2442327" y="1323137"/>
            <a:ext cx="4864100" cy="4729163"/>
            <a:chOff x="2598738" y="1479550"/>
            <a:chExt cx="4864100" cy="4729163"/>
          </a:xfrm>
        </p:grpSpPr>
        <p:sp>
          <p:nvSpPr>
            <p:cNvPr id="17" name="Google Shape;3604;p327">
              <a:extLst>
                <a:ext uri="{FF2B5EF4-FFF2-40B4-BE49-F238E27FC236}">
                  <a16:creationId xmlns:a16="http://schemas.microsoft.com/office/drawing/2014/main" id="{C9BF3539-6B41-EE4C-8DFD-552018E2F769}"/>
                </a:ext>
              </a:extLst>
            </p:cNvPr>
            <p:cNvSpPr/>
            <p:nvPr/>
          </p:nvSpPr>
          <p:spPr>
            <a:xfrm>
              <a:off x="3086100" y="1781175"/>
              <a:ext cx="1017588" cy="481013"/>
            </a:xfrm>
            <a:custGeom>
              <a:avLst/>
              <a:gdLst/>
              <a:ahLst/>
              <a:cxnLst/>
              <a:rect l="l" t="t" r="r" b="b"/>
              <a:pathLst>
                <a:path w="1016794" h="481013" extrusionOk="0">
                  <a:moveTo>
                    <a:pt x="419100" y="347663"/>
                  </a:moveTo>
                  <a:lnTo>
                    <a:pt x="283369" y="276225"/>
                  </a:lnTo>
                  <a:lnTo>
                    <a:pt x="185738" y="214313"/>
                  </a:lnTo>
                  <a:lnTo>
                    <a:pt x="80963" y="138113"/>
                  </a:lnTo>
                  <a:lnTo>
                    <a:pt x="28575" y="90488"/>
                  </a:lnTo>
                  <a:lnTo>
                    <a:pt x="14288" y="71438"/>
                  </a:lnTo>
                  <a:lnTo>
                    <a:pt x="4763" y="45244"/>
                  </a:lnTo>
                  <a:lnTo>
                    <a:pt x="0" y="26194"/>
                  </a:lnTo>
                  <a:lnTo>
                    <a:pt x="2381" y="9525"/>
                  </a:lnTo>
                  <a:lnTo>
                    <a:pt x="11906" y="0"/>
                  </a:lnTo>
                  <a:lnTo>
                    <a:pt x="35719" y="0"/>
                  </a:lnTo>
                  <a:lnTo>
                    <a:pt x="80963" y="16669"/>
                  </a:lnTo>
                  <a:lnTo>
                    <a:pt x="107156" y="33338"/>
                  </a:lnTo>
                  <a:lnTo>
                    <a:pt x="200025" y="71438"/>
                  </a:lnTo>
                  <a:lnTo>
                    <a:pt x="447675" y="135731"/>
                  </a:lnTo>
                  <a:lnTo>
                    <a:pt x="573881" y="154781"/>
                  </a:lnTo>
                  <a:lnTo>
                    <a:pt x="669131" y="173831"/>
                  </a:lnTo>
                  <a:lnTo>
                    <a:pt x="812006" y="207169"/>
                  </a:lnTo>
                  <a:lnTo>
                    <a:pt x="888206" y="228600"/>
                  </a:lnTo>
                  <a:lnTo>
                    <a:pt x="945356" y="252413"/>
                  </a:lnTo>
                  <a:lnTo>
                    <a:pt x="973931" y="266700"/>
                  </a:lnTo>
                  <a:lnTo>
                    <a:pt x="995363" y="283369"/>
                  </a:lnTo>
                  <a:lnTo>
                    <a:pt x="1004888" y="302419"/>
                  </a:lnTo>
                  <a:lnTo>
                    <a:pt x="1014413" y="321469"/>
                  </a:lnTo>
                  <a:lnTo>
                    <a:pt x="1016794" y="352425"/>
                  </a:lnTo>
                  <a:lnTo>
                    <a:pt x="1009650" y="404813"/>
                  </a:lnTo>
                  <a:lnTo>
                    <a:pt x="995363" y="435769"/>
                  </a:lnTo>
                  <a:lnTo>
                    <a:pt x="966788" y="459581"/>
                  </a:lnTo>
                  <a:lnTo>
                    <a:pt x="933450" y="476250"/>
                  </a:lnTo>
                  <a:lnTo>
                    <a:pt x="888206" y="481013"/>
                  </a:lnTo>
                  <a:lnTo>
                    <a:pt x="814388" y="481013"/>
                  </a:lnTo>
                  <a:lnTo>
                    <a:pt x="714375" y="461963"/>
                  </a:lnTo>
                  <a:lnTo>
                    <a:pt x="616744" y="431006"/>
                  </a:lnTo>
                  <a:lnTo>
                    <a:pt x="419100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05;p327">
              <a:extLst>
                <a:ext uri="{FF2B5EF4-FFF2-40B4-BE49-F238E27FC236}">
                  <a16:creationId xmlns:a16="http://schemas.microsoft.com/office/drawing/2014/main" id="{E7A962D4-817D-6743-8186-A9B4D9E07103}"/>
                </a:ext>
              </a:extLst>
            </p:cNvPr>
            <p:cNvSpPr/>
            <p:nvPr/>
          </p:nvSpPr>
          <p:spPr>
            <a:xfrm>
              <a:off x="2598738" y="2457450"/>
              <a:ext cx="2097087" cy="604838"/>
            </a:xfrm>
            <a:custGeom>
              <a:avLst/>
              <a:gdLst/>
              <a:ahLst/>
              <a:cxnLst/>
              <a:rect l="l" t="t" r="r" b="b"/>
              <a:pathLst>
                <a:path w="2097881" h="604838" extrusionOk="0">
                  <a:moveTo>
                    <a:pt x="1145381" y="390525"/>
                  </a:moveTo>
                  <a:lnTo>
                    <a:pt x="969169" y="438150"/>
                  </a:lnTo>
                  <a:lnTo>
                    <a:pt x="835819" y="473869"/>
                  </a:lnTo>
                  <a:lnTo>
                    <a:pt x="652462" y="531019"/>
                  </a:lnTo>
                  <a:lnTo>
                    <a:pt x="497681" y="585788"/>
                  </a:lnTo>
                  <a:lnTo>
                    <a:pt x="454819" y="604838"/>
                  </a:lnTo>
                  <a:lnTo>
                    <a:pt x="416719" y="600075"/>
                  </a:lnTo>
                  <a:lnTo>
                    <a:pt x="330994" y="573881"/>
                  </a:lnTo>
                  <a:lnTo>
                    <a:pt x="242887" y="533400"/>
                  </a:lnTo>
                  <a:lnTo>
                    <a:pt x="154781" y="476250"/>
                  </a:lnTo>
                  <a:lnTo>
                    <a:pt x="78581" y="414338"/>
                  </a:lnTo>
                  <a:lnTo>
                    <a:pt x="26194" y="354806"/>
                  </a:lnTo>
                  <a:lnTo>
                    <a:pt x="4762" y="328613"/>
                  </a:lnTo>
                  <a:lnTo>
                    <a:pt x="0" y="311944"/>
                  </a:lnTo>
                  <a:lnTo>
                    <a:pt x="2381" y="297656"/>
                  </a:lnTo>
                  <a:lnTo>
                    <a:pt x="16669" y="292894"/>
                  </a:lnTo>
                  <a:lnTo>
                    <a:pt x="47625" y="292894"/>
                  </a:lnTo>
                  <a:lnTo>
                    <a:pt x="107156" y="311944"/>
                  </a:lnTo>
                  <a:lnTo>
                    <a:pt x="169069" y="333375"/>
                  </a:lnTo>
                  <a:lnTo>
                    <a:pt x="254794" y="357188"/>
                  </a:lnTo>
                  <a:lnTo>
                    <a:pt x="326231" y="369094"/>
                  </a:lnTo>
                  <a:lnTo>
                    <a:pt x="381000" y="371475"/>
                  </a:lnTo>
                  <a:lnTo>
                    <a:pt x="428625" y="364331"/>
                  </a:lnTo>
                  <a:lnTo>
                    <a:pt x="604837" y="321469"/>
                  </a:lnTo>
                  <a:lnTo>
                    <a:pt x="864394" y="254794"/>
                  </a:lnTo>
                  <a:lnTo>
                    <a:pt x="1119187" y="192881"/>
                  </a:lnTo>
                  <a:lnTo>
                    <a:pt x="1495425" y="97631"/>
                  </a:lnTo>
                  <a:lnTo>
                    <a:pt x="1538287" y="80963"/>
                  </a:lnTo>
                  <a:lnTo>
                    <a:pt x="1631156" y="38100"/>
                  </a:lnTo>
                  <a:lnTo>
                    <a:pt x="1695450" y="7144"/>
                  </a:lnTo>
                  <a:lnTo>
                    <a:pt x="1733550" y="0"/>
                  </a:lnTo>
                  <a:lnTo>
                    <a:pt x="1790700" y="0"/>
                  </a:lnTo>
                  <a:lnTo>
                    <a:pt x="1859756" y="11906"/>
                  </a:lnTo>
                  <a:lnTo>
                    <a:pt x="1962150" y="40481"/>
                  </a:lnTo>
                  <a:lnTo>
                    <a:pt x="2009775" y="64294"/>
                  </a:lnTo>
                  <a:lnTo>
                    <a:pt x="2059781" y="102394"/>
                  </a:lnTo>
                  <a:lnTo>
                    <a:pt x="2081212" y="128588"/>
                  </a:lnTo>
                  <a:lnTo>
                    <a:pt x="2097881" y="154781"/>
                  </a:lnTo>
                  <a:lnTo>
                    <a:pt x="2093119" y="176213"/>
                  </a:lnTo>
                  <a:lnTo>
                    <a:pt x="2074069" y="202406"/>
                  </a:lnTo>
                  <a:cubicBezTo>
                    <a:pt x="2044784" y="217049"/>
                    <a:pt x="2056143" y="216694"/>
                    <a:pt x="2043112" y="216694"/>
                  </a:cubicBezTo>
                  <a:lnTo>
                    <a:pt x="1926431" y="235744"/>
                  </a:lnTo>
                  <a:lnTo>
                    <a:pt x="1778794" y="254794"/>
                  </a:lnTo>
                  <a:lnTo>
                    <a:pt x="1433512" y="323850"/>
                  </a:lnTo>
                  <a:lnTo>
                    <a:pt x="1145381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06;p327">
              <a:extLst>
                <a:ext uri="{FF2B5EF4-FFF2-40B4-BE49-F238E27FC236}">
                  <a16:creationId xmlns:a16="http://schemas.microsoft.com/office/drawing/2014/main" id="{5323A5BA-A3FE-5D4D-93C4-6FA41CE962C5}"/>
                </a:ext>
              </a:extLst>
            </p:cNvPr>
            <p:cNvSpPr/>
            <p:nvPr/>
          </p:nvSpPr>
          <p:spPr>
            <a:xfrm>
              <a:off x="3143250" y="3267075"/>
              <a:ext cx="1176338" cy="338138"/>
            </a:xfrm>
            <a:custGeom>
              <a:avLst/>
              <a:gdLst/>
              <a:ahLst/>
              <a:cxnLst/>
              <a:rect l="l" t="t" r="r" b="b"/>
              <a:pathLst>
                <a:path w="1176338" h="338138" extrusionOk="0">
                  <a:moveTo>
                    <a:pt x="759619" y="283369"/>
                  </a:moveTo>
                  <a:lnTo>
                    <a:pt x="533400" y="328613"/>
                  </a:lnTo>
                  <a:lnTo>
                    <a:pt x="476250" y="335756"/>
                  </a:lnTo>
                  <a:lnTo>
                    <a:pt x="426244" y="338138"/>
                  </a:lnTo>
                  <a:lnTo>
                    <a:pt x="366713" y="333375"/>
                  </a:lnTo>
                  <a:lnTo>
                    <a:pt x="302419" y="323850"/>
                  </a:lnTo>
                  <a:lnTo>
                    <a:pt x="238125" y="302419"/>
                  </a:lnTo>
                  <a:lnTo>
                    <a:pt x="142875" y="259556"/>
                  </a:lnTo>
                  <a:lnTo>
                    <a:pt x="61913" y="216694"/>
                  </a:lnTo>
                  <a:lnTo>
                    <a:pt x="9525" y="180975"/>
                  </a:lnTo>
                  <a:lnTo>
                    <a:pt x="0" y="166688"/>
                  </a:lnTo>
                  <a:lnTo>
                    <a:pt x="2381" y="150019"/>
                  </a:lnTo>
                  <a:lnTo>
                    <a:pt x="11906" y="135731"/>
                  </a:lnTo>
                  <a:lnTo>
                    <a:pt x="38100" y="133350"/>
                  </a:lnTo>
                  <a:lnTo>
                    <a:pt x="145256" y="150019"/>
                  </a:lnTo>
                  <a:lnTo>
                    <a:pt x="233363" y="157163"/>
                  </a:lnTo>
                  <a:lnTo>
                    <a:pt x="269081" y="154781"/>
                  </a:lnTo>
                  <a:lnTo>
                    <a:pt x="442913" y="121444"/>
                  </a:lnTo>
                  <a:lnTo>
                    <a:pt x="721519" y="45244"/>
                  </a:lnTo>
                  <a:lnTo>
                    <a:pt x="850106" y="4763"/>
                  </a:lnTo>
                  <a:lnTo>
                    <a:pt x="935831" y="0"/>
                  </a:lnTo>
                  <a:lnTo>
                    <a:pt x="1026319" y="4763"/>
                  </a:lnTo>
                  <a:lnTo>
                    <a:pt x="1073944" y="7144"/>
                  </a:lnTo>
                  <a:lnTo>
                    <a:pt x="1116806" y="14288"/>
                  </a:lnTo>
                  <a:lnTo>
                    <a:pt x="1150144" y="26194"/>
                  </a:lnTo>
                  <a:lnTo>
                    <a:pt x="1162050" y="35719"/>
                  </a:lnTo>
                  <a:lnTo>
                    <a:pt x="1171575" y="54769"/>
                  </a:lnTo>
                  <a:lnTo>
                    <a:pt x="1176338" y="85725"/>
                  </a:lnTo>
                  <a:lnTo>
                    <a:pt x="1173956" y="116681"/>
                  </a:lnTo>
                  <a:lnTo>
                    <a:pt x="1154906" y="147638"/>
                  </a:lnTo>
                  <a:lnTo>
                    <a:pt x="1121569" y="180975"/>
                  </a:lnTo>
                  <a:lnTo>
                    <a:pt x="1083469" y="204788"/>
                  </a:lnTo>
                  <a:lnTo>
                    <a:pt x="759619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07;p327">
              <a:extLst>
                <a:ext uri="{FF2B5EF4-FFF2-40B4-BE49-F238E27FC236}">
                  <a16:creationId xmlns:a16="http://schemas.microsoft.com/office/drawing/2014/main" id="{0C661E7E-C728-F046-8211-557DA27BA49B}"/>
                </a:ext>
              </a:extLst>
            </p:cNvPr>
            <p:cNvSpPr/>
            <p:nvPr/>
          </p:nvSpPr>
          <p:spPr>
            <a:xfrm>
              <a:off x="3190875" y="3935413"/>
              <a:ext cx="1146175" cy="339725"/>
            </a:xfrm>
            <a:custGeom>
              <a:avLst/>
              <a:gdLst/>
              <a:ahLst/>
              <a:cxnLst/>
              <a:rect l="l" t="t" r="r" b="b"/>
              <a:pathLst>
                <a:path w="1145381" h="338138" extrusionOk="0">
                  <a:moveTo>
                    <a:pt x="626269" y="297657"/>
                  </a:moveTo>
                  <a:lnTo>
                    <a:pt x="416719" y="333375"/>
                  </a:lnTo>
                  <a:lnTo>
                    <a:pt x="328613" y="338138"/>
                  </a:lnTo>
                  <a:lnTo>
                    <a:pt x="280988" y="335757"/>
                  </a:lnTo>
                  <a:lnTo>
                    <a:pt x="233363" y="323850"/>
                  </a:lnTo>
                  <a:lnTo>
                    <a:pt x="147638" y="292894"/>
                  </a:lnTo>
                  <a:lnTo>
                    <a:pt x="73819" y="254794"/>
                  </a:lnTo>
                  <a:lnTo>
                    <a:pt x="11906" y="216694"/>
                  </a:lnTo>
                  <a:lnTo>
                    <a:pt x="0" y="200025"/>
                  </a:lnTo>
                  <a:lnTo>
                    <a:pt x="4763" y="173832"/>
                  </a:lnTo>
                  <a:lnTo>
                    <a:pt x="23813" y="159544"/>
                  </a:lnTo>
                  <a:lnTo>
                    <a:pt x="50006" y="164307"/>
                  </a:lnTo>
                  <a:lnTo>
                    <a:pt x="104775" y="183357"/>
                  </a:lnTo>
                  <a:lnTo>
                    <a:pt x="145256" y="188119"/>
                  </a:lnTo>
                  <a:lnTo>
                    <a:pt x="171450" y="185738"/>
                  </a:lnTo>
                  <a:lnTo>
                    <a:pt x="257175" y="171450"/>
                  </a:lnTo>
                  <a:lnTo>
                    <a:pt x="631031" y="69057"/>
                  </a:lnTo>
                  <a:lnTo>
                    <a:pt x="742950" y="38100"/>
                  </a:lnTo>
                  <a:lnTo>
                    <a:pt x="857250" y="0"/>
                  </a:lnTo>
                  <a:lnTo>
                    <a:pt x="923925" y="4763"/>
                  </a:lnTo>
                  <a:lnTo>
                    <a:pt x="990600" y="16669"/>
                  </a:lnTo>
                  <a:lnTo>
                    <a:pt x="1062038" y="35719"/>
                  </a:lnTo>
                  <a:lnTo>
                    <a:pt x="1114425" y="59532"/>
                  </a:lnTo>
                  <a:lnTo>
                    <a:pt x="1138238" y="78582"/>
                  </a:lnTo>
                  <a:lnTo>
                    <a:pt x="1145381" y="100013"/>
                  </a:lnTo>
                  <a:lnTo>
                    <a:pt x="1140619" y="130969"/>
                  </a:lnTo>
                  <a:lnTo>
                    <a:pt x="1114425" y="171450"/>
                  </a:lnTo>
                  <a:lnTo>
                    <a:pt x="1097756" y="183357"/>
                  </a:lnTo>
                  <a:lnTo>
                    <a:pt x="983456" y="223838"/>
                  </a:lnTo>
                  <a:lnTo>
                    <a:pt x="626269" y="297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08;p327">
              <a:extLst>
                <a:ext uri="{FF2B5EF4-FFF2-40B4-BE49-F238E27FC236}">
                  <a16:creationId xmlns:a16="http://schemas.microsoft.com/office/drawing/2014/main" id="{24A7BEFA-0561-4C4F-AF7F-77223A1AF1E6}"/>
                </a:ext>
              </a:extLst>
            </p:cNvPr>
            <p:cNvSpPr/>
            <p:nvPr/>
          </p:nvSpPr>
          <p:spPr>
            <a:xfrm>
              <a:off x="2917825" y="4792663"/>
              <a:ext cx="595313" cy="1122362"/>
            </a:xfrm>
            <a:custGeom>
              <a:avLst/>
              <a:gdLst/>
              <a:ahLst/>
              <a:cxnLst/>
              <a:rect l="l" t="t" r="r" b="b"/>
              <a:pathLst>
                <a:path w="595313" h="1122759" extrusionOk="0">
                  <a:moveTo>
                    <a:pt x="280988" y="632222"/>
                  </a:moveTo>
                  <a:lnTo>
                    <a:pt x="223838" y="375047"/>
                  </a:lnTo>
                  <a:lnTo>
                    <a:pt x="204788" y="291703"/>
                  </a:lnTo>
                  <a:lnTo>
                    <a:pt x="166688" y="198834"/>
                  </a:lnTo>
                  <a:lnTo>
                    <a:pt x="145257" y="167878"/>
                  </a:lnTo>
                  <a:lnTo>
                    <a:pt x="33338" y="75009"/>
                  </a:lnTo>
                  <a:lnTo>
                    <a:pt x="14288" y="63103"/>
                  </a:lnTo>
                  <a:lnTo>
                    <a:pt x="2382" y="46434"/>
                  </a:lnTo>
                  <a:lnTo>
                    <a:pt x="0" y="22622"/>
                  </a:lnTo>
                  <a:lnTo>
                    <a:pt x="9525" y="3572"/>
                  </a:lnTo>
                  <a:cubicBezTo>
                    <a:pt x="29363" y="1091"/>
                    <a:pt x="13891" y="0"/>
                    <a:pt x="30957" y="1190"/>
                  </a:cubicBezTo>
                  <a:lnTo>
                    <a:pt x="88107" y="15478"/>
                  </a:lnTo>
                  <a:lnTo>
                    <a:pt x="173832" y="22622"/>
                  </a:lnTo>
                  <a:lnTo>
                    <a:pt x="245269" y="34528"/>
                  </a:lnTo>
                  <a:lnTo>
                    <a:pt x="342900" y="60722"/>
                  </a:lnTo>
                  <a:lnTo>
                    <a:pt x="395288" y="225028"/>
                  </a:lnTo>
                  <a:lnTo>
                    <a:pt x="452438" y="391715"/>
                  </a:lnTo>
                  <a:lnTo>
                    <a:pt x="488157" y="522684"/>
                  </a:lnTo>
                  <a:lnTo>
                    <a:pt x="554832" y="791765"/>
                  </a:lnTo>
                  <a:lnTo>
                    <a:pt x="595313" y="984647"/>
                  </a:lnTo>
                  <a:lnTo>
                    <a:pt x="590550" y="1027509"/>
                  </a:lnTo>
                  <a:lnTo>
                    <a:pt x="569119" y="1077515"/>
                  </a:lnTo>
                  <a:lnTo>
                    <a:pt x="547688" y="1108472"/>
                  </a:lnTo>
                  <a:lnTo>
                    <a:pt x="528638" y="1120378"/>
                  </a:lnTo>
                  <a:lnTo>
                    <a:pt x="502444" y="1122759"/>
                  </a:lnTo>
                  <a:lnTo>
                    <a:pt x="469107" y="1106090"/>
                  </a:lnTo>
                  <a:lnTo>
                    <a:pt x="428625" y="1060847"/>
                  </a:lnTo>
                  <a:lnTo>
                    <a:pt x="373857" y="987028"/>
                  </a:lnTo>
                  <a:lnTo>
                    <a:pt x="347663" y="920353"/>
                  </a:lnTo>
                  <a:lnTo>
                    <a:pt x="280988" y="6322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09;p327">
              <a:extLst>
                <a:ext uri="{FF2B5EF4-FFF2-40B4-BE49-F238E27FC236}">
                  <a16:creationId xmlns:a16="http://schemas.microsoft.com/office/drawing/2014/main" id="{0EEBB548-E75D-E04A-810B-A2998B7FF737}"/>
                </a:ext>
              </a:extLst>
            </p:cNvPr>
            <p:cNvSpPr/>
            <p:nvPr/>
          </p:nvSpPr>
          <p:spPr>
            <a:xfrm>
              <a:off x="4848225" y="2262188"/>
              <a:ext cx="2028825" cy="514350"/>
            </a:xfrm>
            <a:custGeom>
              <a:avLst/>
              <a:gdLst/>
              <a:ahLst/>
              <a:cxnLst/>
              <a:rect l="l" t="t" r="r" b="b"/>
              <a:pathLst>
                <a:path w="2028825" h="514350" extrusionOk="0">
                  <a:moveTo>
                    <a:pt x="714375" y="428625"/>
                  </a:moveTo>
                  <a:lnTo>
                    <a:pt x="528638" y="471487"/>
                  </a:lnTo>
                  <a:lnTo>
                    <a:pt x="383381" y="504825"/>
                  </a:lnTo>
                  <a:lnTo>
                    <a:pt x="307181" y="514350"/>
                  </a:lnTo>
                  <a:lnTo>
                    <a:pt x="283369" y="511968"/>
                  </a:lnTo>
                  <a:lnTo>
                    <a:pt x="247650" y="500062"/>
                  </a:lnTo>
                  <a:lnTo>
                    <a:pt x="164306" y="435768"/>
                  </a:lnTo>
                  <a:lnTo>
                    <a:pt x="90488" y="364331"/>
                  </a:lnTo>
                  <a:lnTo>
                    <a:pt x="26194" y="295275"/>
                  </a:lnTo>
                  <a:lnTo>
                    <a:pt x="7144" y="269081"/>
                  </a:lnTo>
                  <a:lnTo>
                    <a:pt x="0" y="252412"/>
                  </a:lnTo>
                  <a:lnTo>
                    <a:pt x="0" y="240506"/>
                  </a:lnTo>
                  <a:lnTo>
                    <a:pt x="4763" y="219075"/>
                  </a:lnTo>
                  <a:lnTo>
                    <a:pt x="16669" y="214312"/>
                  </a:lnTo>
                  <a:lnTo>
                    <a:pt x="38100" y="216693"/>
                  </a:lnTo>
                  <a:lnTo>
                    <a:pt x="69056" y="238125"/>
                  </a:lnTo>
                  <a:lnTo>
                    <a:pt x="116681" y="269081"/>
                  </a:lnTo>
                  <a:lnTo>
                    <a:pt x="159544" y="283368"/>
                  </a:lnTo>
                  <a:lnTo>
                    <a:pt x="228600" y="302418"/>
                  </a:lnTo>
                  <a:lnTo>
                    <a:pt x="309563" y="314325"/>
                  </a:lnTo>
                  <a:lnTo>
                    <a:pt x="364331" y="314325"/>
                  </a:lnTo>
                  <a:lnTo>
                    <a:pt x="402431" y="309562"/>
                  </a:lnTo>
                  <a:lnTo>
                    <a:pt x="476250" y="297656"/>
                  </a:lnTo>
                  <a:lnTo>
                    <a:pt x="904875" y="200025"/>
                  </a:lnTo>
                  <a:lnTo>
                    <a:pt x="1169194" y="138112"/>
                  </a:lnTo>
                  <a:lnTo>
                    <a:pt x="1495425" y="71437"/>
                  </a:lnTo>
                  <a:lnTo>
                    <a:pt x="1516856" y="54768"/>
                  </a:lnTo>
                  <a:lnTo>
                    <a:pt x="1550194" y="33337"/>
                  </a:lnTo>
                  <a:lnTo>
                    <a:pt x="1588294" y="14287"/>
                  </a:lnTo>
                  <a:lnTo>
                    <a:pt x="1628775" y="2381"/>
                  </a:lnTo>
                  <a:lnTo>
                    <a:pt x="1652588" y="0"/>
                  </a:lnTo>
                  <a:lnTo>
                    <a:pt x="1683544" y="0"/>
                  </a:lnTo>
                  <a:lnTo>
                    <a:pt x="1728788" y="4762"/>
                  </a:lnTo>
                  <a:lnTo>
                    <a:pt x="1790700" y="19050"/>
                  </a:lnTo>
                  <a:lnTo>
                    <a:pt x="1852613" y="42862"/>
                  </a:lnTo>
                  <a:lnTo>
                    <a:pt x="1921669" y="83343"/>
                  </a:lnTo>
                  <a:lnTo>
                    <a:pt x="1976438" y="119062"/>
                  </a:lnTo>
                  <a:lnTo>
                    <a:pt x="2009775" y="145256"/>
                  </a:lnTo>
                  <a:lnTo>
                    <a:pt x="2021681" y="157162"/>
                  </a:lnTo>
                  <a:lnTo>
                    <a:pt x="2028825" y="180975"/>
                  </a:lnTo>
                  <a:lnTo>
                    <a:pt x="2021681" y="197643"/>
                  </a:lnTo>
                  <a:lnTo>
                    <a:pt x="2002631" y="214312"/>
                  </a:lnTo>
                  <a:lnTo>
                    <a:pt x="1978819" y="226218"/>
                  </a:lnTo>
                  <a:lnTo>
                    <a:pt x="1876425" y="245268"/>
                  </a:lnTo>
                  <a:lnTo>
                    <a:pt x="1676400" y="264318"/>
                  </a:lnTo>
                  <a:lnTo>
                    <a:pt x="1171575" y="330993"/>
                  </a:lnTo>
                  <a:lnTo>
                    <a:pt x="888206" y="388143"/>
                  </a:lnTo>
                  <a:lnTo>
                    <a:pt x="714375" y="428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10;p327">
              <a:extLst>
                <a:ext uri="{FF2B5EF4-FFF2-40B4-BE49-F238E27FC236}">
                  <a16:creationId xmlns:a16="http://schemas.microsoft.com/office/drawing/2014/main" id="{810AD2C1-C26A-AC4D-B7CB-E9A653F8410D}"/>
                </a:ext>
              </a:extLst>
            </p:cNvPr>
            <p:cNvSpPr/>
            <p:nvPr/>
          </p:nvSpPr>
          <p:spPr>
            <a:xfrm>
              <a:off x="4656138" y="3849688"/>
              <a:ext cx="2667000" cy="579437"/>
            </a:xfrm>
            <a:custGeom>
              <a:avLst/>
              <a:gdLst/>
              <a:ahLst/>
              <a:cxnLst/>
              <a:rect l="l" t="t" r="r" b="b"/>
              <a:pathLst>
                <a:path w="2667000" h="578644" extrusionOk="0">
                  <a:moveTo>
                    <a:pt x="1262062" y="378619"/>
                  </a:moveTo>
                  <a:lnTo>
                    <a:pt x="933450" y="440532"/>
                  </a:lnTo>
                  <a:lnTo>
                    <a:pt x="542925" y="531019"/>
                  </a:lnTo>
                  <a:lnTo>
                    <a:pt x="495300" y="554832"/>
                  </a:lnTo>
                  <a:lnTo>
                    <a:pt x="445294" y="573882"/>
                  </a:lnTo>
                  <a:lnTo>
                    <a:pt x="414337" y="578644"/>
                  </a:lnTo>
                  <a:lnTo>
                    <a:pt x="359569" y="576263"/>
                  </a:lnTo>
                  <a:lnTo>
                    <a:pt x="311944" y="566738"/>
                  </a:lnTo>
                  <a:lnTo>
                    <a:pt x="257175" y="542925"/>
                  </a:lnTo>
                  <a:lnTo>
                    <a:pt x="123825" y="447675"/>
                  </a:lnTo>
                  <a:lnTo>
                    <a:pt x="16669" y="357188"/>
                  </a:lnTo>
                  <a:lnTo>
                    <a:pt x="4762" y="330994"/>
                  </a:lnTo>
                  <a:lnTo>
                    <a:pt x="0" y="307182"/>
                  </a:lnTo>
                  <a:lnTo>
                    <a:pt x="2381" y="288132"/>
                  </a:lnTo>
                  <a:lnTo>
                    <a:pt x="11906" y="278607"/>
                  </a:lnTo>
                  <a:lnTo>
                    <a:pt x="23812" y="276225"/>
                  </a:lnTo>
                  <a:lnTo>
                    <a:pt x="61912" y="290513"/>
                  </a:lnTo>
                  <a:lnTo>
                    <a:pt x="138112" y="314325"/>
                  </a:lnTo>
                  <a:lnTo>
                    <a:pt x="254794" y="330994"/>
                  </a:lnTo>
                  <a:lnTo>
                    <a:pt x="373856" y="335757"/>
                  </a:lnTo>
                  <a:lnTo>
                    <a:pt x="481012" y="326232"/>
                  </a:lnTo>
                  <a:lnTo>
                    <a:pt x="857250" y="266700"/>
                  </a:lnTo>
                  <a:lnTo>
                    <a:pt x="1362075" y="180975"/>
                  </a:lnTo>
                  <a:lnTo>
                    <a:pt x="1781175" y="107157"/>
                  </a:lnTo>
                  <a:lnTo>
                    <a:pt x="2009775" y="64294"/>
                  </a:lnTo>
                  <a:lnTo>
                    <a:pt x="2159794" y="45244"/>
                  </a:lnTo>
                  <a:lnTo>
                    <a:pt x="2252662" y="23813"/>
                  </a:lnTo>
                  <a:lnTo>
                    <a:pt x="2321719" y="0"/>
                  </a:lnTo>
                  <a:lnTo>
                    <a:pt x="2378869" y="7144"/>
                  </a:lnTo>
                  <a:lnTo>
                    <a:pt x="2462212" y="21432"/>
                  </a:lnTo>
                  <a:lnTo>
                    <a:pt x="2557462" y="54769"/>
                  </a:lnTo>
                  <a:lnTo>
                    <a:pt x="2616994" y="90488"/>
                  </a:lnTo>
                  <a:lnTo>
                    <a:pt x="2647950" y="116682"/>
                  </a:lnTo>
                  <a:lnTo>
                    <a:pt x="2659856" y="138113"/>
                  </a:lnTo>
                  <a:lnTo>
                    <a:pt x="2667000" y="159544"/>
                  </a:lnTo>
                  <a:lnTo>
                    <a:pt x="2664619" y="183357"/>
                  </a:lnTo>
                  <a:lnTo>
                    <a:pt x="2647950" y="202407"/>
                  </a:lnTo>
                  <a:lnTo>
                    <a:pt x="2590800" y="223838"/>
                  </a:lnTo>
                  <a:lnTo>
                    <a:pt x="2490787" y="242888"/>
                  </a:lnTo>
                  <a:lnTo>
                    <a:pt x="2214562" y="269082"/>
                  </a:lnTo>
                  <a:lnTo>
                    <a:pt x="2002631" y="285750"/>
                  </a:lnTo>
                  <a:lnTo>
                    <a:pt x="1769269" y="311944"/>
                  </a:lnTo>
                  <a:lnTo>
                    <a:pt x="1262062" y="3786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11;p327">
              <a:extLst>
                <a:ext uri="{FF2B5EF4-FFF2-40B4-BE49-F238E27FC236}">
                  <a16:creationId xmlns:a16="http://schemas.microsoft.com/office/drawing/2014/main" id="{B76C630B-F564-C845-9426-04C0140FA101}"/>
                </a:ext>
              </a:extLst>
            </p:cNvPr>
            <p:cNvSpPr/>
            <p:nvPr/>
          </p:nvSpPr>
          <p:spPr>
            <a:xfrm>
              <a:off x="5353050" y="4505325"/>
              <a:ext cx="641350" cy="657225"/>
            </a:xfrm>
            <a:custGeom>
              <a:avLst/>
              <a:gdLst/>
              <a:ahLst/>
              <a:cxnLst/>
              <a:rect l="l" t="t" r="r" b="b"/>
              <a:pathLst>
                <a:path w="640556" h="657225" extrusionOk="0">
                  <a:moveTo>
                    <a:pt x="330994" y="454819"/>
                  </a:moveTo>
                  <a:lnTo>
                    <a:pt x="157163" y="247650"/>
                  </a:lnTo>
                  <a:lnTo>
                    <a:pt x="14288" y="61913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4763" y="4763"/>
                  </a:lnTo>
                  <a:lnTo>
                    <a:pt x="21431" y="0"/>
                  </a:lnTo>
                  <a:lnTo>
                    <a:pt x="45244" y="7144"/>
                  </a:lnTo>
                  <a:lnTo>
                    <a:pt x="188119" y="76200"/>
                  </a:lnTo>
                  <a:lnTo>
                    <a:pt x="376238" y="164306"/>
                  </a:lnTo>
                  <a:lnTo>
                    <a:pt x="516731" y="219075"/>
                  </a:lnTo>
                  <a:lnTo>
                    <a:pt x="573881" y="321469"/>
                  </a:lnTo>
                  <a:lnTo>
                    <a:pt x="602456" y="390525"/>
                  </a:lnTo>
                  <a:lnTo>
                    <a:pt x="628650" y="471488"/>
                  </a:lnTo>
                  <a:lnTo>
                    <a:pt x="640556" y="531019"/>
                  </a:lnTo>
                  <a:lnTo>
                    <a:pt x="640556" y="569119"/>
                  </a:lnTo>
                  <a:lnTo>
                    <a:pt x="635794" y="602456"/>
                  </a:lnTo>
                  <a:lnTo>
                    <a:pt x="628650" y="631031"/>
                  </a:lnTo>
                  <a:lnTo>
                    <a:pt x="616744" y="647700"/>
                  </a:lnTo>
                  <a:lnTo>
                    <a:pt x="595313" y="657225"/>
                  </a:lnTo>
                  <a:lnTo>
                    <a:pt x="564356" y="657225"/>
                  </a:lnTo>
                  <a:lnTo>
                    <a:pt x="519113" y="642938"/>
                  </a:lnTo>
                  <a:lnTo>
                    <a:pt x="483394" y="616744"/>
                  </a:lnTo>
                  <a:lnTo>
                    <a:pt x="330994" y="4548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12;p327">
              <a:extLst>
                <a:ext uri="{FF2B5EF4-FFF2-40B4-BE49-F238E27FC236}">
                  <a16:creationId xmlns:a16="http://schemas.microsoft.com/office/drawing/2014/main" id="{951141B7-6FE2-F745-A1CD-2CBC6858B650}"/>
                </a:ext>
              </a:extLst>
            </p:cNvPr>
            <p:cNvSpPr/>
            <p:nvPr/>
          </p:nvSpPr>
          <p:spPr>
            <a:xfrm>
              <a:off x="3170238" y="4562475"/>
              <a:ext cx="1490662" cy="1114425"/>
            </a:xfrm>
            <a:custGeom>
              <a:avLst/>
              <a:gdLst/>
              <a:ahLst/>
              <a:cxnLst/>
              <a:rect l="l" t="t" r="r" b="b"/>
              <a:pathLst>
                <a:path w="1490662" h="1114425" extrusionOk="0">
                  <a:moveTo>
                    <a:pt x="326231" y="402431"/>
                  </a:moveTo>
                  <a:lnTo>
                    <a:pt x="73819" y="464344"/>
                  </a:lnTo>
                  <a:lnTo>
                    <a:pt x="0" y="302419"/>
                  </a:lnTo>
                  <a:lnTo>
                    <a:pt x="216694" y="269081"/>
                  </a:lnTo>
                  <a:lnTo>
                    <a:pt x="400050" y="233363"/>
                  </a:lnTo>
                  <a:lnTo>
                    <a:pt x="647700" y="173831"/>
                  </a:lnTo>
                  <a:lnTo>
                    <a:pt x="842962" y="114300"/>
                  </a:lnTo>
                  <a:lnTo>
                    <a:pt x="940594" y="83344"/>
                  </a:lnTo>
                  <a:lnTo>
                    <a:pt x="1026319" y="45244"/>
                  </a:lnTo>
                  <a:lnTo>
                    <a:pt x="1138237" y="0"/>
                  </a:lnTo>
                  <a:lnTo>
                    <a:pt x="1159669" y="2381"/>
                  </a:lnTo>
                  <a:lnTo>
                    <a:pt x="1295400" y="83344"/>
                  </a:lnTo>
                  <a:lnTo>
                    <a:pt x="1400175" y="159544"/>
                  </a:lnTo>
                  <a:lnTo>
                    <a:pt x="1450181" y="202406"/>
                  </a:lnTo>
                  <a:lnTo>
                    <a:pt x="1481137" y="242888"/>
                  </a:lnTo>
                  <a:lnTo>
                    <a:pt x="1490662" y="273844"/>
                  </a:lnTo>
                  <a:lnTo>
                    <a:pt x="1485900" y="307181"/>
                  </a:lnTo>
                  <a:lnTo>
                    <a:pt x="1447800" y="371475"/>
                  </a:lnTo>
                  <a:lnTo>
                    <a:pt x="1414462" y="409575"/>
                  </a:lnTo>
                  <a:lnTo>
                    <a:pt x="1357312" y="621506"/>
                  </a:lnTo>
                  <a:lnTo>
                    <a:pt x="1295400" y="869156"/>
                  </a:lnTo>
                  <a:lnTo>
                    <a:pt x="1266825" y="988219"/>
                  </a:lnTo>
                  <a:lnTo>
                    <a:pt x="1245394" y="1042988"/>
                  </a:lnTo>
                  <a:lnTo>
                    <a:pt x="1223962" y="1078706"/>
                  </a:lnTo>
                  <a:lnTo>
                    <a:pt x="1188244" y="1102519"/>
                  </a:lnTo>
                  <a:lnTo>
                    <a:pt x="1147762" y="1114425"/>
                  </a:lnTo>
                  <a:lnTo>
                    <a:pt x="1102519" y="1112044"/>
                  </a:lnTo>
                  <a:lnTo>
                    <a:pt x="1009650" y="1073944"/>
                  </a:lnTo>
                  <a:lnTo>
                    <a:pt x="1038225" y="871538"/>
                  </a:lnTo>
                  <a:lnTo>
                    <a:pt x="1102519" y="340519"/>
                  </a:lnTo>
                  <a:lnTo>
                    <a:pt x="1104900" y="300038"/>
                  </a:lnTo>
                  <a:lnTo>
                    <a:pt x="1104900" y="278606"/>
                  </a:lnTo>
                  <a:lnTo>
                    <a:pt x="1100137" y="264319"/>
                  </a:lnTo>
                  <a:lnTo>
                    <a:pt x="1092994" y="257175"/>
                  </a:lnTo>
                  <a:lnTo>
                    <a:pt x="1066800" y="247650"/>
                  </a:lnTo>
                  <a:lnTo>
                    <a:pt x="1031081" y="245269"/>
                  </a:lnTo>
                  <a:lnTo>
                    <a:pt x="923925" y="264319"/>
                  </a:lnTo>
                  <a:lnTo>
                    <a:pt x="326231" y="4024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13;p327">
              <a:extLst>
                <a:ext uri="{FF2B5EF4-FFF2-40B4-BE49-F238E27FC236}">
                  <a16:creationId xmlns:a16="http://schemas.microsoft.com/office/drawing/2014/main" id="{E9303387-FE67-2B40-9ABD-DCF80D16CF7A}"/>
                </a:ext>
              </a:extLst>
            </p:cNvPr>
            <p:cNvSpPr/>
            <p:nvPr/>
          </p:nvSpPr>
          <p:spPr>
            <a:xfrm>
              <a:off x="3389313" y="5421313"/>
              <a:ext cx="900112" cy="361950"/>
            </a:xfrm>
            <a:custGeom>
              <a:avLst/>
              <a:gdLst/>
              <a:ahLst/>
              <a:cxnLst/>
              <a:rect l="l" t="t" r="r" b="b"/>
              <a:pathLst>
                <a:path w="900112" h="361950" extrusionOk="0">
                  <a:moveTo>
                    <a:pt x="314325" y="304800"/>
                  </a:moveTo>
                  <a:lnTo>
                    <a:pt x="61912" y="361950"/>
                  </a:lnTo>
                  <a:lnTo>
                    <a:pt x="0" y="180975"/>
                  </a:lnTo>
                  <a:lnTo>
                    <a:pt x="233362" y="142875"/>
                  </a:lnTo>
                  <a:lnTo>
                    <a:pt x="445294" y="102394"/>
                  </a:lnTo>
                  <a:lnTo>
                    <a:pt x="638175" y="59532"/>
                  </a:lnTo>
                  <a:lnTo>
                    <a:pt x="852487" y="0"/>
                  </a:lnTo>
                  <a:lnTo>
                    <a:pt x="900112" y="204788"/>
                  </a:lnTo>
                  <a:lnTo>
                    <a:pt x="673894" y="233363"/>
                  </a:lnTo>
                  <a:lnTo>
                    <a:pt x="314325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614;p327">
              <a:extLst>
                <a:ext uri="{FF2B5EF4-FFF2-40B4-BE49-F238E27FC236}">
                  <a16:creationId xmlns:a16="http://schemas.microsoft.com/office/drawing/2014/main" id="{FE0D215B-FEB8-9B41-8B53-35AAB9774B54}"/>
                </a:ext>
              </a:extLst>
            </p:cNvPr>
            <p:cNvSpPr/>
            <p:nvPr/>
          </p:nvSpPr>
          <p:spPr>
            <a:xfrm rot="-5400000">
              <a:off x="4857750" y="2092325"/>
              <a:ext cx="1833563" cy="608013"/>
            </a:xfrm>
            <a:custGeom>
              <a:avLst/>
              <a:gdLst/>
              <a:ahLst/>
              <a:cxnLst/>
              <a:rect l="l" t="t" r="r" b="b"/>
              <a:pathLst>
                <a:path w="1833562" h="607218" extrusionOk="0">
                  <a:moveTo>
                    <a:pt x="1150144" y="273843"/>
                  </a:moveTo>
                  <a:lnTo>
                    <a:pt x="1533525" y="273843"/>
                  </a:lnTo>
                  <a:lnTo>
                    <a:pt x="1571625" y="266700"/>
                  </a:lnTo>
                  <a:lnTo>
                    <a:pt x="1612106" y="250031"/>
                  </a:lnTo>
                  <a:lnTo>
                    <a:pt x="1657350" y="226218"/>
                  </a:lnTo>
                  <a:lnTo>
                    <a:pt x="1695450" y="183356"/>
                  </a:lnTo>
                  <a:lnTo>
                    <a:pt x="1719262" y="152400"/>
                  </a:lnTo>
                  <a:lnTo>
                    <a:pt x="1731169" y="123825"/>
                  </a:lnTo>
                  <a:lnTo>
                    <a:pt x="1752600" y="42862"/>
                  </a:lnTo>
                  <a:lnTo>
                    <a:pt x="1759744" y="28575"/>
                  </a:lnTo>
                  <a:lnTo>
                    <a:pt x="1776412" y="9525"/>
                  </a:lnTo>
                  <a:lnTo>
                    <a:pt x="1793081" y="0"/>
                  </a:lnTo>
                  <a:lnTo>
                    <a:pt x="1804987" y="0"/>
                  </a:lnTo>
                  <a:lnTo>
                    <a:pt x="1824037" y="7143"/>
                  </a:lnTo>
                  <a:lnTo>
                    <a:pt x="1833562" y="28575"/>
                  </a:lnTo>
                  <a:lnTo>
                    <a:pt x="1816894" y="130968"/>
                  </a:lnTo>
                  <a:lnTo>
                    <a:pt x="1793081" y="228600"/>
                  </a:lnTo>
                  <a:lnTo>
                    <a:pt x="1766887" y="326231"/>
                  </a:lnTo>
                  <a:lnTo>
                    <a:pt x="1735931" y="407193"/>
                  </a:lnTo>
                  <a:lnTo>
                    <a:pt x="1709737" y="461962"/>
                  </a:lnTo>
                  <a:lnTo>
                    <a:pt x="1664494" y="514350"/>
                  </a:lnTo>
                  <a:lnTo>
                    <a:pt x="1614487" y="559593"/>
                  </a:lnTo>
                  <a:lnTo>
                    <a:pt x="1581150" y="590550"/>
                  </a:lnTo>
                  <a:lnTo>
                    <a:pt x="1557337" y="604837"/>
                  </a:lnTo>
                  <a:lnTo>
                    <a:pt x="1528762" y="607218"/>
                  </a:lnTo>
                  <a:lnTo>
                    <a:pt x="1502569" y="590550"/>
                  </a:lnTo>
                  <a:lnTo>
                    <a:pt x="1466850" y="573881"/>
                  </a:lnTo>
                  <a:lnTo>
                    <a:pt x="1402556" y="552450"/>
                  </a:lnTo>
                  <a:lnTo>
                    <a:pt x="1323975" y="542925"/>
                  </a:lnTo>
                  <a:lnTo>
                    <a:pt x="859631" y="542925"/>
                  </a:lnTo>
                  <a:lnTo>
                    <a:pt x="702469" y="542925"/>
                  </a:lnTo>
                  <a:lnTo>
                    <a:pt x="16669" y="519112"/>
                  </a:lnTo>
                  <a:lnTo>
                    <a:pt x="0" y="280987"/>
                  </a:lnTo>
                  <a:lnTo>
                    <a:pt x="683419" y="271462"/>
                  </a:lnTo>
                  <a:lnTo>
                    <a:pt x="1150144" y="2738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615;p327">
              <a:extLst>
                <a:ext uri="{FF2B5EF4-FFF2-40B4-BE49-F238E27FC236}">
                  <a16:creationId xmlns:a16="http://schemas.microsoft.com/office/drawing/2014/main" id="{046BDCBC-7A36-7243-9CAF-D0C184683BD5}"/>
                </a:ext>
              </a:extLst>
            </p:cNvPr>
            <p:cNvSpPr/>
            <p:nvPr/>
          </p:nvSpPr>
          <p:spPr>
            <a:xfrm>
              <a:off x="4546600" y="3021013"/>
              <a:ext cx="2916238" cy="650875"/>
            </a:xfrm>
            <a:custGeom>
              <a:avLst/>
              <a:gdLst/>
              <a:ahLst/>
              <a:cxnLst/>
              <a:rect l="l" t="t" r="r" b="b"/>
              <a:pathLst>
                <a:path w="2917032" h="650082" extrusionOk="0">
                  <a:moveTo>
                    <a:pt x="1214438" y="400050"/>
                  </a:moveTo>
                  <a:lnTo>
                    <a:pt x="919163" y="471488"/>
                  </a:lnTo>
                  <a:lnTo>
                    <a:pt x="664369" y="550069"/>
                  </a:lnTo>
                  <a:lnTo>
                    <a:pt x="511969" y="602457"/>
                  </a:lnTo>
                  <a:lnTo>
                    <a:pt x="469107" y="633413"/>
                  </a:lnTo>
                  <a:lnTo>
                    <a:pt x="440532" y="645319"/>
                  </a:lnTo>
                  <a:lnTo>
                    <a:pt x="414338" y="650082"/>
                  </a:lnTo>
                  <a:lnTo>
                    <a:pt x="378619" y="647700"/>
                  </a:lnTo>
                  <a:lnTo>
                    <a:pt x="326232" y="631032"/>
                  </a:lnTo>
                  <a:lnTo>
                    <a:pt x="190500" y="540544"/>
                  </a:lnTo>
                  <a:lnTo>
                    <a:pt x="73819" y="445294"/>
                  </a:lnTo>
                  <a:lnTo>
                    <a:pt x="21432" y="388144"/>
                  </a:lnTo>
                  <a:lnTo>
                    <a:pt x="4763" y="361950"/>
                  </a:lnTo>
                  <a:lnTo>
                    <a:pt x="0" y="340519"/>
                  </a:lnTo>
                  <a:lnTo>
                    <a:pt x="4763" y="323850"/>
                  </a:lnTo>
                  <a:lnTo>
                    <a:pt x="23813" y="319088"/>
                  </a:lnTo>
                  <a:lnTo>
                    <a:pt x="45244" y="328613"/>
                  </a:lnTo>
                  <a:lnTo>
                    <a:pt x="130969" y="366713"/>
                  </a:lnTo>
                  <a:lnTo>
                    <a:pt x="200025" y="390525"/>
                  </a:lnTo>
                  <a:lnTo>
                    <a:pt x="259557" y="404813"/>
                  </a:lnTo>
                  <a:lnTo>
                    <a:pt x="297657" y="409575"/>
                  </a:lnTo>
                  <a:lnTo>
                    <a:pt x="354807" y="407194"/>
                  </a:lnTo>
                  <a:lnTo>
                    <a:pt x="497682" y="378619"/>
                  </a:lnTo>
                  <a:lnTo>
                    <a:pt x="864394" y="300038"/>
                  </a:lnTo>
                  <a:lnTo>
                    <a:pt x="1207294" y="223838"/>
                  </a:lnTo>
                  <a:lnTo>
                    <a:pt x="1452563" y="176213"/>
                  </a:lnTo>
                  <a:lnTo>
                    <a:pt x="1714500" y="147638"/>
                  </a:lnTo>
                  <a:lnTo>
                    <a:pt x="1959769" y="116682"/>
                  </a:lnTo>
                  <a:lnTo>
                    <a:pt x="2300288" y="66675"/>
                  </a:lnTo>
                  <a:lnTo>
                    <a:pt x="2333625" y="59532"/>
                  </a:lnTo>
                  <a:lnTo>
                    <a:pt x="2407444" y="30957"/>
                  </a:lnTo>
                  <a:lnTo>
                    <a:pt x="2476500" y="0"/>
                  </a:lnTo>
                  <a:lnTo>
                    <a:pt x="2562225" y="14288"/>
                  </a:lnTo>
                  <a:lnTo>
                    <a:pt x="2674144" y="40482"/>
                  </a:lnTo>
                  <a:lnTo>
                    <a:pt x="2769394" y="69057"/>
                  </a:lnTo>
                  <a:lnTo>
                    <a:pt x="2847975" y="100013"/>
                  </a:lnTo>
                  <a:lnTo>
                    <a:pt x="2893219" y="123825"/>
                  </a:lnTo>
                  <a:lnTo>
                    <a:pt x="2905125" y="138113"/>
                  </a:lnTo>
                  <a:lnTo>
                    <a:pt x="2917032" y="176213"/>
                  </a:lnTo>
                  <a:lnTo>
                    <a:pt x="2917032" y="219075"/>
                  </a:lnTo>
                  <a:lnTo>
                    <a:pt x="2909888" y="242888"/>
                  </a:lnTo>
                  <a:lnTo>
                    <a:pt x="2876550" y="259557"/>
                  </a:lnTo>
                  <a:lnTo>
                    <a:pt x="2778919" y="269082"/>
                  </a:lnTo>
                  <a:lnTo>
                    <a:pt x="2555082" y="266700"/>
                  </a:lnTo>
                  <a:lnTo>
                    <a:pt x="2095500" y="292894"/>
                  </a:lnTo>
                  <a:lnTo>
                    <a:pt x="1738313" y="323850"/>
                  </a:lnTo>
                  <a:lnTo>
                    <a:pt x="1469232" y="354807"/>
                  </a:lnTo>
                  <a:lnTo>
                    <a:pt x="1214438" y="4000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616;p327">
              <a:extLst>
                <a:ext uri="{FF2B5EF4-FFF2-40B4-BE49-F238E27FC236}">
                  <a16:creationId xmlns:a16="http://schemas.microsoft.com/office/drawing/2014/main" id="{2A3D5796-4F69-1349-9B9A-D1FCB49AA115}"/>
                </a:ext>
              </a:extLst>
            </p:cNvPr>
            <p:cNvSpPr/>
            <p:nvPr/>
          </p:nvSpPr>
          <p:spPr>
            <a:xfrm rot="-5400000">
              <a:off x="5084762" y="4584701"/>
              <a:ext cx="2790825" cy="457200"/>
            </a:xfrm>
            <a:custGeom>
              <a:avLst/>
              <a:gdLst/>
              <a:ahLst/>
              <a:cxnLst/>
              <a:rect l="l" t="t" r="r" b="b"/>
              <a:pathLst>
                <a:path w="2790825" h="457200" extrusionOk="0">
                  <a:moveTo>
                    <a:pt x="1602581" y="195262"/>
                  </a:moveTo>
                  <a:lnTo>
                    <a:pt x="2057400" y="185737"/>
                  </a:lnTo>
                  <a:lnTo>
                    <a:pt x="2243137" y="188118"/>
                  </a:lnTo>
                  <a:lnTo>
                    <a:pt x="2433637" y="183356"/>
                  </a:lnTo>
                  <a:lnTo>
                    <a:pt x="2547937" y="169068"/>
                  </a:lnTo>
                  <a:lnTo>
                    <a:pt x="2595562" y="138112"/>
                  </a:lnTo>
                  <a:lnTo>
                    <a:pt x="2726531" y="23812"/>
                  </a:lnTo>
                  <a:lnTo>
                    <a:pt x="2738437" y="9525"/>
                  </a:lnTo>
                  <a:lnTo>
                    <a:pt x="2752725" y="0"/>
                  </a:lnTo>
                  <a:lnTo>
                    <a:pt x="2762250" y="0"/>
                  </a:lnTo>
                  <a:lnTo>
                    <a:pt x="2781300" y="4762"/>
                  </a:lnTo>
                  <a:lnTo>
                    <a:pt x="2788444" y="21431"/>
                  </a:lnTo>
                  <a:lnTo>
                    <a:pt x="2790825" y="45243"/>
                  </a:lnTo>
                  <a:lnTo>
                    <a:pt x="2759869" y="128587"/>
                  </a:lnTo>
                  <a:lnTo>
                    <a:pt x="2700337" y="259556"/>
                  </a:lnTo>
                  <a:lnTo>
                    <a:pt x="2652712" y="347662"/>
                  </a:lnTo>
                  <a:lnTo>
                    <a:pt x="2597944" y="426243"/>
                  </a:lnTo>
                  <a:lnTo>
                    <a:pt x="2576512" y="438150"/>
                  </a:lnTo>
                  <a:lnTo>
                    <a:pt x="2552700" y="431006"/>
                  </a:lnTo>
                  <a:lnTo>
                    <a:pt x="2519362" y="419100"/>
                  </a:lnTo>
                  <a:lnTo>
                    <a:pt x="2476500" y="409575"/>
                  </a:lnTo>
                  <a:lnTo>
                    <a:pt x="2266950" y="407193"/>
                  </a:lnTo>
                  <a:lnTo>
                    <a:pt x="1621631" y="407193"/>
                  </a:lnTo>
                  <a:lnTo>
                    <a:pt x="1314450" y="409575"/>
                  </a:lnTo>
                  <a:lnTo>
                    <a:pt x="938212" y="438150"/>
                  </a:lnTo>
                  <a:lnTo>
                    <a:pt x="628650" y="457200"/>
                  </a:lnTo>
                  <a:lnTo>
                    <a:pt x="523875" y="447675"/>
                  </a:lnTo>
                  <a:lnTo>
                    <a:pt x="450056" y="433387"/>
                  </a:lnTo>
                  <a:lnTo>
                    <a:pt x="352425" y="409575"/>
                  </a:lnTo>
                  <a:lnTo>
                    <a:pt x="233362" y="373856"/>
                  </a:lnTo>
                  <a:lnTo>
                    <a:pt x="138112" y="333375"/>
                  </a:lnTo>
                  <a:lnTo>
                    <a:pt x="61912" y="297656"/>
                  </a:lnTo>
                  <a:lnTo>
                    <a:pt x="19050" y="271462"/>
                  </a:lnTo>
                  <a:lnTo>
                    <a:pt x="7144" y="261937"/>
                  </a:lnTo>
                  <a:lnTo>
                    <a:pt x="0" y="245268"/>
                  </a:lnTo>
                  <a:lnTo>
                    <a:pt x="0" y="228600"/>
                  </a:lnTo>
                  <a:lnTo>
                    <a:pt x="11906" y="200025"/>
                  </a:lnTo>
                  <a:lnTo>
                    <a:pt x="66675" y="157162"/>
                  </a:lnTo>
                  <a:lnTo>
                    <a:pt x="159544" y="85725"/>
                  </a:lnTo>
                  <a:lnTo>
                    <a:pt x="550069" y="140493"/>
                  </a:lnTo>
                  <a:lnTo>
                    <a:pt x="557212" y="164306"/>
                  </a:lnTo>
                  <a:lnTo>
                    <a:pt x="569119" y="178593"/>
                  </a:lnTo>
                  <a:lnTo>
                    <a:pt x="595312" y="188118"/>
                  </a:lnTo>
                  <a:lnTo>
                    <a:pt x="635794" y="197643"/>
                  </a:lnTo>
                  <a:lnTo>
                    <a:pt x="681037" y="207168"/>
                  </a:lnTo>
                  <a:lnTo>
                    <a:pt x="847725" y="207168"/>
                  </a:lnTo>
                  <a:lnTo>
                    <a:pt x="1602581" y="1952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17;p327">
              <a:extLst>
                <a:ext uri="{FF2B5EF4-FFF2-40B4-BE49-F238E27FC236}">
                  <a16:creationId xmlns:a16="http://schemas.microsoft.com/office/drawing/2014/main" id="{9496B21C-648D-F241-85E8-2AA730135E1A}"/>
                </a:ext>
              </a:extLst>
            </p:cNvPr>
            <p:cNvSpPr/>
            <p:nvPr/>
          </p:nvSpPr>
          <p:spPr>
            <a:xfrm>
              <a:off x="5776913" y="5503863"/>
              <a:ext cx="685800" cy="606425"/>
            </a:xfrm>
            <a:custGeom>
              <a:avLst/>
              <a:gdLst/>
              <a:ahLst/>
              <a:cxnLst/>
              <a:rect l="l" t="t" r="r" b="b"/>
              <a:pathLst>
                <a:path w="685800" h="607219" extrusionOk="0">
                  <a:moveTo>
                    <a:pt x="223837" y="71437"/>
                  </a:moveTo>
                  <a:lnTo>
                    <a:pt x="369093" y="111919"/>
                  </a:lnTo>
                  <a:lnTo>
                    <a:pt x="435768" y="128587"/>
                  </a:lnTo>
                  <a:lnTo>
                    <a:pt x="502443" y="142875"/>
                  </a:lnTo>
                  <a:lnTo>
                    <a:pt x="685800" y="161925"/>
                  </a:lnTo>
                  <a:lnTo>
                    <a:pt x="609600" y="607219"/>
                  </a:lnTo>
                  <a:lnTo>
                    <a:pt x="547687" y="531019"/>
                  </a:lnTo>
                  <a:lnTo>
                    <a:pt x="485775" y="461962"/>
                  </a:lnTo>
                  <a:lnTo>
                    <a:pt x="423862" y="390525"/>
                  </a:lnTo>
                  <a:lnTo>
                    <a:pt x="326231" y="297656"/>
                  </a:lnTo>
                  <a:lnTo>
                    <a:pt x="214312" y="202406"/>
                  </a:lnTo>
                  <a:lnTo>
                    <a:pt x="107156" y="123825"/>
                  </a:lnTo>
                  <a:lnTo>
                    <a:pt x="40481" y="76200"/>
                  </a:lnTo>
                  <a:lnTo>
                    <a:pt x="14287" y="54769"/>
                  </a:lnTo>
                  <a:lnTo>
                    <a:pt x="2381" y="35719"/>
                  </a:lnTo>
                  <a:lnTo>
                    <a:pt x="0" y="19050"/>
                  </a:lnTo>
                  <a:lnTo>
                    <a:pt x="4762" y="2381"/>
                  </a:lnTo>
                  <a:lnTo>
                    <a:pt x="19050" y="0"/>
                  </a:lnTo>
                  <a:lnTo>
                    <a:pt x="47625" y="9525"/>
                  </a:lnTo>
                  <a:lnTo>
                    <a:pt x="223837" y="71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622;p328">
            <a:extLst>
              <a:ext uri="{FF2B5EF4-FFF2-40B4-BE49-F238E27FC236}">
                <a16:creationId xmlns:a16="http://schemas.microsoft.com/office/drawing/2014/main" id="{F39A4212-0780-5644-B33F-57F646D885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759" y="1331494"/>
            <a:ext cx="48641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2" name="Google Shape;3622;p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759" y="1391654"/>
            <a:ext cx="48641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ことわざ・慣用句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短 昔 筆 急</a:t>
            </a:r>
          </a:p>
        </p:txBody>
      </p:sp>
    </p:spTree>
    <p:extLst>
      <p:ext uri="{BB962C8B-B14F-4D97-AF65-F5344CB8AC3E}">
        <p14:creationId xmlns:p14="http://schemas.microsoft.com/office/powerpoint/2010/main" val="1864952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329"/>
          <p:cNvSpPr txBox="1"/>
          <p:nvPr/>
        </p:nvSpPr>
        <p:spPr>
          <a:xfrm>
            <a:off x="3870326" y="6765924"/>
            <a:ext cx="408307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短</a:t>
            </a:r>
            <a:endParaRPr/>
          </a:p>
        </p:txBody>
      </p:sp>
      <p:sp>
        <p:nvSpPr>
          <p:cNvPr id="3629" name="Google Shape;3629;p329"/>
          <p:cNvSpPr/>
          <p:nvPr/>
        </p:nvSpPr>
        <p:spPr>
          <a:xfrm>
            <a:off x="2798763" y="1779588"/>
            <a:ext cx="719137" cy="1506537"/>
          </a:xfrm>
          <a:custGeom>
            <a:avLst/>
            <a:gdLst/>
            <a:ahLst/>
            <a:cxnLst/>
            <a:rect l="l" t="t" r="r" b="b"/>
            <a:pathLst>
              <a:path w="719137" h="1507331" extrusionOk="0">
                <a:moveTo>
                  <a:pt x="550069" y="690562"/>
                </a:moveTo>
                <a:lnTo>
                  <a:pt x="602456" y="569119"/>
                </a:lnTo>
                <a:lnTo>
                  <a:pt x="631031" y="507206"/>
                </a:lnTo>
                <a:lnTo>
                  <a:pt x="645319" y="466725"/>
                </a:lnTo>
                <a:lnTo>
                  <a:pt x="671512" y="416719"/>
                </a:lnTo>
                <a:lnTo>
                  <a:pt x="700087" y="371475"/>
                </a:lnTo>
                <a:lnTo>
                  <a:pt x="716756" y="342900"/>
                </a:lnTo>
                <a:lnTo>
                  <a:pt x="719137" y="321469"/>
                </a:lnTo>
                <a:lnTo>
                  <a:pt x="714375" y="285750"/>
                </a:lnTo>
                <a:lnTo>
                  <a:pt x="704850" y="259556"/>
                </a:lnTo>
                <a:lnTo>
                  <a:pt x="681037" y="226219"/>
                </a:lnTo>
                <a:lnTo>
                  <a:pt x="647700" y="192881"/>
                </a:lnTo>
                <a:lnTo>
                  <a:pt x="614362" y="166687"/>
                </a:lnTo>
                <a:lnTo>
                  <a:pt x="561975" y="130969"/>
                </a:lnTo>
                <a:lnTo>
                  <a:pt x="509587" y="95250"/>
                </a:lnTo>
                <a:lnTo>
                  <a:pt x="442912" y="59531"/>
                </a:lnTo>
                <a:lnTo>
                  <a:pt x="383381" y="30956"/>
                </a:lnTo>
                <a:lnTo>
                  <a:pt x="328612" y="9525"/>
                </a:lnTo>
                <a:lnTo>
                  <a:pt x="278606" y="0"/>
                </a:lnTo>
                <a:lnTo>
                  <a:pt x="247650" y="0"/>
                </a:lnTo>
                <a:lnTo>
                  <a:pt x="228600" y="2381"/>
                </a:lnTo>
                <a:lnTo>
                  <a:pt x="214312" y="4762"/>
                </a:lnTo>
                <a:lnTo>
                  <a:pt x="209550" y="23812"/>
                </a:lnTo>
                <a:lnTo>
                  <a:pt x="216694" y="45244"/>
                </a:lnTo>
                <a:lnTo>
                  <a:pt x="230981" y="69056"/>
                </a:lnTo>
                <a:lnTo>
                  <a:pt x="252412" y="85725"/>
                </a:lnTo>
                <a:lnTo>
                  <a:pt x="280987" y="109537"/>
                </a:lnTo>
                <a:lnTo>
                  <a:pt x="309562" y="133350"/>
                </a:lnTo>
                <a:lnTo>
                  <a:pt x="335756" y="159544"/>
                </a:lnTo>
                <a:lnTo>
                  <a:pt x="357187" y="185737"/>
                </a:lnTo>
                <a:lnTo>
                  <a:pt x="371475" y="211931"/>
                </a:lnTo>
                <a:lnTo>
                  <a:pt x="378619" y="233362"/>
                </a:lnTo>
                <a:lnTo>
                  <a:pt x="383381" y="283369"/>
                </a:lnTo>
                <a:cubicBezTo>
                  <a:pt x="382558" y="305593"/>
                  <a:pt x="381000" y="327805"/>
                  <a:pt x="381000" y="350044"/>
                </a:cubicBezTo>
                <a:lnTo>
                  <a:pt x="373856" y="447675"/>
                </a:lnTo>
                <a:lnTo>
                  <a:pt x="361950" y="526256"/>
                </a:lnTo>
                <a:lnTo>
                  <a:pt x="333375" y="659606"/>
                </a:lnTo>
                <a:lnTo>
                  <a:pt x="278606" y="838200"/>
                </a:lnTo>
                <a:lnTo>
                  <a:pt x="209550" y="1002506"/>
                </a:lnTo>
                <a:lnTo>
                  <a:pt x="145256" y="1152525"/>
                </a:lnTo>
                <a:lnTo>
                  <a:pt x="23812" y="1414462"/>
                </a:lnTo>
                <a:lnTo>
                  <a:pt x="2381" y="1466850"/>
                </a:lnTo>
                <a:lnTo>
                  <a:pt x="0" y="1488281"/>
                </a:lnTo>
                <a:lnTo>
                  <a:pt x="4762" y="1500187"/>
                </a:lnTo>
                <a:lnTo>
                  <a:pt x="11906" y="1507331"/>
                </a:lnTo>
                <a:lnTo>
                  <a:pt x="26194" y="1507331"/>
                </a:lnTo>
                <a:lnTo>
                  <a:pt x="45244" y="1497806"/>
                </a:lnTo>
                <a:lnTo>
                  <a:pt x="78581" y="1457325"/>
                </a:lnTo>
                <a:lnTo>
                  <a:pt x="169069" y="1335881"/>
                </a:lnTo>
                <a:lnTo>
                  <a:pt x="269081" y="1195387"/>
                </a:lnTo>
                <a:lnTo>
                  <a:pt x="371475" y="1035844"/>
                </a:lnTo>
                <a:lnTo>
                  <a:pt x="452437" y="912019"/>
                </a:lnTo>
                <a:lnTo>
                  <a:pt x="516731" y="769144"/>
                </a:lnTo>
                <a:lnTo>
                  <a:pt x="550069" y="6905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329"/>
          <p:cNvSpPr/>
          <p:nvPr/>
        </p:nvSpPr>
        <p:spPr>
          <a:xfrm>
            <a:off x="2490788" y="3427413"/>
            <a:ext cx="2132012" cy="725487"/>
          </a:xfrm>
          <a:custGeom>
            <a:avLst/>
            <a:gdLst/>
            <a:ahLst/>
            <a:cxnLst/>
            <a:rect l="l" t="t" r="r" b="b"/>
            <a:pathLst>
              <a:path w="2131218" h="726281" extrusionOk="0">
                <a:moveTo>
                  <a:pt x="883443" y="342900"/>
                </a:moveTo>
                <a:lnTo>
                  <a:pt x="1128712" y="261937"/>
                </a:lnTo>
                <a:lnTo>
                  <a:pt x="1328737" y="202406"/>
                </a:lnTo>
                <a:lnTo>
                  <a:pt x="1559718" y="121444"/>
                </a:lnTo>
                <a:lnTo>
                  <a:pt x="1676400" y="69056"/>
                </a:lnTo>
                <a:lnTo>
                  <a:pt x="1709737" y="45244"/>
                </a:lnTo>
                <a:lnTo>
                  <a:pt x="1743075" y="28575"/>
                </a:lnTo>
                <a:lnTo>
                  <a:pt x="1783556" y="9525"/>
                </a:lnTo>
                <a:lnTo>
                  <a:pt x="1819275" y="0"/>
                </a:lnTo>
                <a:lnTo>
                  <a:pt x="1845468" y="0"/>
                </a:lnTo>
                <a:lnTo>
                  <a:pt x="1878806" y="4762"/>
                </a:lnTo>
                <a:lnTo>
                  <a:pt x="1921668" y="9525"/>
                </a:lnTo>
                <a:lnTo>
                  <a:pt x="1966912" y="19050"/>
                </a:lnTo>
                <a:lnTo>
                  <a:pt x="2012156" y="30956"/>
                </a:lnTo>
                <a:lnTo>
                  <a:pt x="2047875" y="47625"/>
                </a:lnTo>
                <a:lnTo>
                  <a:pt x="2074068" y="66675"/>
                </a:lnTo>
                <a:lnTo>
                  <a:pt x="2100262" y="92869"/>
                </a:lnTo>
                <a:lnTo>
                  <a:pt x="2119312" y="123825"/>
                </a:lnTo>
                <a:lnTo>
                  <a:pt x="2131218" y="150019"/>
                </a:lnTo>
                <a:lnTo>
                  <a:pt x="2131218" y="166687"/>
                </a:lnTo>
                <a:lnTo>
                  <a:pt x="2121693" y="188119"/>
                </a:lnTo>
                <a:lnTo>
                  <a:pt x="2102643" y="204787"/>
                </a:lnTo>
                <a:lnTo>
                  <a:pt x="2076450" y="216694"/>
                </a:lnTo>
                <a:lnTo>
                  <a:pt x="2031206" y="226219"/>
                </a:lnTo>
                <a:lnTo>
                  <a:pt x="1974056" y="226219"/>
                </a:lnTo>
                <a:lnTo>
                  <a:pt x="1914525" y="233362"/>
                </a:lnTo>
                <a:lnTo>
                  <a:pt x="1828800" y="247650"/>
                </a:lnTo>
                <a:lnTo>
                  <a:pt x="1709737" y="271462"/>
                </a:lnTo>
                <a:lnTo>
                  <a:pt x="1569243" y="304800"/>
                </a:lnTo>
                <a:lnTo>
                  <a:pt x="1447800" y="342900"/>
                </a:lnTo>
                <a:lnTo>
                  <a:pt x="1269206" y="414337"/>
                </a:lnTo>
                <a:lnTo>
                  <a:pt x="1026318" y="488156"/>
                </a:lnTo>
                <a:lnTo>
                  <a:pt x="833437" y="557212"/>
                </a:lnTo>
                <a:lnTo>
                  <a:pt x="645318" y="621506"/>
                </a:lnTo>
                <a:lnTo>
                  <a:pt x="542925" y="650081"/>
                </a:lnTo>
                <a:lnTo>
                  <a:pt x="466725" y="673894"/>
                </a:lnTo>
                <a:lnTo>
                  <a:pt x="445293" y="685800"/>
                </a:lnTo>
                <a:lnTo>
                  <a:pt x="404812" y="707231"/>
                </a:lnTo>
                <a:lnTo>
                  <a:pt x="369093" y="719137"/>
                </a:lnTo>
                <a:lnTo>
                  <a:pt x="330993" y="726281"/>
                </a:lnTo>
                <a:lnTo>
                  <a:pt x="307181" y="726281"/>
                </a:lnTo>
                <a:lnTo>
                  <a:pt x="269081" y="714375"/>
                </a:lnTo>
                <a:lnTo>
                  <a:pt x="245268" y="695325"/>
                </a:lnTo>
                <a:lnTo>
                  <a:pt x="204787" y="666750"/>
                </a:lnTo>
                <a:lnTo>
                  <a:pt x="173831" y="640556"/>
                </a:lnTo>
                <a:lnTo>
                  <a:pt x="138112" y="604837"/>
                </a:lnTo>
                <a:lnTo>
                  <a:pt x="102393" y="566737"/>
                </a:lnTo>
                <a:lnTo>
                  <a:pt x="64293" y="516731"/>
                </a:lnTo>
                <a:lnTo>
                  <a:pt x="21431" y="447675"/>
                </a:lnTo>
                <a:lnTo>
                  <a:pt x="4762" y="411956"/>
                </a:lnTo>
                <a:lnTo>
                  <a:pt x="0" y="378619"/>
                </a:lnTo>
                <a:lnTo>
                  <a:pt x="9525" y="361950"/>
                </a:lnTo>
                <a:lnTo>
                  <a:pt x="23812" y="352425"/>
                </a:lnTo>
                <a:lnTo>
                  <a:pt x="38100" y="357187"/>
                </a:lnTo>
                <a:lnTo>
                  <a:pt x="57150" y="371475"/>
                </a:lnTo>
                <a:lnTo>
                  <a:pt x="85725" y="395287"/>
                </a:lnTo>
                <a:lnTo>
                  <a:pt x="121443" y="414337"/>
                </a:lnTo>
                <a:lnTo>
                  <a:pt x="152400" y="431006"/>
                </a:lnTo>
                <a:lnTo>
                  <a:pt x="192881" y="447675"/>
                </a:lnTo>
                <a:lnTo>
                  <a:pt x="238125" y="464344"/>
                </a:lnTo>
                <a:lnTo>
                  <a:pt x="273843" y="476250"/>
                </a:lnTo>
                <a:lnTo>
                  <a:pt x="304800" y="481012"/>
                </a:lnTo>
                <a:lnTo>
                  <a:pt x="328612" y="483394"/>
                </a:lnTo>
                <a:lnTo>
                  <a:pt x="354806" y="485775"/>
                </a:lnTo>
                <a:lnTo>
                  <a:pt x="419100" y="478631"/>
                </a:lnTo>
                <a:lnTo>
                  <a:pt x="531018" y="450056"/>
                </a:lnTo>
                <a:lnTo>
                  <a:pt x="781050" y="376237"/>
                </a:lnTo>
                <a:lnTo>
                  <a:pt x="883443" y="342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329"/>
          <p:cNvSpPr/>
          <p:nvPr/>
        </p:nvSpPr>
        <p:spPr>
          <a:xfrm>
            <a:off x="4818063" y="1928813"/>
            <a:ext cx="2049462" cy="547687"/>
          </a:xfrm>
          <a:custGeom>
            <a:avLst/>
            <a:gdLst/>
            <a:ahLst/>
            <a:cxnLst/>
            <a:rect l="l" t="t" r="r" b="b"/>
            <a:pathLst>
              <a:path w="2050256" h="547687" extrusionOk="0">
                <a:moveTo>
                  <a:pt x="1059656" y="407193"/>
                </a:moveTo>
                <a:lnTo>
                  <a:pt x="590550" y="492918"/>
                </a:lnTo>
                <a:lnTo>
                  <a:pt x="569119" y="497681"/>
                </a:lnTo>
                <a:lnTo>
                  <a:pt x="523875" y="511968"/>
                </a:lnTo>
                <a:lnTo>
                  <a:pt x="478631" y="526256"/>
                </a:lnTo>
                <a:lnTo>
                  <a:pt x="431006" y="538162"/>
                </a:lnTo>
                <a:lnTo>
                  <a:pt x="376237" y="547687"/>
                </a:lnTo>
                <a:lnTo>
                  <a:pt x="342900" y="545306"/>
                </a:lnTo>
                <a:lnTo>
                  <a:pt x="302419" y="533400"/>
                </a:lnTo>
                <a:lnTo>
                  <a:pt x="252412" y="509587"/>
                </a:lnTo>
                <a:lnTo>
                  <a:pt x="216694" y="488156"/>
                </a:lnTo>
                <a:lnTo>
                  <a:pt x="173831" y="454818"/>
                </a:lnTo>
                <a:lnTo>
                  <a:pt x="133350" y="419100"/>
                </a:lnTo>
                <a:lnTo>
                  <a:pt x="92869" y="373856"/>
                </a:lnTo>
                <a:lnTo>
                  <a:pt x="57150" y="330993"/>
                </a:lnTo>
                <a:lnTo>
                  <a:pt x="30956" y="295275"/>
                </a:lnTo>
                <a:lnTo>
                  <a:pt x="16669" y="271462"/>
                </a:lnTo>
                <a:lnTo>
                  <a:pt x="2381" y="240506"/>
                </a:lnTo>
                <a:lnTo>
                  <a:pt x="0" y="223837"/>
                </a:lnTo>
                <a:lnTo>
                  <a:pt x="7144" y="211931"/>
                </a:lnTo>
                <a:lnTo>
                  <a:pt x="16669" y="211931"/>
                </a:lnTo>
                <a:lnTo>
                  <a:pt x="42862" y="221456"/>
                </a:lnTo>
                <a:lnTo>
                  <a:pt x="66675" y="235743"/>
                </a:lnTo>
                <a:lnTo>
                  <a:pt x="95250" y="252412"/>
                </a:lnTo>
                <a:lnTo>
                  <a:pt x="130969" y="271462"/>
                </a:lnTo>
                <a:lnTo>
                  <a:pt x="188119" y="295275"/>
                </a:lnTo>
                <a:lnTo>
                  <a:pt x="226219" y="307181"/>
                </a:lnTo>
                <a:lnTo>
                  <a:pt x="264319" y="319087"/>
                </a:lnTo>
                <a:lnTo>
                  <a:pt x="314325" y="328612"/>
                </a:lnTo>
                <a:lnTo>
                  <a:pt x="357187" y="335756"/>
                </a:lnTo>
                <a:lnTo>
                  <a:pt x="388144" y="338137"/>
                </a:lnTo>
                <a:lnTo>
                  <a:pt x="423862" y="340518"/>
                </a:lnTo>
                <a:lnTo>
                  <a:pt x="500062" y="333375"/>
                </a:lnTo>
                <a:lnTo>
                  <a:pt x="671512" y="304800"/>
                </a:lnTo>
                <a:lnTo>
                  <a:pt x="881062" y="264318"/>
                </a:lnTo>
                <a:lnTo>
                  <a:pt x="1140619" y="207168"/>
                </a:lnTo>
                <a:lnTo>
                  <a:pt x="1254919" y="173831"/>
                </a:lnTo>
                <a:lnTo>
                  <a:pt x="1354931" y="142875"/>
                </a:lnTo>
                <a:lnTo>
                  <a:pt x="1478756" y="97631"/>
                </a:lnTo>
                <a:lnTo>
                  <a:pt x="1552575" y="64293"/>
                </a:lnTo>
                <a:lnTo>
                  <a:pt x="1593056" y="38100"/>
                </a:lnTo>
                <a:lnTo>
                  <a:pt x="1638300" y="14287"/>
                </a:lnTo>
                <a:lnTo>
                  <a:pt x="1676400" y="2381"/>
                </a:lnTo>
                <a:lnTo>
                  <a:pt x="1712119" y="0"/>
                </a:lnTo>
                <a:lnTo>
                  <a:pt x="1754981" y="11906"/>
                </a:lnTo>
                <a:lnTo>
                  <a:pt x="1866900" y="61912"/>
                </a:lnTo>
                <a:lnTo>
                  <a:pt x="1962150" y="100012"/>
                </a:lnTo>
                <a:lnTo>
                  <a:pt x="2021681" y="123825"/>
                </a:lnTo>
                <a:lnTo>
                  <a:pt x="2038350" y="138112"/>
                </a:lnTo>
                <a:lnTo>
                  <a:pt x="2050256" y="159543"/>
                </a:lnTo>
                <a:lnTo>
                  <a:pt x="2050256" y="173831"/>
                </a:lnTo>
                <a:lnTo>
                  <a:pt x="2040731" y="204787"/>
                </a:lnTo>
                <a:lnTo>
                  <a:pt x="2012156" y="247650"/>
                </a:lnTo>
                <a:lnTo>
                  <a:pt x="1985962" y="266700"/>
                </a:lnTo>
                <a:lnTo>
                  <a:pt x="1955006" y="278606"/>
                </a:lnTo>
                <a:lnTo>
                  <a:pt x="1893094" y="288131"/>
                </a:lnTo>
                <a:lnTo>
                  <a:pt x="1804987" y="295275"/>
                </a:lnTo>
                <a:lnTo>
                  <a:pt x="1726406" y="297656"/>
                </a:lnTo>
                <a:lnTo>
                  <a:pt x="1624012" y="311943"/>
                </a:lnTo>
                <a:lnTo>
                  <a:pt x="1321594" y="361950"/>
                </a:lnTo>
                <a:lnTo>
                  <a:pt x="1059656" y="407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329"/>
          <p:cNvSpPr/>
          <p:nvPr/>
        </p:nvSpPr>
        <p:spPr>
          <a:xfrm>
            <a:off x="4640263" y="3000375"/>
            <a:ext cx="569912" cy="1277938"/>
          </a:xfrm>
          <a:custGeom>
            <a:avLst/>
            <a:gdLst/>
            <a:ahLst/>
            <a:cxnLst/>
            <a:rect l="l" t="t" r="r" b="b"/>
            <a:pathLst>
              <a:path w="569119" h="1278731" extrusionOk="0">
                <a:moveTo>
                  <a:pt x="459582" y="371475"/>
                </a:moveTo>
                <a:lnTo>
                  <a:pt x="433388" y="216694"/>
                </a:lnTo>
                <a:lnTo>
                  <a:pt x="390525" y="52388"/>
                </a:lnTo>
                <a:lnTo>
                  <a:pt x="323850" y="40481"/>
                </a:lnTo>
                <a:lnTo>
                  <a:pt x="214313" y="26194"/>
                </a:lnTo>
                <a:lnTo>
                  <a:pt x="116682" y="11906"/>
                </a:lnTo>
                <a:lnTo>
                  <a:pt x="59532" y="4763"/>
                </a:lnTo>
                <a:lnTo>
                  <a:pt x="26194" y="0"/>
                </a:lnTo>
                <a:lnTo>
                  <a:pt x="11907" y="0"/>
                </a:lnTo>
                <a:lnTo>
                  <a:pt x="0" y="4763"/>
                </a:lnTo>
                <a:lnTo>
                  <a:pt x="0" y="21431"/>
                </a:lnTo>
                <a:lnTo>
                  <a:pt x="7144" y="42863"/>
                </a:lnTo>
                <a:lnTo>
                  <a:pt x="7144" y="42863"/>
                </a:lnTo>
                <a:lnTo>
                  <a:pt x="50007" y="66675"/>
                </a:lnTo>
                <a:lnTo>
                  <a:pt x="88107" y="90488"/>
                </a:lnTo>
                <a:lnTo>
                  <a:pt x="123825" y="119063"/>
                </a:lnTo>
                <a:lnTo>
                  <a:pt x="157163" y="157163"/>
                </a:lnTo>
                <a:lnTo>
                  <a:pt x="185738" y="202406"/>
                </a:lnTo>
                <a:lnTo>
                  <a:pt x="204788" y="245269"/>
                </a:lnTo>
                <a:lnTo>
                  <a:pt x="219075" y="285750"/>
                </a:lnTo>
                <a:lnTo>
                  <a:pt x="230982" y="335756"/>
                </a:lnTo>
                <a:lnTo>
                  <a:pt x="250032" y="454819"/>
                </a:lnTo>
                <a:lnTo>
                  <a:pt x="295275" y="745331"/>
                </a:lnTo>
                <a:lnTo>
                  <a:pt x="323850" y="945356"/>
                </a:lnTo>
                <a:lnTo>
                  <a:pt x="328613" y="995363"/>
                </a:lnTo>
                <a:lnTo>
                  <a:pt x="328613" y="1021556"/>
                </a:lnTo>
                <a:lnTo>
                  <a:pt x="330994" y="1064419"/>
                </a:lnTo>
                <a:lnTo>
                  <a:pt x="338138" y="1107281"/>
                </a:lnTo>
                <a:lnTo>
                  <a:pt x="347663" y="1150144"/>
                </a:lnTo>
                <a:lnTo>
                  <a:pt x="369094" y="1200150"/>
                </a:lnTo>
                <a:lnTo>
                  <a:pt x="383382" y="1223963"/>
                </a:lnTo>
                <a:lnTo>
                  <a:pt x="407194" y="1247775"/>
                </a:lnTo>
                <a:lnTo>
                  <a:pt x="431007" y="1266825"/>
                </a:lnTo>
                <a:lnTo>
                  <a:pt x="454819" y="1276350"/>
                </a:lnTo>
                <a:lnTo>
                  <a:pt x="473869" y="1278731"/>
                </a:lnTo>
                <a:lnTo>
                  <a:pt x="504825" y="1273969"/>
                </a:lnTo>
                <a:lnTo>
                  <a:pt x="523875" y="1264444"/>
                </a:lnTo>
                <a:lnTo>
                  <a:pt x="533400" y="1245394"/>
                </a:lnTo>
                <a:lnTo>
                  <a:pt x="569119" y="1152525"/>
                </a:lnTo>
                <a:lnTo>
                  <a:pt x="552450" y="919163"/>
                </a:lnTo>
                <a:lnTo>
                  <a:pt x="519113" y="728663"/>
                </a:lnTo>
                <a:lnTo>
                  <a:pt x="459582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329"/>
          <p:cNvSpPr/>
          <p:nvPr/>
        </p:nvSpPr>
        <p:spPr>
          <a:xfrm>
            <a:off x="4865688" y="4352925"/>
            <a:ext cx="555625" cy="922338"/>
          </a:xfrm>
          <a:custGeom>
            <a:avLst/>
            <a:gdLst/>
            <a:ahLst/>
            <a:cxnLst/>
            <a:rect l="l" t="t" r="r" b="b"/>
            <a:pathLst>
              <a:path w="557212" h="921544" extrusionOk="0">
                <a:moveTo>
                  <a:pt x="278606" y="195263"/>
                </a:moveTo>
                <a:lnTo>
                  <a:pt x="373856" y="283369"/>
                </a:lnTo>
                <a:lnTo>
                  <a:pt x="471487" y="376238"/>
                </a:lnTo>
                <a:lnTo>
                  <a:pt x="523875" y="433388"/>
                </a:lnTo>
                <a:lnTo>
                  <a:pt x="531019" y="452438"/>
                </a:lnTo>
                <a:lnTo>
                  <a:pt x="540544" y="492919"/>
                </a:lnTo>
                <a:lnTo>
                  <a:pt x="547687" y="538163"/>
                </a:lnTo>
                <a:lnTo>
                  <a:pt x="554831" y="614363"/>
                </a:lnTo>
                <a:cubicBezTo>
                  <a:pt x="555625" y="642144"/>
                  <a:pt x="556418" y="669925"/>
                  <a:pt x="557212" y="697706"/>
                </a:cubicBezTo>
                <a:lnTo>
                  <a:pt x="552450" y="742950"/>
                </a:lnTo>
                <a:lnTo>
                  <a:pt x="533400" y="807244"/>
                </a:lnTo>
                <a:lnTo>
                  <a:pt x="516731" y="850106"/>
                </a:lnTo>
                <a:lnTo>
                  <a:pt x="495300" y="883444"/>
                </a:lnTo>
                <a:lnTo>
                  <a:pt x="469106" y="907256"/>
                </a:lnTo>
                <a:lnTo>
                  <a:pt x="435769" y="921544"/>
                </a:lnTo>
                <a:lnTo>
                  <a:pt x="409575" y="921544"/>
                </a:lnTo>
                <a:lnTo>
                  <a:pt x="366712" y="909638"/>
                </a:lnTo>
                <a:lnTo>
                  <a:pt x="326231" y="883444"/>
                </a:lnTo>
                <a:lnTo>
                  <a:pt x="307181" y="864394"/>
                </a:lnTo>
                <a:lnTo>
                  <a:pt x="295275" y="816769"/>
                </a:lnTo>
                <a:lnTo>
                  <a:pt x="261937" y="669131"/>
                </a:lnTo>
                <a:lnTo>
                  <a:pt x="228600" y="511969"/>
                </a:lnTo>
                <a:lnTo>
                  <a:pt x="211931" y="431006"/>
                </a:lnTo>
                <a:lnTo>
                  <a:pt x="192881" y="371475"/>
                </a:lnTo>
                <a:lnTo>
                  <a:pt x="154781" y="292894"/>
                </a:lnTo>
                <a:lnTo>
                  <a:pt x="109537" y="211931"/>
                </a:lnTo>
                <a:lnTo>
                  <a:pt x="61912" y="130969"/>
                </a:lnTo>
                <a:lnTo>
                  <a:pt x="16669" y="64294"/>
                </a:lnTo>
                <a:lnTo>
                  <a:pt x="2381" y="33338"/>
                </a:lnTo>
                <a:lnTo>
                  <a:pt x="0" y="11906"/>
                </a:lnTo>
                <a:lnTo>
                  <a:pt x="2381" y="0"/>
                </a:lnTo>
                <a:lnTo>
                  <a:pt x="21431" y="0"/>
                </a:lnTo>
                <a:lnTo>
                  <a:pt x="52387" y="9525"/>
                </a:lnTo>
                <a:lnTo>
                  <a:pt x="76200" y="23813"/>
                </a:lnTo>
                <a:lnTo>
                  <a:pt x="138112" y="76200"/>
                </a:lnTo>
                <a:lnTo>
                  <a:pt x="219075" y="145256"/>
                </a:lnTo>
                <a:lnTo>
                  <a:pt x="278606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329"/>
          <p:cNvSpPr/>
          <p:nvPr/>
        </p:nvSpPr>
        <p:spPr>
          <a:xfrm>
            <a:off x="5962650" y="4049713"/>
            <a:ext cx="715963" cy="1406525"/>
          </a:xfrm>
          <a:custGeom>
            <a:avLst/>
            <a:gdLst/>
            <a:ahLst/>
            <a:cxnLst/>
            <a:rect l="l" t="t" r="r" b="b"/>
            <a:pathLst>
              <a:path w="716756" h="1404938" extrusionOk="0">
                <a:moveTo>
                  <a:pt x="292894" y="609600"/>
                </a:moveTo>
                <a:lnTo>
                  <a:pt x="335756" y="492919"/>
                </a:lnTo>
                <a:lnTo>
                  <a:pt x="361950" y="421482"/>
                </a:lnTo>
                <a:lnTo>
                  <a:pt x="369094" y="392907"/>
                </a:lnTo>
                <a:lnTo>
                  <a:pt x="373856" y="354807"/>
                </a:lnTo>
                <a:lnTo>
                  <a:pt x="378619" y="309563"/>
                </a:lnTo>
                <a:cubicBezTo>
                  <a:pt x="377825" y="291307"/>
                  <a:pt x="377032" y="273050"/>
                  <a:pt x="376238" y="254794"/>
                </a:cubicBezTo>
                <a:lnTo>
                  <a:pt x="366713" y="209550"/>
                </a:lnTo>
                <a:lnTo>
                  <a:pt x="350044" y="183357"/>
                </a:lnTo>
                <a:lnTo>
                  <a:pt x="314325" y="142875"/>
                </a:lnTo>
                <a:lnTo>
                  <a:pt x="278606" y="107157"/>
                </a:lnTo>
                <a:lnTo>
                  <a:pt x="252413" y="83344"/>
                </a:lnTo>
                <a:lnTo>
                  <a:pt x="221456" y="57150"/>
                </a:lnTo>
                <a:lnTo>
                  <a:pt x="209550" y="42863"/>
                </a:lnTo>
                <a:lnTo>
                  <a:pt x="207169" y="23813"/>
                </a:lnTo>
                <a:lnTo>
                  <a:pt x="209550" y="7144"/>
                </a:lnTo>
                <a:lnTo>
                  <a:pt x="221456" y="0"/>
                </a:lnTo>
                <a:lnTo>
                  <a:pt x="245269" y="2382"/>
                </a:lnTo>
                <a:lnTo>
                  <a:pt x="297656" y="11907"/>
                </a:lnTo>
                <a:lnTo>
                  <a:pt x="357188" y="26194"/>
                </a:lnTo>
                <a:lnTo>
                  <a:pt x="400050" y="40482"/>
                </a:lnTo>
                <a:lnTo>
                  <a:pt x="440531" y="54769"/>
                </a:lnTo>
                <a:lnTo>
                  <a:pt x="492919" y="80963"/>
                </a:lnTo>
                <a:lnTo>
                  <a:pt x="540544" y="109538"/>
                </a:lnTo>
                <a:lnTo>
                  <a:pt x="573881" y="133350"/>
                </a:lnTo>
                <a:lnTo>
                  <a:pt x="619125" y="178594"/>
                </a:lnTo>
                <a:lnTo>
                  <a:pt x="657225" y="223838"/>
                </a:lnTo>
                <a:lnTo>
                  <a:pt x="700088" y="285750"/>
                </a:lnTo>
                <a:lnTo>
                  <a:pt x="711994" y="311944"/>
                </a:lnTo>
                <a:lnTo>
                  <a:pt x="716756" y="330994"/>
                </a:lnTo>
                <a:lnTo>
                  <a:pt x="711994" y="359569"/>
                </a:lnTo>
                <a:lnTo>
                  <a:pt x="697706" y="388144"/>
                </a:lnTo>
                <a:lnTo>
                  <a:pt x="669131" y="419100"/>
                </a:lnTo>
                <a:lnTo>
                  <a:pt x="631031" y="454819"/>
                </a:lnTo>
                <a:lnTo>
                  <a:pt x="459581" y="728663"/>
                </a:lnTo>
                <a:lnTo>
                  <a:pt x="254794" y="1045369"/>
                </a:lnTo>
                <a:lnTo>
                  <a:pt x="73819" y="1309688"/>
                </a:lnTo>
                <a:lnTo>
                  <a:pt x="0" y="1404938"/>
                </a:lnTo>
                <a:lnTo>
                  <a:pt x="42863" y="1254919"/>
                </a:lnTo>
                <a:lnTo>
                  <a:pt x="107156" y="1083469"/>
                </a:lnTo>
                <a:lnTo>
                  <a:pt x="188119" y="876300"/>
                </a:lnTo>
                <a:lnTo>
                  <a:pt x="292894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329"/>
          <p:cNvSpPr/>
          <p:nvPr/>
        </p:nvSpPr>
        <p:spPr>
          <a:xfrm>
            <a:off x="3113088" y="2490788"/>
            <a:ext cx="1300162" cy="425450"/>
          </a:xfrm>
          <a:custGeom>
            <a:avLst/>
            <a:gdLst/>
            <a:ahLst/>
            <a:cxnLst/>
            <a:rect l="l" t="t" r="r" b="b"/>
            <a:pathLst>
              <a:path w="1300162" h="426243" extrusionOk="0">
                <a:moveTo>
                  <a:pt x="235744" y="392906"/>
                </a:moveTo>
                <a:lnTo>
                  <a:pt x="154781" y="373856"/>
                </a:lnTo>
                <a:lnTo>
                  <a:pt x="78581" y="347662"/>
                </a:lnTo>
                <a:lnTo>
                  <a:pt x="0" y="319087"/>
                </a:lnTo>
                <a:lnTo>
                  <a:pt x="80962" y="180975"/>
                </a:lnTo>
                <a:lnTo>
                  <a:pt x="192881" y="223837"/>
                </a:lnTo>
                <a:lnTo>
                  <a:pt x="221456" y="228600"/>
                </a:lnTo>
                <a:lnTo>
                  <a:pt x="257175" y="230981"/>
                </a:lnTo>
                <a:lnTo>
                  <a:pt x="307181" y="228600"/>
                </a:lnTo>
                <a:lnTo>
                  <a:pt x="376237" y="219075"/>
                </a:lnTo>
                <a:lnTo>
                  <a:pt x="507206" y="192881"/>
                </a:lnTo>
                <a:lnTo>
                  <a:pt x="604837" y="169068"/>
                </a:lnTo>
                <a:lnTo>
                  <a:pt x="678656" y="142875"/>
                </a:lnTo>
                <a:lnTo>
                  <a:pt x="757237" y="109537"/>
                </a:lnTo>
                <a:lnTo>
                  <a:pt x="812006" y="78581"/>
                </a:lnTo>
                <a:lnTo>
                  <a:pt x="835819" y="59531"/>
                </a:lnTo>
                <a:lnTo>
                  <a:pt x="873919" y="23812"/>
                </a:lnTo>
                <a:lnTo>
                  <a:pt x="904875" y="7143"/>
                </a:lnTo>
                <a:lnTo>
                  <a:pt x="942975" y="0"/>
                </a:lnTo>
                <a:lnTo>
                  <a:pt x="976312" y="2381"/>
                </a:lnTo>
                <a:lnTo>
                  <a:pt x="1026319" y="7143"/>
                </a:lnTo>
                <a:lnTo>
                  <a:pt x="1090612" y="21431"/>
                </a:lnTo>
                <a:lnTo>
                  <a:pt x="1135856" y="38100"/>
                </a:lnTo>
                <a:lnTo>
                  <a:pt x="1176337" y="57150"/>
                </a:lnTo>
                <a:lnTo>
                  <a:pt x="1221581" y="80962"/>
                </a:lnTo>
                <a:lnTo>
                  <a:pt x="1259681" y="109537"/>
                </a:lnTo>
                <a:lnTo>
                  <a:pt x="1285875" y="140493"/>
                </a:lnTo>
                <a:lnTo>
                  <a:pt x="1297781" y="161925"/>
                </a:lnTo>
                <a:lnTo>
                  <a:pt x="1300162" y="180975"/>
                </a:lnTo>
                <a:lnTo>
                  <a:pt x="1285875" y="209550"/>
                </a:lnTo>
                <a:lnTo>
                  <a:pt x="1262062" y="223837"/>
                </a:lnTo>
                <a:lnTo>
                  <a:pt x="1207294" y="242887"/>
                </a:lnTo>
                <a:lnTo>
                  <a:pt x="1162050" y="247650"/>
                </a:lnTo>
                <a:lnTo>
                  <a:pt x="1092994" y="252412"/>
                </a:lnTo>
                <a:lnTo>
                  <a:pt x="995362" y="269081"/>
                </a:lnTo>
                <a:lnTo>
                  <a:pt x="854869" y="307181"/>
                </a:lnTo>
                <a:lnTo>
                  <a:pt x="678656" y="361950"/>
                </a:lnTo>
                <a:lnTo>
                  <a:pt x="447675" y="426243"/>
                </a:lnTo>
                <a:lnTo>
                  <a:pt x="395287" y="423862"/>
                </a:lnTo>
                <a:lnTo>
                  <a:pt x="295275" y="407193"/>
                </a:lnTo>
                <a:lnTo>
                  <a:pt x="235744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329"/>
          <p:cNvSpPr/>
          <p:nvPr/>
        </p:nvSpPr>
        <p:spPr>
          <a:xfrm rot="-5400000">
            <a:off x="1701801" y="3686175"/>
            <a:ext cx="3033712" cy="1303337"/>
          </a:xfrm>
          <a:custGeom>
            <a:avLst/>
            <a:gdLst/>
            <a:ahLst/>
            <a:cxnLst/>
            <a:rect l="l" t="t" r="r" b="b"/>
            <a:pathLst>
              <a:path w="3034263" h="1303342" extrusionOk="0">
                <a:moveTo>
                  <a:pt x="2248652" y="1025159"/>
                </a:moveTo>
                <a:lnTo>
                  <a:pt x="2367137" y="1032886"/>
                </a:lnTo>
                <a:lnTo>
                  <a:pt x="2503653" y="1038037"/>
                </a:lnTo>
                <a:lnTo>
                  <a:pt x="2604109" y="1040613"/>
                </a:lnTo>
                <a:lnTo>
                  <a:pt x="2689109" y="1040613"/>
                </a:lnTo>
                <a:lnTo>
                  <a:pt x="2779261" y="1038037"/>
                </a:lnTo>
                <a:lnTo>
                  <a:pt x="2823049" y="1032886"/>
                </a:lnTo>
                <a:lnTo>
                  <a:pt x="2869413" y="1025159"/>
                </a:lnTo>
                <a:lnTo>
                  <a:pt x="2908050" y="1012280"/>
                </a:lnTo>
                <a:lnTo>
                  <a:pt x="2967293" y="973643"/>
                </a:lnTo>
                <a:lnTo>
                  <a:pt x="2987899" y="958188"/>
                </a:lnTo>
                <a:lnTo>
                  <a:pt x="3034263" y="1213190"/>
                </a:lnTo>
                <a:lnTo>
                  <a:pt x="2995626" y="1254403"/>
                </a:lnTo>
                <a:lnTo>
                  <a:pt x="2967293" y="1282736"/>
                </a:lnTo>
                <a:lnTo>
                  <a:pt x="2944111" y="1298191"/>
                </a:lnTo>
                <a:lnTo>
                  <a:pt x="2913202" y="1303342"/>
                </a:lnTo>
                <a:lnTo>
                  <a:pt x="2892595" y="1298191"/>
                </a:lnTo>
                <a:lnTo>
                  <a:pt x="2866838" y="1287888"/>
                </a:lnTo>
                <a:lnTo>
                  <a:pt x="2835928" y="1277584"/>
                </a:lnTo>
                <a:lnTo>
                  <a:pt x="2771534" y="1267281"/>
                </a:lnTo>
                <a:lnTo>
                  <a:pt x="2673655" y="1262130"/>
                </a:lnTo>
                <a:lnTo>
                  <a:pt x="2542290" y="1262130"/>
                </a:lnTo>
                <a:lnTo>
                  <a:pt x="2395471" y="1256978"/>
                </a:lnTo>
                <a:lnTo>
                  <a:pt x="2202288" y="1238948"/>
                </a:lnTo>
                <a:lnTo>
                  <a:pt x="1913801" y="1210614"/>
                </a:lnTo>
                <a:lnTo>
                  <a:pt x="1718042" y="1187432"/>
                </a:lnTo>
                <a:lnTo>
                  <a:pt x="1620163" y="1171978"/>
                </a:lnTo>
                <a:lnTo>
                  <a:pt x="1501677" y="1143644"/>
                </a:lnTo>
                <a:lnTo>
                  <a:pt x="1455313" y="1123038"/>
                </a:lnTo>
                <a:lnTo>
                  <a:pt x="1365161" y="1102432"/>
                </a:lnTo>
                <a:lnTo>
                  <a:pt x="1272433" y="1079250"/>
                </a:lnTo>
                <a:lnTo>
                  <a:pt x="1192584" y="1050916"/>
                </a:lnTo>
                <a:lnTo>
                  <a:pt x="1105008" y="1017431"/>
                </a:lnTo>
                <a:lnTo>
                  <a:pt x="1032886" y="989098"/>
                </a:lnTo>
                <a:lnTo>
                  <a:pt x="950461" y="947885"/>
                </a:lnTo>
                <a:lnTo>
                  <a:pt x="850006" y="896370"/>
                </a:lnTo>
                <a:lnTo>
                  <a:pt x="762430" y="842279"/>
                </a:lnTo>
                <a:lnTo>
                  <a:pt x="677429" y="788187"/>
                </a:lnTo>
                <a:lnTo>
                  <a:pt x="610459" y="739248"/>
                </a:lnTo>
                <a:lnTo>
                  <a:pt x="525458" y="667126"/>
                </a:lnTo>
                <a:lnTo>
                  <a:pt x="458488" y="607883"/>
                </a:lnTo>
                <a:lnTo>
                  <a:pt x="381215" y="533186"/>
                </a:lnTo>
                <a:lnTo>
                  <a:pt x="283336" y="427579"/>
                </a:lnTo>
                <a:lnTo>
                  <a:pt x="193184" y="316821"/>
                </a:lnTo>
                <a:lnTo>
                  <a:pt x="123638" y="224093"/>
                </a:lnTo>
                <a:lnTo>
                  <a:pt x="41213" y="103031"/>
                </a:lnTo>
                <a:lnTo>
                  <a:pt x="2576" y="30910"/>
                </a:lnTo>
                <a:lnTo>
                  <a:pt x="0" y="15455"/>
                </a:lnTo>
                <a:lnTo>
                  <a:pt x="5152" y="2576"/>
                </a:lnTo>
                <a:lnTo>
                  <a:pt x="20607" y="0"/>
                </a:lnTo>
                <a:lnTo>
                  <a:pt x="38637" y="5152"/>
                </a:lnTo>
                <a:lnTo>
                  <a:pt x="59243" y="12879"/>
                </a:lnTo>
                <a:lnTo>
                  <a:pt x="72122" y="30910"/>
                </a:lnTo>
                <a:lnTo>
                  <a:pt x="121062" y="92728"/>
                </a:lnTo>
                <a:lnTo>
                  <a:pt x="193184" y="172577"/>
                </a:lnTo>
                <a:lnTo>
                  <a:pt x="270457" y="257578"/>
                </a:lnTo>
                <a:lnTo>
                  <a:pt x="368336" y="350306"/>
                </a:lnTo>
                <a:lnTo>
                  <a:pt x="466216" y="435306"/>
                </a:lnTo>
                <a:lnTo>
                  <a:pt x="561519" y="512579"/>
                </a:lnTo>
                <a:lnTo>
                  <a:pt x="661975" y="584701"/>
                </a:lnTo>
                <a:lnTo>
                  <a:pt x="757278" y="646520"/>
                </a:lnTo>
                <a:lnTo>
                  <a:pt x="847430" y="700611"/>
                </a:lnTo>
                <a:lnTo>
                  <a:pt x="976219" y="759854"/>
                </a:lnTo>
                <a:lnTo>
                  <a:pt x="1097280" y="808794"/>
                </a:lnTo>
                <a:lnTo>
                  <a:pt x="1241524" y="857733"/>
                </a:lnTo>
                <a:lnTo>
                  <a:pt x="1406373" y="904097"/>
                </a:lnTo>
                <a:lnTo>
                  <a:pt x="1589253" y="945310"/>
                </a:lnTo>
                <a:lnTo>
                  <a:pt x="1756679" y="973643"/>
                </a:lnTo>
                <a:lnTo>
                  <a:pt x="1962741" y="996825"/>
                </a:lnTo>
                <a:lnTo>
                  <a:pt x="2150772" y="1017431"/>
                </a:lnTo>
                <a:lnTo>
                  <a:pt x="2248652" y="102515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329"/>
          <p:cNvSpPr/>
          <p:nvPr/>
        </p:nvSpPr>
        <p:spPr>
          <a:xfrm>
            <a:off x="3633788" y="4322763"/>
            <a:ext cx="781050" cy="844550"/>
          </a:xfrm>
          <a:custGeom>
            <a:avLst/>
            <a:gdLst/>
            <a:ahLst/>
            <a:cxnLst/>
            <a:rect l="l" t="t" r="r" b="b"/>
            <a:pathLst>
              <a:path w="781116" h="845344" extrusionOk="0">
                <a:moveTo>
                  <a:pt x="250031" y="54769"/>
                </a:moveTo>
                <a:lnTo>
                  <a:pt x="304800" y="78581"/>
                </a:lnTo>
                <a:lnTo>
                  <a:pt x="350043" y="102394"/>
                </a:lnTo>
                <a:lnTo>
                  <a:pt x="397668" y="128587"/>
                </a:lnTo>
                <a:lnTo>
                  <a:pt x="438150" y="154781"/>
                </a:lnTo>
                <a:lnTo>
                  <a:pt x="488156" y="188119"/>
                </a:lnTo>
                <a:lnTo>
                  <a:pt x="521493" y="211931"/>
                </a:lnTo>
                <a:lnTo>
                  <a:pt x="552450" y="235744"/>
                </a:lnTo>
                <a:lnTo>
                  <a:pt x="576262" y="257175"/>
                </a:lnTo>
                <a:lnTo>
                  <a:pt x="609600" y="290512"/>
                </a:lnTo>
                <a:lnTo>
                  <a:pt x="642937" y="323850"/>
                </a:lnTo>
                <a:lnTo>
                  <a:pt x="671512" y="364331"/>
                </a:lnTo>
                <a:lnTo>
                  <a:pt x="704850" y="419100"/>
                </a:lnTo>
                <a:lnTo>
                  <a:pt x="728662" y="478631"/>
                </a:lnTo>
                <a:lnTo>
                  <a:pt x="754856" y="542925"/>
                </a:lnTo>
                <a:lnTo>
                  <a:pt x="769143" y="592931"/>
                </a:lnTo>
                <a:lnTo>
                  <a:pt x="778668" y="635794"/>
                </a:lnTo>
                <a:cubicBezTo>
                  <a:pt x="781116" y="665160"/>
                  <a:pt x="781050" y="654811"/>
                  <a:pt x="781050" y="666750"/>
                </a:cubicBezTo>
                <a:lnTo>
                  <a:pt x="781050" y="704850"/>
                </a:lnTo>
                <a:lnTo>
                  <a:pt x="776287" y="752475"/>
                </a:lnTo>
                <a:lnTo>
                  <a:pt x="764381" y="790575"/>
                </a:lnTo>
                <a:lnTo>
                  <a:pt x="747712" y="814387"/>
                </a:lnTo>
                <a:lnTo>
                  <a:pt x="711993" y="835819"/>
                </a:lnTo>
                <a:lnTo>
                  <a:pt x="683418" y="842962"/>
                </a:lnTo>
                <a:lnTo>
                  <a:pt x="650081" y="845344"/>
                </a:lnTo>
                <a:lnTo>
                  <a:pt x="614362" y="835819"/>
                </a:lnTo>
                <a:lnTo>
                  <a:pt x="588168" y="821531"/>
                </a:lnTo>
                <a:lnTo>
                  <a:pt x="557212" y="788194"/>
                </a:lnTo>
                <a:lnTo>
                  <a:pt x="547687" y="771525"/>
                </a:lnTo>
                <a:lnTo>
                  <a:pt x="533400" y="726281"/>
                </a:lnTo>
                <a:lnTo>
                  <a:pt x="509587" y="659606"/>
                </a:lnTo>
                <a:lnTo>
                  <a:pt x="471487" y="573881"/>
                </a:lnTo>
                <a:lnTo>
                  <a:pt x="419100" y="476250"/>
                </a:lnTo>
                <a:lnTo>
                  <a:pt x="371475" y="400050"/>
                </a:lnTo>
                <a:lnTo>
                  <a:pt x="326231" y="333375"/>
                </a:lnTo>
                <a:lnTo>
                  <a:pt x="266700" y="257175"/>
                </a:lnTo>
                <a:lnTo>
                  <a:pt x="200025" y="178594"/>
                </a:lnTo>
                <a:lnTo>
                  <a:pt x="133350" y="107156"/>
                </a:lnTo>
                <a:lnTo>
                  <a:pt x="45243" y="35719"/>
                </a:lnTo>
                <a:lnTo>
                  <a:pt x="0" y="7144"/>
                </a:lnTo>
                <a:lnTo>
                  <a:pt x="71437" y="0"/>
                </a:lnTo>
                <a:lnTo>
                  <a:pt x="121443" y="9525"/>
                </a:lnTo>
                <a:lnTo>
                  <a:pt x="197643" y="33337"/>
                </a:lnTo>
                <a:lnTo>
                  <a:pt x="250031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329"/>
          <p:cNvSpPr/>
          <p:nvPr/>
        </p:nvSpPr>
        <p:spPr>
          <a:xfrm>
            <a:off x="4979988" y="2714625"/>
            <a:ext cx="2000250" cy="1306513"/>
          </a:xfrm>
          <a:custGeom>
            <a:avLst/>
            <a:gdLst/>
            <a:ahLst/>
            <a:cxnLst/>
            <a:rect l="l" t="t" r="r" b="b"/>
            <a:pathLst>
              <a:path w="2000250" h="1307306" extrusionOk="0">
                <a:moveTo>
                  <a:pt x="716756" y="223838"/>
                </a:moveTo>
                <a:lnTo>
                  <a:pt x="302419" y="295275"/>
                </a:lnTo>
                <a:lnTo>
                  <a:pt x="0" y="350044"/>
                </a:lnTo>
                <a:lnTo>
                  <a:pt x="42862" y="550069"/>
                </a:lnTo>
                <a:lnTo>
                  <a:pt x="250031" y="502444"/>
                </a:lnTo>
                <a:lnTo>
                  <a:pt x="571500" y="431006"/>
                </a:lnTo>
                <a:lnTo>
                  <a:pt x="962025" y="342900"/>
                </a:lnTo>
                <a:lnTo>
                  <a:pt x="1238250" y="280988"/>
                </a:lnTo>
                <a:lnTo>
                  <a:pt x="1283494" y="269081"/>
                </a:lnTo>
                <a:lnTo>
                  <a:pt x="1352550" y="264319"/>
                </a:lnTo>
                <a:lnTo>
                  <a:pt x="1512094" y="250031"/>
                </a:lnTo>
                <a:lnTo>
                  <a:pt x="1547812" y="250031"/>
                </a:lnTo>
                <a:lnTo>
                  <a:pt x="1566862" y="252413"/>
                </a:lnTo>
                <a:lnTo>
                  <a:pt x="1590675" y="264319"/>
                </a:lnTo>
                <a:lnTo>
                  <a:pt x="1604962" y="280988"/>
                </a:lnTo>
                <a:lnTo>
                  <a:pt x="1612106" y="300038"/>
                </a:lnTo>
                <a:lnTo>
                  <a:pt x="1619250" y="328613"/>
                </a:lnTo>
                <a:lnTo>
                  <a:pt x="1600200" y="478631"/>
                </a:lnTo>
                <a:lnTo>
                  <a:pt x="1528762" y="1073944"/>
                </a:lnTo>
                <a:lnTo>
                  <a:pt x="1488281" y="1214438"/>
                </a:lnTo>
                <a:lnTo>
                  <a:pt x="1500187" y="1252538"/>
                </a:lnTo>
                <a:lnTo>
                  <a:pt x="1516856" y="1281113"/>
                </a:lnTo>
                <a:lnTo>
                  <a:pt x="1533525" y="1297781"/>
                </a:lnTo>
                <a:lnTo>
                  <a:pt x="1545431" y="1302544"/>
                </a:lnTo>
                <a:lnTo>
                  <a:pt x="1562100" y="1307306"/>
                </a:lnTo>
                <a:lnTo>
                  <a:pt x="1595437" y="1297781"/>
                </a:lnTo>
                <a:lnTo>
                  <a:pt x="1621631" y="1273969"/>
                </a:lnTo>
                <a:lnTo>
                  <a:pt x="1657350" y="1221581"/>
                </a:lnTo>
                <a:lnTo>
                  <a:pt x="1676400" y="1173956"/>
                </a:lnTo>
                <a:lnTo>
                  <a:pt x="1731169" y="1007269"/>
                </a:lnTo>
                <a:lnTo>
                  <a:pt x="1793081" y="816769"/>
                </a:lnTo>
                <a:lnTo>
                  <a:pt x="1845469" y="659606"/>
                </a:lnTo>
                <a:lnTo>
                  <a:pt x="1869281" y="583406"/>
                </a:lnTo>
                <a:lnTo>
                  <a:pt x="1888331" y="528638"/>
                </a:lnTo>
                <a:lnTo>
                  <a:pt x="1919287" y="473869"/>
                </a:lnTo>
                <a:lnTo>
                  <a:pt x="1943100" y="435769"/>
                </a:lnTo>
                <a:lnTo>
                  <a:pt x="1959769" y="423863"/>
                </a:lnTo>
                <a:lnTo>
                  <a:pt x="1978819" y="416719"/>
                </a:lnTo>
                <a:lnTo>
                  <a:pt x="1993106" y="409575"/>
                </a:lnTo>
                <a:lnTo>
                  <a:pt x="2000250" y="392906"/>
                </a:lnTo>
                <a:lnTo>
                  <a:pt x="2000250" y="381000"/>
                </a:lnTo>
                <a:lnTo>
                  <a:pt x="1993106" y="352425"/>
                </a:lnTo>
                <a:lnTo>
                  <a:pt x="1969294" y="314325"/>
                </a:lnTo>
                <a:lnTo>
                  <a:pt x="1935956" y="273844"/>
                </a:lnTo>
                <a:lnTo>
                  <a:pt x="1909762" y="245269"/>
                </a:lnTo>
                <a:lnTo>
                  <a:pt x="1866900" y="192881"/>
                </a:lnTo>
                <a:lnTo>
                  <a:pt x="1814512" y="140494"/>
                </a:lnTo>
                <a:lnTo>
                  <a:pt x="1757362" y="92869"/>
                </a:lnTo>
                <a:lnTo>
                  <a:pt x="1719262" y="61913"/>
                </a:lnTo>
                <a:lnTo>
                  <a:pt x="1678781" y="35719"/>
                </a:lnTo>
                <a:lnTo>
                  <a:pt x="1616869" y="9525"/>
                </a:lnTo>
                <a:lnTo>
                  <a:pt x="1578769" y="0"/>
                </a:lnTo>
                <a:lnTo>
                  <a:pt x="1569244" y="0"/>
                </a:lnTo>
                <a:lnTo>
                  <a:pt x="1454944" y="57150"/>
                </a:lnTo>
                <a:lnTo>
                  <a:pt x="1393031" y="92869"/>
                </a:lnTo>
                <a:lnTo>
                  <a:pt x="1252537" y="119063"/>
                </a:lnTo>
                <a:lnTo>
                  <a:pt x="978694" y="176213"/>
                </a:lnTo>
                <a:lnTo>
                  <a:pt x="716756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329"/>
          <p:cNvSpPr/>
          <p:nvPr/>
        </p:nvSpPr>
        <p:spPr>
          <a:xfrm>
            <a:off x="5154613" y="3722688"/>
            <a:ext cx="1393825" cy="438150"/>
          </a:xfrm>
          <a:custGeom>
            <a:avLst/>
            <a:gdLst/>
            <a:ahLst/>
            <a:cxnLst/>
            <a:rect l="l" t="t" r="r" b="b"/>
            <a:pathLst>
              <a:path w="1393032" h="438150" extrusionOk="0">
                <a:moveTo>
                  <a:pt x="492919" y="323850"/>
                </a:moveTo>
                <a:lnTo>
                  <a:pt x="669132" y="285750"/>
                </a:lnTo>
                <a:lnTo>
                  <a:pt x="833438" y="254794"/>
                </a:lnTo>
                <a:lnTo>
                  <a:pt x="997744" y="228600"/>
                </a:lnTo>
                <a:lnTo>
                  <a:pt x="1133475" y="209550"/>
                </a:lnTo>
                <a:lnTo>
                  <a:pt x="1276350" y="200025"/>
                </a:lnTo>
                <a:lnTo>
                  <a:pt x="1369219" y="209550"/>
                </a:lnTo>
                <a:lnTo>
                  <a:pt x="1393032" y="59531"/>
                </a:lnTo>
                <a:lnTo>
                  <a:pt x="1304925" y="28575"/>
                </a:lnTo>
                <a:lnTo>
                  <a:pt x="1228725" y="7144"/>
                </a:lnTo>
                <a:lnTo>
                  <a:pt x="1185863" y="0"/>
                </a:lnTo>
                <a:lnTo>
                  <a:pt x="1157288" y="0"/>
                </a:lnTo>
                <a:lnTo>
                  <a:pt x="1121569" y="4762"/>
                </a:lnTo>
                <a:lnTo>
                  <a:pt x="1040607" y="21431"/>
                </a:lnTo>
                <a:lnTo>
                  <a:pt x="912019" y="64294"/>
                </a:lnTo>
                <a:lnTo>
                  <a:pt x="766763" y="100012"/>
                </a:lnTo>
                <a:lnTo>
                  <a:pt x="611982" y="135731"/>
                </a:lnTo>
                <a:lnTo>
                  <a:pt x="464344" y="164306"/>
                </a:lnTo>
                <a:lnTo>
                  <a:pt x="347663" y="183356"/>
                </a:lnTo>
                <a:lnTo>
                  <a:pt x="245269" y="195262"/>
                </a:lnTo>
                <a:lnTo>
                  <a:pt x="111919" y="204787"/>
                </a:lnTo>
                <a:lnTo>
                  <a:pt x="0" y="200025"/>
                </a:lnTo>
                <a:lnTo>
                  <a:pt x="11907" y="438150"/>
                </a:lnTo>
                <a:lnTo>
                  <a:pt x="145257" y="400050"/>
                </a:lnTo>
                <a:lnTo>
                  <a:pt x="321469" y="361950"/>
                </a:lnTo>
                <a:lnTo>
                  <a:pt x="492919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329"/>
          <p:cNvSpPr/>
          <p:nvPr/>
        </p:nvSpPr>
        <p:spPr>
          <a:xfrm>
            <a:off x="4141788" y="5189538"/>
            <a:ext cx="3287712" cy="606425"/>
          </a:xfrm>
          <a:custGeom>
            <a:avLst/>
            <a:gdLst/>
            <a:ahLst/>
            <a:cxnLst/>
            <a:rect l="l" t="t" r="r" b="b"/>
            <a:pathLst>
              <a:path w="3287486" h="606879" extrusionOk="0">
                <a:moveTo>
                  <a:pt x="1488622" y="185057"/>
                </a:moveTo>
                <a:lnTo>
                  <a:pt x="1698172" y="157843"/>
                </a:lnTo>
                <a:lnTo>
                  <a:pt x="1885950" y="136072"/>
                </a:lnTo>
                <a:lnTo>
                  <a:pt x="1986643" y="130629"/>
                </a:lnTo>
                <a:lnTo>
                  <a:pt x="2179865" y="114300"/>
                </a:lnTo>
                <a:lnTo>
                  <a:pt x="2394857" y="92529"/>
                </a:lnTo>
                <a:lnTo>
                  <a:pt x="2566307" y="76200"/>
                </a:lnTo>
                <a:lnTo>
                  <a:pt x="2620736" y="76200"/>
                </a:lnTo>
                <a:lnTo>
                  <a:pt x="2683329" y="46265"/>
                </a:lnTo>
                <a:lnTo>
                  <a:pt x="2778579" y="8165"/>
                </a:lnTo>
                <a:lnTo>
                  <a:pt x="2833007" y="0"/>
                </a:lnTo>
                <a:lnTo>
                  <a:pt x="2857500" y="5443"/>
                </a:lnTo>
                <a:lnTo>
                  <a:pt x="2917372" y="24493"/>
                </a:lnTo>
                <a:lnTo>
                  <a:pt x="3007179" y="59872"/>
                </a:lnTo>
                <a:lnTo>
                  <a:pt x="3088822" y="92529"/>
                </a:lnTo>
                <a:lnTo>
                  <a:pt x="3181350" y="138793"/>
                </a:lnTo>
                <a:lnTo>
                  <a:pt x="3238500" y="179615"/>
                </a:lnTo>
                <a:lnTo>
                  <a:pt x="3265715" y="209550"/>
                </a:lnTo>
                <a:lnTo>
                  <a:pt x="3276600" y="228600"/>
                </a:lnTo>
                <a:lnTo>
                  <a:pt x="3282043" y="247650"/>
                </a:lnTo>
                <a:lnTo>
                  <a:pt x="3287486" y="280307"/>
                </a:lnTo>
                <a:lnTo>
                  <a:pt x="3282043" y="304800"/>
                </a:lnTo>
                <a:lnTo>
                  <a:pt x="3271157" y="326572"/>
                </a:lnTo>
                <a:lnTo>
                  <a:pt x="3252107" y="334736"/>
                </a:lnTo>
                <a:lnTo>
                  <a:pt x="3208565" y="340179"/>
                </a:lnTo>
                <a:lnTo>
                  <a:pt x="3156857" y="340179"/>
                </a:lnTo>
                <a:lnTo>
                  <a:pt x="3075215" y="329293"/>
                </a:lnTo>
                <a:lnTo>
                  <a:pt x="2971800" y="312965"/>
                </a:lnTo>
                <a:lnTo>
                  <a:pt x="2819400" y="299357"/>
                </a:lnTo>
                <a:lnTo>
                  <a:pt x="2618015" y="288472"/>
                </a:lnTo>
                <a:lnTo>
                  <a:pt x="2370365" y="285750"/>
                </a:lnTo>
                <a:lnTo>
                  <a:pt x="2119993" y="299357"/>
                </a:lnTo>
                <a:lnTo>
                  <a:pt x="1913165" y="315686"/>
                </a:lnTo>
                <a:lnTo>
                  <a:pt x="1581150" y="342900"/>
                </a:lnTo>
                <a:lnTo>
                  <a:pt x="1333500" y="372836"/>
                </a:lnTo>
                <a:lnTo>
                  <a:pt x="1167493" y="394607"/>
                </a:lnTo>
                <a:lnTo>
                  <a:pt x="1006929" y="421822"/>
                </a:lnTo>
                <a:lnTo>
                  <a:pt x="854529" y="451757"/>
                </a:lnTo>
                <a:lnTo>
                  <a:pt x="734786" y="481693"/>
                </a:lnTo>
                <a:lnTo>
                  <a:pt x="547007" y="536122"/>
                </a:lnTo>
                <a:lnTo>
                  <a:pt x="405493" y="582386"/>
                </a:lnTo>
                <a:lnTo>
                  <a:pt x="345622" y="604157"/>
                </a:lnTo>
                <a:lnTo>
                  <a:pt x="321129" y="606879"/>
                </a:lnTo>
                <a:lnTo>
                  <a:pt x="293915" y="595993"/>
                </a:lnTo>
                <a:lnTo>
                  <a:pt x="239486" y="566057"/>
                </a:lnTo>
                <a:lnTo>
                  <a:pt x="195943" y="530679"/>
                </a:lnTo>
                <a:lnTo>
                  <a:pt x="168729" y="506186"/>
                </a:lnTo>
                <a:lnTo>
                  <a:pt x="133350" y="468086"/>
                </a:lnTo>
                <a:lnTo>
                  <a:pt x="100693" y="427265"/>
                </a:lnTo>
                <a:lnTo>
                  <a:pt x="62593" y="375557"/>
                </a:lnTo>
                <a:lnTo>
                  <a:pt x="29936" y="315686"/>
                </a:lnTo>
                <a:lnTo>
                  <a:pt x="5443" y="263979"/>
                </a:lnTo>
                <a:lnTo>
                  <a:pt x="0" y="247650"/>
                </a:lnTo>
                <a:lnTo>
                  <a:pt x="0" y="225879"/>
                </a:lnTo>
                <a:lnTo>
                  <a:pt x="13607" y="204107"/>
                </a:lnTo>
                <a:lnTo>
                  <a:pt x="32657" y="204107"/>
                </a:lnTo>
                <a:lnTo>
                  <a:pt x="40822" y="204107"/>
                </a:lnTo>
                <a:lnTo>
                  <a:pt x="57150" y="217715"/>
                </a:lnTo>
                <a:lnTo>
                  <a:pt x="97972" y="247650"/>
                </a:lnTo>
                <a:lnTo>
                  <a:pt x="141515" y="277586"/>
                </a:lnTo>
                <a:lnTo>
                  <a:pt x="195943" y="302079"/>
                </a:lnTo>
                <a:lnTo>
                  <a:pt x="247650" y="321129"/>
                </a:lnTo>
                <a:lnTo>
                  <a:pt x="315686" y="334736"/>
                </a:lnTo>
                <a:lnTo>
                  <a:pt x="375557" y="342900"/>
                </a:lnTo>
                <a:lnTo>
                  <a:pt x="465365" y="329293"/>
                </a:lnTo>
                <a:lnTo>
                  <a:pt x="748393" y="283029"/>
                </a:lnTo>
                <a:lnTo>
                  <a:pt x="1132115" y="231322"/>
                </a:lnTo>
                <a:lnTo>
                  <a:pt x="1488622" y="1850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1D1003-391D-304D-B108-4DCE7F272E98}"/>
              </a:ext>
            </a:extLst>
          </p:cNvPr>
          <p:cNvGrpSpPr/>
          <p:nvPr/>
        </p:nvGrpSpPr>
        <p:grpSpPr>
          <a:xfrm>
            <a:off x="2486777" y="1775576"/>
            <a:ext cx="4938712" cy="4075112"/>
            <a:chOff x="2643188" y="1931988"/>
            <a:chExt cx="4938712" cy="4075112"/>
          </a:xfrm>
        </p:grpSpPr>
        <p:sp>
          <p:nvSpPr>
            <p:cNvPr id="15" name="Google Shape;3629;p329">
              <a:extLst>
                <a:ext uri="{FF2B5EF4-FFF2-40B4-BE49-F238E27FC236}">
                  <a16:creationId xmlns:a16="http://schemas.microsoft.com/office/drawing/2014/main" id="{5381072E-6EF4-2F44-89CF-D95A3712D8B2}"/>
                </a:ext>
              </a:extLst>
            </p:cNvPr>
            <p:cNvSpPr/>
            <p:nvPr/>
          </p:nvSpPr>
          <p:spPr>
            <a:xfrm>
              <a:off x="2951163" y="1931988"/>
              <a:ext cx="719137" cy="1506537"/>
            </a:xfrm>
            <a:custGeom>
              <a:avLst/>
              <a:gdLst/>
              <a:ahLst/>
              <a:cxnLst/>
              <a:rect l="l" t="t" r="r" b="b"/>
              <a:pathLst>
                <a:path w="719137" h="1507331" extrusionOk="0">
                  <a:moveTo>
                    <a:pt x="550069" y="690562"/>
                  </a:moveTo>
                  <a:lnTo>
                    <a:pt x="602456" y="569119"/>
                  </a:lnTo>
                  <a:lnTo>
                    <a:pt x="631031" y="507206"/>
                  </a:lnTo>
                  <a:lnTo>
                    <a:pt x="645319" y="466725"/>
                  </a:lnTo>
                  <a:lnTo>
                    <a:pt x="671512" y="416719"/>
                  </a:lnTo>
                  <a:lnTo>
                    <a:pt x="700087" y="371475"/>
                  </a:lnTo>
                  <a:lnTo>
                    <a:pt x="716756" y="342900"/>
                  </a:lnTo>
                  <a:lnTo>
                    <a:pt x="719137" y="321469"/>
                  </a:lnTo>
                  <a:lnTo>
                    <a:pt x="714375" y="285750"/>
                  </a:lnTo>
                  <a:lnTo>
                    <a:pt x="704850" y="259556"/>
                  </a:lnTo>
                  <a:lnTo>
                    <a:pt x="681037" y="226219"/>
                  </a:lnTo>
                  <a:lnTo>
                    <a:pt x="647700" y="192881"/>
                  </a:lnTo>
                  <a:lnTo>
                    <a:pt x="614362" y="166687"/>
                  </a:lnTo>
                  <a:lnTo>
                    <a:pt x="561975" y="130969"/>
                  </a:lnTo>
                  <a:lnTo>
                    <a:pt x="509587" y="95250"/>
                  </a:lnTo>
                  <a:lnTo>
                    <a:pt x="442912" y="59531"/>
                  </a:lnTo>
                  <a:lnTo>
                    <a:pt x="383381" y="30956"/>
                  </a:lnTo>
                  <a:lnTo>
                    <a:pt x="328612" y="9525"/>
                  </a:lnTo>
                  <a:lnTo>
                    <a:pt x="278606" y="0"/>
                  </a:lnTo>
                  <a:lnTo>
                    <a:pt x="247650" y="0"/>
                  </a:lnTo>
                  <a:lnTo>
                    <a:pt x="228600" y="2381"/>
                  </a:lnTo>
                  <a:lnTo>
                    <a:pt x="214312" y="4762"/>
                  </a:lnTo>
                  <a:lnTo>
                    <a:pt x="209550" y="23812"/>
                  </a:lnTo>
                  <a:lnTo>
                    <a:pt x="216694" y="45244"/>
                  </a:lnTo>
                  <a:lnTo>
                    <a:pt x="230981" y="69056"/>
                  </a:lnTo>
                  <a:lnTo>
                    <a:pt x="252412" y="85725"/>
                  </a:lnTo>
                  <a:lnTo>
                    <a:pt x="280987" y="109537"/>
                  </a:lnTo>
                  <a:lnTo>
                    <a:pt x="309562" y="133350"/>
                  </a:lnTo>
                  <a:lnTo>
                    <a:pt x="335756" y="159544"/>
                  </a:lnTo>
                  <a:lnTo>
                    <a:pt x="357187" y="185737"/>
                  </a:lnTo>
                  <a:lnTo>
                    <a:pt x="371475" y="211931"/>
                  </a:lnTo>
                  <a:lnTo>
                    <a:pt x="378619" y="233362"/>
                  </a:lnTo>
                  <a:lnTo>
                    <a:pt x="383381" y="283369"/>
                  </a:lnTo>
                  <a:cubicBezTo>
                    <a:pt x="382558" y="305593"/>
                    <a:pt x="381000" y="327805"/>
                    <a:pt x="381000" y="350044"/>
                  </a:cubicBezTo>
                  <a:lnTo>
                    <a:pt x="373856" y="447675"/>
                  </a:lnTo>
                  <a:lnTo>
                    <a:pt x="361950" y="526256"/>
                  </a:lnTo>
                  <a:lnTo>
                    <a:pt x="333375" y="659606"/>
                  </a:lnTo>
                  <a:lnTo>
                    <a:pt x="278606" y="838200"/>
                  </a:lnTo>
                  <a:lnTo>
                    <a:pt x="209550" y="1002506"/>
                  </a:lnTo>
                  <a:lnTo>
                    <a:pt x="145256" y="1152525"/>
                  </a:lnTo>
                  <a:lnTo>
                    <a:pt x="23812" y="1414462"/>
                  </a:lnTo>
                  <a:lnTo>
                    <a:pt x="2381" y="1466850"/>
                  </a:lnTo>
                  <a:lnTo>
                    <a:pt x="0" y="1488281"/>
                  </a:lnTo>
                  <a:lnTo>
                    <a:pt x="4762" y="1500187"/>
                  </a:lnTo>
                  <a:lnTo>
                    <a:pt x="11906" y="1507331"/>
                  </a:lnTo>
                  <a:lnTo>
                    <a:pt x="26194" y="1507331"/>
                  </a:lnTo>
                  <a:lnTo>
                    <a:pt x="45244" y="1497806"/>
                  </a:lnTo>
                  <a:lnTo>
                    <a:pt x="78581" y="1457325"/>
                  </a:lnTo>
                  <a:lnTo>
                    <a:pt x="169069" y="1335881"/>
                  </a:lnTo>
                  <a:lnTo>
                    <a:pt x="269081" y="1195387"/>
                  </a:lnTo>
                  <a:lnTo>
                    <a:pt x="371475" y="1035844"/>
                  </a:lnTo>
                  <a:lnTo>
                    <a:pt x="452437" y="912019"/>
                  </a:lnTo>
                  <a:lnTo>
                    <a:pt x="516731" y="769144"/>
                  </a:lnTo>
                  <a:lnTo>
                    <a:pt x="550069" y="6905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30;p329">
              <a:extLst>
                <a:ext uri="{FF2B5EF4-FFF2-40B4-BE49-F238E27FC236}">
                  <a16:creationId xmlns:a16="http://schemas.microsoft.com/office/drawing/2014/main" id="{452B81CB-D2C1-6C46-A73B-EE64BA24802C}"/>
                </a:ext>
              </a:extLst>
            </p:cNvPr>
            <p:cNvSpPr/>
            <p:nvPr/>
          </p:nvSpPr>
          <p:spPr>
            <a:xfrm>
              <a:off x="2643188" y="3579813"/>
              <a:ext cx="2132012" cy="725487"/>
            </a:xfrm>
            <a:custGeom>
              <a:avLst/>
              <a:gdLst/>
              <a:ahLst/>
              <a:cxnLst/>
              <a:rect l="l" t="t" r="r" b="b"/>
              <a:pathLst>
                <a:path w="2131218" h="726281" extrusionOk="0">
                  <a:moveTo>
                    <a:pt x="883443" y="342900"/>
                  </a:moveTo>
                  <a:lnTo>
                    <a:pt x="1128712" y="261937"/>
                  </a:lnTo>
                  <a:lnTo>
                    <a:pt x="1328737" y="202406"/>
                  </a:lnTo>
                  <a:lnTo>
                    <a:pt x="1559718" y="121444"/>
                  </a:lnTo>
                  <a:lnTo>
                    <a:pt x="1676400" y="69056"/>
                  </a:lnTo>
                  <a:lnTo>
                    <a:pt x="1709737" y="45244"/>
                  </a:lnTo>
                  <a:lnTo>
                    <a:pt x="1743075" y="28575"/>
                  </a:lnTo>
                  <a:lnTo>
                    <a:pt x="1783556" y="9525"/>
                  </a:lnTo>
                  <a:lnTo>
                    <a:pt x="1819275" y="0"/>
                  </a:lnTo>
                  <a:lnTo>
                    <a:pt x="1845468" y="0"/>
                  </a:lnTo>
                  <a:lnTo>
                    <a:pt x="1878806" y="4762"/>
                  </a:lnTo>
                  <a:lnTo>
                    <a:pt x="1921668" y="9525"/>
                  </a:lnTo>
                  <a:lnTo>
                    <a:pt x="1966912" y="19050"/>
                  </a:lnTo>
                  <a:lnTo>
                    <a:pt x="2012156" y="30956"/>
                  </a:lnTo>
                  <a:lnTo>
                    <a:pt x="2047875" y="47625"/>
                  </a:lnTo>
                  <a:lnTo>
                    <a:pt x="2074068" y="66675"/>
                  </a:lnTo>
                  <a:lnTo>
                    <a:pt x="2100262" y="92869"/>
                  </a:lnTo>
                  <a:lnTo>
                    <a:pt x="2119312" y="123825"/>
                  </a:lnTo>
                  <a:lnTo>
                    <a:pt x="2131218" y="150019"/>
                  </a:lnTo>
                  <a:lnTo>
                    <a:pt x="2131218" y="166687"/>
                  </a:lnTo>
                  <a:lnTo>
                    <a:pt x="2121693" y="188119"/>
                  </a:lnTo>
                  <a:lnTo>
                    <a:pt x="2102643" y="204787"/>
                  </a:lnTo>
                  <a:lnTo>
                    <a:pt x="2076450" y="216694"/>
                  </a:lnTo>
                  <a:lnTo>
                    <a:pt x="2031206" y="226219"/>
                  </a:lnTo>
                  <a:lnTo>
                    <a:pt x="1974056" y="226219"/>
                  </a:lnTo>
                  <a:lnTo>
                    <a:pt x="1914525" y="233362"/>
                  </a:lnTo>
                  <a:lnTo>
                    <a:pt x="1828800" y="247650"/>
                  </a:lnTo>
                  <a:lnTo>
                    <a:pt x="1709737" y="271462"/>
                  </a:lnTo>
                  <a:lnTo>
                    <a:pt x="1569243" y="304800"/>
                  </a:lnTo>
                  <a:lnTo>
                    <a:pt x="1447800" y="342900"/>
                  </a:lnTo>
                  <a:lnTo>
                    <a:pt x="1269206" y="414337"/>
                  </a:lnTo>
                  <a:lnTo>
                    <a:pt x="1026318" y="488156"/>
                  </a:lnTo>
                  <a:lnTo>
                    <a:pt x="833437" y="557212"/>
                  </a:lnTo>
                  <a:lnTo>
                    <a:pt x="645318" y="621506"/>
                  </a:lnTo>
                  <a:lnTo>
                    <a:pt x="542925" y="650081"/>
                  </a:lnTo>
                  <a:lnTo>
                    <a:pt x="466725" y="673894"/>
                  </a:lnTo>
                  <a:lnTo>
                    <a:pt x="445293" y="685800"/>
                  </a:lnTo>
                  <a:lnTo>
                    <a:pt x="404812" y="707231"/>
                  </a:lnTo>
                  <a:lnTo>
                    <a:pt x="369093" y="719137"/>
                  </a:lnTo>
                  <a:lnTo>
                    <a:pt x="330993" y="726281"/>
                  </a:lnTo>
                  <a:lnTo>
                    <a:pt x="307181" y="726281"/>
                  </a:lnTo>
                  <a:lnTo>
                    <a:pt x="269081" y="714375"/>
                  </a:lnTo>
                  <a:lnTo>
                    <a:pt x="245268" y="695325"/>
                  </a:lnTo>
                  <a:lnTo>
                    <a:pt x="204787" y="666750"/>
                  </a:lnTo>
                  <a:lnTo>
                    <a:pt x="173831" y="640556"/>
                  </a:lnTo>
                  <a:lnTo>
                    <a:pt x="138112" y="604837"/>
                  </a:lnTo>
                  <a:lnTo>
                    <a:pt x="102393" y="566737"/>
                  </a:lnTo>
                  <a:lnTo>
                    <a:pt x="64293" y="516731"/>
                  </a:lnTo>
                  <a:lnTo>
                    <a:pt x="21431" y="447675"/>
                  </a:lnTo>
                  <a:lnTo>
                    <a:pt x="4762" y="411956"/>
                  </a:lnTo>
                  <a:lnTo>
                    <a:pt x="0" y="378619"/>
                  </a:lnTo>
                  <a:lnTo>
                    <a:pt x="9525" y="361950"/>
                  </a:lnTo>
                  <a:lnTo>
                    <a:pt x="23812" y="352425"/>
                  </a:lnTo>
                  <a:lnTo>
                    <a:pt x="38100" y="357187"/>
                  </a:lnTo>
                  <a:lnTo>
                    <a:pt x="57150" y="371475"/>
                  </a:lnTo>
                  <a:lnTo>
                    <a:pt x="85725" y="395287"/>
                  </a:lnTo>
                  <a:lnTo>
                    <a:pt x="121443" y="414337"/>
                  </a:lnTo>
                  <a:lnTo>
                    <a:pt x="152400" y="431006"/>
                  </a:lnTo>
                  <a:lnTo>
                    <a:pt x="192881" y="447675"/>
                  </a:lnTo>
                  <a:lnTo>
                    <a:pt x="238125" y="464344"/>
                  </a:lnTo>
                  <a:lnTo>
                    <a:pt x="273843" y="476250"/>
                  </a:lnTo>
                  <a:lnTo>
                    <a:pt x="304800" y="481012"/>
                  </a:lnTo>
                  <a:lnTo>
                    <a:pt x="328612" y="483394"/>
                  </a:lnTo>
                  <a:lnTo>
                    <a:pt x="354806" y="485775"/>
                  </a:lnTo>
                  <a:lnTo>
                    <a:pt x="419100" y="478631"/>
                  </a:lnTo>
                  <a:lnTo>
                    <a:pt x="531018" y="450056"/>
                  </a:lnTo>
                  <a:lnTo>
                    <a:pt x="781050" y="376237"/>
                  </a:lnTo>
                  <a:lnTo>
                    <a:pt x="883443" y="342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31;p329">
              <a:extLst>
                <a:ext uri="{FF2B5EF4-FFF2-40B4-BE49-F238E27FC236}">
                  <a16:creationId xmlns:a16="http://schemas.microsoft.com/office/drawing/2014/main" id="{3BD5F346-BAD9-AA41-9669-2CC705948209}"/>
                </a:ext>
              </a:extLst>
            </p:cNvPr>
            <p:cNvSpPr/>
            <p:nvPr/>
          </p:nvSpPr>
          <p:spPr>
            <a:xfrm>
              <a:off x="4970463" y="2081213"/>
              <a:ext cx="2049462" cy="547687"/>
            </a:xfrm>
            <a:custGeom>
              <a:avLst/>
              <a:gdLst/>
              <a:ahLst/>
              <a:cxnLst/>
              <a:rect l="l" t="t" r="r" b="b"/>
              <a:pathLst>
                <a:path w="2050256" h="547687" extrusionOk="0">
                  <a:moveTo>
                    <a:pt x="1059656" y="407193"/>
                  </a:moveTo>
                  <a:lnTo>
                    <a:pt x="590550" y="492918"/>
                  </a:lnTo>
                  <a:lnTo>
                    <a:pt x="569119" y="497681"/>
                  </a:lnTo>
                  <a:lnTo>
                    <a:pt x="523875" y="511968"/>
                  </a:lnTo>
                  <a:lnTo>
                    <a:pt x="478631" y="526256"/>
                  </a:lnTo>
                  <a:lnTo>
                    <a:pt x="431006" y="538162"/>
                  </a:lnTo>
                  <a:lnTo>
                    <a:pt x="376237" y="547687"/>
                  </a:lnTo>
                  <a:lnTo>
                    <a:pt x="342900" y="545306"/>
                  </a:lnTo>
                  <a:lnTo>
                    <a:pt x="302419" y="533400"/>
                  </a:lnTo>
                  <a:lnTo>
                    <a:pt x="252412" y="509587"/>
                  </a:lnTo>
                  <a:lnTo>
                    <a:pt x="216694" y="488156"/>
                  </a:lnTo>
                  <a:lnTo>
                    <a:pt x="173831" y="454818"/>
                  </a:lnTo>
                  <a:lnTo>
                    <a:pt x="133350" y="419100"/>
                  </a:lnTo>
                  <a:lnTo>
                    <a:pt x="92869" y="373856"/>
                  </a:lnTo>
                  <a:lnTo>
                    <a:pt x="57150" y="330993"/>
                  </a:lnTo>
                  <a:lnTo>
                    <a:pt x="30956" y="295275"/>
                  </a:lnTo>
                  <a:lnTo>
                    <a:pt x="16669" y="271462"/>
                  </a:lnTo>
                  <a:lnTo>
                    <a:pt x="2381" y="240506"/>
                  </a:lnTo>
                  <a:lnTo>
                    <a:pt x="0" y="223837"/>
                  </a:lnTo>
                  <a:lnTo>
                    <a:pt x="7144" y="211931"/>
                  </a:lnTo>
                  <a:lnTo>
                    <a:pt x="16669" y="211931"/>
                  </a:lnTo>
                  <a:lnTo>
                    <a:pt x="42862" y="221456"/>
                  </a:lnTo>
                  <a:lnTo>
                    <a:pt x="66675" y="235743"/>
                  </a:lnTo>
                  <a:lnTo>
                    <a:pt x="95250" y="252412"/>
                  </a:lnTo>
                  <a:lnTo>
                    <a:pt x="130969" y="271462"/>
                  </a:lnTo>
                  <a:lnTo>
                    <a:pt x="188119" y="295275"/>
                  </a:lnTo>
                  <a:lnTo>
                    <a:pt x="226219" y="307181"/>
                  </a:lnTo>
                  <a:lnTo>
                    <a:pt x="264319" y="319087"/>
                  </a:lnTo>
                  <a:lnTo>
                    <a:pt x="314325" y="328612"/>
                  </a:lnTo>
                  <a:lnTo>
                    <a:pt x="357187" y="335756"/>
                  </a:lnTo>
                  <a:lnTo>
                    <a:pt x="388144" y="338137"/>
                  </a:lnTo>
                  <a:lnTo>
                    <a:pt x="423862" y="340518"/>
                  </a:lnTo>
                  <a:lnTo>
                    <a:pt x="500062" y="333375"/>
                  </a:lnTo>
                  <a:lnTo>
                    <a:pt x="671512" y="304800"/>
                  </a:lnTo>
                  <a:lnTo>
                    <a:pt x="881062" y="264318"/>
                  </a:lnTo>
                  <a:lnTo>
                    <a:pt x="1140619" y="207168"/>
                  </a:lnTo>
                  <a:lnTo>
                    <a:pt x="1254919" y="173831"/>
                  </a:lnTo>
                  <a:lnTo>
                    <a:pt x="1354931" y="142875"/>
                  </a:lnTo>
                  <a:lnTo>
                    <a:pt x="1478756" y="97631"/>
                  </a:lnTo>
                  <a:lnTo>
                    <a:pt x="1552575" y="64293"/>
                  </a:lnTo>
                  <a:lnTo>
                    <a:pt x="1593056" y="38100"/>
                  </a:lnTo>
                  <a:lnTo>
                    <a:pt x="1638300" y="14287"/>
                  </a:lnTo>
                  <a:lnTo>
                    <a:pt x="1676400" y="2381"/>
                  </a:lnTo>
                  <a:lnTo>
                    <a:pt x="1712119" y="0"/>
                  </a:lnTo>
                  <a:lnTo>
                    <a:pt x="1754981" y="11906"/>
                  </a:lnTo>
                  <a:lnTo>
                    <a:pt x="1866900" y="61912"/>
                  </a:lnTo>
                  <a:lnTo>
                    <a:pt x="1962150" y="100012"/>
                  </a:lnTo>
                  <a:lnTo>
                    <a:pt x="2021681" y="123825"/>
                  </a:lnTo>
                  <a:lnTo>
                    <a:pt x="2038350" y="138112"/>
                  </a:lnTo>
                  <a:lnTo>
                    <a:pt x="2050256" y="159543"/>
                  </a:lnTo>
                  <a:lnTo>
                    <a:pt x="2050256" y="173831"/>
                  </a:lnTo>
                  <a:lnTo>
                    <a:pt x="2040731" y="204787"/>
                  </a:lnTo>
                  <a:lnTo>
                    <a:pt x="2012156" y="247650"/>
                  </a:lnTo>
                  <a:lnTo>
                    <a:pt x="1985962" y="266700"/>
                  </a:lnTo>
                  <a:lnTo>
                    <a:pt x="1955006" y="278606"/>
                  </a:lnTo>
                  <a:lnTo>
                    <a:pt x="1893094" y="288131"/>
                  </a:lnTo>
                  <a:lnTo>
                    <a:pt x="1804987" y="295275"/>
                  </a:lnTo>
                  <a:lnTo>
                    <a:pt x="1726406" y="297656"/>
                  </a:lnTo>
                  <a:lnTo>
                    <a:pt x="1624012" y="311943"/>
                  </a:lnTo>
                  <a:lnTo>
                    <a:pt x="1321594" y="361950"/>
                  </a:lnTo>
                  <a:lnTo>
                    <a:pt x="1059656" y="4071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32;p329">
              <a:extLst>
                <a:ext uri="{FF2B5EF4-FFF2-40B4-BE49-F238E27FC236}">
                  <a16:creationId xmlns:a16="http://schemas.microsoft.com/office/drawing/2014/main" id="{14B543FE-B73E-AD43-B149-8FECC06CD3B3}"/>
                </a:ext>
              </a:extLst>
            </p:cNvPr>
            <p:cNvSpPr/>
            <p:nvPr/>
          </p:nvSpPr>
          <p:spPr>
            <a:xfrm>
              <a:off x="4792663" y="3152775"/>
              <a:ext cx="569912" cy="1277938"/>
            </a:xfrm>
            <a:custGeom>
              <a:avLst/>
              <a:gdLst/>
              <a:ahLst/>
              <a:cxnLst/>
              <a:rect l="l" t="t" r="r" b="b"/>
              <a:pathLst>
                <a:path w="569119" h="1278731" extrusionOk="0">
                  <a:moveTo>
                    <a:pt x="459582" y="371475"/>
                  </a:moveTo>
                  <a:lnTo>
                    <a:pt x="433388" y="216694"/>
                  </a:lnTo>
                  <a:lnTo>
                    <a:pt x="390525" y="52388"/>
                  </a:lnTo>
                  <a:lnTo>
                    <a:pt x="323850" y="40481"/>
                  </a:lnTo>
                  <a:lnTo>
                    <a:pt x="214313" y="26194"/>
                  </a:lnTo>
                  <a:lnTo>
                    <a:pt x="116682" y="11906"/>
                  </a:lnTo>
                  <a:lnTo>
                    <a:pt x="59532" y="4763"/>
                  </a:lnTo>
                  <a:lnTo>
                    <a:pt x="26194" y="0"/>
                  </a:lnTo>
                  <a:lnTo>
                    <a:pt x="11907" y="0"/>
                  </a:lnTo>
                  <a:lnTo>
                    <a:pt x="0" y="4763"/>
                  </a:lnTo>
                  <a:lnTo>
                    <a:pt x="0" y="21431"/>
                  </a:lnTo>
                  <a:lnTo>
                    <a:pt x="7144" y="42863"/>
                  </a:lnTo>
                  <a:lnTo>
                    <a:pt x="7144" y="42863"/>
                  </a:lnTo>
                  <a:lnTo>
                    <a:pt x="50007" y="66675"/>
                  </a:lnTo>
                  <a:lnTo>
                    <a:pt x="88107" y="90488"/>
                  </a:lnTo>
                  <a:lnTo>
                    <a:pt x="123825" y="119063"/>
                  </a:lnTo>
                  <a:lnTo>
                    <a:pt x="157163" y="157163"/>
                  </a:lnTo>
                  <a:lnTo>
                    <a:pt x="185738" y="202406"/>
                  </a:lnTo>
                  <a:lnTo>
                    <a:pt x="204788" y="245269"/>
                  </a:lnTo>
                  <a:lnTo>
                    <a:pt x="219075" y="285750"/>
                  </a:lnTo>
                  <a:lnTo>
                    <a:pt x="230982" y="335756"/>
                  </a:lnTo>
                  <a:lnTo>
                    <a:pt x="250032" y="454819"/>
                  </a:lnTo>
                  <a:lnTo>
                    <a:pt x="295275" y="745331"/>
                  </a:lnTo>
                  <a:lnTo>
                    <a:pt x="323850" y="945356"/>
                  </a:lnTo>
                  <a:lnTo>
                    <a:pt x="328613" y="995363"/>
                  </a:lnTo>
                  <a:lnTo>
                    <a:pt x="328613" y="1021556"/>
                  </a:lnTo>
                  <a:lnTo>
                    <a:pt x="330994" y="1064419"/>
                  </a:lnTo>
                  <a:lnTo>
                    <a:pt x="338138" y="1107281"/>
                  </a:lnTo>
                  <a:lnTo>
                    <a:pt x="347663" y="1150144"/>
                  </a:lnTo>
                  <a:lnTo>
                    <a:pt x="369094" y="1200150"/>
                  </a:lnTo>
                  <a:lnTo>
                    <a:pt x="383382" y="1223963"/>
                  </a:lnTo>
                  <a:lnTo>
                    <a:pt x="407194" y="1247775"/>
                  </a:lnTo>
                  <a:lnTo>
                    <a:pt x="431007" y="1266825"/>
                  </a:lnTo>
                  <a:lnTo>
                    <a:pt x="454819" y="1276350"/>
                  </a:lnTo>
                  <a:lnTo>
                    <a:pt x="473869" y="1278731"/>
                  </a:lnTo>
                  <a:lnTo>
                    <a:pt x="504825" y="1273969"/>
                  </a:lnTo>
                  <a:lnTo>
                    <a:pt x="523875" y="1264444"/>
                  </a:lnTo>
                  <a:lnTo>
                    <a:pt x="533400" y="1245394"/>
                  </a:lnTo>
                  <a:lnTo>
                    <a:pt x="569119" y="1152525"/>
                  </a:lnTo>
                  <a:lnTo>
                    <a:pt x="552450" y="919163"/>
                  </a:lnTo>
                  <a:lnTo>
                    <a:pt x="519113" y="728663"/>
                  </a:lnTo>
                  <a:lnTo>
                    <a:pt x="459582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33;p329">
              <a:extLst>
                <a:ext uri="{FF2B5EF4-FFF2-40B4-BE49-F238E27FC236}">
                  <a16:creationId xmlns:a16="http://schemas.microsoft.com/office/drawing/2014/main" id="{9B2DC24A-C6A5-1F4A-B9AC-075653B47E6C}"/>
                </a:ext>
              </a:extLst>
            </p:cNvPr>
            <p:cNvSpPr/>
            <p:nvPr/>
          </p:nvSpPr>
          <p:spPr>
            <a:xfrm>
              <a:off x="5018088" y="4505325"/>
              <a:ext cx="555625" cy="922338"/>
            </a:xfrm>
            <a:custGeom>
              <a:avLst/>
              <a:gdLst/>
              <a:ahLst/>
              <a:cxnLst/>
              <a:rect l="l" t="t" r="r" b="b"/>
              <a:pathLst>
                <a:path w="557212" h="921544" extrusionOk="0">
                  <a:moveTo>
                    <a:pt x="278606" y="195263"/>
                  </a:moveTo>
                  <a:lnTo>
                    <a:pt x="373856" y="283369"/>
                  </a:lnTo>
                  <a:lnTo>
                    <a:pt x="471487" y="376238"/>
                  </a:lnTo>
                  <a:lnTo>
                    <a:pt x="523875" y="433388"/>
                  </a:lnTo>
                  <a:lnTo>
                    <a:pt x="531019" y="452438"/>
                  </a:lnTo>
                  <a:lnTo>
                    <a:pt x="540544" y="492919"/>
                  </a:lnTo>
                  <a:lnTo>
                    <a:pt x="547687" y="538163"/>
                  </a:lnTo>
                  <a:lnTo>
                    <a:pt x="554831" y="614363"/>
                  </a:lnTo>
                  <a:cubicBezTo>
                    <a:pt x="555625" y="642144"/>
                    <a:pt x="556418" y="669925"/>
                    <a:pt x="557212" y="697706"/>
                  </a:cubicBezTo>
                  <a:lnTo>
                    <a:pt x="552450" y="742950"/>
                  </a:lnTo>
                  <a:lnTo>
                    <a:pt x="533400" y="807244"/>
                  </a:lnTo>
                  <a:lnTo>
                    <a:pt x="516731" y="850106"/>
                  </a:lnTo>
                  <a:lnTo>
                    <a:pt x="495300" y="883444"/>
                  </a:lnTo>
                  <a:lnTo>
                    <a:pt x="469106" y="907256"/>
                  </a:lnTo>
                  <a:lnTo>
                    <a:pt x="435769" y="921544"/>
                  </a:lnTo>
                  <a:lnTo>
                    <a:pt x="409575" y="921544"/>
                  </a:lnTo>
                  <a:lnTo>
                    <a:pt x="366712" y="909638"/>
                  </a:lnTo>
                  <a:lnTo>
                    <a:pt x="326231" y="883444"/>
                  </a:lnTo>
                  <a:lnTo>
                    <a:pt x="307181" y="864394"/>
                  </a:lnTo>
                  <a:lnTo>
                    <a:pt x="295275" y="816769"/>
                  </a:lnTo>
                  <a:lnTo>
                    <a:pt x="261937" y="669131"/>
                  </a:lnTo>
                  <a:lnTo>
                    <a:pt x="228600" y="511969"/>
                  </a:lnTo>
                  <a:lnTo>
                    <a:pt x="211931" y="431006"/>
                  </a:lnTo>
                  <a:lnTo>
                    <a:pt x="192881" y="371475"/>
                  </a:lnTo>
                  <a:lnTo>
                    <a:pt x="154781" y="292894"/>
                  </a:lnTo>
                  <a:lnTo>
                    <a:pt x="109537" y="211931"/>
                  </a:lnTo>
                  <a:lnTo>
                    <a:pt x="61912" y="130969"/>
                  </a:lnTo>
                  <a:lnTo>
                    <a:pt x="16669" y="64294"/>
                  </a:lnTo>
                  <a:lnTo>
                    <a:pt x="2381" y="33338"/>
                  </a:lnTo>
                  <a:lnTo>
                    <a:pt x="0" y="11906"/>
                  </a:lnTo>
                  <a:lnTo>
                    <a:pt x="2381" y="0"/>
                  </a:lnTo>
                  <a:lnTo>
                    <a:pt x="21431" y="0"/>
                  </a:lnTo>
                  <a:lnTo>
                    <a:pt x="52387" y="9525"/>
                  </a:lnTo>
                  <a:lnTo>
                    <a:pt x="76200" y="23813"/>
                  </a:lnTo>
                  <a:lnTo>
                    <a:pt x="138112" y="76200"/>
                  </a:lnTo>
                  <a:lnTo>
                    <a:pt x="219075" y="145256"/>
                  </a:lnTo>
                  <a:lnTo>
                    <a:pt x="278606" y="195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34;p329">
              <a:extLst>
                <a:ext uri="{FF2B5EF4-FFF2-40B4-BE49-F238E27FC236}">
                  <a16:creationId xmlns:a16="http://schemas.microsoft.com/office/drawing/2014/main" id="{A3E331E9-09CE-0B41-85E5-9A744B921CA9}"/>
                </a:ext>
              </a:extLst>
            </p:cNvPr>
            <p:cNvSpPr/>
            <p:nvPr/>
          </p:nvSpPr>
          <p:spPr>
            <a:xfrm>
              <a:off x="6115050" y="4202113"/>
              <a:ext cx="715963" cy="1406525"/>
            </a:xfrm>
            <a:custGeom>
              <a:avLst/>
              <a:gdLst/>
              <a:ahLst/>
              <a:cxnLst/>
              <a:rect l="l" t="t" r="r" b="b"/>
              <a:pathLst>
                <a:path w="716756" h="1404938" extrusionOk="0">
                  <a:moveTo>
                    <a:pt x="292894" y="609600"/>
                  </a:moveTo>
                  <a:lnTo>
                    <a:pt x="335756" y="492919"/>
                  </a:lnTo>
                  <a:lnTo>
                    <a:pt x="361950" y="421482"/>
                  </a:lnTo>
                  <a:lnTo>
                    <a:pt x="369094" y="392907"/>
                  </a:lnTo>
                  <a:lnTo>
                    <a:pt x="373856" y="354807"/>
                  </a:lnTo>
                  <a:lnTo>
                    <a:pt x="378619" y="309563"/>
                  </a:lnTo>
                  <a:cubicBezTo>
                    <a:pt x="377825" y="291307"/>
                    <a:pt x="377032" y="273050"/>
                    <a:pt x="376238" y="254794"/>
                  </a:cubicBezTo>
                  <a:lnTo>
                    <a:pt x="366713" y="209550"/>
                  </a:lnTo>
                  <a:lnTo>
                    <a:pt x="350044" y="183357"/>
                  </a:lnTo>
                  <a:lnTo>
                    <a:pt x="314325" y="142875"/>
                  </a:lnTo>
                  <a:lnTo>
                    <a:pt x="278606" y="107157"/>
                  </a:lnTo>
                  <a:lnTo>
                    <a:pt x="252413" y="83344"/>
                  </a:lnTo>
                  <a:lnTo>
                    <a:pt x="221456" y="57150"/>
                  </a:lnTo>
                  <a:lnTo>
                    <a:pt x="209550" y="42863"/>
                  </a:lnTo>
                  <a:lnTo>
                    <a:pt x="207169" y="23813"/>
                  </a:lnTo>
                  <a:lnTo>
                    <a:pt x="209550" y="7144"/>
                  </a:lnTo>
                  <a:lnTo>
                    <a:pt x="221456" y="0"/>
                  </a:lnTo>
                  <a:lnTo>
                    <a:pt x="245269" y="2382"/>
                  </a:lnTo>
                  <a:lnTo>
                    <a:pt x="297656" y="11907"/>
                  </a:lnTo>
                  <a:lnTo>
                    <a:pt x="357188" y="26194"/>
                  </a:lnTo>
                  <a:lnTo>
                    <a:pt x="400050" y="40482"/>
                  </a:lnTo>
                  <a:lnTo>
                    <a:pt x="440531" y="54769"/>
                  </a:lnTo>
                  <a:lnTo>
                    <a:pt x="492919" y="80963"/>
                  </a:lnTo>
                  <a:lnTo>
                    <a:pt x="540544" y="109538"/>
                  </a:lnTo>
                  <a:lnTo>
                    <a:pt x="573881" y="133350"/>
                  </a:lnTo>
                  <a:lnTo>
                    <a:pt x="619125" y="178594"/>
                  </a:lnTo>
                  <a:lnTo>
                    <a:pt x="657225" y="223838"/>
                  </a:lnTo>
                  <a:lnTo>
                    <a:pt x="700088" y="285750"/>
                  </a:lnTo>
                  <a:lnTo>
                    <a:pt x="711994" y="311944"/>
                  </a:lnTo>
                  <a:lnTo>
                    <a:pt x="716756" y="330994"/>
                  </a:lnTo>
                  <a:lnTo>
                    <a:pt x="711994" y="359569"/>
                  </a:lnTo>
                  <a:lnTo>
                    <a:pt x="697706" y="388144"/>
                  </a:lnTo>
                  <a:lnTo>
                    <a:pt x="669131" y="419100"/>
                  </a:lnTo>
                  <a:lnTo>
                    <a:pt x="631031" y="454819"/>
                  </a:lnTo>
                  <a:lnTo>
                    <a:pt x="459581" y="728663"/>
                  </a:lnTo>
                  <a:lnTo>
                    <a:pt x="254794" y="1045369"/>
                  </a:lnTo>
                  <a:lnTo>
                    <a:pt x="73819" y="1309688"/>
                  </a:lnTo>
                  <a:lnTo>
                    <a:pt x="0" y="1404938"/>
                  </a:lnTo>
                  <a:lnTo>
                    <a:pt x="42863" y="1254919"/>
                  </a:lnTo>
                  <a:lnTo>
                    <a:pt x="107156" y="1083469"/>
                  </a:lnTo>
                  <a:lnTo>
                    <a:pt x="188119" y="876300"/>
                  </a:lnTo>
                  <a:lnTo>
                    <a:pt x="292894" y="609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35;p329">
              <a:extLst>
                <a:ext uri="{FF2B5EF4-FFF2-40B4-BE49-F238E27FC236}">
                  <a16:creationId xmlns:a16="http://schemas.microsoft.com/office/drawing/2014/main" id="{375403B4-9720-714A-B9C2-3F8BAD0C846B}"/>
                </a:ext>
              </a:extLst>
            </p:cNvPr>
            <p:cNvSpPr/>
            <p:nvPr/>
          </p:nvSpPr>
          <p:spPr>
            <a:xfrm>
              <a:off x="3265488" y="2643188"/>
              <a:ext cx="1300162" cy="425450"/>
            </a:xfrm>
            <a:custGeom>
              <a:avLst/>
              <a:gdLst/>
              <a:ahLst/>
              <a:cxnLst/>
              <a:rect l="l" t="t" r="r" b="b"/>
              <a:pathLst>
                <a:path w="1300162" h="426243" extrusionOk="0">
                  <a:moveTo>
                    <a:pt x="235744" y="392906"/>
                  </a:moveTo>
                  <a:lnTo>
                    <a:pt x="154781" y="373856"/>
                  </a:lnTo>
                  <a:lnTo>
                    <a:pt x="78581" y="347662"/>
                  </a:lnTo>
                  <a:lnTo>
                    <a:pt x="0" y="319087"/>
                  </a:lnTo>
                  <a:lnTo>
                    <a:pt x="80962" y="180975"/>
                  </a:lnTo>
                  <a:lnTo>
                    <a:pt x="192881" y="223837"/>
                  </a:lnTo>
                  <a:lnTo>
                    <a:pt x="221456" y="228600"/>
                  </a:lnTo>
                  <a:lnTo>
                    <a:pt x="257175" y="230981"/>
                  </a:lnTo>
                  <a:lnTo>
                    <a:pt x="307181" y="228600"/>
                  </a:lnTo>
                  <a:lnTo>
                    <a:pt x="376237" y="219075"/>
                  </a:lnTo>
                  <a:lnTo>
                    <a:pt x="507206" y="192881"/>
                  </a:lnTo>
                  <a:lnTo>
                    <a:pt x="604837" y="169068"/>
                  </a:lnTo>
                  <a:lnTo>
                    <a:pt x="678656" y="142875"/>
                  </a:lnTo>
                  <a:lnTo>
                    <a:pt x="757237" y="109537"/>
                  </a:lnTo>
                  <a:lnTo>
                    <a:pt x="812006" y="78581"/>
                  </a:lnTo>
                  <a:lnTo>
                    <a:pt x="835819" y="59531"/>
                  </a:lnTo>
                  <a:lnTo>
                    <a:pt x="873919" y="23812"/>
                  </a:lnTo>
                  <a:lnTo>
                    <a:pt x="904875" y="7143"/>
                  </a:lnTo>
                  <a:lnTo>
                    <a:pt x="942975" y="0"/>
                  </a:lnTo>
                  <a:lnTo>
                    <a:pt x="976312" y="2381"/>
                  </a:lnTo>
                  <a:lnTo>
                    <a:pt x="1026319" y="7143"/>
                  </a:lnTo>
                  <a:lnTo>
                    <a:pt x="1090612" y="21431"/>
                  </a:lnTo>
                  <a:lnTo>
                    <a:pt x="1135856" y="38100"/>
                  </a:lnTo>
                  <a:lnTo>
                    <a:pt x="1176337" y="57150"/>
                  </a:lnTo>
                  <a:lnTo>
                    <a:pt x="1221581" y="80962"/>
                  </a:lnTo>
                  <a:lnTo>
                    <a:pt x="1259681" y="109537"/>
                  </a:lnTo>
                  <a:lnTo>
                    <a:pt x="1285875" y="140493"/>
                  </a:lnTo>
                  <a:lnTo>
                    <a:pt x="1297781" y="161925"/>
                  </a:lnTo>
                  <a:lnTo>
                    <a:pt x="1300162" y="180975"/>
                  </a:lnTo>
                  <a:lnTo>
                    <a:pt x="1285875" y="209550"/>
                  </a:lnTo>
                  <a:lnTo>
                    <a:pt x="1262062" y="223837"/>
                  </a:lnTo>
                  <a:lnTo>
                    <a:pt x="1207294" y="242887"/>
                  </a:lnTo>
                  <a:lnTo>
                    <a:pt x="1162050" y="247650"/>
                  </a:lnTo>
                  <a:lnTo>
                    <a:pt x="1092994" y="252412"/>
                  </a:lnTo>
                  <a:lnTo>
                    <a:pt x="995362" y="269081"/>
                  </a:lnTo>
                  <a:lnTo>
                    <a:pt x="854869" y="307181"/>
                  </a:lnTo>
                  <a:lnTo>
                    <a:pt x="678656" y="361950"/>
                  </a:lnTo>
                  <a:lnTo>
                    <a:pt x="447675" y="426243"/>
                  </a:lnTo>
                  <a:lnTo>
                    <a:pt x="395287" y="423862"/>
                  </a:lnTo>
                  <a:lnTo>
                    <a:pt x="295275" y="407193"/>
                  </a:lnTo>
                  <a:lnTo>
                    <a:pt x="235744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36;p329">
              <a:extLst>
                <a:ext uri="{FF2B5EF4-FFF2-40B4-BE49-F238E27FC236}">
                  <a16:creationId xmlns:a16="http://schemas.microsoft.com/office/drawing/2014/main" id="{A8D37F31-8CC5-9E4D-A832-DA4123269BFD}"/>
                </a:ext>
              </a:extLst>
            </p:cNvPr>
            <p:cNvSpPr/>
            <p:nvPr/>
          </p:nvSpPr>
          <p:spPr>
            <a:xfrm rot="-5400000">
              <a:off x="1854201" y="3838575"/>
              <a:ext cx="3033712" cy="1303337"/>
            </a:xfrm>
            <a:custGeom>
              <a:avLst/>
              <a:gdLst/>
              <a:ahLst/>
              <a:cxnLst/>
              <a:rect l="l" t="t" r="r" b="b"/>
              <a:pathLst>
                <a:path w="3034263" h="1303342" extrusionOk="0">
                  <a:moveTo>
                    <a:pt x="2248652" y="1025159"/>
                  </a:moveTo>
                  <a:lnTo>
                    <a:pt x="2367137" y="1032886"/>
                  </a:lnTo>
                  <a:lnTo>
                    <a:pt x="2503653" y="1038037"/>
                  </a:lnTo>
                  <a:lnTo>
                    <a:pt x="2604109" y="1040613"/>
                  </a:lnTo>
                  <a:lnTo>
                    <a:pt x="2689109" y="1040613"/>
                  </a:lnTo>
                  <a:lnTo>
                    <a:pt x="2779261" y="1038037"/>
                  </a:lnTo>
                  <a:lnTo>
                    <a:pt x="2823049" y="1032886"/>
                  </a:lnTo>
                  <a:lnTo>
                    <a:pt x="2869413" y="1025159"/>
                  </a:lnTo>
                  <a:lnTo>
                    <a:pt x="2908050" y="1012280"/>
                  </a:lnTo>
                  <a:lnTo>
                    <a:pt x="2967293" y="973643"/>
                  </a:lnTo>
                  <a:lnTo>
                    <a:pt x="2987899" y="958188"/>
                  </a:lnTo>
                  <a:lnTo>
                    <a:pt x="3034263" y="1213190"/>
                  </a:lnTo>
                  <a:lnTo>
                    <a:pt x="2995626" y="1254403"/>
                  </a:lnTo>
                  <a:lnTo>
                    <a:pt x="2967293" y="1282736"/>
                  </a:lnTo>
                  <a:lnTo>
                    <a:pt x="2944111" y="1298191"/>
                  </a:lnTo>
                  <a:lnTo>
                    <a:pt x="2913202" y="1303342"/>
                  </a:lnTo>
                  <a:lnTo>
                    <a:pt x="2892595" y="1298191"/>
                  </a:lnTo>
                  <a:lnTo>
                    <a:pt x="2866838" y="1287888"/>
                  </a:lnTo>
                  <a:lnTo>
                    <a:pt x="2835928" y="1277584"/>
                  </a:lnTo>
                  <a:lnTo>
                    <a:pt x="2771534" y="1267281"/>
                  </a:lnTo>
                  <a:lnTo>
                    <a:pt x="2673655" y="1262130"/>
                  </a:lnTo>
                  <a:lnTo>
                    <a:pt x="2542290" y="1262130"/>
                  </a:lnTo>
                  <a:lnTo>
                    <a:pt x="2395471" y="1256978"/>
                  </a:lnTo>
                  <a:lnTo>
                    <a:pt x="2202288" y="1238948"/>
                  </a:lnTo>
                  <a:lnTo>
                    <a:pt x="1913801" y="1210614"/>
                  </a:lnTo>
                  <a:lnTo>
                    <a:pt x="1718042" y="1187432"/>
                  </a:lnTo>
                  <a:lnTo>
                    <a:pt x="1620163" y="1171978"/>
                  </a:lnTo>
                  <a:lnTo>
                    <a:pt x="1501677" y="1143644"/>
                  </a:lnTo>
                  <a:lnTo>
                    <a:pt x="1455313" y="1123038"/>
                  </a:lnTo>
                  <a:lnTo>
                    <a:pt x="1365161" y="1102432"/>
                  </a:lnTo>
                  <a:lnTo>
                    <a:pt x="1272433" y="1079250"/>
                  </a:lnTo>
                  <a:lnTo>
                    <a:pt x="1192584" y="1050916"/>
                  </a:lnTo>
                  <a:lnTo>
                    <a:pt x="1105008" y="1017431"/>
                  </a:lnTo>
                  <a:lnTo>
                    <a:pt x="1032886" y="989098"/>
                  </a:lnTo>
                  <a:lnTo>
                    <a:pt x="950461" y="947885"/>
                  </a:lnTo>
                  <a:lnTo>
                    <a:pt x="850006" y="896370"/>
                  </a:lnTo>
                  <a:lnTo>
                    <a:pt x="762430" y="842279"/>
                  </a:lnTo>
                  <a:lnTo>
                    <a:pt x="677429" y="788187"/>
                  </a:lnTo>
                  <a:lnTo>
                    <a:pt x="610459" y="739248"/>
                  </a:lnTo>
                  <a:lnTo>
                    <a:pt x="525458" y="667126"/>
                  </a:lnTo>
                  <a:lnTo>
                    <a:pt x="458488" y="607883"/>
                  </a:lnTo>
                  <a:lnTo>
                    <a:pt x="381215" y="533186"/>
                  </a:lnTo>
                  <a:lnTo>
                    <a:pt x="283336" y="427579"/>
                  </a:lnTo>
                  <a:lnTo>
                    <a:pt x="193184" y="316821"/>
                  </a:lnTo>
                  <a:lnTo>
                    <a:pt x="123638" y="224093"/>
                  </a:lnTo>
                  <a:lnTo>
                    <a:pt x="41213" y="103031"/>
                  </a:lnTo>
                  <a:lnTo>
                    <a:pt x="2576" y="30910"/>
                  </a:lnTo>
                  <a:lnTo>
                    <a:pt x="0" y="15455"/>
                  </a:lnTo>
                  <a:lnTo>
                    <a:pt x="5152" y="2576"/>
                  </a:lnTo>
                  <a:lnTo>
                    <a:pt x="20607" y="0"/>
                  </a:lnTo>
                  <a:lnTo>
                    <a:pt x="38637" y="5152"/>
                  </a:lnTo>
                  <a:lnTo>
                    <a:pt x="59243" y="12879"/>
                  </a:lnTo>
                  <a:lnTo>
                    <a:pt x="72122" y="30910"/>
                  </a:lnTo>
                  <a:lnTo>
                    <a:pt x="121062" y="92728"/>
                  </a:lnTo>
                  <a:lnTo>
                    <a:pt x="193184" y="172577"/>
                  </a:lnTo>
                  <a:lnTo>
                    <a:pt x="270457" y="257578"/>
                  </a:lnTo>
                  <a:lnTo>
                    <a:pt x="368336" y="350306"/>
                  </a:lnTo>
                  <a:lnTo>
                    <a:pt x="466216" y="435306"/>
                  </a:lnTo>
                  <a:lnTo>
                    <a:pt x="561519" y="512579"/>
                  </a:lnTo>
                  <a:lnTo>
                    <a:pt x="661975" y="584701"/>
                  </a:lnTo>
                  <a:lnTo>
                    <a:pt x="757278" y="646520"/>
                  </a:lnTo>
                  <a:lnTo>
                    <a:pt x="847430" y="700611"/>
                  </a:lnTo>
                  <a:lnTo>
                    <a:pt x="976219" y="759854"/>
                  </a:lnTo>
                  <a:lnTo>
                    <a:pt x="1097280" y="808794"/>
                  </a:lnTo>
                  <a:lnTo>
                    <a:pt x="1241524" y="857733"/>
                  </a:lnTo>
                  <a:lnTo>
                    <a:pt x="1406373" y="904097"/>
                  </a:lnTo>
                  <a:lnTo>
                    <a:pt x="1589253" y="945310"/>
                  </a:lnTo>
                  <a:lnTo>
                    <a:pt x="1756679" y="973643"/>
                  </a:lnTo>
                  <a:lnTo>
                    <a:pt x="1962741" y="996825"/>
                  </a:lnTo>
                  <a:lnTo>
                    <a:pt x="2150772" y="1017431"/>
                  </a:lnTo>
                  <a:lnTo>
                    <a:pt x="2248652" y="102515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37;p329">
              <a:extLst>
                <a:ext uri="{FF2B5EF4-FFF2-40B4-BE49-F238E27FC236}">
                  <a16:creationId xmlns:a16="http://schemas.microsoft.com/office/drawing/2014/main" id="{1007DA09-9B74-2D49-902D-07D36E790C69}"/>
                </a:ext>
              </a:extLst>
            </p:cNvPr>
            <p:cNvSpPr/>
            <p:nvPr/>
          </p:nvSpPr>
          <p:spPr>
            <a:xfrm>
              <a:off x="3786188" y="4475163"/>
              <a:ext cx="781050" cy="844550"/>
            </a:xfrm>
            <a:custGeom>
              <a:avLst/>
              <a:gdLst/>
              <a:ahLst/>
              <a:cxnLst/>
              <a:rect l="l" t="t" r="r" b="b"/>
              <a:pathLst>
                <a:path w="781116" h="845344" extrusionOk="0">
                  <a:moveTo>
                    <a:pt x="250031" y="54769"/>
                  </a:moveTo>
                  <a:lnTo>
                    <a:pt x="304800" y="78581"/>
                  </a:lnTo>
                  <a:lnTo>
                    <a:pt x="350043" y="102394"/>
                  </a:lnTo>
                  <a:lnTo>
                    <a:pt x="397668" y="128587"/>
                  </a:lnTo>
                  <a:lnTo>
                    <a:pt x="438150" y="154781"/>
                  </a:lnTo>
                  <a:lnTo>
                    <a:pt x="488156" y="188119"/>
                  </a:lnTo>
                  <a:lnTo>
                    <a:pt x="521493" y="211931"/>
                  </a:lnTo>
                  <a:lnTo>
                    <a:pt x="552450" y="235744"/>
                  </a:lnTo>
                  <a:lnTo>
                    <a:pt x="576262" y="257175"/>
                  </a:lnTo>
                  <a:lnTo>
                    <a:pt x="609600" y="290512"/>
                  </a:lnTo>
                  <a:lnTo>
                    <a:pt x="642937" y="323850"/>
                  </a:lnTo>
                  <a:lnTo>
                    <a:pt x="671512" y="364331"/>
                  </a:lnTo>
                  <a:lnTo>
                    <a:pt x="704850" y="419100"/>
                  </a:lnTo>
                  <a:lnTo>
                    <a:pt x="728662" y="478631"/>
                  </a:lnTo>
                  <a:lnTo>
                    <a:pt x="754856" y="542925"/>
                  </a:lnTo>
                  <a:lnTo>
                    <a:pt x="769143" y="592931"/>
                  </a:lnTo>
                  <a:lnTo>
                    <a:pt x="778668" y="635794"/>
                  </a:lnTo>
                  <a:cubicBezTo>
                    <a:pt x="781116" y="665160"/>
                    <a:pt x="781050" y="654811"/>
                    <a:pt x="781050" y="666750"/>
                  </a:cubicBezTo>
                  <a:lnTo>
                    <a:pt x="781050" y="704850"/>
                  </a:lnTo>
                  <a:lnTo>
                    <a:pt x="776287" y="752475"/>
                  </a:lnTo>
                  <a:lnTo>
                    <a:pt x="764381" y="790575"/>
                  </a:lnTo>
                  <a:lnTo>
                    <a:pt x="747712" y="814387"/>
                  </a:lnTo>
                  <a:lnTo>
                    <a:pt x="711993" y="835819"/>
                  </a:lnTo>
                  <a:lnTo>
                    <a:pt x="683418" y="842962"/>
                  </a:lnTo>
                  <a:lnTo>
                    <a:pt x="650081" y="845344"/>
                  </a:lnTo>
                  <a:lnTo>
                    <a:pt x="614362" y="835819"/>
                  </a:lnTo>
                  <a:lnTo>
                    <a:pt x="588168" y="821531"/>
                  </a:lnTo>
                  <a:lnTo>
                    <a:pt x="557212" y="788194"/>
                  </a:lnTo>
                  <a:lnTo>
                    <a:pt x="547687" y="771525"/>
                  </a:lnTo>
                  <a:lnTo>
                    <a:pt x="533400" y="726281"/>
                  </a:lnTo>
                  <a:lnTo>
                    <a:pt x="509587" y="659606"/>
                  </a:lnTo>
                  <a:lnTo>
                    <a:pt x="471487" y="573881"/>
                  </a:lnTo>
                  <a:lnTo>
                    <a:pt x="419100" y="476250"/>
                  </a:lnTo>
                  <a:lnTo>
                    <a:pt x="371475" y="400050"/>
                  </a:lnTo>
                  <a:lnTo>
                    <a:pt x="326231" y="333375"/>
                  </a:lnTo>
                  <a:lnTo>
                    <a:pt x="266700" y="257175"/>
                  </a:lnTo>
                  <a:lnTo>
                    <a:pt x="200025" y="178594"/>
                  </a:lnTo>
                  <a:lnTo>
                    <a:pt x="133350" y="107156"/>
                  </a:lnTo>
                  <a:lnTo>
                    <a:pt x="45243" y="35719"/>
                  </a:lnTo>
                  <a:lnTo>
                    <a:pt x="0" y="7144"/>
                  </a:lnTo>
                  <a:lnTo>
                    <a:pt x="71437" y="0"/>
                  </a:lnTo>
                  <a:lnTo>
                    <a:pt x="121443" y="9525"/>
                  </a:lnTo>
                  <a:lnTo>
                    <a:pt x="197643" y="33337"/>
                  </a:lnTo>
                  <a:lnTo>
                    <a:pt x="250031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38;p329">
              <a:extLst>
                <a:ext uri="{FF2B5EF4-FFF2-40B4-BE49-F238E27FC236}">
                  <a16:creationId xmlns:a16="http://schemas.microsoft.com/office/drawing/2014/main" id="{D51719C2-026E-594A-A8F9-6C7D9C3EB147}"/>
                </a:ext>
              </a:extLst>
            </p:cNvPr>
            <p:cNvSpPr/>
            <p:nvPr/>
          </p:nvSpPr>
          <p:spPr>
            <a:xfrm>
              <a:off x="5132388" y="2867025"/>
              <a:ext cx="2000250" cy="1306513"/>
            </a:xfrm>
            <a:custGeom>
              <a:avLst/>
              <a:gdLst/>
              <a:ahLst/>
              <a:cxnLst/>
              <a:rect l="l" t="t" r="r" b="b"/>
              <a:pathLst>
                <a:path w="2000250" h="1307306" extrusionOk="0">
                  <a:moveTo>
                    <a:pt x="716756" y="223838"/>
                  </a:moveTo>
                  <a:lnTo>
                    <a:pt x="302419" y="295275"/>
                  </a:lnTo>
                  <a:lnTo>
                    <a:pt x="0" y="350044"/>
                  </a:lnTo>
                  <a:lnTo>
                    <a:pt x="42862" y="550069"/>
                  </a:lnTo>
                  <a:lnTo>
                    <a:pt x="250031" y="502444"/>
                  </a:lnTo>
                  <a:lnTo>
                    <a:pt x="571500" y="431006"/>
                  </a:lnTo>
                  <a:lnTo>
                    <a:pt x="962025" y="342900"/>
                  </a:lnTo>
                  <a:lnTo>
                    <a:pt x="1238250" y="280988"/>
                  </a:lnTo>
                  <a:lnTo>
                    <a:pt x="1283494" y="269081"/>
                  </a:lnTo>
                  <a:lnTo>
                    <a:pt x="1352550" y="264319"/>
                  </a:lnTo>
                  <a:lnTo>
                    <a:pt x="1512094" y="250031"/>
                  </a:lnTo>
                  <a:lnTo>
                    <a:pt x="1547812" y="250031"/>
                  </a:lnTo>
                  <a:lnTo>
                    <a:pt x="1566862" y="252413"/>
                  </a:lnTo>
                  <a:lnTo>
                    <a:pt x="1590675" y="264319"/>
                  </a:lnTo>
                  <a:lnTo>
                    <a:pt x="1604962" y="280988"/>
                  </a:lnTo>
                  <a:lnTo>
                    <a:pt x="1612106" y="300038"/>
                  </a:lnTo>
                  <a:lnTo>
                    <a:pt x="1619250" y="328613"/>
                  </a:lnTo>
                  <a:lnTo>
                    <a:pt x="1600200" y="478631"/>
                  </a:lnTo>
                  <a:lnTo>
                    <a:pt x="1528762" y="1073944"/>
                  </a:lnTo>
                  <a:lnTo>
                    <a:pt x="1488281" y="1214438"/>
                  </a:lnTo>
                  <a:lnTo>
                    <a:pt x="1500187" y="1252538"/>
                  </a:lnTo>
                  <a:lnTo>
                    <a:pt x="1516856" y="1281113"/>
                  </a:lnTo>
                  <a:lnTo>
                    <a:pt x="1533525" y="1297781"/>
                  </a:lnTo>
                  <a:lnTo>
                    <a:pt x="1545431" y="1302544"/>
                  </a:lnTo>
                  <a:lnTo>
                    <a:pt x="1562100" y="1307306"/>
                  </a:lnTo>
                  <a:lnTo>
                    <a:pt x="1595437" y="1297781"/>
                  </a:lnTo>
                  <a:lnTo>
                    <a:pt x="1621631" y="1273969"/>
                  </a:lnTo>
                  <a:lnTo>
                    <a:pt x="1657350" y="1221581"/>
                  </a:lnTo>
                  <a:lnTo>
                    <a:pt x="1676400" y="1173956"/>
                  </a:lnTo>
                  <a:lnTo>
                    <a:pt x="1731169" y="1007269"/>
                  </a:lnTo>
                  <a:lnTo>
                    <a:pt x="1793081" y="816769"/>
                  </a:lnTo>
                  <a:lnTo>
                    <a:pt x="1845469" y="659606"/>
                  </a:lnTo>
                  <a:lnTo>
                    <a:pt x="1869281" y="583406"/>
                  </a:lnTo>
                  <a:lnTo>
                    <a:pt x="1888331" y="528638"/>
                  </a:lnTo>
                  <a:lnTo>
                    <a:pt x="1919287" y="473869"/>
                  </a:lnTo>
                  <a:lnTo>
                    <a:pt x="1943100" y="435769"/>
                  </a:lnTo>
                  <a:lnTo>
                    <a:pt x="1959769" y="423863"/>
                  </a:lnTo>
                  <a:lnTo>
                    <a:pt x="1978819" y="416719"/>
                  </a:lnTo>
                  <a:lnTo>
                    <a:pt x="1993106" y="409575"/>
                  </a:lnTo>
                  <a:lnTo>
                    <a:pt x="2000250" y="392906"/>
                  </a:lnTo>
                  <a:lnTo>
                    <a:pt x="2000250" y="381000"/>
                  </a:lnTo>
                  <a:lnTo>
                    <a:pt x="1993106" y="352425"/>
                  </a:lnTo>
                  <a:lnTo>
                    <a:pt x="1969294" y="314325"/>
                  </a:lnTo>
                  <a:lnTo>
                    <a:pt x="1935956" y="273844"/>
                  </a:lnTo>
                  <a:lnTo>
                    <a:pt x="1909762" y="245269"/>
                  </a:lnTo>
                  <a:lnTo>
                    <a:pt x="1866900" y="192881"/>
                  </a:lnTo>
                  <a:lnTo>
                    <a:pt x="1814512" y="140494"/>
                  </a:lnTo>
                  <a:lnTo>
                    <a:pt x="1757362" y="92869"/>
                  </a:lnTo>
                  <a:lnTo>
                    <a:pt x="1719262" y="61913"/>
                  </a:lnTo>
                  <a:lnTo>
                    <a:pt x="1678781" y="35719"/>
                  </a:lnTo>
                  <a:lnTo>
                    <a:pt x="1616869" y="9525"/>
                  </a:lnTo>
                  <a:lnTo>
                    <a:pt x="1578769" y="0"/>
                  </a:lnTo>
                  <a:lnTo>
                    <a:pt x="1569244" y="0"/>
                  </a:lnTo>
                  <a:lnTo>
                    <a:pt x="1454944" y="57150"/>
                  </a:lnTo>
                  <a:lnTo>
                    <a:pt x="1393031" y="92869"/>
                  </a:lnTo>
                  <a:lnTo>
                    <a:pt x="1252537" y="119063"/>
                  </a:lnTo>
                  <a:lnTo>
                    <a:pt x="978694" y="176213"/>
                  </a:lnTo>
                  <a:lnTo>
                    <a:pt x="716756" y="223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39;p329">
              <a:extLst>
                <a:ext uri="{FF2B5EF4-FFF2-40B4-BE49-F238E27FC236}">
                  <a16:creationId xmlns:a16="http://schemas.microsoft.com/office/drawing/2014/main" id="{84580AD6-FC96-FD4D-A8D6-96B21DB16A5F}"/>
                </a:ext>
              </a:extLst>
            </p:cNvPr>
            <p:cNvSpPr/>
            <p:nvPr/>
          </p:nvSpPr>
          <p:spPr>
            <a:xfrm>
              <a:off x="5307013" y="3875088"/>
              <a:ext cx="1393825" cy="438150"/>
            </a:xfrm>
            <a:custGeom>
              <a:avLst/>
              <a:gdLst/>
              <a:ahLst/>
              <a:cxnLst/>
              <a:rect l="l" t="t" r="r" b="b"/>
              <a:pathLst>
                <a:path w="1393032" h="438150" extrusionOk="0">
                  <a:moveTo>
                    <a:pt x="492919" y="323850"/>
                  </a:moveTo>
                  <a:lnTo>
                    <a:pt x="669132" y="285750"/>
                  </a:lnTo>
                  <a:lnTo>
                    <a:pt x="833438" y="254794"/>
                  </a:lnTo>
                  <a:lnTo>
                    <a:pt x="997744" y="228600"/>
                  </a:lnTo>
                  <a:lnTo>
                    <a:pt x="1133475" y="209550"/>
                  </a:lnTo>
                  <a:lnTo>
                    <a:pt x="1276350" y="200025"/>
                  </a:lnTo>
                  <a:lnTo>
                    <a:pt x="1369219" y="209550"/>
                  </a:lnTo>
                  <a:lnTo>
                    <a:pt x="1393032" y="59531"/>
                  </a:lnTo>
                  <a:lnTo>
                    <a:pt x="1304925" y="28575"/>
                  </a:lnTo>
                  <a:lnTo>
                    <a:pt x="1228725" y="7144"/>
                  </a:lnTo>
                  <a:lnTo>
                    <a:pt x="1185863" y="0"/>
                  </a:lnTo>
                  <a:lnTo>
                    <a:pt x="1157288" y="0"/>
                  </a:lnTo>
                  <a:lnTo>
                    <a:pt x="1121569" y="4762"/>
                  </a:lnTo>
                  <a:lnTo>
                    <a:pt x="1040607" y="21431"/>
                  </a:lnTo>
                  <a:lnTo>
                    <a:pt x="912019" y="64294"/>
                  </a:lnTo>
                  <a:lnTo>
                    <a:pt x="766763" y="100012"/>
                  </a:lnTo>
                  <a:lnTo>
                    <a:pt x="611982" y="135731"/>
                  </a:lnTo>
                  <a:lnTo>
                    <a:pt x="464344" y="164306"/>
                  </a:lnTo>
                  <a:lnTo>
                    <a:pt x="347663" y="183356"/>
                  </a:lnTo>
                  <a:lnTo>
                    <a:pt x="245269" y="195262"/>
                  </a:lnTo>
                  <a:lnTo>
                    <a:pt x="111919" y="204787"/>
                  </a:lnTo>
                  <a:lnTo>
                    <a:pt x="0" y="200025"/>
                  </a:lnTo>
                  <a:lnTo>
                    <a:pt x="11907" y="438150"/>
                  </a:lnTo>
                  <a:lnTo>
                    <a:pt x="145257" y="400050"/>
                  </a:lnTo>
                  <a:lnTo>
                    <a:pt x="321469" y="361950"/>
                  </a:lnTo>
                  <a:lnTo>
                    <a:pt x="492919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40;p329">
              <a:extLst>
                <a:ext uri="{FF2B5EF4-FFF2-40B4-BE49-F238E27FC236}">
                  <a16:creationId xmlns:a16="http://schemas.microsoft.com/office/drawing/2014/main" id="{3CC020D2-0A9B-4445-AE4E-F1D2CAA4CA95}"/>
                </a:ext>
              </a:extLst>
            </p:cNvPr>
            <p:cNvSpPr/>
            <p:nvPr/>
          </p:nvSpPr>
          <p:spPr>
            <a:xfrm>
              <a:off x="4294188" y="5341938"/>
              <a:ext cx="3287712" cy="606425"/>
            </a:xfrm>
            <a:custGeom>
              <a:avLst/>
              <a:gdLst/>
              <a:ahLst/>
              <a:cxnLst/>
              <a:rect l="l" t="t" r="r" b="b"/>
              <a:pathLst>
                <a:path w="3287486" h="606879" extrusionOk="0">
                  <a:moveTo>
                    <a:pt x="1488622" y="185057"/>
                  </a:moveTo>
                  <a:lnTo>
                    <a:pt x="1698172" y="157843"/>
                  </a:lnTo>
                  <a:lnTo>
                    <a:pt x="1885950" y="136072"/>
                  </a:lnTo>
                  <a:lnTo>
                    <a:pt x="1986643" y="130629"/>
                  </a:lnTo>
                  <a:lnTo>
                    <a:pt x="2179865" y="114300"/>
                  </a:lnTo>
                  <a:lnTo>
                    <a:pt x="2394857" y="92529"/>
                  </a:lnTo>
                  <a:lnTo>
                    <a:pt x="2566307" y="76200"/>
                  </a:lnTo>
                  <a:lnTo>
                    <a:pt x="2620736" y="76200"/>
                  </a:lnTo>
                  <a:lnTo>
                    <a:pt x="2683329" y="46265"/>
                  </a:lnTo>
                  <a:lnTo>
                    <a:pt x="2778579" y="8165"/>
                  </a:lnTo>
                  <a:lnTo>
                    <a:pt x="2833007" y="0"/>
                  </a:lnTo>
                  <a:lnTo>
                    <a:pt x="2857500" y="5443"/>
                  </a:lnTo>
                  <a:lnTo>
                    <a:pt x="2917372" y="24493"/>
                  </a:lnTo>
                  <a:lnTo>
                    <a:pt x="3007179" y="59872"/>
                  </a:lnTo>
                  <a:lnTo>
                    <a:pt x="3088822" y="92529"/>
                  </a:lnTo>
                  <a:lnTo>
                    <a:pt x="3181350" y="138793"/>
                  </a:lnTo>
                  <a:lnTo>
                    <a:pt x="3238500" y="179615"/>
                  </a:lnTo>
                  <a:lnTo>
                    <a:pt x="3265715" y="209550"/>
                  </a:lnTo>
                  <a:lnTo>
                    <a:pt x="3276600" y="228600"/>
                  </a:lnTo>
                  <a:lnTo>
                    <a:pt x="3282043" y="247650"/>
                  </a:lnTo>
                  <a:lnTo>
                    <a:pt x="3287486" y="280307"/>
                  </a:lnTo>
                  <a:lnTo>
                    <a:pt x="3282043" y="304800"/>
                  </a:lnTo>
                  <a:lnTo>
                    <a:pt x="3271157" y="326572"/>
                  </a:lnTo>
                  <a:lnTo>
                    <a:pt x="3252107" y="334736"/>
                  </a:lnTo>
                  <a:lnTo>
                    <a:pt x="3208565" y="340179"/>
                  </a:lnTo>
                  <a:lnTo>
                    <a:pt x="3156857" y="340179"/>
                  </a:lnTo>
                  <a:lnTo>
                    <a:pt x="3075215" y="329293"/>
                  </a:lnTo>
                  <a:lnTo>
                    <a:pt x="2971800" y="312965"/>
                  </a:lnTo>
                  <a:lnTo>
                    <a:pt x="2819400" y="299357"/>
                  </a:lnTo>
                  <a:lnTo>
                    <a:pt x="2618015" y="288472"/>
                  </a:lnTo>
                  <a:lnTo>
                    <a:pt x="2370365" y="285750"/>
                  </a:lnTo>
                  <a:lnTo>
                    <a:pt x="2119993" y="299357"/>
                  </a:lnTo>
                  <a:lnTo>
                    <a:pt x="1913165" y="315686"/>
                  </a:lnTo>
                  <a:lnTo>
                    <a:pt x="1581150" y="342900"/>
                  </a:lnTo>
                  <a:lnTo>
                    <a:pt x="1333500" y="372836"/>
                  </a:lnTo>
                  <a:lnTo>
                    <a:pt x="1167493" y="394607"/>
                  </a:lnTo>
                  <a:lnTo>
                    <a:pt x="1006929" y="421822"/>
                  </a:lnTo>
                  <a:lnTo>
                    <a:pt x="854529" y="451757"/>
                  </a:lnTo>
                  <a:lnTo>
                    <a:pt x="734786" y="481693"/>
                  </a:lnTo>
                  <a:lnTo>
                    <a:pt x="547007" y="536122"/>
                  </a:lnTo>
                  <a:lnTo>
                    <a:pt x="405493" y="582386"/>
                  </a:lnTo>
                  <a:lnTo>
                    <a:pt x="345622" y="604157"/>
                  </a:lnTo>
                  <a:lnTo>
                    <a:pt x="321129" y="606879"/>
                  </a:lnTo>
                  <a:lnTo>
                    <a:pt x="293915" y="595993"/>
                  </a:lnTo>
                  <a:lnTo>
                    <a:pt x="239486" y="566057"/>
                  </a:lnTo>
                  <a:lnTo>
                    <a:pt x="195943" y="530679"/>
                  </a:lnTo>
                  <a:lnTo>
                    <a:pt x="168729" y="506186"/>
                  </a:lnTo>
                  <a:lnTo>
                    <a:pt x="133350" y="468086"/>
                  </a:lnTo>
                  <a:lnTo>
                    <a:pt x="100693" y="427265"/>
                  </a:lnTo>
                  <a:lnTo>
                    <a:pt x="62593" y="375557"/>
                  </a:lnTo>
                  <a:lnTo>
                    <a:pt x="29936" y="315686"/>
                  </a:lnTo>
                  <a:lnTo>
                    <a:pt x="5443" y="263979"/>
                  </a:lnTo>
                  <a:lnTo>
                    <a:pt x="0" y="247650"/>
                  </a:lnTo>
                  <a:lnTo>
                    <a:pt x="0" y="225879"/>
                  </a:lnTo>
                  <a:lnTo>
                    <a:pt x="13607" y="204107"/>
                  </a:lnTo>
                  <a:lnTo>
                    <a:pt x="32657" y="204107"/>
                  </a:lnTo>
                  <a:lnTo>
                    <a:pt x="40822" y="204107"/>
                  </a:lnTo>
                  <a:lnTo>
                    <a:pt x="57150" y="217715"/>
                  </a:lnTo>
                  <a:lnTo>
                    <a:pt x="97972" y="247650"/>
                  </a:lnTo>
                  <a:lnTo>
                    <a:pt x="141515" y="277586"/>
                  </a:lnTo>
                  <a:lnTo>
                    <a:pt x="195943" y="302079"/>
                  </a:lnTo>
                  <a:lnTo>
                    <a:pt x="247650" y="321129"/>
                  </a:lnTo>
                  <a:lnTo>
                    <a:pt x="315686" y="334736"/>
                  </a:lnTo>
                  <a:lnTo>
                    <a:pt x="375557" y="342900"/>
                  </a:lnTo>
                  <a:lnTo>
                    <a:pt x="465365" y="329293"/>
                  </a:lnTo>
                  <a:lnTo>
                    <a:pt x="748393" y="283029"/>
                  </a:lnTo>
                  <a:lnTo>
                    <a:pt x="1132115" y="231322"/>
                  </a:lnTo>
                  <a:lnTo>
                    <a:pt x="1488622" y="1850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645;p330">
            <a:extLst>
              <a:ext uri="{FF2B5EF4-FFF2-40B4-BE49-F238E27FC236}">
                <a16:creationId xmlns:a16="http://schemas.microsoft.com/office/drawing/2014/main" id="{36284423-61B3-E642-8E30-262E828563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470" y="1789280"/>
            <a:ext cx="4937125" cy="40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" name="Google Shape;3645;p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8" y="1825376"/>
            <a:ext cx="4937125" cy="40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331"/>
          <p:cNvSpPr txBox="1"/>
          <p:nvPr/>
        </p:nvSpPr>
        <p:spPr>
          <a:xfrm>
            <a:off x="4953000" y="7173416"/>
            <a:ext cx="300040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昔</a:t>
            </a:r>
            <a:endParaRPr/>
          </a:p>
        </p:txBody>
      </p:sp>
      <p:sp>
        <p:nvSpPr>
          <p:cNvPr id="3652" name="Google Shape;3652;p331"/>
          <p:cNvSpPr/>
          <p:nvPr/>
        </p:nvSpPr>
        <p:spPr>
          <a:xfrm>
            <a:off x="3432175" y="2268538"/>
            <a:ext cx="2995613" cy="479425"/>
          </a:xfrm>
          <a:custGeom>
            <a:avLst/>
            <a:gdLst/>
            <a:ahLst/>
            <a:cxnLst/>
            <a:rect l="l" t="t" r="r" b="b"/>
            <a:pathLst>
              <a:path w="2995027" h="479204" extrusionOk="0">
                <a:moveTo>
                  <a:pt x="1471842" y="136915"/>
                </a:moveTo>
                <a:lnTo>
                  <a:pt x="2034174" y="88017"/>
                </a:lnTo>
                <a:lnTo>
                  <a:pt x="2273776" y="68457"/>
                </a:lnTo>
                <a:lnTo>
                  <a:pt x="2339789" y="66012"/>
                </a:lnTo>
                <a:lnTo>
                  <a:pt x="2396022" y="56233"/>
                </a:lnTo>
                <a:lnTo>
                  <a:pt x="2454700" y="41563"/>
                </a:lnTo>
                <a:lnTo>
                  <a:pt x="2523158" y="14669"/>
                </a:lnTo>
                <a:lnTo>
                  <a:pt x="2557386" y="0"/>
                </a:lnTo>
                <a:lnTo>
                  <a:pt x="2572056" y="0"/>
                </a:lnTo>
                <a:lnTo>
                  <a:pt x="2606285" y="2444"/>
                </a:lnTo>
                <a:lnTo>
                  <a:pt x="2689412" y="19559"/>
                </a:lnTo>
                <a:lnTo>
                  <a:pt x="2752980" y="36673"/>
                </a:lnTo>
                <a:lnTo>
                  <a:pt x="2804323" y="53788"/>
                </a:lnTo>
                <a:lnTo>
                  <a:pt x="2892340" y="92907"/>
                </a:lnTo>
                <a:lnTo>
                  <a:pt x="2955908" y="127135"/>
                </a:lnTo>
                <a:lnTo>
                  <a:pt x="2973023" y="139360"/>
                </a:lnTo>
                <a:lnTo>
                  <a:pt x="2985247" y="156474"/>
                </a:lnTo>
                <a:lnTo>
                  <a:pt x="2992582" y="168699"/>
                </a:lnTo>
                <a:lnTo>
                  <a:pt x="2995027" y="185813"/>
                </a:lnTo>
                <a:lnTo>
                  <a:pt x="2987692" y="207818"/>
                </a:lnTo>
                <a:lnTo>
                  <a:pt x="2968133" y="229822"/>
                </a:lnTo>
                <a:lnTo>
                  <a:pt x="2941239" y="249381"/>
                </a:lnTo>
                <a:lnTo>
                  <a:pt x="2909455" y="264051"/>
                </a:lnTo>
                <a:lnTo>
                  <a:pt x="2860557" y="276275"/>
                </a:lnTo>
                <a:lnTo>
                  <a:pt x="2799434" y="276275"/>
                </a:lnTo>
                <a:lnTo>
                  <a:pt x="2730976" y="268941"/>
                </a:lnTo>
                <a:lnTo>
                  <a:pt x="2623399" y="261606"/>
                </a:lnTo>
                <a:lnTo>
                  <a:pt x="2466924" y="256716"/>
                </a:lnTo>
                <a:lnTo>
                  <a:pt x="2374017" y="259161"/>
                </a:lnTo>
                <a:lnTo>
                  <a:pt x="2202873" y="271386"/>
                </a:lnTo>
                <a:lnTo>
                  <a:pt x="1958381" y="290945"/>
                </a:lnTo>
                <a:lnTo>
                  <a:pt x="1801906" y="303170"/>
                </a:lnTo>
                <a:lnTo>
                  <a:pt x="1510961" y="327619"/>
                </a:lnTo>
                <a:lnTo>
                  <a:pt x="1220015" y="356958"/>
                </a:lnTo>
                <a:lnTo>
                  <a:pt x="948629" y="383852"/>
                </a:lnTo>
                <a:lnTo>
                  <a:pt x="760370" y="422971"/>
                </a:lnTo>
                <a:lnTo>
                  <a:pt x="532993" y="457200"/>
                </a:lnTo>
                <a:lnTo>
                  <a:pt x="415637" y="474314"/>
                </a:lnTo>
                <a:lnTo>
                  <a:pt x="354514" y="479204"/>
                </a:lnTo>
                <a:lnTo>
                  <a:pt x="317840" y="474314"/>
                </a:lnTo>
                <a:lnTo>
                  <a:pt x="290946" y="466979"/>
                </a:lnTo>
                <a:lnTo>
                  <a:pt x="271386" y="457200"/>
                </a:lnTo>
                <a:lnTo>
                  <a:pt x="256717" y="444975"/>
                </a:lnTo>
                <a:lnTo>
                  <a:pt x="227378" y="405856"/>
                </a:lnTo>
                <a:lnTo>
                  <a:pt x="180924" y="352068"/>
                </a:lnTo>
                <a:lnTo>
                  <a:pt x="92907" y="239602"/>
                </a:lnTo>
                <a:lnTo>
                  <a:pt x="39119" y="171144"/>
                </a:lnTo>
                <a:lnTo>
                  <a:pt x="22005" y="144250"/>
                </a:lnTo>
                <a:lnTo>
                  <a:pt x="4890" y="112466"/>
                </a:lnTo>
                <a:lnTo>
                  <a:pt x="0" y="92907"/>
                </a:lnTo>
                <a:lnTo>
                  <a:pt x="4890" y="78237"/>
                </a:lnTo>
                <a:lnTo>
                  <a:pt x="22005" y="75792"/>
                </a:lnTo>
                <a:lnTo>
                  <a:pt x="51344" y="85572"/>
                </a:lnTo>
                <a:lnTo>
                  <a:pt x="70903" y="97796"/>
                </a:lnTo>
                <a:lnTo>
                  <a:pt x="97797" y="124690"/>
                </a:lnTo>
                <a:lnTo>
                  <a:pt x="122246" y="141805"/>
                </a:lnTo>
                <a:lnTo>
                  <a:pt x="146696" y="158919"/>
                </a:lnTo>
                <a:lnTo>
                  <a:pt x="171145" y="173589"/>
                </a:lnTo>
                <a:lnTo>
                  <a:pt x="205374" y="190703"/>
                </a:lnTo>
                <a:lnTo>
                  <a:pt x="244492" y="205373"/>
                </a:lnTo>
                <a:lnTo>
                  <a:pt x="295836" y="217597"/>
                </a:lnTo>
                <a:lnTo>
                  <a:pt x="334954" y="222487"/>
                </a:lnTo>
                <a:lnTo>
                  <a:pt x="398522" y="220042"/>
                </a:lnTo>
                <a:lnTo>
                  <a:pt x="542773" y="212708"/>
                </a:lnTo>
                <a:lnTo>
                  <a:pt x="765260" y="198038"/>
                </a:lnTo>
                <a:lnTo>
                  <a:pt x="985303" y="178479"/>
                </a:lnTo>
                <a:lnTo>
                  <a:pt x="1471842" y="1369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3" name="Google Shape;3653;p331"/>
          <p:cNvSpPr/>
          <p:nvPr/>
        </p:nvSpPr>
        <p:spPr>
          <a:xfrm>
            <a:off x="3814763" y="4005263"/>
            <a:ext cx="371475" cy="1957387"/>
          </a:xfrm>
          <a:custGeom>
            <a:avLst/>
            <a:gdLst/>
            <a:ahLst/>
            <a:cxnLst/>
            <a:rect l="l" t="t" r="r" b="b"/>
            <a:pathLst>
              <a:path w="370770" h="1956565" extrusionOk="0">
                <a:moveTo>
                  <a:pt x="358244" y="676405"/>
                </a:moveTo>
                <a:lnTo>
                  <a:pt x="370770" y="395822"/>
                </a:lnTo>
                <a:lnTo>
                  <a:pt x="365760" y="365760"/>
                </a:lnTo>
                <a:lnTo>
                  <a:pt x="345718" y="250520"/>
                </a:lnTo>
                <a:lnTo>
                  <a:pt x="328182" y="95197"/>
                </a:lnTo>
                <a:lnTo>
                  <a:pt x="185385" y="47598"/>
                </a:lnTo>
                <a:lnTo>
                  <a:pt x="77661" y="12526"/>
                </a:lnTo>
                <a:lnTo>
                  <a:pt x="32568" y="0"/>
                </a:lnTo>
                <a:lnTo>
                  <a:pt x="12526" y="2505"/>
                </a:lnTo>
                <a:lnTo>
                  <a:pt x="0" y="12526"/>
                </a:lnTo>
                <a:lnTo>
                  <a:pt x="0" y="32567"/>
                </a:lnTo>
                <a:lnTo>
                  <a:pt x="10021" y="65135"/>
                </a:lnTo>
                <a:lnTo>
                  <a:pt x="32568" y="90187"/>
                </a:lnTo>
                <a:lnTo>
                  <a:pt x="52609" y="117744"/>
                </a:lnTo>
                <a:lnTo>
                  <a:pt x="77661" y="157828"/>
                </a:lnTo>
                <a:lnTo>
                  <a:pt x="95198" y="187890"/>
                </a:lnTo>
                <a:lnTo>
                  <a:pt x="112734" y="225468"/>
                </a:lnTo>
                <a:lnTo>
                  <a:pt x="130271" y="283088"/>
                </a:lnTo>
                <a:lnTo>
                  <a:pt x="140291" y="335697"/>
                </a:lnTo>
                <a:lnTo>
                  <a:pt x="145302" y="403338"/>
                </a:lnTo>
                <a:lnTo>
                  <a:pt x="147807" y="470978"/>
                </a:lnTo>
                <a:lnTo>
                  <a:pt x="130271" y="736530"/>
                </a:lnTo>
                <a:lnTo>
                  <a:pt x="105219" y="1094774"/>
                </a:lnTo>
                <a:lnTo>
                  <a:pt x="85177" y="1440493"/>
                </a:lnTo>
                <a:lnTo>
                  <a:pt x="77661" y="1488092"/>
                </a:lnTo>
                <a:lnTo>
                  <a:pt x="55114" y="1565753"/>
                </a:lnTo>
                <a:lnTo>
                  <a:pt x="27557" y="1660951"/>
                </a:lnTo>
                <a:lnTo>
                  <a:pt x="25052" y="1691013"/>
                </a:lnTo>
                <a:lnTo>
                  <a:pt x="30062" y="1733602"/>
                </a:lnTo>
                <a:lnTo>
                  <a:pt x="37578" y="1761159"/>
                </a:lnTo>
                <a:lnTo>
                  <a:pt x="55114" y="1803748"/>
                </a:lnTo>
                <a:lnTo>
                  <a:pt x="82672" y="1851346"/>
                </a:lnTo>
                <a:lnTo>
                  <a:pt x="110229" y="1888924"/>
                </a:lnTo>
                <a:lnTo>
                  <a:pt x="137786" y="1916482"/>
                </a:lnTo>
                <a:lnTo>
                  <a:pt x="157828" y="1934018"/>
                </a:lnTo>
                <a:lnTo>
                  <a:pt x="175364" y="1946544"/>
                </a:lnTo>
                <a:lnTo>
                  <a:pt x="195406" y="1954060"/>
                </a:lnTo>
                <a:lnTo>
                  <a:pt x="210437" y="1956565"/>
                </a:lnTo>
                <a:lnTo>
                  <a:pt x="232984" y="1951555"/>
                </a:lnTo>
                <a:lnTo>
                  <a:pt x="250520" y="1936523"/>
                </a:lnTo>
                <a:lnTo>
                  <a:pt x="258036" y="1923997"/>
                </a:lnTo>
                <a:lnTo>
                  <a:pt x="275573" y="1888924"/>
                </a:lnTo>
                <a:lnTo>
                  <a:pt x="328182" y="1683498"/>
                </a:lnTo>
                <a:lnTo>
                  <a:pt x="340708" y="1205003"/>
                </a:lnTo>
                <a:lnTo>
                  <a:pt x="350729" y="987051"/>
                </a:lnTo>
                <a:lnTo>
                  <a:pt x="350729" y="859285"/>
                </a:lnTo>
                <a:lnTo>
                  <a:pt x="358244" y="67640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4" name="Google Shape;3654;p331"/>
          <p:cNvSpPr/>
          <p:nvPr/>
        </p:nvSpPr>
        <p:spPr>
          <a:xfrm>
            <a:off x="3937000" y="1800225"/>
            <a:ext cx="508000" cy="1625600"/>
          </a:xfrm>
          <a:custGeom>
            <a:avLst/>
            <a:gdLst/>
            <a:ahLst/>
            <a:cxnLst/>
            <a:rect l="l" t="t" r="r" b="b"/>
            <a:pathLst>
              <a:path w="508543" h="1625872" extrusionOk="0">
                <a:moveTo>
                  <a:pt x="474314" y="1083099"/>
                </a:moveTo>
                <a:lnTo>
                  <a:pt x="474314" y="831273"/>
                </a:lnTo>
                <a:lnTo>
                  <a:pt x="474314" y="393632"/>
                </a:lnTo>
                <a:lnTo>
                  <a:pt x="479204" y="369183"/>
                </a:lnTo>
                <a:lnTo>
                  <a:pt x="491429" y="342289"/>
                </a:lnTo>
                <a:lnTo>
                  <a:pt x="498763" y="317840"/>
                </a:lnTo>
                <a:lnTo>
                  <a:pt x="506098" y="288500"/>
                </a:lnTo>
                <a:lnTo>
                  <a:pt x="508543" y="261606"/>
                </a:lnTo>
                <a:lnTo>
                  <a:pt x="508543" y="237157"/>
                </a:lnTo>
                <a:lnTo>
                  <a:pt x="503653" y="212708"/>
                </a:lnTo>
                <a:lnTo>
                  <a:pt x="498763" y="198038"/>
                </a:lnTo>
                <a:lnTo>
                  <a:pt x="479204" y="178479"/>
                </a:lnTo>
                <a:lnTo>
                  <a:pt x="430306" y="146695"/>
                </a:lnTo>
                <a:lnTo>
                  <a:pt x="364293" y="105132"/>
                </a:lnTo>
                <a:lnTo>
                  <a:pt x="278721" y="58678"/>
                </a:lnTo>
                <a:lnTo>
                  <a:pt x="232267" y="39119"/>
                </a:lnTo>
                <a:lnTo>
                  <a:pt x="180924" y="22004"/>
                </a:lnTo>
                <a:lnTo>
                  <a:pt x="132026" y="7335"/>
                </a:lnTo>
                <a:lnTo>
                  <a:pt x="78237" y="0"/>
                </a:lnTo>
                <a:lnTo>
                  <a:pt x="36674" y="0"/>
                </a:lnTo>
                <a:lnTo>
                  <a:pt x="12224" y="4890"/>
                </a:lnTo>
                <a:lnTo>
                  <a:pt x="0" y="14669"/>
                </a:lnTo>
                <a:lnTo>
                  <a:pt x="0" y="26894"/>
                </a:lnTo>
                <a:lnTo>
                  <a:pt x="4890" y="39119"/>
                </a:lnTo>
                <a:lnTo>
                  <a:pt x="24449" y="61123"/>
                </a:lnTo>
                <a:lnTo>
                  <a:pt x="39119" y="73348"/>
                </a:lnTo>
                <a:lnTo>
                  <a:pt x="58678" y="85572"/>
                </a:lnTo>
                <a:lnTo>
                  <a:pt x="88017" y="107576"/>
                </a:lnTo>
                <a:lnTo>
                  <a:pt x="114911" y="134471"/>
                </a:lnTo>
                <a:lnTo>
                  <a:pt x="134470" y="158920"/>
                </a:lnTo>
                <a:lnTo>
                  <a:pt x="161365" y="195594"/>
                </a:lnTo>
                <a:lnTo>
                  <a:pt x="178479" y="227378"/>
                </a:lnTo>
                <a:lnTo>
                  <a:pt x="193149" y="286056"/>
                </a:lnTo>
                <a:lnTo>
                  <a:pt x="202928" y="369183"/>
                </a:lnTo>
                <a:lnTo>
                  <a:pt x="215153" y="486539"/>
                </a:lnTo>
                <a:lnTo>
                  <a:pt x="232267" y="689467"/>
                </a:lnTo>
                <a:lnTo>
                  <a:pt x="249382" y="882616"/>
                </a:lnTo>
                <a:lnTo>
                  <a:pt x="278721" y="1625872"/>
                </a:lnTo>
                <a:lnTo>
                  <a:pt x="479204" y="1579418"/>
                </a:lnTo>
                <a:lnTo>
                  <a:pt x="474314" y="1481621"/>
                </a:lnTo>
                <a:lnTo>
                  <a:pt x="474314" y="1083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5" name="Google Shape;3655;p331"/>
          <p:cNvSpPr/>
          <p:nvPr/>
        </p:nvSpPr>
        <p:spPr>
          <a:xfrm>
            <a:off x="5276850" y="1512888"/>
            <a:ext cx="536575" cy="1804987"/>
          </a:xfrm>
          <a:custGeom>
            <a:avLst/>
            <a:gdLst/>
            <a:ahLst/>
            <a:cxnLst/>
            <a:rect l="l" t="t" r="r" b="b"/>
            <a:pathLst>
              <a:path w="537882" h="1804351" extrusionOk="0">
                <a:moveTo>
                  <a:pt x="100242" y="1320257"/>
                </a:moveTo>
                <a:lnTo>
                  <a:pt x="117356" y="1024422"/>
                </a:lnTo>
                <a:lnTo>
                  <a:pt x="163810" y="853277"/>
                </a:lnTo>
                <a:lnTo>
                  <a:pt x="183369" y="322730"/>
                </a:lnTo>
                <a:lnTo>
                  <a:pt x="183369" y="293391"/>
                </a:lnTo>
                <a:lnTo>
                  <a:pt x="178479" y="256717"/>
                </a:lnTo>
                <a:lnTo>
                  <a:pt x="171144" y="224933"/>
                </a:lnTo>
                <a:lnTo>
                  <a:pt x="161365" y="198039"/>
                </a:lnTo>
                <a:lnTo>
                  <a:pt x="151585" y="178479"/>
                </a:lnTo>
                <a:lnTo>
                  <a:pt x="134470" y="151585"/>
                </a:lnTo>
                <a:lnTo>
                  <a:pt x="114911" y="129581"/>
                </a:lnTo>
                <a:lnTo>
                  <a:pt x="88017" y="102687"/>
                </a:lnTo>
                <a:lnTo>
                  <a:pt x="58678" y="83128"/>
                </a:lnTo>
                <a:lnTo>
                  <a:pt x="36674" y="68458"/>
                </a:lnTo>
                <a:lnTo>
                  <a:pt x="17114" y="53789"/>
                </a:lnTo>
                <a:lnTo>
                  <a:pt x="7335" y="39119"/>
                </a:lnTo>
                <a:lnTo>
                  <a:pt x="0" y="19560"/>
                </a:lnTo>
                <a:lnTo>
                  <a:pt x="4890" y="7335"/>
                </a:lnTo>
                <a:lnTo>
                  <a:pt x="17114" y="0"/>
                </a:lnTo>
                <a:lnTo>
                  <a:pt x="41564" y="0"/>
                </a:lnTo>
                <a:lnTo>
                  <a:pt x="73347" y="2445"/>
                </a:lnTo>
                <a:lnTo>
                  <a:pt x="124691" y="12225"/>
                </a:lnTo>
                <a:lnTo>
                  <a:pt x="173589" y="24450"/>
                </a:lnTo>
                <a:lnTo>
                  <a:pt x="220043" y="39119"/>
                </a:lnTo>
                <a:lnTo>
                  <a:pt x="288500" y="68458"/>
                </a:lnTo>
                <a:lnTo>
                  <a:pt x="356958" y="102687"/>
                </a:lnTo>
                <a:lnTo>
                  <a:pt x="457200" y="168700"/>
                </a:lnTo>
                <a:lnTo>
                  <a:pt x="508543" y="207819"/>
                </a:lnTo>
                <a:lnTo>
                  <a:pt x="525658" y="224933"/>
                </a:lnTo>
                <a:lnTo>
                  <a:pt x="532992" y="242047"/>
                </a:lnTo>
                <a:lnTo>
                  <a:pt x="537882" y="266497"/>
                </a:lnTo>
                <a:lnTo>
                  <a:pt x="535437" y="295836"/>
                </a:lnTo>
                <a:lnTo>
                  <a:pt x="523213" y="342289"/>
                </a:lnTo>
                <a:lnTo>
                  <a:pt x="498764" y="400967"/>
                </a:lnTo>
                <a:lnTo>
                  <a:pt x="491429" y="415637"/>
                </a:lnTo>
                <a:lnTo>
                  <a:pt x="471869" y="554997"/>
                </a:lnTo>
                <a:lnTo>
                  <a:pt x="427861" y="838608"/>
                </a:lnTo>
                <a:lnTo>
                  <a:pt x="383852" y="1019532"/>
                </a:lnTo>
                <a:lnTo>
                  <a:pt x="229822" y="1804351"/>
                </a:lnTo>
                <a:lnTo>
                  <a:pt x="66013" y="1787237"/>
                </a:lnTo>
                <a:lnTo>
                  <a:pt x="80682" y="1598978"/>
                </a:lnTo>
                <a:lnTo>
                  <a:pt x="100242" y="1320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6" name="Google Shape;3656;p331"/>
          <p:cNvSpPr/>
          <p:nvPr/>
        </p:nvSpPr>
        <p:spPr>
          <a:xfrm>
            <a:off x="2608263" y="3094038"/>
            <a:ext cx="4606925" cy="690562"/>
          </a:xfrm>
          <a:custGeom>
            <a:avLst/>
            <a:gdLst/>
            <a:ahLst/>
            <a:cxnLst/>
            <a:rect l="l" t="t" r="r" b="b"/>
            <a:pathLst>
              <a:path w="4605590" h="690465" extrusionOk="0">
                <a:moveTo>
                  <a:pt x="1933303" y="186612"/>
                </a:moveTo>
                <a:lnTo>
                  <a:pt x="2164702" y="160487"/>
                </a:lnTo>
                <a:lnTo>
                  <a:pt x="2381172" y="145558"/>
                </a:lnTo>
                <a:lnTo>
                  <a:pt x="2612572" y="138093"/>
                </a:lnTo>
                <a:lnTo>
                  <a:pt x="2754397" y="134361"/>
                </a:lnTo>
                <a:lnTo>
                  <a:pt x="2907419" y="111967"/>
                </a:lnTo>
                <a:lnTo>
                  <a:pt x="3194802" y="100771"/>
                </a:lnTo>
                <a:lnTo>
                  <a:pt x="3515775" y="85842"/>
                </a:lnTo>
                <a:lnTo>
                  <a:pt x="3780764" y="74645"/>
                </a:lnTo>
                <a:lnTo>
                  <a:pt x="3922590" y="70913"/>
                </a:lnTo>
                <a:lnTo>
                  <a:pt x="3978573" y="55984"/>
                </a:lnTo>
                <a:lnTo>
                  <a:pt x="4101737" y="11197"/>
                </a:lnTo>
                <a:lnTo>
                  <a:pt x="4142792" y="0"/>
                </a:lnTo>
                <a:lnTo>
                  <a:pt x="4183847" y="7465"/>
                </a:lnTo>
                <a:lnTo>
                  <a:pt x="4236098" y="18661"/>
                </a:lnTo>
                <a:lnTo>
                  <a:pt x="4284617" y="37322"/>
                </a:lnTo>
                <a:lnTo>
                  <a:pt x="4340601" y="59716"/>
                </a:lnTo>
                <a:lnTo>
                  <a:pt x="4411514" y="100771"/>
                </a:lnTo>
                <a:lnTo>
                  <a:pt x="4456301" y="130629"/>
                </a:lnTo>
                <a:lnTo>
                  <a:pt x="4508552" y="171683"/>
                </a:lnTo>
                <a:lnTo>
                  <a:pt x="4542142" y="201541"/>
                </a:lnTo>
                <a:lnTo>
                  <a:pt x="4568268" y="223935"/>
                </a:lnTo>
                <a:lnTo>
                  <a:pt x="4583197" y="242596"/>
                </a:lnTo>
                <a:lnTo>
                  <a:pt x="4594394" y="268722"/>
                </a:lnTo>
                <a:lnTo>
                  <a:pt x="4605590" y="298580"/>
                </a:lnTo>
                <a:lnTo>
                  <a:pt x="4605590" y="317241"/>
                </a:lnTo>
                <a:lnTo>
                  <a:pt x="4598126" y="347099"/>
                </a:lnTo>
                <a:lnTo>
                  <a:pt x="4590661" y="358296"/>
                </a:lnTo>
                <a:lnTo>
                  <a:pt x="4568268" y="376957"/>
                </a:lnTo>
                <a:lnTo>
                  <a:pt x="4534678" y="384421"/>
                </a:lnTo>
                <a:lnTo>
                  <a:pt x="4486159" y="384421"/>
                </a:lnTo>
                <a:lnTo>
                  <a:pt x="4433907" y="376957"/>
                </a:lnTo>
                <a:lnTo>
                  <a:pt x="4314475" y="358296"/>
                </a:lnTo>
                <a:lnTo>
                  <a:pt x="4139060" y="335902"/>
                </a:lnTo>
                <a:lnTo>
                  <a:pt x="3888999" y="309776"/>
                </a:lnTo>
                <a:lnTo>
                  <a:pt x="3627742" y="294847"/>
                </a:lnTo>
                <a:lnTo>
                  <a:pt x="3362753" y="291115"/>
                </a:lnTo>
                <a:lnTo>
                  <a:pt x="3038048" y="294847"/>
                </a:lnTo>
                <a:lnTo>
                  <a:pt x="2743200" y="306044"/>
                </a:lnTo>
                <a:lnTo>
                  <a:pt x="2496872" y="317241"/>
                </a:lnTo>
                <a:lnTo>
                  <a:pt x="2224418" y="339634"/>
                </a:lnTo>
                <a:lnTo>
                  <a:pt x="1881052" y="373225"/>
                </a:lnTo>
                <a:lnTo>
                  <a:pt x="1619794" y="406815"/>
                </a:lnTo>
                <a:lnTo>
                  <a:pt x="1332412" y="455334"/>
                </a:lnTo>
                <a:lnTo>
                  <a:pt x="1112209" y="500121"/>
                </a:lnTo>
                <a:lnTo>
                  <a:pt x="899471" y="548640"/>
                </a:lnTo>
                <a:lnTo>
                  <a:pt x="757646" y="585962"/>
                </a:lnTo>
                <a:lnTo>
                  <a:pt x="574766" y="641946"/>
                </a:lnTo>
                <a:lnTo>
                  <a:pt x="432941" y="679269"/>
                </a:lnTo>
                <a:lnTo>
                  <a:pt x="384421" y="690465"/>
                </a:lnTo>
                <a:lnTo>
                  <a:pt x="362028" y="690465"/>
                </a:lnTo>
                <a:lnTo>
                  <a:pt x="309777" y="645678"/>
                </a:lnTo>
                <a:lnTo>
                  <a:pt x="235132" y="578498"/>
                </a:lnTo>
                <a:lnTo>
                  <a:pt x="164219" y="503853"/>
                </a:lnTo>
                <a:lnTo>
                  <a:pt x="100771" y="432940"/>
                </a:lnTo>
                <a:lnTo>
                  <a:pt x="67181" y="388153"/>
                </a:lnTo>
                <a:lnTo>
                  <a:pt x="33590" y="343367"/>
                </a:lnTo>
                <a:lnTo>
                  <a:pt x="7465" y="298580"/>
                </a:lnTo>
                <a:lnTo>
                  <a:pt x="0" y="272454"/>
                </a:lnTo>
                <a:lnTo>
                  <a:pt x="3732" y="257525"/>
                </a:lnTo>
                <a:lnTo>
                  <a:pt x="26126" y="250060"/>
                </a:lnTo>
                <a:lnTo>
                  <a:pt x="52252" y="261257"/>
                </a:lnTo>
                <a:lnTo>
                  <a:pt x="93306" y="287383"/>
                </a:lnTo>
                <a:lnTo>
                  <a:pt x="126897" y="313509"/>
                </a:lnTo>
                <a:lnTo>
                  <a:pt x="186612" y="350831"/>
                </a:lnTo>
                <a:lnTo>
                  <a:pt x="238864" y="380689"/>
                </a:lnTo>
                <a:lnTo>
                  <a:pt x="272454" y="391886"/>
                </a:lnTo>
                <a:lnTo>
                  <a:pt x="328438" y="399350"/>
                </a:lnTo>
                <a:lnTo>
                  <a:pt x="373225" y="403082"/>
                </a:lnTo>
                <a:lnTo>
                  <a:pt x="418012" y="403082"/>
                </a:lnTo>
                <a:lnTo>
                  <a:pt x="515050" y="391886"/>
                </a:lnTo>
                <a:lnTo>
                  <a:pt x="727788" y="358296"/>
                </a:lnTo>
                <a:lnTo>
                  <a:pt x="1086083" y="302312"/>
                </a:lnTo>
                <a:lnTo>
                  <a:pt x="1612330" y="223935"/>
                </a:lnTo>
                <a:lnTo>
                  <a:pt x="1933303" y="186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7" name="Google Shape;3657;p331"/>
          <p:cNvSpPr/>
          <p:nvPr/>
        </p:nvSpPr>
        <p:spPr>
          <a:xfrm>
            <a:off x="4037013" y="3873500"/>
            <a:ext cx="2093912" cy="2162175"/>
          </a:xfrm>
          <a:custGeom>
            <a:avLst/>
            <a:gdLst/>
            <a:ahLst/>
            <a:cxnLst/>
            <a:rect l="l" t="t" r="r" b="b"/>
            <a:pathLst>
              <a:path w="2095266" h="2162584" extrusionOk="0">
                <a:moveTo>
                  <a:pt x="746105" y="165489"/>
                </a:moveTo>
                <a:lnTo>
                  <a:pt x="412321" y="196343"/>
                </a:lnTo>
                <a:lnTo>
                  <a:pt x="86952" y="230002"/>
                </a:lnTo>
                <a:lnTo>
                  <a:pt x="0" y="246832"/>
                </a:lnTo>
                <a:lnTo>
                  <a:pt x="58903" y="412321"/>
                </a:lnTo>
                <a:lnTo>
                  <a:pt x="440370" y="375858"/>
                </a:lnTo>
                <a:lnTo>
                  <a:pt x="757325" y="347809"/>
                </a:lnTo>
                <a:lnTo>
                  <a:pt x="1133182" y="314150"/>
                </a:lnTo>
                <a:lnTo>
                  <a:pt x="1539894" y="274881"/>
                </a:lnTo>
                <a:lnTo>
                  <a:pt x="1632456" y="269271"/>
                </a:lnTo>
                <a:lnTo>
                  <a:pt x="1657700" y="272076"/>
                </a:lnTo>
                <a:lnTo>
                  <a:pt x="1677335" y="280491"/>
                </a:lnTo>
                <a:lnTo>
                  <a:pt x="1696969" y="297320"/>
                </a:lnTo>
                <a:lnTo>
                  <a:pt x="1705384" y="314150"/>
                </a:lnTo>
                <a:lnTo>
                  <a:pt x="1713798" y="359028"/>
                </a:lnTo>
                <a:lnTo>
                  <a:pt x="1716603" y="903180"/>
                </a:lnTo>
                <a:lnTo>
                  <a:pt x="1713798" y="1211720"/>
                </a:lnTo>
                <a:lnTo>
                  <a:pt x="1713798" y="1680140"/>
                </a:lnTo>
                <a:lnTo>
                  <a:pt x="1694164" y="1876483"/>
                </a:lnTo>
                <a:lnTo>
                  <a:pt x="1694164" y="1955021"/>
                </a:lnTo>
                <a:lnTo>
                  <a:pt x="1696969" y="2022339"/>
                </a:lnTo>
                <a:lnTo>
                  <a:pt x="1705384" y="2078437"/>
                </a:lnTo>
                <a:lnTo>
                  <a:pt x="1713798" y="2100876"/>
                </a:lnTo>
                <a:lnTo>
                  <a:pt x="1739043" y="2126120"/>
                </a:lnTo>
                <a:lnTo>
                  <a:pt x="1764287" y="2142950"/>
                </a:lnTo>
                <a:lnTo>
                  <a:pt x="1783921" y="2151364"/>
                </a:lnTo>
                <a:lnTo>
                  <a:pt x="1797946" y="2156974"/>
                </a:lnTo>
                <a:lnTo>
                  <a:pt x="1820385" y="2162584"/>
                </a:lnTo>
                <a:lnTo>
                  <a:pt x="1840019" y="2162584"/>
                </a:lnTo>
                <a:lnTo>
                  <a:pt x="1884898" y="2148559"/>
                </a:lnTo>
                <a:lnTo>
                  <a:pt x="1910142" y="2131730"/>
                </a:lnTo>
                <a:lnTo>
                  <a:pt x="1918557" y="2114901"/>
                </a:lnTo>
                <a:lnTo>
                  <a:pt x="1929776" y="2047583"/>
                </a:lnTo>
                <a:lnTo>
                  <a:pt x="1943801" y="1898923"/>
                </a:lnTo>
                <a:lnTo>
                  <a:pt x="1955020" y="1705384"/>
                </a:lnTo>
                <a:lnTo>
                  <a:pt x="1963435" y="1525870"/>
                </a:lnTo>
                <a:lnTo>
                  <a:pt x="1980265" y="1147207"/>
                </a:lnTo>
                <a:lnTo>
                  <a:pt x="1994289" y="774155"/>
                </a:lnTo>
                <a:lnTo>
                  <a:pt x="2005509" y="448785"/>
                </a:lnTo>
                <a:lnTo>
                  <a:pt x="2005509" y="412321"/>
                </a:lnTo>
                <a:lnTo>
                  <a:pt x="2011119" y="398297"/>
                </a:lnTo>
                <a:lnTo>
                  <a:pt x="2036363" y="381467"/>
                </a:lnTo>
                <a:lnTo>
                  <a:pt x="2067217" y="353418"/>
                </a:lnTo>
                <a:lnTo>
                  <a:pt x="2084046" y="330979"/>
                </a:lnTo>
                <a:lnTo>
                  <a:pt x="2092461" y="308540"/>
                </a:lnTo>
                <a:lnTo>
                  <a:pt x="2095266" y="291710"/>
                </a:lnTo>
                <a:lnTo>
                  <a:pt x="2089656" y="272076"/>
                </a:lnTo>
                <a:lnTo>
                  <a:pt x="2078436" y="252442"/>
                </a:lnTo>
                <a:lnTo>
                  <a:pt x="2039168" y="218783"/>
                </a:lnTo>
                <a:lnTo>
                  <a:pt x="1955020" y="154270"/>
                </a:lnTo>
                <a:lnTo>
                  <a:pt x="1811970" y="58903"/>
                </a:lnTo>
                <a:lnTo>
                  <a:pt x="1705384" y="2805"/>
                </a:lnTo>
                <a:lnTo>
                  <a:pt x="1688554" y="0"/>
                </a:lnTo>
                <a:lnTo>
                  <a:pt x="1643676" y="33659"/>
                </a:lnTo>
                <a:lnTo>
                  <a:pt x="1559528" y="89757"/>
                </a:lnTo>
                <a:lnTo>
                  <a:pt x="1447332" y="100977"/>
                </a:lnTo>
                <a:lnTo>
                  <a:pt x="1093914" y="134635"/>
                </a:lnTo>
                <a:lnTo>
                  <a:pt x="746105" y="16548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8" name="Google Shape;3658;p331"/>
          <p:cNvSpPr/>
          <p:nvPr/>
        </p:nvSpPr>
        <p:spPr>
          <a:xfrm>
            <a:off x="4113213" y="4743450"/>
            <a:ext cx="1724025" cy="277813"/>
          </a:xfrm>
          <a:custGeom>
            <a:avLst/>
            <a:gdLst/>
            <a:ahLst/>
            <a:cxnLst/>
            <a:rect l="l" t="t" r="r" b="b"/>
            <a:pathLst>
              <a:path w="1724025" h="278606" extrusionOk="0">
                <a:moveTo>
                  <a:pt x="419100" y="221456"/>
                </a:moveTo>
                <a:lnTo>
                  <a:pt x="202406" y="247650"/>
                </a:lnTo>
                <a:lnTo>
                  <a:pt x="0" y="278606"/>
                </a:lnTo>
                <a:lnTo>
                  <a:pt x="0" y="123825"/>
                </a:lnTo>
                <a:lnTo>
                  <a:pt x="178594" y="95250"/>
                </a:lnTo>
                <a:lnTo>
                  <a:pt x="300037" y="78581"/>
                </a:lnTo>
                <a:lnTo>
                  <a:pt x="445294" y="59531"/>
                </a:lnTo>
                <a:lnTo>
                  <a:pt x="585787" y="45244"/>
                </a:lnTo>
                <a:lnTo>
                  <a:pt x="745331" y="30956"/>
                </a:lnTo>
                <a:lnTo>
                  <a:pt x="933450" y="21431"/>
                </a:lnTo>
                <a:lnTo>
                  <a:pt x="1133475" y="11906"/>
                </a:lnTo>
                <a:lnTo>
                  <a:pt x="1295400" y="7144"/>
                </a:lnTo>
                <a:lnTo>
                  <a:pt x="1576387" y="2381"/>
                </a:lnTo>
                <a:lnTo>
                  <a:pt x="1724025" y="0"/>
                </a:lnTo>
                <a:lnTo>
                  <a:pt x="1702594" y="180975"/>
                </a:lnTo>
                <a:lnTo>
                  <a:pt x="1600200" y="180975"/>
                </a:lnTo>
                <a:lnTo>
                  <a:pt x="1450181" y="180975"/>
                </a:lnTo>
                <a:lnTo>
                  <a:pt x="1285875" y="180975"/>
                </a:lnTo>
                <a:lnTo>
                  <a:pt x="1097756" y="180975"/>
                </a:lnTo>
                <a:lnTo>
                  <a:pt x="933450" y="180975"/>
                </a:lnTo>
                <a:lnTo>
                  <a:pt x="838200" y="185738"/>
                </a:lnTo>
                <a:lnTo>
                  <a:pt x="747712" y="190500"/>
                </a:lnTo>
                <a:lnTo>
                  <a:pt x="623887" y="200025"/>
                </a:lnTo>
                <a:lnTo>
                  <a:pt x="41910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9" name="Google Shape;3659;p331"/>
          <p:cNvSpPr/>
          <p:nvPr/>
        </p:nvSpPr>
        <p:spPr>
          <a:xfrm>
            <a:off x="4038600" y="5529263"/>
            <a:ext cx="1790700" cy="428625"/>
          </a:xfrm>
          <a:custGeom>
            <a:avLst/>
            <a:gdLst/>
            <a:ahLst/>
            <a:cxnLst/>
            <a:rect l="l" t="t" r="r" b="b"/>
            <a:pathLst>
              <a:path w="1790700" h="428625" extrusionOk="0">
                <a:moveTo>
                  <a:pt x="697706" y="88106"/>
                </a:moveTo>
                <a:lnTo>
                  <a:pt x="311944" y="130968"/>
                </a:lnTo>
                <a:lnTo>
                  <a:pt x="23813" y="166687"/>
                </a:lnTo>
                <a:lnTo>
                  <a:pt x="0" y="428625"/>
                </a:lnTo>
                <a:lnTo>
                  <a:pt x="28575" y="409575"/>
                </a:lnTo>
                <a:lnTo>
                  <a:pt x="61913" y="361950"/>
                </a:lnTo>
                <a:lnTo>
                  <a:pt x="88106" y="338137"/>
                </a:lnTo>
                <a:lnTo>
                  <a:pt x="119063" y="321468"/>
                </a:lnTo>
                <a:lnTo>
                  <a:pt x="152400" y="309562"/>
                </a:lnTo>
                <a:lnTo>
                  <a:pt x="178594" y="307181"/>
                </a:lnTo>
                <a:lnTo>
                  <a:pt x="209550" y="307181"/>
                </a:lnTo>
                <a:lnTo>
                  <a:pt x="238125" y="311943"/>
                </a:lnTo>
                <a:lnTo>
                  <a:pt x="402431" y="290512"/>
                </a:lnTo>
                <a:lnTo>
                  <a:pt x="735806" y="259556"/>
                </a:lnTo>
                <a:lnTo>
                  <a:pt x="933450" y="245268"/>
                </a:lnTo>
                <a:lnTo>
                  <a:pt x="1183481" y="230981"/>
                </a:lnTo>
                <a:lnTo>
                  <a:pt x="1462088" y="223837"/>
                </a:lnTo>
                <a:lnTo>
                  <a:pt x="1790700" y="221456"/>
                </a:lnTo>
                <a:lnTo>
                  <a:pt x="1781175" y="4762"/>
                </a:lnTo>
                <a:lnTo>
                  <a:pt x="1595438" y="0"/>
                </a:lnTo>
                <a:lnTo>
                  <a:pt x="1488281" y="0"/>
                </a:lnTo>
                <a:lnTo>
                  <a:pt x="1407319" y="7143"/>
                </a:lnTo>
                <a:lnTo>
                  <a:pt x="1073944" y="45243"/>
                </a:lnTo>
                <a:lnTo>
                  <a:pt x="697706" y="88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91EECD-1382-214C-9EB2-BA7082D7C5DB}"/>
              </a:ext>
            </a:extLst>
          </p:cNvPr>
          <p:cNvGrpSpPr/>
          <p:nvPr/>
        </p:nvGrpSpPr>
        <p:grpSpPr>
          <a:xfrm>
            <a:off x="2604249" y="1508875"/>
            <a:ext cx="4606925" cy="4522787"/>
            <a:chOff x="2760663" y="1665288"/>
            <a:chExt cx="4606925" cy="4522787"/>
          </a:xfrm>
        </p:grpSpPr>
        <p:sp>
          <p:nvSpPr>
            <p:cNvPr id="11" name="Google Shape;3652;p331">
              <a:extLst>
                <a:ext uri="{FF2B5EF4-FFF2-40B4-BE49-F238E27FC236}">
                  <a16:creationId xmlns:a16="http://schemas.microsoft.com/office/drawing/2014/main" id="{9BE2883D-7C57-6B4B-B6A1-D45D2DE35212}"/>
                </a:ext>
              </a:extLst>
            </p:cNvPr>
            <p:cNvSpPr/>
            <p:nvPr/>
          </p:nvSpPr>
          <p:spPr>
            <a:xfrm>
              <a:off x="3584575" y="2420938"/>
              <a:ext cx="2995613" cy="479425"/>
            </a:xfrm>
            <a:custGeom>
              <a:avLst/>
              <a:gdLst/>
              <a:ahLst/>
              <a:cxnLst/>
              <a:rect l="l" t="t" r="r" b="b"/>
              <a:pathLst>
                <a:path w="2995027" h="479204" extrusionOk="0">
                  <a:moveTo>
                    <a:pt x="1471842" y="136915"/>
                  </a:moveTo>
                  <a:lnTo>
                    <a:pt x="2034174" y="88017"/>
                  </a:lnTo>
                  <a:lnTo>
                    <a:pt x="2273776" y="68457"/>
                  </a:lnTo>
                  <a:lnTo>
                    <a:pt x="2339789" y="66012"/>
                  </a:lnTo>
                  <a:lnTo>
                    <a:pt x="2396022" y="56233"/>
                  </a:lnTo>
                  <a:lnTo>
                    <a:pt x="2454700" y="41563"/>
                  </a:lnTo>
                  <a:lnTo>
                    <a:pt x="2523158" y="14669"/>
                  </a:lnTo>
                  <a:lnTo>
                    <a:pt x="2557386" y="0"/>
                  </a:lnTo>
                  <a:lnTo>
                    <a:pt x="2572056" y="0"/>
                  </a:lnTo>
                  <a:lnTo>
                    <a:pt x="2606285" y="2444"/>
                  </a:lnTo>
                  <a:lnTo>
                    <a:pt x="2689412" y="19559"/>
                  </a:lnTo>
                  <a:lnTo>
                    <a:pt x="2752980" y="36673"/>
                  </a:lnTo>
                  <a:lnTo>
                    <a:pt x="2804323" y="53788"/>
                  </a:lnTo>
                  <a:lnTo>
                    <a:pt x="2892340" y="92907"/>
                  </a:lnTo>
                  <a:lnTo>
                    <a:pt x="2955908" y="127135"/>
                  </a:lnTo>
                  <a:lnTo>
                    <a:pt x="2973023" y="139360"/>
                  </a:lnTo>
                  <a:lnTo>
                    <a:pt x="2985247" y="156474"/>
                  </a:lnTo>
                  <a:lnTo>
                    <a:pt x="2992582" y="168699"/>
                  </a:lnTo>
                  <a:lnTo>
                    <a:pt x="2995027" y="185813"/>
                  </a:lnTo>
                  <a:lnTo>
                    <a:pt x="2987692" y="207818"/>
                  </a:lnTo>
                  <a:lnTo>
                    <a:pt x="2968133" y="229822"/>
                  </a:lnTo>
                  <a:lnTo>
                    <a:pt x="2941239" y="249381"/>
                  </a:lnTo>
                  <a:lnTo>
                    <a:pt x="2909455" y="264051"/>
                  </a:lnTo>
                  <a:lnTo>
                    <a:pt x="2860557" y="276275"/>
                  </a:lnTo>
                  <a:lnTo>
                    <a:pt x="2799434" y="276275"/>
                  </a:lnTo>
                  <a:lnTo>
                    <a:pt x="2730976" y="268941"/>
                  </a:lnTo>
                  <a:lnTo>
                    <a:pt x="2623399" y="261606"/>
                  </a:lnTo>
                  <a:lnTo>
                    <a:pt x="2466924" y="256716"/>
                  </a:lnTo>
                  <a:lnTo>
                    <a:pt x="2374017" y="259161"/>
                  </a:lnTo>
                  <a:lnTo>
                    <a:pt x="2202873" y="271386"/>
                  </a:lnTo>
                  <a:lnTo>
                    <a:pt x="1958381" y="290945"/>
                  </a:lnTo>
                  <a:lnTo>
                    <a:pt x="1801906" y="303170"/>
                  </a:lnTo>
                  <a:lnTo>
                    <a:pt x="1510961" y="327619"/>
                  </a:lnTo>
                  <a:lnTo>
                    <a:pt x="1220015" y="356958"/>
                  </a:lnTo>
                  <a:lnTo>
                    <a:pt x="948629" y="383852"/>
                  </a:lnTo>
                  <a:lnTo>
                    <a:pt x="760370" y="422971"/>
                  </a:lnTo>
                  <a:lnTo>
                    <a:pt x="532993" y="457200"/>
                  </a:lnTo>
                  <a:lnTo>
                    <a:pt x="415637" y="474314"/>
                  </a:lnTo>
                  <a:lnTo>
                    <a:pt x="354514" y="479204"/>
                  </a:lnTo>
                  <a:lnTo>
                    <a:pt x="317840" y="474314"/>
                  </a:lnTo>
                  <a:lnTo>
                    <a:pt x="290946" y="466979"/>
                  </a:lnTo>
                  <a:lnTo>
                    <a:pt x="271386" y="457200"/>
                  </a:lnTo>
                  <a:lnTo>
                    <a:pt x="256717" y="444975"/>
                  </a:lnTo>
                  <a:lnTo>
                    <a:pt x="227378" y="405856"/>
                  </a:lnTo>
                  <a:lnTo>
                    <a:pt x="180924" y="352068"/>
                  </a:lnTo>
                  <a:lnTo>
                    <a:pt x="92907" y="239602"/>
                  </a:lnTo>
                  <a:lnTo>
                    <a:pt x="39119" y="171144"/>
                  </a:lnTo>
                  <a:lnTo>
                    <a:pt x="22005" y="144250"/>
                  </a:lnTo>
                  <a:lnTo>
                    <a:pt x="4890" y="112466"/>
                  </a:lnTo>
                  <a:lnTo>
                    <a:pt x="0" y="92907"/>
                  </a:lnTo>
                  <a:lnTo>
                    <a:pt x="4890" y="78237"/>
                  </a:lnTo>
                  <a:lnTo>
                    <a:pt x="22005" y="75792"/>
                  </a:lnTo>
                  <a:lnTo>
                    <a:pt x="51344" y="85572"/>
                  </a:lnTo>
                  <a:lnTo>
                    <a:pt x="70903" y="97796"/>
                  </a:lnTo>
                  <a:lnTo>
                    <a:pt x="97797" y="124690"/>
                  </a:lnTo>
                  <a:lnTo>
                    <a:pt x="122246" y="141805"/>
                  </a:lnTo>
                  <a:lnTo>
                    <a:pt x="146696" y="158919"/>
                  </a:lnTo>
                  <a:lnTo>
                    <a:pt x="171145" y="173589"/>
                  </a:lnTo>
                  <a:lnTo>
                    <a:pt x="205374" y="190703"/>
                  </a:lnTo>
                  <a:lnTo>
                    <a:pt x="244492" y="205373"/>
                  </a:lnTo>
                  <a:lnTo>
                    <a:pt x="295836" y="217597"/>
                  </a:lnTo>
                  <a:lnTo>
                    <a:pt x="334954" y="222487"/>
                  </a:lnTo>
                  <a:lnTo>
                    <a:pt x="398522" y="220042"/>
                  </a:lnTo>
                  <a:lnTo>
                    <a:pt x="542773" y="212708"/>
                  </a:lnTo>
                  <a:lnTo>
                    <a:pt x="765260" y="198038"/>
                  </a:lnTo>
                  <a:lnTo>
                    <a:pt x="985303" y="178479"/>
                  </a:lnTo>
                  <a:lnTo>
                    <a:pt x="1471842" y="1369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653;p331">
              <a:extLst>
                <a:ext uri="{FF2B5EF4-FFF2-40B4-BE49-F238E27FC236}">
                  <a16:creationId xmlns:a16="http://schemas.microsoft.com/office/drawing/2014/main" id="{77DD9D7F-6507-FE4B-8A39-5D070C716E57}"/>
                </a:ext>
              </a:extLst>
            </p:cNvPr>
            <p:cNvSpPr/>
            <p:nvPr/>
          </p:nvSpPr>
          <p:spPr>
            <a:xfrm>
              <a:off x="3967163" y="4157663"/>
              <a:ext cx="371475" cy="1957387"/>
            </a:xfrm>
            <a:custGeom>
              <a:avLst/>
              <a:gdLst/>
              <a:ahLst/>
              <a:cxnLst/>
              <a:rect l="l" t="t" r="r" b="b"/>
              <a:pathLst>
                <a:path w="370770" h="1956565" extrusionOk="0">
                  <a:moveTo>
                    <a:pt x="358244" y="676405"/>
                  </a:moveTo>
                  <a:lnTo>
                    <a:pt x="370770" y="395822"/>
                  </a:lnTo>
                  <a:lnTo>
                    <a:pt x="365760" y="365760"/>
                  </a:lnTo>
                  <a:lnTo>
                    <a:pt x="345718" y="250520"/>
                  </a:lnTo>
                  <a:lnTo>
                    <a:pt x="328182" y="95197"/>
                  </a:lnTo>
                  <a:lnTo>
                    <a:pt x="185385" y="47598"/>
                  </a:lnTo>
                  <a:lnTo>
                    <a:pt x="77661" y="12526"/>
                  </a:lnTo>
                  <a:lnTo>
                    <a:pt x="32568" y="0"/>
                  </a:lnTo>
                  <a:lnTo>
                    <a:pt x="12526" y="2505"/>
                  </a:lnTo>
                  <a:lnTo>
                    <a:pt x="0" y="12526"/>
                  </a:lnTo>
                  <a:lnTo>
                    <a:pt x="0" y="32567"/>
                  </a:lnTo>
                  <a:lnTo>
                    <a:pt x="10021" y="65135"/>
                  </a:lnTo>
                  <a:lnTo>
                    <a:pt x="32568" y="90187"/>
                  </a:lnTo>
                  <a:lnTo>
                    <a:pt x="52609" y="117744"/>
                  </a:lnTo>
                  <a:lnTo>
                    <a:pt x="77661" y="157828"/>
                  </a:lnTo>
                  <a:lnTo>
                    <a:pt x="95198" y="187890"/>
                  </a:lnTo>
                  <a:lnTo>
                    <a:pt x="112734" y="225468"/>
                  </a:lnTo>
                  <a:lnTo>
                    <a:pt x="130271" y="283088"/>
                  </a:lnTo>
                  <a:lnTo>
                    <a:pt x="140291" y="335697"/>
                  </a:lnTo>
                  <a:lnTo>
                    <a:pt x="145302" y="403338"/>
                  </a:lnTo>
                  <a:lnTo>
                    <a:pt x="147807" y="470978"/>
                  </a:lnTo>
                  <a:lnTo>
                    <a:pt x="130271" y="736530"/>
                  </a:lnTo>
                  <a:lnTo>
                    <a:pt x="105219" y="1094774"/>
                  </a:lnTo>
                  <a:lnTo>
                    <a:pt x="85177" y="1440493"/>
                  </a:lnTo>
                  <a:lnTo>
                    <a:pt x="77661" y="1488092"/>
                  </a:lnTo>
                  <a:lnTo>
                    <a:pt x="55114" y="1565753"/>
                  </a:lnTo>
                  <a:lnTo>
                    <a:pt x="27557" y="1660951"/>
                  </a:lnTo>
                  <a:lnTo>
                    <a:pt x="25052" y="1691013"/>
                  </a:lnTo>
                  <a:lnTo>
                    <a:pt x="30062" y="1733602"/>
                  </a:lnTo>
                  <a:lnTo>
                    <a:pt x="37578" y="1761159"/>
                  </a:lnTo>
                  <a:lnTo>
                    <a:pt x="55114" y="1803748"/>
                  </a:lnTo>
                  <a:lnTo>
                    <a:pt x="82672" y="1851346"/>
                  </a:lnTo>
                  <a:lnTo>
                    <a:pt x="110229" y="1888924"/>
                  </a:lnTo>
                  <a:lnTo>
                    <a:pt x="137786" y="1916482"/>
                  </a:lnTo>
                  <a:lnTo>
                    <a:pt x="157828" y="1934018"/>
                  </a:lnTo>
                  <a:lnTo>
                    <a:pt x="175364" y="1946544"/>
                  </a:lnTo>
                  <a:lnTo>
                    <a:pt x="195406" y="1954060"/>
                  </a:lnTo>
                  <a:lnTo>
                    <a:pt x="210437" y="1956565"/>
                  </a:lnTo>
                  <a:lnTo>
                    <a:pt x="232984" y="1951555"/>
                  </a:lnTo>
                  <a:lnTo>
                    <a:pt x="250520" y="1936523"/>
                  </a:lnTo>
                  <a:lnTo>
                    <a:pt x="258036" y="1923997"/>
                  </a:lnTo>
                  <a:lnTo>
                    <a:pt x="275573" y="1888924"/>
                  </a:lnTo>
                  <a:lnTo>
                    <a:pt x="328182" y="1683498"/>
                  </a:lnTo>
                  <a:lnTo>
                    <a:pt x="340708" y="1205003"/>
                  </a:lnTo>
                  <a:lnTo>
                    <a:pt x="350729" y="987051"/>
                  </a:lnTo>
                  <a:lnTo>
                    <a:pt x="350729" y="859285"/>
                  </a:lnTo>
                  <a:lnTo>
                    <a:pt x="358244" y="67640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54;p331">
              <a:extLst>
                <a:ext uri="{FF2B5EF4-FFF2-40B4-BE49-F238E27FC236}">
                  <a16:creationId xmlns:a16="http://schemas.microsoft.com/office/drawing/2014/main" id="{B6DD584B-9E4C-B147-8FBB-DB7A6EB5A21C}"/>
                </a:ext>
              </a:extLst>
            </p:cNvPr>
            <p:cNvSpPr/>
            <p:nvPr/>
          </p:nvSpPr>
          <p:spPr>
            <a:xfrm>
              <a:off x="4089400" y="1952625"/>
              <a:ext cx="508000" cy="1625600"/>
            </a:xfrm>
            <a:custGeom>
              <a:avLst/>
              <a:gdLst/>
              <a:ahLst/>
              <a:cxnLst/>
              <a:rect l="l" t="t" r="r" b="b"/>
              <a:pathLst>
                <a:path w="508543" h="1625872" extrusionOk="0">
                  <a:moveTo>
                    <a:pt x="474314" y="1083099"/>
                  </a:moveTo>
                  <a:lnTo>
                    <a:pt x="474314" y="831273"/>
                  </a:lnTo>
                  <a:lnTo>
                    <a:pt x="474314" y="393632"/>
                  </a:lnTo>
                  <a:lnTo>
                    <a:pt x="479204" y="369183"/>
                  </a:lnTo>
                  <a:lnTo>
                    <a:pt x="491429" y="342289"/>
                  </a:lnTo>
                  <a:lnTo>
                    <a:pt x="498763" y="317840"/>
                  </a:lnTo>
                  <a:lnTo>
                    <a:pt x="506098" y="288500"/>
                  </a:lnTo>
                  <a:lnTo>
                    <a:pt x="508543" y="261606"/>
                  </a:lnTo>
                  <a:lnTo>
                    <a:pt x="508543" y="237157"/>
                  </a:lnTo>
                  <a:lnTo>
                    <a:pt x="503653" y="212708"/>
                  </a:lnTo>
                  <a:lnTo>
                    <a:pt x="498763" y="198038"/>
                  </a:lnTo>
                  <a:lnTo>
                    <a:pt x="479204" y="178479"/>
                  </a:lnTo>
                  <a:lnTo>
                    <a:pt x="430306" y="146695"/>
                  </a:lnTo>
                  <a:lnTo>
                    <a:pt x="364293" y="105132"/>
                  </a:lnTo>
                  <a:lnTo>
                    <a:pt x="278721" y="58678"/>
                  </a:lnTo>
                  <a:lnTo>
                    <a:pt x="232267" y="39119"/>
                  </a:lnTo>
                  <a:lnTo>
                    <a:pt x="180924" y="22004"/>
                  </a:lnTo>
                  <a:lnTo>
                    <a:pt x="132026" y="7335"/>
                  </a:lnTo>
                  <a:lnTo>
                    <a:pt x="78237" y="0"/>
                  </a:lnTo>
                  <a:lnTo>
                    <a:pt x="36674" y="0"/>
                  </a:lnTo>
                  <a:lnTo>
                    <a:pt x="12224" y="4890"/>
                  </a:lnTo>
                  <a:lnTo>
                    <a:pt x="0" y="14669"/>
                  </a:lnTo>
                  <a:lnTo>
                    <a:pt x="0" y="26894"/>
                  </a:lnTo>
                  <a:lnTo>
                    <a:pt x="4890" y="39119"/>
                  </a:lnTo>
                  <a:lnTo>
                    <a:pt x="24449" y="61123"/>
                  </a:lnTo>
                  <a:lnTo>
                    <a:pt x="39119" y="73348"/>
                  </a:lnTo>
                  <a:lnTo>
                    <a:pt x="58678" y="85572"/>
                  </a:lnTo>
                  <a:lnTo>
                    <a:pt x="88017" y="107576"/>
                  </a:lnTo>
                  <a:lnTo>
                    <a:pt x="114911" y="134471"/>
                  </a:lnTo>
                  <a:lnTo>
                    <a:pt x="134470" y="158920"/>
                  </a:lnTo>
                  <a:lnTo>
                    <a:pt x="161365" y="195594"/>
                  </a:lnTo>
                  <a:lnTo>
                    <a:pt x="178479" y="227378"/>
                  </a:lnTo>
                  <a:lnTo>
                    <a:pt x="193149" y="286056"/>
                  </a:lnTo>
                  <a:lnTo>
                    <a:pt x="202928" y="369183"/>
                  </a:lnTo>
                  <a:lnTo>
                    <a:pt x="215153" y="486539"/>
                  </a:lnTo>
                  <a:lnTo>
                    <a:pt x="232267" y="689467"/>
                  </a:lnTo>
                  <a:lnTo>
                    <a:pt x="249382" y="882616"/>
                  </a:lnTo>
                  <a:lnTo>
                    <a:pt x="278721" y="1625872"/>
                  </a:lnTo>
                  <a:lnTo>
                    <a:pt x="479204" y="1579418"/>
                  </a:lnTo>
                  <a:lnTo>
                    <a:pt x="474314" y="1481621"/>
                  </a:lnTo>
                  <a:lnTo>
                    <a:pt x="474314" y="1083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655;p331">
              <a:extLst>
                <a:ext uri="{FF2B5EF4-FFF2-40B4-BE49-F238E27FC236}">
                  <a16:creationId xmlns:a16="http://schemas.microsoft.com/office/drawing/2014/main" id="{59FBE50C-B7E9-C04E-9661-0F2742F8BF8C}"/>
                </a:ext>
              </a:extLst>
            </p:cNvPr>
            <p:cNvSpPr/>
            <p:nvPr/>
          </p:nvSpPr>
          <p:spPr>
            <a:xfrm>
              <a:off x="5429250" y="1665288"/>
              <a:ext cx="536575" cy="1804987"/>
            </a:xfrm>
            <a:custGeom>
              <a:avLst/>
              <a:gdLst/>
              <a:ahLst/>
              <a:cxnLst/>
              <a:rect l="l" t="t" r="r" b="b"/>
              <a:pathLst>
                <a:path w="537882" h="1804351" extrusionOk="0">
                  <a:moveTo>
                    <a:pt x="100242" y="1320257"/>
                  </a:moveTo>
                  <a:lnTo>
                    <a:pt x="117356" y="1024422"/>
                  </a:lnTo>
                  <a:lnTo>
                    <a:pt x="163810" y="853277"/>
                  </a:lnTo>
                  <a:lnTo>
                    <a:pt x="183369" y="322730"/>
                  </a:lnTo>
                  <a:lnTo>
                    <a:pt x="183369" y="293391"/>
                  </a:lnTo>
                  <a:lnTo>
                    <a:pt x="178479" y="256717"/>
                  </a:lnTo>
                  <a:lnTo>
                    <a:pt x="171144" y="224933"/>
                  </a:lnTo>
                  <a:lnTo>
                    <a:pt x="161365" y="198039"/>
                  </a:lnTo>
                  <a:lnTo>
                    <a:pt x="151585" y="178479"/>
                  </a:lnTo>
                  <a:lnTo>
                    <a:pt x="134470" y="151585"/>
                  </a:lnTo>
                  <a:lnTo>
                    <a:pt x="114911" y="129581"/>
                  </a:lnTo>
                  <a:lnTo>
                    <a:pt x="88017" y="102687"/>
                  </a:lnTo>
                  <a:lnTo>
                    <a:pt x="58678" y="83128"/>
                  </a:lnTo>
                  <a:lnTo>
                    <a:pt x="36674" y="68458"/>
                  </a:lnTo>
                  <a:lnTo>
                    <a:pt x="17114" y="53789"/>
                  </a:lnTo>
                  <a:lnTo>
                    <a:pt x="7335" y="39119"/>
                  </a:lnTo>
                  <a:lnTo>
                    <a:pt x="0" y="19560"/>
                  </a:lnTo>
                  <a:lnTo>
                    <a:pt x="4890" y="7335"/>
                  </a:lnTo>
                  <a:lnTo>
                    <a:pt x="17114" y="0"/>
                  </a:lnTo>
                  <a:lnTo>
                    <a:pt x="41564" y="0"/>
                  </a:lnTo>
                  <a:lnTo>
                    <a:pt x="73347" y="2445"/>
                  </a:lnTo>
                  <a:lnTo>
                    <a:pt x="124691" y="12225"/>
                  </a:lnTo>
                  <a:lnTo>
                    <a:pt x="173589" y="24450"/>
                  </a:lnTo>
                  <a:lnTo>
                    <a:pt x="220043" y="39119"/>
                  </a:lnTo>
                  <a:lnTo>
                    <a:pt x="288500" y="68458"/>
                  </a:lnTo>
                  <a:lnTo>
                    <a:pt x="356958" y="102687"/>
                  </a:lnTo>
                  <a:lnTo>
                    <a:pt x="457200" y="168700"/>
                  </a:lnTo>
                  <a:lnTo>
                    <a:pt x="508543" y="207819"/>
                  </a:lnTo>
                  <a:lnTo>
                    <a:pt x="525658" y="224933"/>
                  </a:lnTo>
                  <a:lnTo>
                    <a:pt x="532992" y="242047"/>
                  </a:lnTo>
                  <a:lnTo>
                    <a:pt x="537882" y="266497"/>
                  </a:lnTo>
                  <a:lnTo>
                    <a:pt x="535437" y="295836"/>
                  </a:lnTo>
                  <a:lnTo>
                    <a:pt x="523213" y="342289"/>
                  </a:lnTo>
                  <a:lnTo>
                    <a:pt x="498764" y="400967"/>
                  </a:lnTo>
                  <a:lnTo>
                    <a:pt x="491429" y="415637"/>
                  </a:lnTo>
                  <a:lnTo>
                    <a:pt x="471869" y="554997"/>
                  </a:lnTo>
                  <a:lnTo>
                    <a:pt x="427861" y="838608"/>
                  </a:lnTo>
                  <a:lnTo>
                    <a:pt x="383852" y="1019532"/>
                  </a:lnTo>
                  <a:lnTo>
                    <a:pt x="229822" y="1804351"/>
                  </a:lnTo>
                  <a:lnTo>
                    <a:pt x="66013" y="1787237"/>
                  </a:lnTo>
                  <a:lnTo>
                    <a:pt x="80682" y="1598978"/>
                  </a:lnTo>
                  <a:lnTo>
                    <a:pt x="100242" y="13202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56;p331">
              <a:extLst>
                <a:ext uri="{FF2B5EF4-FFF2-40B4-BE49-F238E27FC236}">
                  <a16:creationId xmlns:a16="http://schemas.microsoft.com/office/drawing/2014/main" id="{42C5B731-B8D8-C247-A8BC-39015B59B243}"/>
                </a:ext>
              </a:extLst>
            </p:cNvPr>
            <p:cNvSpPr/>
            <p:nvPr/>
          </p:nvSpPr>
          <p:spPr>
            <a:xfrm>
              <a:off x="2760663" y="3246438"/>
              <a:ext cx="4606925" cy="690562"/>
            </a:xfrm>
            <a:custGeom>
              <a:avLst/>
              <a:gdLst/>
              <a:ahLst/>
              <a:cxnLst/>
              <a:rect l="l" t="t" r="r" b="b"/>
              <a:pathLst>
                <a:path w="4605590" h="690465" extrusionOk="0">
                  <a:moveTo>
                    <a:pt x="1933303" y="186612"/>
                  </a:moveTo>
                  <a:lnTo>
                    <a:pt x="2164702" y="160487"/>
                  </a:lnTo>
                  <a:lnTo>
                    <a:pt x="2381172" y="145558"/>
                  </a:lnTo>
                  <a:lnTo>
                    <a:pt x="2612572" y="138093"/>
                  </a:lnTo>
                  <a:lnTo>
                    <a:pt x="2754397" y="134361"/>
                  </a:lnTo>
                  <a:lnTo>
                    <a:pt x="2907419" y="111967"/>
                  </a:lnTo>
                  <a:lnTo>
                    <a:pt x="3194802" y="100771"/>
                  </a:lnTo>
                  <a:lnTo>
                    <a:pt x="3515775" y="85842"/>
                  </a:lnTo>
                  <a:lnTo>
                    <a:pt x="3780764" y="74645"/>
                  </a:lnTo>
                  <a:lnTo>
                    <a:pt x="3922590" y="70913"/>
                  </a:lnTo>
                  <a:lnTo>
                    <a:pt x="3978573" y="55984"/>
                  </a:lnTo>
                  <a:lnTo>
                    <a:pt x="4101737" y="11197"/>
                  </a:lnTo>
                  <a:lnTo>
                    <a:pt x="4142792" y="0"/>
                  </a:lnTo>
                  <a:lnTo>
                    <a:pt x="4183847" y="7465"/>
                  </a:lnTo>
                  <a:lnTo>
                    <a:pt x="4236098" y="18661"/>
                  </a:lnTo>
                  <a:lnTo>
                    <a:pt x="4284617" y="37322"/>
                  </a:lnTo>
                  <a:lnTo>
                    <a:pt x="4340601" y="59716"/>
                  </a:lnTo>
                  <a:lnTo>
                    <a:pt x="4411514" y="100771"/>
                  </a:lnTo>
                  <a:lnTo>
                    <a:pt x="4456301" y="130629"/>
                  </a:lnTo>
                  <a:lnTo>
                    <a:pt x="4508552" y="171683"/>
                  </a:lnTo>
                  <a:lnTo>
                    <a:pt x="4542142" y="201541"/>
                  </a:lnTo>
                  <a:lnTo>
                    <a:pt x="4568268" y="223935"/>
                  </a:lnTo>
                  <a:lnTo>
                    <a:pt x="4583197" y="242596"/>
                  </a:lnTo>
                  <a:lnTo>
                    <a:pt x="4594394" y="268722"/>
                  </a:lnTo>
                  <a:lnTo>
                    <a:pt x="4605590" y="298580"/>
                  </a:lnTo>
                  <a:lnTo>
                    <a:pt x="4605590" y="317241"/>
                  </a:lnTo>
                  <a:lnTo>
                    <a:pt x="4598126" y="347099"/>
                  </a:lnTo>
                  <a:lnTo>
                    <a:pt x="4590661" y="358296"/>
                  </a:lnTo>
                  <a:lnTo>
                    <a:pt x="4568268" y="376957"/>
                  </a:lnTo>
                  <a:lnTo>
                    <a:pt x="4534678" y="384421"/>
                  </a:lnTo>
                  <a:lnTo>
                    <a:pt x="4486159" y="384421"/>
                  </a:lnTo>
                  <a:lnTo>
                    <a:pt x="4433907" y="376957"/>
                  </a:lnTo>
                  <a:lnTo>
                    <a:pt x="4314475" y="358296"/>
                  </a:lnTo>
                  <a:lnTo>
                    <a:pt x="4139060" y="335902"/>
                  </a:lnTo>
                  <a:lnTo>
                    <a:pt x="3888999" y="309776"/>
                  </a:lnTo>
                  <a:lnTo>
                    <a:pt x="3627742" y="294847"/>
                  </a:lnTo>
                  <a:lnTo>
                    <a:pt x="3362753" y="291115"/>
                  </a:lnTo>
                  <a:lnTo>
                    <a:pt x="3038048" y="294847"/>
                  </a:lnTo>
                  <a:lnTo>
                    <a:pt x="2743200" y="306044"/>
                  </a:lnTo>
                  <a:lnTo>
                    <a:pt x="2496872" y="317241"/>
                  </a:lnTo>
                  <a:lnTo>
                    <a:pt x="2224418" y="339634"/>
                  </a:lnTo>
                  <a:lnTo>
                    <a:pt x="1881052" y="373225"/>
                  </a:lnTo>
                  <a:lnTo>
                    <a:pt x="1619794" y="406815"/>
                  </a:lnTo>
                  <a:lnTo>
                    <a:pt x="1332412" y="455334"/>
                  </a:lnTo>
                  <a:lnTo>
                    <a:pt x="1112209" y="500121"/>
                  </a:lnTo>
                  <a:lnTo>
                    <a:pt x="899471" y="548640"/>
                  </a:lnTo>
                  <a:lnTo>
                    <a:pt x="757646" y="585962"/>
                  </a:lnTo>
                  <a:lnTo>
                    <a:pt x="574766" y="641946"/>
                  </a:lnTo>
                  <a:lnTo>
                    <a:pt x="432941" y="679269"/>
                  </a:lnTo>
                  <a:lnTo>
                    <a:pt x="384421" y="690465"/>
                  </a:lnTo>
                  <a:lnTo>
                    <a:pt x="362028" y="690465"/>
                  </a:lnTo>
                  <a:lnTo>
                    <a:pt x="309777" y="645678"/>
                  </a:lnTo>
                  <a:lnTo>
                    <a:pt x="235132" y="578498"/>
                  </a:lnTo>
                  <a:lnTo>
                    <a:pt x="164219" y="503853"/>
                  </a:lnTo>
                  <a:lnTo>
                    <a:pt x="100771" y="432940"/>
                  </a:lnTo>
                  <a:lnTo>
                    <a:pt x="67181" y="388153"/>
                  </a:lnTo>
                  <a:lnTo>
                    <a:pt x="33590" y="343367"/>
                  </a:lnTo>
                  <a:lnTo>
                    <a:pt x="7465" y="298580"/>
                  </a:lnTo>
                  <a:lnTo>
                    <a:pt x="0" y="272454"/>
                  </a:lnTo>
                  <a:lnTo>
                    <a:pt x="3732" y="257525"/>
                  </a:lnTo>
                  <a:lnTo>
                    <a:pt x="26126" y="250060"/>
                  </a:lnTo>
                  <a:lnTo>
                    <a:pt x="52252" y="261257"/>
                  </a:lnTo>
                  <a:lnTo>
                    <a:pt x="93306" y="287383"/>
                  </a:lnTo>
                  <a:lnTo>
                    <a:pt x="126897" y="313509"/>
                  </a:lnTo>
                  <a:lnTo>
                    <a:pt x="186612" y="350831"/>
                  </a:lnTo>
                  <a:lnTo>
                    <a:pt x="238864" y="380689"/>
                  </a:lnTo>
                  <a:lnTo>
                    <a:pt x="272454" y="391886"/>
                  </a:lnTo>
                  <a:lnTo>
                    <a:pt x="328438" y="399350"/>
                  </a:lnTo>
                  <a:lnTo>
                    <a:pt x="373225" y="403082"/>
                  </a:lnTo>
                  <a:lnTo>
                    <a:pt x="418012" y="403082"/>
                  </a:lnTo>
                  <a:lnTo>
                    <a:pt x="515050" y="391886"/>
                  </a:lnTo>
                  <a:lnTo>
                    <a:pt x="727788" y="358296"/>
                  </a:lnTo>
                  <a:lnTo>
                    <a:pt x="1086083" y="302312"/>
                  </a:lnTo>
                  <a:lnTo>
                    <a:pt x="1612330" y="223935"/>
                  </a:lnTo>
                  <a:lnTo>
                    <a:pt x="1933303" y="186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57;p331">
              <a:extLst>
                <a:ext uri="{FF2B5EF4-FFF2-40B4-BE49-F238E27FC236}">
                  <a16:creationId xmlns:a16="http://schemas.microsoft.com/office/drawing/2014/main" id="{8A957A59-07F7-B945-8A1B-E56F65310E07}"/>
                </a:ext>
              </a:extLst>
            </p:cNvPr>
            <p:cNvSpPr/>
            <p:nvPr/>
          </p:nvSpPr>
          <p:spPr>
            <a:xfrm>
              <a:off x="4189413" y="4025900"/>
              <a:ext cx="2093912" cy="2162175"/>
            </a:xfrm>
            <a:custGeom>
              <a:avLst/>
              <a:gdLst/>
              <a:ahLst/>
              <a:cxnLst/>
              <a:rect l="l" t="t" r="r" b="b"/>
              <a:pathLst>
                <a:path w="2095266" h="2162584" extrusionOk="0">
                  <a:moveTo>
                    <a:pt x="746105" y="165489"/>
                  </a:moveTo>
                  <a:lnTo>
                    <a:pt x="412321" y="196343"/>
                  </a:lnTo>
                  <a:lnTo>
                    <a:pt x="86952" y="230002"/>
                  </a:lnTo>
                  <a:lnTo>
                    <a:pt x="0" y="246832"/>
                  </a:lnTo>
                  <a:lnTo>
                    <a:pt x="58903" y="412321"/>
                  </a:lnTo>
                  <a:lnTo>
                    <a:pt x="440370" y="375858"/>
                  </a:lnTo>
                  <a:lnTo>
                    <a:pt x="757325" y="347809"/>
                  </a:lnTo>
                  <a:lnTo>
                    <a:pt x="1133182" y="314150"/>
                  </a:lnTo>
                  <a:lnTo>
                    <a:pt x="1539894" y="274881"/>
                  </a:lnTo>
                  <a:lnTo>
                    <a:pt x="1632456" y="269271"/>
                  </a:lnTo>
                  <a:lnTo>
                    <a:pt x="1657700" y="272076"/>
                  </a:lnTo>
                  <a:lnTo>
                    <a:pt x="1677335" y="280491"/>
                  </a:lnTo>
                  <a:lnTo>
                    <a:pt x="1696969" y="297320"/>
                  </a:lnTo>
                  <a:lnTo>
                    <a:pt x="1705384" y="314150"/>
                  </a:lnTo>
                  <a:lnTo>
                    <a:pt x="1713798" y="359028"/>
                  </a:lnTo>
                  <a:lnTo>
                    <a:pt x="1716603" y="903180"/>
                  </a:lnTo>
                  <a:lnTo>
                    <a:pt x="1713798" y="1211720"/>
                  </a:lnTo>
                  <a:lnTo>
                    <a:pt x="1713798" y="1680140"/>
                  </a:lnTo>
                  <a:lnTo>
                    <a:pt x="1694164" y="1876483"/>
                  </a:lnTo>
                  <a:lnTo>
                    <a:pt x="1694164" y="1955021"/>
                  </a:lnTo>
                  <a:lnTo>
                    <a:pt x="1696969" y="2022339"/>
                  </a:lnTo>
                  <a:lnTo>
                    <a:pt x="1705384" y="2078437"/>
                  </a:lnTo>
                  <a:lnTo>
                    <a:pt x="1713798" y="2100876"/>
                  </a:lnTo>
                  <a:lnTo>
                    <a:pt x="1739043" y="2126120"/>
                  </a:lnTo>
                  <a:lnTo>
                    <a:pt x="1764287" y="2142950"/>
                  </a:lnTo>
                  <a:lnTo>
                    <a:pt x="1783921" y="2151364"/>
                  </a:lnTo>
                  <a:lnTo>
                    <a:pt x="1797946" y="2156974"/>
                  </a:lnTo>
                  <a:lnTo>
                    <a:pt x="1820385" y="2162584"/>
                  </a:lnTo>
                  <a:lnTo>
                    <a:pt x="1840019" y="2162584"/>
                  </a:lnTo>
                  <a:lnTo>
                    <a:pt x="1884898" y="2148559"/>
                  </a:lnTo>
                  <a:lnTo>
                    <a:pt x="1910142" y="2131730"/>
                  </a:lnTo>
                  <a:lnTo>
                    <a:pt x="1918557" y="2114901"/>
                  </a:lnTo>
                  <a:lnTo>
                    <a:pt x="1929776" y="2047583"/>
                  </a:lnTo>
                  <a:lnTo>
                    <a:pt x="1943801" y="1898923"/>
                  </a:lnTo>
                  <a:lnTo>
                    <a:pt x="1955020" y="1705384"/>
                  </a:lnTo>
                  <a:lnTo>
                    <a:pt x="1963435" y="1525870"/>
                  </a:lnTo>
                  <a:lnTo>
                    <a:pt x="1980265" y="1147207"/>
                  </a:lnTo>
                  <a:lnTo>
                    <a:pt x="1994289" y="774155"/>
                  </a:lnTo>
                  <a:lnTo>
                    <a:pt x="2005509" y="448785"/>
                  </a:lnTo>
                  <a:lnTo>
                    <a:pt x="2005509" y="412321"/>
                  </a:lnTo>
                  <a:lnTo>
                    <a:pt x="2011119" y="398297"/>
                  </a:lnTo>
                  <a:lnTo>
                    <a:pt x="2036363" y="381467"/>
                  </a:lnTo>
                  <a:lnTo>
                    <a:pt x="2067217" y="353418"/>
                  </a:lnTo>
                  <a:lnTo>
                    <a:pt x="2084046" y="330979"/>
                  </a:lnTo>
                  <a:lnTo>
                    <a:pt x="2092461" y="308540"/>
                  </a:lnTo>
                  <a:lnTo>
                    <a:pt x="2095266" y="291710"/>
                  </a:lnTo>
                  <a:lnTo>
                    <a:pt x="2089656" y="272076"/>
                  </a:lnTo>
                  <a:lnTo>
                    <a:pt x="2078436" y="252442"/>
                  </a:lnTo>
                  <a:lnTo>
                    <a:pt x="2039168" y="218783"/>
                  </a:lnTo>
                  <a:lnTo>
                    <a:pt x="1955020" y="154270"/>
                  </a:lnTo>
                  <a:lnTo>
                    <a:pt x="1811970" y="58903"/>
                  </a:lnTo>
                  <a:lnTo>
                    <a:pt x="1705384" y="2805"/>
                  </a:lnTo>
                  <a:lnTo>
                    <a:pt x="1688554" y="0"/>
                  </a:lnTo>
                  <a:lnTo>
                    <a:pt x="1643676" y="33659"/>
                  </a:lnTo>
                  <a:lnTo>
                    <a:pt x="1559528" y="89757"/>
                  </a:lnTo>
                  <a:lnTo>
                    <a:pt x="1447332" y="100977"/>
                  </a:lnTo>
                  <a:lnTo>
                    <a:pt x="1093914" y="134635"/>
                  </a:lnTo>
                  <a:lnTo>
                    <a:pt x="746105" y="16548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58;p331">
              <a:extLst>
                <a:ext uri="{FF2B5EF4-FFF2-40B4-BE49-F238E27FC236}">
                  <a16:creationId xmlns:a16="http://schemas.microsoft.com/office/drawing/2014/main" id="{80A089A2-35B1-3C4F-B84F-0585E729DB80}"/>
                </a:ext>
              </a:extLst>
            </p:cNvPr>
            <p:cNvSpPr/>
            <p:nvPr/>
          </p:nvSpPr>
          <p:spPr>
            <a:xfrm>
              <a:off x="4265613" y="4895850"/>
              <a:ext cx="1724025" cy="277813"/>
            </a:xfrm>
            <a:custGeom>
              <a:avLst/>
              <a:gdLst/>
              <a:ahLst/>
              <a:cxnLst/>
              <a:rect l="l" t="t" r="r" b="b"/>
              <a:pathLst>
                <a:path w="1724025" h="278606" extrusionOk="0">
                  <a:moveTo>
                    <a:pt x="419100" y="221456"/>
                  </a:moveTo>
                  <a:lnTo>
                    <a:pt x="202406" y="247650"/>
                  </a:lnTo>
                  <a:lnTo>
                    <a:pt x="0" y="278606"/>
                  </a:lnTo>
                  <a:lnTo>
                    <a:pt x="0" y="123825"/>
                  </a:lnTo>
                  <a:lnTo>
                    <a:pt x="178594" y="95250"/>
                  </a:lnTo>
                  <a:lnTo>
                    <a:pt x="300037" y="78581"/>
                  </a:lnTo>
                  <a:lnTo>
                    <a:pt x="445294" y="59531"/>
                  </a:lnTo>
                  <a:lnTo>
                    <a:pt x="585787" y="45244"/>
                  </a:lnTo>
                  <a:lnTo>
                    <a:pt x="745331" y="30956"/>
                  </a:lnTo>
                  <a:lnTo>
                    <a:pt x="933450" y="21431"/>
                  </a:lnTo>
                  <a:lnTo>
                    <a:pt x="1133475" y="11906"/>
                  </a:lnTo>
                  <a:lnTo>
                    <a:pt x="1295400" y="7144"/>
                  </a:lnTo>
                  <a:lnTo>
                    <a:pt x="1576387" y="2381"/>
                  </a:lnTo>
                  <a:lnTo>
                    <a:pt x="1724025" y="0"/>
                  </a:lnTo>
                  <a:lnTo>
                    <a:pt x="1702594" y="180975"/>
                  </a:lnTo>
                  <a:lnTo>
                    <a:pt x="1600200" y="180975"/>
                  </a:lnTo>
                  <a:lnTo>
                    <a:pt x="1450181" y="180975"/>
                  </a:lnTo>
                  <a:lnTo>
                    <a:pt x="1285875" y="180975"/>
                  </a:lnTo>
                  <a:lnTo>
                    <a:pt x="1097756" y="180975"/>
                  </a:lnTo>
                  <a:lnTo>
                    <a:pt x="933450" y="180975"/>
                  </a:lnTo>
                  <a:lnTo>
                    <a:pt x="838200" y="185738"/>
                  </a:lnTo>
                  <a:lnTo>
                    <a:pt x="747712" y="190500"/>
                  </a:lnTo>
                  <a:lnTo>
                    <a:pt x="623887" y="200025"/>
                  </a:lnTo>
                  <a:lnTo>
                    <a:pt x="41910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59;p331">
              <a:extLst>
                <a:ext uri="{FF2B5EF4-FFF2-40B4-BE49-F238E27FC236}">
                  <a16:creationId xmlns:a16="http://schemas.microsoft.com/office/drawing/2014/main" id="{8D040789-3391-8847-8670-EDB40460CE50}"/>
                </a:ext>
              </a:extLst>
            </p:cNvPr>
            <p:cNvSpPr/>
            <p:nvPr/>
          </p:nvSpPr>
          <p:spPr>
            <a:xfrm>
              <a:off x="4191000" y="5681663"/>
              <a:ext cx="1790700" cy="428625"/>
            </a:xfrm>
            <a:custGeom>
              <a:avLst/>
              <a:gdLst/>
              <a:ahLst/>
              <a:cxnLst/>
              <a:rect l="l" t="t" r="r" b="b"/>
              <a:pathLst>
                <a:path w="1790700" h="428625" extrusionOk="0">
                  <a:moveTo>
                    <a:pt x="697706" y="88106"/>
                  </a:moveTo>
                  <a:lnTo>
                    <a:pt x="311944" y="130968"/>
                  </a:lnTo>
                  <a:lnTo>
                    <a:pt x="23813" y="166687"/>
                  </a:lnTo>
                  <a:lnTo>
                    <a:pt x="0" y="428625"/>
                  </a:lnTo>
                  <a:lnTo>
                    <a:pt x="28575" y="409575"/>
                  </a:lnTo>
                  <a:lnTo>
                    <a:pt x="61913" y="361950"/>
                  </a:lnTo>
                  <a:lnTo>
                    <a:pt x="88106" y="338137"/>
                  </a:lnTo>
                  <a:lnTo>
                    <a:pt x="119063" y="321468"/>
                  </a:lnTo>
                  <a:lnTo>
                    <a:pt x="152400" y="309562"/>
                  </a:lnTo>
                  <a:lnTo>
                    <a:pt x="178594" y="307181"/>
                  </a:lnTo>
                  <a:lnTo>
                    <a:pt x="209550" y="307181"/>
                  </a:lnTo>
                  <a:lnTo>
                    <a:pt x="238125" y="311943"/>
                  </a:lnTo>
                  <a:lnTo>
                    <a:pt x="402431" y="290512"/>
                  </a:lnTo>
                  <a:lnTo>
                    <a:pt x="735806" y="259556"/>
                  </a:lnTo>
                  <a:lnTo>
                    <a:pt x="933450" y="245268"/>
                  </a:lnTo>
                  <a:lnTo>
                    <a:pt x="1183481" y="230981"/>
                  </a:lnTo>
                  <a:lnTo>
                    <a:pt x="1462088" y="223837"/>
                  </a:lnTo>
                  <a:lnTo>
                    <a:pt x="1790700" y="221456"/>
                  </a:lnTo>
                  <a:lnTo>
                    <a:pt x="1781175" y="4762"/>
                  </a:lnTo>
                  <a:lnTo>
                    <a:pt x="1595438" y="0"/>
                  </a:lnTo>
                  <a:lnTo>
                    <a:pt x="1488281" y="0"/>
                  </a:lnTo>
                  <a:lnTo>
                    <a:pt x="1407319" y="7143"/>
                  </a:lnTo>
                  <a:lnTo>
                    <a:pt x="1073944" y="45243"/>
                  </a:lnTo>
                  <a:lnTo>
                    <a:pt x="697706" y="88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664;p332">
            <a:extLst>
              <a:ext uri="{FF2B5EF4-FFF2-40B4-BE49-F238E27FC236}">
                <a16:creationId xmlns:a16="http://schemas.microsoft.com/office/drawing/2014/main" id="{0871B702-06B2-5141-A96B-1564DBCF06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854" y="1515727"/>
            <a:ext cx="46101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4" name="Google Shape;3664;p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563855"/>
            <a:ext cx="46101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333"/>
          <p:cNvSpPr txBox="1"/>
          <p:nvPr/>
        </p:nvSpPr>
        <p:spPr>
          <a:xfrm>
            <a:off x="3738563" y="6858000"/>
            <a:ext cx="4214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筆</a:t>
            </a:r>
            <a:endParaRPr/>
          </a:p>
        </p:txBody>
      </p:sp>
      <p:sp>
        <p:nvSpPr>
          <p:cNvPr id="3671" name="Google Shape;3671;p333"/>
          <p:cNvSpPr/>
          <p:nvPr/>
        </p:nvSpPr>
        <p:spPr>
          <a:xfrm>
            <a:off x="2630488" y="1504950"/>
            <a:ext cx="1133475" cy="1268413"/>
          </a:xfrm>
          <a:custGeom>
            <a:avLst/>
            <a:gdLst/>
            <a:ahLst/>
            <a:cxnLst/>
            <a:rect l="l" t="t" r="r" b="b"/>
            <a:pathLst>
              <a:path w="1133475" h="1269206" extrusionOk="0">
                <a:moveTo>
                  <a:pt x="1016794" y="411956"/>
                </a:moveTo>
                <a:lnTo>
                  <a:pt x="876300" y="550069"/>
                </a:lnTo>
                <a:lnTo>
                  <a:pt x="740569" y="704850"/>
                </a:lnTo>
                <a:lnTo>
                  <a:pt x="507207" y="912019"/>
                </a:lnTo>
                <a:lnTo>
                  <a:pt x="271463" y="1100138"/>
                </a:lnTo>
                <a:lnTo>
                  <a:pt x="69057" y="1247775"/>
                </a:lnTo>
                <a:lnTo>
                  <a:pt x="40482" y="1264444"/>
                </a:lnTo>
                <a:lnTo>
                  <a:pt x="23813" y="1269206"/>
                </a:lnTo>
                <a:lnTo>
                  <a:pt x="9525" y="1269206"/>
                </a:lnTo>
                <a:lnTo>
                  <a:pt x="0" y="1257300"/>
                </a:lnTo>
                <a:lnTo>
                  <a:pt x="4763" y="1231106"/>
                </a:lnTo>
                <a:lnTo>
                  <a:pt x="16669" y="1207294"/>
                </a:lnTo>
                <a:lnTo>
                  <a:pt x="76200" y="1147763"/>
                </a:lnTo>
                <a:lnTo>
                  <a:pt x="233363" y="995363"/>
                </a:lnTo>
                <a:lnTo>
                  <a:pt x="361950" y="859631"/>
                </a:lnTo>
                <a:lnTo>
                  <a:pt x="495300" y="702469"/>
                </a:lnTo>
                <a:lnTo>
                  <a:pt x="664369" y="481013"/>
                </a:lnTo>
                <a:lnTo>
                  <a:pt x="752475" y="347663"/>
                </a:lnTo>
                <a:lnTo>
                  <a:pt x="807244" y="228600"/>
                </a:lnTo>
                <a:lnTo>
                  <a:pt x="816769" y="188119"/>
                </a:lnTo>
                <a:lnTo>
                  <a:pt x="816769" y="164306"/>
                </a:lnTo>
                <a:lnTo>
                  <a:pt x="812007" y="123825"/>
                </a:lnTo>
                <a:lnTo>
                  <a:pt x="800100" y="97631"/>
                </a:lnTo>
                <a:lnTo>
                  <a:pt x="776288" y="71438"/>
                </a:lnTo>
                <a:lnTo>
                  <a:pt x="757238" y="57150"/>
                </a:lnTo>
                <a:lnTo>
                  <a:pt x="745332" y="33338"/>
                </a:lnTo>
                <a:lnTo>
                  <a:pt x="747713" y="14288"/>
                </a:lnTo>
                <a:lnTo>
                  <a:pt x="759619" y="0"/>
                </a:lnTo>
                <a:lnTo>
                  <a:pt x="771525" y="0"/>
                </a:lnTo>
                <a:lnTo>
                  <a:pt x="814388" y="11906"/>
                </a:lnTo>
                <a:lnTo>
                  <a:pt x="871538" y="33338"/>
                </a:lnTo>
                <a:lnTo>
                  <a:pt x="947738" y="71438"/>
                </a:lnTo>
                <a:lnTo>
                  <a:pt x="997744" y="107156"/>
                </a:lnTo>
                <a:lnTo>
                  <a:pt x="1035844" y="135731"/>
                </a:lnTo>
                <a:lnTo>
                  <a:pt x="1073944" y="173831"/>
                </a:lnTo>
                <a:lnTo>
                  <a:pt x="1104900" y="209550"/>
                </a:lnTo>
                <a:lnTo>
                  <a:pt x="1128713" y="250031"/>
                </a:lnTo>
                <a:lnTo>
                  <a:pt x="1133475" y="269081"/>
                </a:lnTo>
                <a:lnTo>
                  <a:pt x="1128713" y="288131"/>
                </a:lnTo>
                <a:lnTo>
                  <a:pt x="1112044" y="309563"/>
                </a:lnTo>
                <a:lnTo>
                  <a:pt x="1069182" y="357188"/>
                </a:lnTo>
                <a:lnTo>
                  <a:pt x="1016794" y="4119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2" name="Google Shape;3672;p333"/>
          <p:cNvSpPr/>
          <p:nvPr/>
        </p:nvSpPr>
        <p:spPr>
          <a:xfrm>
            <a:off x="4932363" y="1462088"/>
            <a:ext cx="774700" cy="976312"/>
          </a:xfrm>
          <a:custGeom>
            <a:avLst/>
            <a:gdLst/>
            <a:ahLst/>
            <a:cxnLst/>
            <a:rect l="l" t="t" r="r" b="b"/>
            <a:pathLst>
              <a:path w="776287" h="976312" extrusionOk="0">
                <a:moveTo>
                  <a:pt x="695325" y="328612"/>
                </a:moveTo>
                <a:lnTo>
                  <a:pt x="602456" y="445293"/>
                </a:lnTo>
                <a:lnTo>
                  <a:pt x="454819" y="611981"/>
                </a:lnTo>
                <a:lnTo>
                  <a:pt x="295275" y="759618"/>
                </a:lnTo>
                <a:lnTo>
                  <a:pt x="202406" y="842962"/>
                </a:lnTo>
                <a:lnTo>
                  <a:pt x="104775" y="931068"/>
                </a:lnTo>
                <a:lnTo>
                  <a:pt x="61912" y="962025"/>
                </a:lnTo>
                <a:lnTo>
                  <a:pt x="33337" y="973931"/>
                </a:lnTo>
                <a:lnTo>
                  <a:pt x="14287" y="976312"/>
                </a:lnTo>
                <a:lnTo>
                  <a:pt x="0" y="964406"/>
                </a:lnTo>
                <a:lnTo>
                  <a:pt x="2381" y="942975"/>
                </a:lnTo>
                <a:lnTo>
                  <a:pt x="21431" y="907256"/>
                </a:lnTo>
                <a:lnTo>
                  <a:pt x="90487" y="826293"/>
                </a:lnTo>
                <a:lnTo>
                  <a:pt x="159544" y="742950"/>
                </a:lnTo>
                <a:lnTo>
                  <a:pt x="228600" y="650081"/>
                </a:lnTo>
                <a:lnTo>
                  <a:pt x="321469" y="497681"/>
                </a:lnTo>
                <a:lnTo>
                  <a:pt x="395287" y="364331"/>
                </a:lnTo>
                <a:lnTo>
                  <a:pt x="435769" y="278606"/>
                </a:lnTo>
                <a:lnTo>
                  <a:pt x="457200" y="207168"/>
                </a:lnTo>
                <a:lnTo>
                  <a:pt x="459581" y="169068"/>
                </a:lnTo>
                <a:lnTo>
                  <a:pt x="445294" y="126206"/>
                </a:lnTo>
                <a:lnTo>
                  <a:pt x="428625" y="97631"/>
                </a:lnTo>
                <a:lnTo>
                  <a:pt x="400050" y="69056"/>
                </a:lnTo>
                <a:lnTo>
                  <a:pt x="364331" y="42862"/>
                </a:lnTo>
                <a:lnTo>
                  <a:pt x="357187" y="26193"/>
                </a:lnTo>
                <a:lnTo>
                  <a:pt x="364331" y="7143"/>
                </a:lnTo>
                <a:lnTo>
                  <a:pt x="390525" y="0"/>
                </a:lnTo>
                <a:lnTo>
                  <a:pt x="435769" y="2381"/>
                </a:lnTo>
                <a:lnTo>
                  <a:pt x="500062" y="4762"/>
                </a:lnTo>
                <a:lnTo>
                  <a:pt x="564356" y="19050"/>
                </a:lnTo>
                <a:lnTo>
                  <a:pt x="614362" y="38100"/>
                </a:lnTo>
                <a:lnTo>
                  <a:pt x="666750" y="69056"/>
                </a:lnTo>
                <a:lnTo>
                  <a:pt x="721519" y="116681"/>
                </a:lnTo>
                <a:lnTo>
                  <a:pt x="750094" y="147637"/>
                </a:lnTo>
                <a:lnTo>
                  <a:pt x="769144" y="180975"/>
                </a:lnTo>
                <a:lnTo>
                  <a:pt x="773906" y="200025"/>
                </a:lnTo>
                <a:lnTo>
                  <a:pt x="776287" y="219075"/>
                </a:lnTo>
                <a:lnTo>
                  <a:pt x="759619" y="250031"/>
                </a:lnTo>
                <a:lnTo>
                  <a:pt x="695325" y="3286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3" name="Google Shape;3673;p333"/>
          <p:cNvSpPr/>
          <p:nvPr/>
        </p:nvSpPr>
        <p:spPr>
          <a:xfrm>
            <a:off x="3503613" y="2668588"/>
            <a:ext cx="2955925" cy="1341437"/>
          </a:xfrm>
          <a:custGeom>
            <a:avLst/>
            <a:gdLst/>
            <a:ahLst/>
            <a:cxnLst/>
            <a:rect l="l" t="t" r="r" b="b"/>
            <a:pathLst>
              <a:path w="2957512" h="1340644" extrusionOk="0">
                <a:moveTo>
                  <a:pt x="1857375" y="133350"/>
                </a:moveTo>
                <a:lnTo>
                  <a:pt x="2078831" y="111919"/>
                </a:lnTo>
                <a:lnTo>
                  <a:pt x="2300287" y="85725"/>
                </a:lnTo>
                <a:lnTo>
                  <a:pt x="2521744" y="50007"/>
                </a:lnTo>
                <a:lnTo>
                  <a:pt x="2536031" y="42863"/>
                </a:lnTo>
                <a:lnTo>
                  <a:pt x="2550319" y="26194"/>
                </a:lnTo>
                <a:lnTo>
                  <a:pt x="2571750" y="11907"/>
                </a:lnTo>
                <a:lnTo>
                  <a:pt x="2607469" y="2382"/>
                </a:lnTo>
                <a:lnTo>
                  <a:pt x="2631281" y="0"/>
                </a:lnTo>
                <a:lnTo>
                  <a:pt x="2659856" y="7144"/>
                </a:lnTo>
                <a:lnTo>
                  <a:pt x="2702719" y="26194"/>
                </a:lnTo>
                <a:lnTo>
                  <a:pt x="2778919" y="66675"/>
                </a:lnTo>
                <a:lnTo>
                  <a:pt x="2828925" y="102394"/>
                </a:lnTo>
                <a:lnTo>
                  <a:pt x="2895600" y="157163"/>
                </a:lnTo>
                <a:lnTo>
                  <a:pt x="2936081" y="195263"/>
                </a:lnTo>
                <a:lnTo>
                  <a:pt x="2950369" y="214313"/>
                </a:lnTo>
                <a:lnTo>
                  <a:pt x="2957512" y="238125"/>
                </a:lnTo>
                <a:lnTo>
                  <a:pt x="2952750" y="257175"/>
                </a:lnTo>
                <a:lnTo>
                  <a:pt x="2936081" y="276225"/>
                </a:lnTo>
                <a:lnTo>
                  <a:pt x="2909887" y="297657"/>
                </a:lnTo>
                <a:lnTo>
                  <a:pt x="2871787" y="342900"/>
                </a:lnTo>
                <a:lnTo>
                  <a:pt x="2828925" y="404813"/>
                </a:lnTo>
                <a:lnTo>
                  <a:pt x="2790825" y="490538"/>
                </a:lnTo>
                <a:lnTo>
                  <a:pt x="2728912" y="650082"/>
                </a:lnTo>
                <a:lnTo>
                  <a:pt x="2650331" y="792957"/>
                </a:lnTo>
                <a:lnTo>
                  <a:pt x="2531269" y="1209675"/>
                </a:lnTo>
                <a:lnTo>
                  <a:pt x="2407444" y="1340644"/>
                </a:lnTo>
                <a:lnTo>
                  <a:pt x="2350294" y="1188244"/>
                </a:lnTo>
                <a:lnTo>
                  <a:pt x="2452687" y="783432"/>
                </a:lnTo>
                <a:lnTo>
                  <a:pt x="2581275" y="338138"/>
                </a:lnTo>
                <a:lnTo>
                  <a:pt x="2574131" y="307182"/>
                </a:lnTo>
                <a:lnTo>
                  <a:pt x="2562225" y="273844"/>
                </a:lnTo>
                <a:lnTo>
                  <a:pt x="2547937" y="259557"/>
                </a:lnTo>
                <a:lnTo>
                  <a:pt x="2524125" y="252413"/>
                </a:lnTo>
                <a:lnTo>
                  <a:pt x="2419350" y="242888"/>
                </a:lnTo>
                <a:lnTo>
                  <a:pt x="2245519" y="250032"/>
                </a:lnTo>
                <a:lnTo>
                  <a:pt x="1888331" y="276225"/>
                </a:lnTo>
                <a:lnTo>
                  <a:pt x="1507331" y="314325"/>
                </a:lnTo>
                <a:lnTo>
                  <a:pt x="1112044" y="381000"/>
                </a:lnTo>
                <a:lnTo>
                  <a:pt x="733425" y="450057"/>
                </a:lnTo>
                <a:lnTo>
                  <a:pt x="440531" y="509588"/>
                </a:lnTo>
                <a:lnTo>
                  <a:pt x="404812" y="514350"/>
                </a:lnTo>
                <a:lnTo>
                  <a:pt x="366712" y="514350"/>
                </a:lnTo>
                <a:lnTo>
                  <a:pt x="316706" y="504825"/>
                </a:lnTo>
                <a:lnTo>
                  <a:pt x="259556" y="478632"/>
                </a:lnTo>
                <a:lnTo>
                  <a:pt x="197644" y="435769"/>
                </a:lnTo>
                <a:lnTo>
                  <a:pt x="142875" y="381000"/>
                </a:lnTo>
                <a:lnTo>
                  <a:pt x="76200" y="297657"/>
                </a:lnTo>
                <a:lnTo>
                  <a:pt x="14287" y="204788"/>
                </a:lnTo>
                <a:lnTo>
                  <a:pt x="0" y="173832"/>
                </a:lnTo>
                <a:lnTo>
                  <a:pt x="2381" y="150019"/>
                </a:lnTo>
                <a:lnTo>
                  <a:pt x="21431" y="142875"/>
                </a:lnTo>
                <a:lnTo>
                  <a:pt x="33337" y="145257"/>
                </a:lnTo>
                <a:lnTo>
                  <a:pt x="71437" y="164307"/>
                </a:lnTo>
                <a:lnTo>
                  <a:pt x="111919" y="190500"/>
                </a:lnTo>
                <a:lnTo>
                  <a:pt x="150019" y="211932"/>
                </a:lnTo>
                <a:lnTo>
                  <a:pt x="195262" y="235744"/>
                </a:lnTo>
                <a:lnTo>
                  <a:pt x="259556" y="259557"/>
                </a:lnTo>
                <a:lnTo>
                  <a:pt x="311944" y="273844"/>
                </a:lnTo>
                <a:lnTo>
                  <a:pt x="366712" y="288132"/>
                </a:lnTo>
                <a:lnTo>
                  <a:pt x="445294" y="297657"/>
                </a:lnTo>
                <a:lnTo>
                  <a:pt x="602456" y="288132"/>
                </a:lnTo>
                <a:lnTo>
                  <a:pt x="907256" y="252413"/>
                </a:lnTo>
                <a:lnTo>
                  <a:pt x="1278731" y="195263"/>
                </a:lnTo>
                <a:lnTo>
                  <a:pt x="1538287" y="157163"/>
                </a:lnTo>
                <a:lnTo>
                  <a:pt x="1857375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4" name="Google Shape;3674;p333"/>
          <p:cNvSpPr/>
          <p:nvPr/>
        </p:nvSpPr>
        <p:spPr>
          <a:xfrm>
            <a:off x="3563938" y="4370388"/>
            <a:ext cx="2768600" cy="466725"/>
          </a:xfrm>
          <a:custGeom>
            <a:avLst/>
            <a:gdLst/>
            <a:ahLst/>
            <a:cxnLst/>
            <a:rect l="l" t="t" r="r" b="b"/>
            <a:pathLst>
              <a:path w="2767013" h="466725" extrusionOk="0">
                <a:moveTo>
                  <a:pt x="1757363" y="88106"/>
                </a:moveTo>
                <a:lnTo>
                  <a:pt x="1945482" y="69056"/>
                </a:lnTo>
                <a:lnTo>
                  <a:pt x="2112169" y="52387"/>
                </a:lnTo>
                <a:lnTo>
                  <a:pt x="2305050" y="26194"/>
                </a:lnTo>
                <a:lnTo>
                  <a:pt x="2407444" y="7144"/>
                </a:lnTo>
                <a:lnTo>
                  <a:pt x="2426494" y="0"/>
                </a:lnTo>
                <a:lnTo>
                  <a:pt x="2438400" y="0"/>
                </a:lnTo>
                <a:lnTo>
                  <a:pt x="2490788" y="11906"/>
                </a:lnTo>
                <a:lnTo>
                  <a:pt x="2612232" y="52387"/>
                </a:lnTo>
                <a:lnTo>
                  <a:pt x="2678907" y="88106"/>
                </a:lnTo>
                <a:lnTo>
                  <a:pt x="2719388" y="114300"/>
                </a:lnTo>
                <a:lnTo>
                  <a:pt x="2745582" y="138112"/>
                </a:lnTo>
                <a:lnTo>
                  <a:pt x="2764632" y="166687"/>
                </a:lnTo>
                <a:lnTo>
                  <a:pt x="2767013" y="185737"/>
                </a:lnTo>
                <a:lnTo>
                  <a:pt x="2757488" y="226219"/>
                </a:lnTo>
                <a:lnTo>
                  <a:pt x="2740819" y="250031"/>
                </a:lnTo>
                <a:lnTo>
                  <a:pt x="2724150" y="264319"/>
                </a:lnTo>
                <a:lnTo>
                  <a:pt x="2695575" y="271462"/>
                </a:lnTo>
                <a:lnTo>
                  <a:pt x="2650332" y="264319"/>
                </a:lnTo>
                <a:lnTo>
                  <a:pt x="2574132" y="252412"/>
                </a:lnTo>
                <a:lnTo>
                  <a:pt x="2393157" y="226219"/>
                </a:lnTo>
                <a:lnTo>
                  <a:pt x="2288382" y="219075"/>
                </a:lnTo>
                <a:lnTo>
                  <a:pt x="2076450" y="235744"/>
                </a:lnTo>
                <a:lnTo>
                  <a:pt x="1681163" y="264319"/>
                </a:lnTo>
                <a:lnTo>
                  <a:pt x="1376363" y="290512"/>
                </a:lnTo>
                <a:lnTo>
                  <a:pt x="1016794" y="330994"/>
                </a:lnTo>
                <a:lnTo>
                  <a:pt x="652463" y="390525"/>
                </a:lnTo>
                <a:lnTo>
                  <a:pt x="559594" y="411956"/>
                </a:lnTo>
                <a:lnTo>
                  <a:pt x="440532" y="452437"/>
                </a:lnTo>
                <a:lnTo>
                  <a:pt x="369094" y="466725"/>
                </a:lnTo>
                <a:lnTo>
                  <a:pt x="326232" y="450056"/>
                </a:lnTo>
                <a:lnTo>
                  <a:pt x="240507" y="407194"/>
                </a:lnTo>
                <a:lnTo>
                  <a:pt x="145257" y="345281"/>
                </a:lnTo>
                <a:lnTo>
                  <a:pt x="59532" y="266700"/>
                </a:lnTo>
                <a:lnTo>
                  <a:pt x="16669" y="223837"/>
                </a:lnTo>
                <a:lnTo>
                  <a:pt x="2382" y="197644"/>
                </a:lnTo>
                <a:lnTo>
                  <a:pt x="0" y="176212"/>
                </a:lnTo>
                <a:lnTo>
                  <a:pt x="7144" y="161925"/>
                </a:lnTo>
                <a:lnTo>
                  <a:pt x="19050" y="161925"/>
                </a:lnTo>
                <a:lnTo>
                  <a:pt x="42863" y="166687"/>
                </a:lnTo>
                <a:lnTo>
                  <a:pt x="104775" y="195262"/>
                </a:lnTo>
                <a:lnTo>
                  <a:pt x="150019" y="214312"/>
                </a:lnTo>
                <a:lnTo>
                  <a:pt x="200025" y="235744"/>
                </a:lnTo>
                <a:lnTo>
                  <a:pt x="245269" y="250031"/>
                </a:lnTo>
                <a:lnTo>
                  <a:pt x="292894" y="261937"/>
                </a:lnTo>
                <a:lnTo>
                  <a:pt x="359569" y="269081"/>
                </a:lnTo>
                <a:lnTo>
                  <a:pt x="433388" y="264319"/>
                </a:lnTo>
                <a:lnTo>
                  <a:pt x="516732" y="252412"/>
                </a:lnTo>
                <a:lnTo>
                  <a:pt x="602457" y="230981"/>
                </a:lnTo>
                <a:lnTo>
                  <a:pt x="773907" y="195262"/>
                </a:lnTo>
                <a:lnTo>
                  <a:pt x="1047750" y="150019"/>
                </a:lnTo>
                <a:lnTo>
                  <a:pt x="1202532" y="128587"/>
                </a:lnTo>
                <a:lnTo>
                  <a:pt x="1423988" y="109537"/>
                </a:lnTo>
                <a:lnTo>
                  <a:pt x="1757363" y="881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5" name="Google Shape;3675;p333"/>
          <p:cNvSpPr/>
          <p:nvPr/>
        </p:nvSpPr>
        <p:spPr>
          <a:xfrm>
            <a:off x="2978150" y="4994275"/>
            <a:ext cx="3933825" cy="552450"/>
          </a:xfrm>
          <a:custGeom>
            <a:avLst/>
            <a:gdLst/>
            <a:ahLst/>
            <a:cxnLst/>
            <a:rect l="l" t="t" r="r" b="b"/>
            <a:pathLst>
              <a:path w="3933825" h="552450" extrusionOk="0">
                <a:moveTo>
                  <a:pt x="1558925" y="139700"/>
                </a:moveTo>
                <a:lnTo>
                  <a:pt x="1155700" y="196850"/>
                </a:lnTo>
                <a:lnTo>
                  <a:pt x="606425" y="266700"/>
                </a:lnTo>
                <a:lnTo>
                  <a:pt x="355600" y="288925"/>
                </a:lnTo>
                <a:lnTo>
                  <a:pt x="301625" y="279400"/>
                </a:lnTo>
                <a:lnTo>
                  <a:pt x="231775" y="260350"/>
                </a:lnTo>
                <a:lnTo>
                  <a:pt x="180975" y="241300"/>
                </a:lnTo>
                <a:lnTo>
                  <a:pt x="114300" y="206375"/>
                </a:lnTo>
                <a:lnTo>
                  <a:pt x="60325" y="161925"/>
                </a:lnTo>
                <a:lnTo>
                  <a:pt x="41275" y="149225"/>
                </a:lnTo>
                <a:lnTo>
                  <a:pt x="22225" y="146050"/>
                </a:lnTo>
                <a:lnTo>
                  <a:pt x="3175" y="152400"/>
                </a:lnTo>
                <a:lnTo>
                  <a:pt x="0" y="161925"/>
                </a:lnTo>
                <a:lnTo>
                  <a:pt x="3175" y="193675"/>
                </a:lnTo>
                <a:lnTo>
                  <a:pt x="25400" y="247650"/>
                </a:lnTo>
                <a:lnTo>
                  <a:pt x="66675" y="307975"/>
                </a:lnTo>
                <a:lnTo>
                  <a:pt x="114300" y="358775"/>
                </a:lnTo>
                <a:lnTo>
                  <a:pt x="171450" y="412750"/>
                </a:lnTo>
                <a:lnTo>
                  <a:pt x="285750" y="492125"/>
                </a:lnTo>
                <a:lnTo>
                  <a:pt x="349250" y="530225"/>
                </a:lnTo>
                <a:lnTo>
                  <a:pt x="393700" y="549275"/>
                </a:lnTo>
                <a:lnTo>
                  <a:pt x="412750" y="552450"/>
                </a:lnTo>
                <a:lnTo>
                  <a:pt x="473075" y="542925"/>
                </a:lnTo>
                <a:lnTo>
                  <a:pt x="549275" y="508000"/>
                </a:lnTo>
                <a:lnTo>
                  <a:pt x="600075" y="479425"/>
                </a:lnTo>
                <a:lnTo>
                  <a:pt x="796925" y="434975"/>
                </a:lnTo>
                <a:lnTo>
                  <a:pt x="996950" y="393700"/>
                </a:lnTo>
                <a:lnTo>
                  <a:pt x="1184275" y="361950"/>
                </a:lnTo>
                <a:lnTo>
                  <a:pt x="1482725" y="320675"/>
                </a:lnTo>
                <a:lnTo>
                  <a:pt x="1787525" y="288925"/>
                </a:lnTo>
                <a:lnTo>
                  <a:pt x="2022475" y="263525"/>
                </a:lnTo>
                <a:lnTo>
                  <a:pt x="2292350" y="254000"/>
                </a:lnTo>
                <a:lnTo>
                  <a:pt x="2654300" y="234950"/>
                </a:lnTo>
                <a:lnTo>
                  <a:pt x="2895600" y="222250"/>
                </a:lnTo>
                <a:lnTo>
                  <a:pt x="3048000" y="222250"/>
                </a:lnTo>
                <a:lnTo>
                  <a:pt x="3295650" y="231775"/>
                </a:lnTo>
                <a:lnTo>
                  <a:pt x="3463925" y="250825"/>
                </a:lnTo>
                <a:lnTo>
                  <a:pt x="3644900" y="279400"/>
                </a:lnTo>
                <a:lnTo>
                  <a:pt x="3813175" y="307975"/>
                </a:lnTo>
                <a:lnTo>
                  <a:pt x="3851275" y="307975"/>
                </a:lnTo>
                <a:lnTo>
                  <a:pt x="3892550" y="295275"/>
                </a:lnTo>
                <a:lnTo>
                  <a:pt x="3924300" y="273050"/>
                </a:lnTo>
                <a:lnTo>
                  <a:pt x="3933825" y="250825"/>
                </a:lnTo>
                <a:lnTo>
                  <a:pt x="3933825" y="231775"/>
                </a:lnTo>
                <a:lnTo>
                  <a:pt x="3921125" y="196850"/>
                </a:lnTo>
                <a:lnTo>
                  <a:pt x="3895725" y="158750"/>
                </a:lnTo>
                <a:lnTo>
                  <a:pt x="3867150" y="127000"/>
                </a:lnTo>
                <a:lnTo>
                  <a:pt x="3822700" y="95250"/>
                </a:lnTo>
                <a:lnTo>
                  <a:pt x="3768725" y="66675"/>
                </a:lnTo>
                <a:lnTo>
                  <a:pt x="3705225" y="34925"/>
                </a:lnTo>
                <a:lnTo>
                  <a:pt x="3654425" y="22225"/>
                </a:lnTo>
                <a:lnTo>
                  <a:pt x="3622675" y="19050"/>
                </a:lnTo>
                <a:lnTo>
                  <a:pt x="3533775" y="0"/>
                </a:lnTo>
                <a:lnTo>
                  <a:pt x="3511550" y="0"/>
                </a:lnTo>
                <a:lnTo>
                  <a:pt x="3381375" y="22225"/>
                </a:lnTo>
                <a:lnTo>
                  <a:pt x="3225800" y="44450"/>
                </a:lnTo>
                <a:lnTo>
                  <a:pt x="3086100" y="44450"/>
                </a:lnTo>
                <a:lnTo>
                  <a:pt x="2695575" y="44450"/>
                </a:lnTo>
                <a:lnTo>
                  <a:pt x="2482850" y="47625"/>
                </a:lnTo>
                <a:lnTo>
                  <a:pt x="2193925" y="69850"/>
                </a:lnTo>
                <a:lnTo>
                  <a:pt x="1971675" y="95250"/>
                </a:lnTo>
                <a:lnTo>
                  <a:pt x="1644650" y="127000"/>
                </a:lnTo>
                <a:lnTo>
                  <a:pt x="1558925" y="139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6" name="Google Shape;3676;p333"/>
          <p:cNvSpPr/>
          <p:nvPr/>
        </p:nvSpPr>
        <p:spPr>
          <a:xfrm>
            <a:off x="3382963" y="1887538"/>
            <a:ext cx="1311275" cy="342900"/>
          </a:xfrm>
          <a:custGeom>
            <a:avLst/>
            <a:gdLst/>
            <a:ahLst/>
            <a:cxnLst/>
            <a:rect l="l" t="t" r="r" b="b"/>
            <a:pathLst>
              <a:path w="1309688" h="342900" extrusionOk="0">
                <a:moveTo>
                  <a:pt x="590550" y="290513"/>
                </a:moveTo>
                <a:lnTo>
                  <a:pt x="366713" y="316707"/>
                </a:lnTo>
                <a:lnTo>
                  <a:pt x="314325" y="326232"/>
                </a:lnTo>
                <a:lnTo>
                  <a:pt x="221457" y="335757"/>
                </a:lnTo>
                <a:lnTo>
                  <a:pt x="178594" y="338138"/>
                </a:lnTo>
                <a:lnTo>
                  <a:pt x="128588" y="342900"/>
                </a:lnTo>
                <a:lnTo>
                  <a:pt x="90488" y="338138"/>
                </a:lnTo>
                <a:lnTo>
                  <a:pt x="57150" y="328613"/>
                </a:lnTo>
                <a:lnTo>
                  <a:pt x="45244" y="321469"/>
                </a:lnTo>
                <a:lnTo>
                  <a:pt x="28575" y="302419"/>
                </a:lnTo>
                <a:lnTo>
                  <a:pt x="14288" y="273844"/>
                </a:lnTo>
                <a:lnTo>
                  <a:pt x="0" y="133350"/>
                </a:lnTo>
                <a:lnTo>
                  <a:pt x="119063" y="145257"/>
                </a:lnTo>
                <a:lnTo>
                  <a:pt x="152400" y="166688"/>
                </a:lnTo>
                <a:lnTo>
                  <a:pt x="183357" y="173832"/>
                </a:lnTo>
                <a:lnTo>
                  <a:pt x="216694" y="178594"/>
                </a:lnTo>
                <a:lnTo>
                  <a:pt x="266700" y="180975"/>
                </a:lnTo>
                <a:lnTo>
                  <a:pt x="323850" y="180975"/>
                </a:lnTo>
                <a:lnTo>
                  <a:pt x="423863" y="164307"/>
                </a:lnTo>
                <a:lnTo>
                  <a:pt x="585788" y="140494"/>
                </a:lnTo>
                <a:lnTo>
                  <a:pt x="747713" y="100013"/>
                </a:lnTo>
                <a:lnTo>
                  <a:pt x="871538" y="64294"/>
                </a:lnTo>
                <a:lnTo>
                  <a:pt x="935832" y="35719"/>
                </a:lnTo>
                <a:lnTo>
                  <a:pt x="1000125" y="11907"/>
                </a:lnTo>
                <a:lnTo>
                  <a:pt x="1033463" y="4763"/>
                </a:lnTo>
                <a:lnTo>
                  <a:pt x="1083469" y="0"/>
                </a:lnTo>
                <a:lnTo>
                  <a:pt x="1138238" y="2382"/>
                </a:lnTo>
                <a:lnTo>
                  <a:pt x="1181100" y="4763"/>
                </a:lnTo>
                <a:lnTo>
                  <a:pt x="1228725" y="19050"/>
                </a:lnTo>
                <a:lnTo>
                  <a:pt x="1257300" y="30957"/>
                </a:lnTo>
                <a:lnTo>
                  <a:pt x="1281113" y="47625"/>
                </a:lnTo>
                <a:lnTo>
                  <a:pt x="1295400" y="61913"/>
                </a:lnTo>
                <a:lnTo>
                  <a:pt x="1309688" y="88107"/>
                </a:lnTo>
                <a:lnTo>
                  <a:pt x="1309688" y="109538"/>
                </a:lnTo>
                <a:lnTo>
                  <a:pt x="1304925" y="128588"/>
                </a:lnTo>
                <a:lnTo>
                  <a:pt x="1281113" y="152400"/>
                </a:lnTo>
                <a:lnTo>
                  <a:pt x="1235869" y="171450"/>
                </a:lnTo>
                <a:lnTo>
                  <a:pt x="1085850" y="214313"/>
                </a:lnTo>
                <a:lnTo>
                  <a:pt x="962025" y="233363"/>
                </a:lnTo>
                <a:lnTo>
                  <a:pt x="590550" y="2905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7" name="Google Shape;3677;p333"/>
          <p:cNvSpPr/>
          <p:nvPr/>
        </p:nvSpPr>
        <p:spPr>
          <a:xfrm>
            <a:off x="3738563" y="2143125"/>
            <a:ext cx="438150" cy="733425"/>
          </a:xfrm>
          <a:custGeom>
            <a:avLst/>
            <a:gdLst/>
            <a:ahLst/>
            <a:cxnLst/>
            <a:rect l="l" t="t" r="r" b="b"/>
            <a:pathLst>
              <a:path w="438149" h="733425" extrusionOk="0">
                <a:moveTo>
                  <a:pt x="102393" y="247650"/>
                </a:moveTo>
                <a:lnTo>
                  <a:pt x="71437" y="169069"/>
                </a:lnTo>
                <a:lnTo>
                  <a:pt x="42862" y="116681"/>
                </a:lnTo>
                <a:lnTo>
                  <a:pt x="0" y="47625"/>
                </a:lnTo>
                <a:lnTo>
                  <a:pt x="11906" y="0"/>
                </a:lnTo>
                <a:lnTo>
                  <a:pt x="116681" y="73819"/>
                </a:lnTo>
                <a:lnTo>
                  <a:pt x="185737" y="133350"/>
                </a:lnTo>
                <a:lnTo>
                  <a:pt x="254793" y="200025"/>
                </a:lnTo>
                <a:lnTo>
                  <a:pt x="304800" y="252413"/>
                </a:lnTo>
                <a:lnTo>
                  <a:pt x="338137" y="290513"/>
                </a:lnTo>
                <a:lnTo>
                  <a:pt x="369093" y="340519"/>
                </a:lnTo>
                <a:lnTo>
                  <a:pt x="390525" y="378619"/>
                </a:lnTo>
                <a:lnTo>
                  <a:pt x="423862" y="452438"/>
                </a:lnTo>
                <a:lnTo>
                  <a:pt x="431006" y="509588"/>
                </a:lnTo>
                <a:cubicBezTo>
                  <a:pt x="431800" y="531019"/>
                  <a:pt x="438149" y="546894"/>
                  <a:pt x="433387" y="573881"/>
                </a:cubicBezTo>
                <a:lnTo>
                  <a:pt x="428625" y="609600"/>
                </a:lnTo>
                <a:lnTo>
                  <a:pt x="414337" y="664369"/>
                </a:lnTo>
                <a:lnTo>
                  <a:pt x="400050" y="690563"/>
                </a:lnTo>
                <a:lnTo>
                  <a:pt x="373856" y="719138"/>
                </a:lnTo>
                <a:lnTo>
                  <a:pt x="340518" y="731044"/>
                </a:lnTo>
                <a:lnTo>
                  <a:pt x="276225" y="733425"/>
                </a:lnTo>
                <a:lnTo>
                  <a:pt x="240506" y="726281"/>
                </a:lnTo>
                <a:lnTo>
                  <a:pt x="223837" y="704850"/>
                </a:lnTo>
                <a:lnTo>
                  <a:pt x="192881" y="623888"/>
                </a:lnTo>
                <a:lnTo>
                  <a:pt x="164306" y="502444"/>
                </a:lnTo>
                <a:lnTo>
                  <a:pt x="150018" y="419100"/>
                </a:lnTo>
                <a:lnTo>
                  <a:pt x="102393" y="2476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8" name="Google Shape;3678;p333"/>
          <p:cNvSpPr/>
          <p:nvPr/>
        </p:nvSpPr>
        <p:spPr>
          <a:xfrm>
            <a:off x="5400675" y="1709738"/>
            <a:ext cx="1533525" cy="385762"/>
          </a:xfrm>
          <a:custGeom>
            <a:avLst/>
            <a:gdLst/>
            <a:ahLst/>
            <a:cxnLst/>
            <a:rect l="l" t="t" r="r" b="b"/>
            <a:pathLst>
              <a:path w="1533525" h="385762" extrusionOk="0">
                <a:moveTo>
                  <a:pt x="645319" y="157162"/>
                </a:moveTo>
                <a:lnTo>
                  <a:pt x="476250" y="183356"/>
                </a:lnTo>
                <a:lnTo>
                  <a:pt x="321469" y="200025"/>
                </a:lnTo>
                <a:lnTo>
                  <a:pt x="207169" y="202406"/>
                </a:lnTo>
                <a:lnTo>
                  <a:pt x="169069" y="195262"/>
                </a:lnTo>
                <a:lnTo>
                  <a:pt x="128588" y="178593"/>
                </a:lnTo>
                <a:lnTo>
                  <a:pt x="0" y="190500"/>
                </a:lnTo>
                <a:lnTo>
                  <a:pt x="28575" y="307181"/>
                </a:lnTo>
                <a:lnTo>
                  <a:pt x="71438" y="342900"/>
                </a:lnTo>
                <a:lnTo>
                  <a:pt x="111919" y="369093"/>
                </a:lnTo>
                <a:lnTo>
                  <a:pt x="130969" y="376237"/>
                </a:lnTo>
                <a:lnTo>
                  <a:pt x="157163" y="381000"/>
                </a:lnTo>
                <a:lnTo>
                  <a:pt x="192881" y="385762"/>
                </a:lnTo>
                <a:lnTo>
                  <a:pt x="228600" y="385762"/>
                </a:lnTo>
                <a:lnTo>
                  <a:pt x="276225" y="383381"/>
                </a:lnTo>
                <a:lnTo>
                  <a:pt x="333375" y="376237"/>
                </a:lnTo>
                <a:lnTo>
                  <a:pt x="400050" y="359568"/>
                </a:lnTo>
                <a:lnTo>
                  <a:pt x="526256" y="340518"/>
                </a:lnTo>
                <a:lnTo>
                  <a:pt x="673894" y="326231"/>
                </a:lnTo>
                <a:lnTo>
                  <a:pt x="866775" y="302418"/>
                </a:lnTo>
                <a:lnTo>
                  <a:pt x="1042988" y="285750"/>
                </a:lnTo>
                <a:lnTo>
                  <a:pt x="1223963" y="261937"/>
                </a:lnTo>
                <a:lnTo>
                  <a:pt x="1383506" y="235743"/>
                </a:lnTo>
                <a:lnTo>
                  <a:pt x="1471613" y="216693"/>
                </a:lnTo>
                <a:lnTo>
                  <a:pt x="1495425" y="204787"/>
                </a:lnTo>
                <a:lnTo>
                  <a:pt x="1524000" y="178593"/>
                </a:lnTo>
                <a:lnTo>
                  <a:pt x="1533525" y="159543"/>
                </a:lnTo>
                <a:lnTo>
                  <a:pt x="1533525" y="147637"/>
                </a:lnTo>
                <a:lnTo>
                  <a:pt x="1521619" y="123825"/>
                </a:lnTo>
                <a:lnTo>
                  <a:pt x="1483519" y="88106"/>
                </a:lnTo>
                <a:lnTo>
                  <a:pt x="1428750" y="54768"/>
                </a:lnTo>
                <a:lnTo>
                  <a:pt x="1369219" y="30956"/>
                </a:lnTo>
                <a:lnTo>
                  <a:pt x="1269206" y="4762"/>
                </a:lnTo>
                <a:lnTo>
                  <a:pt x="1228725" y="0"/>
                </a:lnTo>
                <a:lnTo>
                  <a:pt x="1185863" y="2381"/>
                </a:lnTo>
                <a:lnTo>
                  <a:pt x="1100138" y="28575"/>
                </a:lnTo>
                <a:lnTo>
                  <a:pt x="995363" y="73818"/>
                </a:lnTo>
                <a:lnTo>
                  <a:pt x="933450" y="97631"/>
                </a:lnTo>
                <a:lnTo>
                  <a:pt x="645319" y="157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9" name="Google Shape;3679;p333"/>
          <p:cNvSpPr/>
          <p:nvPr/>
        </p:nvSpPr>
        <p:spPr>
          <a:xfrm>
            <a:off x="5605463" y="2019300"/>
            <a:ext cx="558800" cy="712788"/>
          </a:xfrm>
          <a:custGeom>
            <a:avLst/>
            <a:gdLst/>
            <a:ahLst/>
            <a:cxnLst/>
            <a:rect l="l" t="t" r="r" b="b"/>
            <a:pathLst>
              <a:path w="559593" h="711994" extrusionOk="0">
                <a:moveTo>
                  <a:pt x="190500" y="278606"/>
                </a:moveTo>
                <a:lnTo>
                  <a:pt x="221456" y="204788"/>
                </a:lnTo>
                <a:lnTo>
                  <a:pt x="226218" y="169069"/>
                </a:lnTo>
                <a:lnTo>
                  <a:pt x="223837" y="142875"/>
                </a:lnTo>
                <a:lnTo>
                  <a:pt x="219075" y="104775"/>
                </a:lnTo>
                <a:lnTo>
                  <a:pt x="204787" y="61913"/>
                </a:lnTo>
                <a:lnTo>
                  <a:pt x="169068" y="0"/>
                </a:lnTo>
                <a:lnTo>
                  <a:pt x="342900" y="19050"/>
                </a:lnTo>
                <a:lnTo>
                  <a:pt x="445293" y="100013"/>
                </a:lnTo>
                <a:lnTo>
                  <a:pt x="481012" y="128588"/>
                </a:lnTo>
                <a:lnTo>
                  <a:pt x="516731" y="166688"/>
                </a:lnTo>
                <a:lnTo>
                  <a:pt x="545306" y="207169"/>
                </a:lnTo>
                <a:lnTo>
                  <a:pt x="559593" y="233363"/>
                </a:lnTo>
                <a:lnTo>
                  <a:pt x="559593" y="250031"/>
                </a:lnTo>
                <a:lnTo>
                  <a:pt x="542925" y="271463"/>
                </a:lnTo>
                <a:lnTo>
                  <a:pt x="459581" y="342900"/>
                </a:lnTo>
                <a:lnTo>
                  <a:pt x="297656" y="485775"/>
                </a:lnTo>
                <a:lnTo>
                  <a:pt x="119062" y="642938"/>
                </a:lnTo>
                <a:lnTo>
                  <a:pt x="42862" y="704850"/>
                </a:lnTo>
                <a:lnTo>
                  <a:pt x="23812" y="711994"/>
                </a:lnTo>
                <a:lnTo>
                  <a:pt x="9525" y="711994"/>
                </a:lnTo>
                <a:lnTo>
                  <a:pt x="0" y="697706"/>
                </a:lnTo>
                <a:lnTo>
                  <a:pt x="2381" y="666750"/>
                </a:lnTo>
                <a:lnTo>
                  <a:pt x="45243" y="581025"/>
                </a:lnTo>
                <a:lnTo>
                  <a:pt x="123825" y="433388"/>
                </a:lnTo>
                <a:lnTo>
                  <a:pt x="190500" y="2786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0" name="Google Shape;3680;p333"/>
          <p:cNvSpPr/>
          <p:nvPr/>
        </p:nvSpPr>
        <p:spPr>
          <a:xfrm>
            <a:off x="2714625" y="3248025"/>
            <a:ext cx="4508500" cy="603250"/>
          </a:xfrm>
          <a:custGeom>
            <a:avLst/>
            <a:gdLst/>
            <a:ahLst/>
            <a:cxnLst/>
            <a:rect l="l" t="t" r="r" b="b"/>
            <a:pathLst>
              <a:path w="4509821" h="603504" extrusionOk="0">
                <a:moveTo>
                  <a:pt x="1795882" y="168249"/>
                </a:moveTo>
                <a:lnTo>
                  <a:pt x="1528877" y="197510"/>
                </a:lnTo>
                <a:lnTo>
                  <a:pt x="1086307" y="245059"/>
                </a:lnTo>
                <a:lnTo>
                  <a:pt x="779069" y="277977"/>
                </a:lnTo>
                <a:lnTo>
                  <a:pt x="632765" y="292608"/>
                </a:lnTo>
                <a:lnTo>
                  <a:pt x="585216" y="303581"/>
                </a:lnTo>
                <a:lnTo>
                  <a:pt x="504749" y="314553"/>
                </a:lnTo>
                <a:lnTo>
                  <a:pt x="398679" y="318211"/>
                </a:lnTo>
                <a:lnTo>
                  <a:pt x="270663" y="296265"/>
                </a:lnTo>
                <a:lnTo>
                  <a:pt x="157277" y="263347"/>
                </a:lnTo>
                <a:lnTo>
                  <a:pt x="87783" y="223113"/>
                </a:lnTo>
                <a:lnTo>
                  <a:pt x="54864" y="190195"/>
                </a:lnTo>
                <a:lnTo>
                  <a:pt x="32919" y="179222"/>
                </a:lnTo>
                <a:lnTo>
                  <a:pt x="14631" y="175565"/>
                </a:lnTo>
                <a:lnTo>
                  <a:pt x="0" y="182880"/>
                </a:lnTo>
                <a:lnTo>
                  <a:pt x="0" y="197510"/>
                </a:lnTo>
                <a:lnTo>
                  <a:pt x="3658" y="223113"/>
                </a:lnTo>
                <a:lnTo>
                  <a:pt x="32919" y="292608"/>
                </a:lnTo>
                <a:lnTo>
                  <a:pt x="76810" y="362102"/>
                </a:lnTo>
                <a:lnTo>
                  <a:pt x="120701" y="420624"/>
                </a:lnTo>
                <a:lnTo>
                  <a:pt x="171907" y="479145"/>
                </a:lnTo>
                <a:lnTo>
                  <a:pt x="215799" y="519379"/>
                </a:lnTo>
                <a:lnTo>
                  <a:pt x="267005" y="555955"/>
                </a:lnTo>
                <a:lnTo>
                  <a:pt x="329184" y="592531"/>
                </a:lnTo>
                <a:lnTo>
                  <a:pt x="362103" y="603504"/>
                </a:lnTo>
                <a:lnTo>
                  <a:pt x="387706" y="596189"/>
                </a:lnTo>
                <a:lnTo>
                  <a:pt x="475488" y="563270"/>
                </a:lnTo>
                <a:lnTo>
                  <a:pt x="596189" y="519379"/>
                </a:lnTo>
                <a:lnTo>
                  <a:pt x="779069" y="475488"/>
                </a:lnTo>
                <a:lnTo>
                  <a:pt x="1013155" y="431597"/>
                </a:lnTo>
                <a:lnTo>
                  <a:pt x="1247242" y="387705"/>
                </a:lnTo>
                <a:lnTo>
                  <a:pt x="1499616" y="351129"/>
                </a:lnTo>
                <a:lnTo>
                  <a:pt x="1869034" y="310896"/>
                </a:lnTo>
                <a:lnTo>
                  <a:pt x="2070202" y="285293"/>
                </a:lnTo>
                <a:lnTo>
                  <a:pt x="2370125" y="263347"/>
                </a:lnTo>
                <a:lnTo>
                  <a:pt x="2622499" y="252374"/>
                </a:lnTo>
                <a:lnTo>
                  <a:pt x="2915107" y="237744"/>
                </a:lnTo>
                <a:lnTo>
                  <a:pt x="3255264" y="223113"/>
                </a:lnTo>
                <a:lnTo>
                  <a:pt x="3529584" y="226771"/>
                </a:lnTo>
                <a:lnTo>
                  <a:pt x="3672231" y="226771"/>
                </a:lnTo>
                <a:lnTo>
                  <a:pt x="3833165" y="234086"/>
                </a:lnTo>
                <a:lnTo>
                  <a:pt x="3975811" y="241401"/>
                </a:lnTo>
                <a:lnTo>
                  <a:pt x="4070909" y="248717"/>
                </a:lnTo>
                <a:lnTo>
                  <a:pt x="4155034" y="270662"/>
                </a:lnTo>
                <a:lnTo>
                  <a:pt x="4363517" y="307238"/>
                </a:lnTo>
                <a:lnTo>
                  <a:pt x="4414723" y="314553"/>
                </a:lnTo>
                <a:lnTo>
                  <a:pt x="4451299" y="307238"/>
                </a:lnTo>
                <a:lnTo>
                  <a:pt x="4491533" y="285293"/>
                </a:lnTo>
                <a:lnTo>
                  <a:pt x="4509821" y="263347"/>
                </a:lnTo>
                <a:lnTo>
                  <a:pt x="4509821" y="237744"/>
                </a:lnTo>
                <a:lnTo>
                  <a:pt x="4491533" y="204825"/>
                </a:lnTo>
                <a:lnTo>
                  <a:pt x="4436669" y="157277"/>
                </a:lnTo>
                <a:lnTo>
                  <a:pt x="4359859" y="102413"/>
                </a:lnTo>
                <a:lnTo>
                  <a:pt x="4264762" y="54864"/>
                </a:lnTo>
                <a:lnTo>
                  <a:pt x="4169664" y="21945"/>
                </a:lnTo>
                <a:lnTo>
                  <a:pt x="4059936" y="0"/>
                </a:lnTo>
                <a:lnTo>
                  <a:pt x="4037991" y="3657"/>
                </a:lnTo>
                <a:lnTo>
                  <a:pt x="3869741" y="36576"/>
                </a:lnTo>
                <a:lnTo>
                  <a:pt x="3822192" y="43891"/>
                </a:lnTo>
                <a:lnTo>
                  <a:pt x="3716122" y="43891"/>
                </a:lnTo>
                <a:lnTo>
                  <a:pt x="3489351" y="47549"/>
                </a:lnTo>
                <a:lnTo>
                  <a:pt x="3171139" y="47549"/>
                </a:lnTo>
                <a:lnTo>
                  <a:pt x="2878531" y="69494"/>
                </a:lnTo>
                <a:lnTo>
                  <a:pt x="2717597" y="73152"/>
                </a:lnTo>
                <a:lnTo>
                  <a:pt x="2490826" y="87782"/>
                </a:lnTo>
                <a:lnTo>
                  <a:pt x="2264055" y="117043"/>
                </a:lnTo>
                <a:lnTo>
                  <a:pt x="1898295" y="153619"/>
                </a:lnTo>
                <a:lnTo>
                  <a:pt x="1795882" y="1682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1" name="Google Shape;3681;p333"/>
          <p:cNvSpPr/>
          <p:nvPr/>
        </p:nvSpPr>
        <p:spPr>
          <a:xfrm>
            <a:off x="3594100" y="3829050"/>
            <a:ext cx="2593975" cy="447675"/>
          </a:xfrm>
          <a:custGeom>
            <a:avLst/>
            <a:gdLst/>
            <a:ahLst/>
            <a:cxnLst/>
            <a:rect l="l" t="t" r="r" b="b"/>
            <a:pathLst>
              <a:path w="2593975" h="447675" extrusionOk="0">
                <a:moveTo>
                  <a:pt x="1524000" y="73025"/>
                </a:moveTo>
                <a:lnTo>
                  <a:pt x="1781175" y="41275"/>
                </a:lnTo>
                <a:lnTo>
                  <a:pt x="1968500" y="22225"/>
                </a:lnTo>
                <a:lnTo>
                  <a:pt x="2200275" y="3175"/>
                </a:lnTo>
                <a:lnTo>
                  <a:pt x="2305050" y="0"/>
                </a:lnTo>
                <a:lnTo>
                  <a:pt x="2441575" y="22225"/>
                </a:lnTo>
                <a:lnTo>
                  <a:pt x="2492375" y="47625"/>
                </a:lnTo>
                <a:lnTo>
                  <a:pt x="2536825" y="76200"/>
                </a:lnTo>
                <a:lnTo>
                  <a:pt x="2559050" y="95250"/>
                </a:lnTo>
                <a:lnTo>
                  <a:pt x="2584450" y="127000"/>
                </a:lnTo>
                <a:lnTo>
                  <a:pt x="2593975" y="152400"/>
                </a:lnTo>
                <a:lnTo>
                  <a:pt x="2590800" y="165100"/>
                </a:lnTo>
                <a:lnTo>
                  <a:pt x="2559050" y="187325"/>
                </a:lnTo>
                <a:lnTo>
                  <a:pt x="2482850" y="212725"/>
                </a:lnTo>
                <a:lnTo>
                  <a:pt x="2428875" y="225425"/>
                </a:lnTo>
                <a:lnTo>
                  <a:pt x="2393950" y="225425"/>
                </a:lnTo>
                <a:lnTo>
                  <a:pt x="2305050" y="212725"/>
                </a:lnTo>
                <a:lnTo>
                  <a:pt x="2117725" y="215900"/>
                </a:lnTo>
                <a:lnTo>
                  <a:pt x="1765300" y="241300"/>
                </a:lnTo>
                <a:lnTo>
                  <a:pt x="1365250" y="273050"/>
                </a:lnTo>
                <a:lnTo>
                  <a:pt x="1098550" y="298450"/>
                </a:lnTo>
                <a:lnTo>
                  <a:pt x="831850" y="339725"/>
                </a:lnTo>
                <a:lnTo>
                  <a:pt x="555625" y="400050"/>
                </a:lnTo>
                <a:lnTo>
                  <a:pt x="434975" y="428625"/>
                </a:lnTo>
                <a:lnTo>
                  <a:pt x="361950" y="444500"/>
                </a:lnTo>
                <a:lnTo>
                  <a:pt x="333375" y="447675"/>
                </a:lnTo>
                <a:lnTo>
                  <a:pt x="263525" y="434975"/>
                </a:lnTo>
                <a:lnTo>
                  <a:pt x="225425" y="419100"/>
                </a:lnTo>
                <a:lnTo>
                  <a:pt x="168275" y="368300"/>
                </a:lnTo>
                <a:lnTo>
                  <a:pt x="88900" y="292100"/>
                </a:lnTo>
                <a:lnTo>
                  <a:pt x="28575" y="225425"/>
                </a:lnTo>
                <a:lnTo>
                  <a:pt x="3175" y="184150"/>
                </a:lnTo>
                <a:lnTo>
                  <a:pt x="0" y="155575"/>
                </a:lnTo>
                <a:lnTo>
                  <a:pt x="9525" y="142875"/>
                </a:lnTo>
                <a:lnTo>
                  <a:pt x="19050" y="142875"/>
                </a:lnTo>
                <a:lnTo>
                  <a:pt x="53975" y="155575"/>
                </a:lnTo>
                <a:lnTo>
                  <a:pt x="98425" y="184150"/>
                </a:lnTo>
                <a:lnTo>
                  <a:pt x="127000" y="200025"/>
                </a:lnTo>
                <a:lnTo>
                  <a:pt x="180975" y="219075"/>
                </a:lnTo>
                <a:lnTo>
                  <a:pt x="244475" y="234950"/>
                </a:lnTo>
                <a:lnTo>
                  <a:pt x="304800" y="244475"/>
                </a:lnTo>
                <a:lnTo>
                  <a:pt x="339725" y="247650"/>
                </a:lnTo>
                <a:lnTo>
                  <a:pt x="422275" y="241300"/>
                </a:lnTo>
                <a:lnTo>
                  <a:pt x="609600" y="209550"/>
                </a:lnTo>
                <a:lnTo>
                  <a:pt x="882650" y="158750"/>
                </a:lnTo>
                <a:lnTo>
                  <a:pt x="1177925" y="107950"/>
                </a:lnTo>
                <a:lnTo>
                  <a:pt x="1431925" y="85725"/>
                </a:lnTo>
                <a:lnTo>
                  <a:pt x="1524000" y="7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2" name="Google Shape;3682;p333"/>
          <p:cNvSpPr/>
          <p:nvPr/>
        </p:nvSpPr>
        <p:spPr>
          <a:xfrm>
            <a:off x="4597400" y="2397125"/>
            <a:ext cx="492125" cy="3868738"/>
          </a:xfrm>
          <a:custGeom>
            <a:avLst/>
            <a:gdLst/>
            <a:ahLst/>
            <a:cxnLst/>
            <a:rect l="l" t="t" r="r" b="b"/>
            <a:pathLst>
              <a:path w="492369" h="3868615" extrusionOk="0">
                <a:moveTo>
                  <a:pt x="150725" y="1336431"/>
                </a:moveTo>
                <a:lnTo>
                  <a:pt x="150725" y="2034791"/>
                </a:lnTo>
                <a:lnTo>
                  <a:pt x="150725" y="2431701"/>
                </a:lnTo>
                <a:lnTo>
                  <a:pt x="150725" y="2989384"/>
                </a:lnTo>
                <a:cubicBezTo>
                  <a:pt x="152400" y="3114989"/>
                  <a:pt x="154074" y="3240593"/>
                  <a:pt x="155749" y="3366198"/>
                </a:cubicBezTo>
                <a:lnTo>
                  <a:pt x="165798" y="3511899"/>
                </a:lnTo>
                <a:lnTo>
                  <a:pt x="170822" y="3562141"/>
                </a:lnTo>
                <a:lnTo>
                  <a:pt x="175846" y="3687745"/>
                </a:lnTo>
                <a:lnTo>
                  <a:pt x="185894" y="3748035"/>
                </a:lnTo>
                <a:lnTo>
                  <a:pt x="205991" y="3813349"/>
                </a:lnTo>
                <a:lnTo>
                  <a:pt x="221064" y="3843494"/>
                </a:lnTo>
                <a:lnTo>
                  <a:pt x="241160" y="3858567"/>
                </a:lnTo>
                <a:lnTo>
                  <a:pt x="256233" y="3868615"/>
                </a:lnTo>
                <a:lnTo>
                  <a:pt x="281354" y="3848519"/>
                </a:lnTo>
                <a:lnTo>
                  <a:pt x="301450" y="3813349"/>
                </a:lnTo>
                <a:lnTo>
                  <a:pt x="321547" y="3743011"/>
                </a:lnTo>
                <a:lnTo>
                  <a:pt x="336620" y="3667648"/>
                </a:lnTo>
                <a:lnTo>
                  <a:pt x="351692" y="3562141"/>
                </a:lnTo>
                <a:lnTo>
                  <a:pt x="361741" y="3436536"/>
                </a:lnTo>
                <a:lnTo>
                  <a:pt x="371789" y="3255666"/>
                </a:lnTo>
                <a:lnTo>
                  <a:pt x="376813" y="3114989"/>
                </a:lnTo>
                <a:lnTo>
                  <a:pt x="386861" y="2919046"/>
                </a:lnTo>
                <a:lnTo>
                  <a:pt x="401934" y="2818563"/>
                </a:lnTo>
                <a:lnTo>
                  <a:pt x="391886" y="2255855"/>
                </a:lnTo>
                <a:cubicBezTo>
                  <a:pt x="393561" y="2068286"/>
                  <a:pt x="395235" y="1880716"/>
                  <a:pt x="396910" y="1693147"/>
                </a:cubicBezTo>
                <a:lnTo>
                  <a:pt x="396910" y="1497204"/>
                </a:lnTo>
                <a:lnTo>
                  <a:pt x="422031" y="1075173"/>
                </a:lnTo>
                <a:lnTo>
                  <a:pt x="417006" y="964642"/>
                </a:lnTo>
                <a:lnTo>
                  <a:pt x="442127" y="557683"/>
                </a:lnTo>
                <a:lnTo>
                  <a:pt x="442127" y="391886"/>
                </a:lnTo>
                <a:lnTo>
                  <a:pt x="452176" y="336620"/>
                </a:lnTo>
                <a:lnTo>
                  <a:pt x="472272" y="291402"/>
                </a:lnTo>
                <a:lnTo>
                  <a:pt x="487345" y="271305"/>
                </a:lnTo>
                <a:lnTo>
                  <a:pt x="492369" y="241160"/>
                </a:lnTo>
                <a:lnTo>
                  <a:pt x="487345" y="211015"/>
                </a:lnTo>
                <a:lnTo>
                  <a:pt x="467248" y="185894"/>
                </a:lnTo>
                <a:lnTo>
                  <a:pt x="376813" y="120580"/>
                </a:lnTo>
                <a:lnTo>
                  <a:pt x="271305" y="65314"/>
                </a:lnTo>
                <a:lnTo>
                  <a:pt x="170822" y="30145"/>
                </a:lnTo>
                <a:lnTo>
                  <a:pt x="45217" y="0"/>
                </a:lnTo>
                <a:lnTo>
                  <a:pt x="20097" y="0"/>
                </a:lnTo>
                <a:lnTo>
                  <a:pt x="0" y="15072"/>
                </a:lnTo>
                <a:lnTo>
                  <a:pt x="10048" y="45217"/>
                </a:lnTo>
                <a:lnTo>
                  <a:pt x="50242" y="85411"/>
                </a:lnTo>
                <a:lnTo>
                  <a:pt x="80387" y="125604"/>
                </a:lnTo>
                <a:lnTo>
                  <a:pt x="120580" y="185894"/>
                </a:lnTo>
                <a:lnTo>
                  <a:pt x="140677" y="256233"/>
                </a:lnTo>
                <a:lnTo>
                  <a:pt x="150725" y="376813"/>
                </a:lnTo>
                <a:lnTo>
                  <a:pt x="150725" y="1336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486892-6CC0-E845-8B41-14D4450EFB5E}"/>
              </a:ext>
            </a:extLst>
          </p:cNvPr>
          <p:cNvGrpSpPr/>
          <p:nvPr/>
        </p:nvGrpSpPr>
        <p:grpSpPr>
          <a:xfrm>
            <a:off x="2638508" y="1470108"/>
            <a:ext cx="4592637" cy="4803775"/>
            <a:chOff x="2782888" y="1614488"/>
            <a:chExt cx="4592637" cy="4803775"/>
          </a:xfrm>
        </p:grpSpPr>
        <p:sp>
          <p:nvSpPr>
            <p:cNvPr id="15" name="Google Shape;3671;p333">
              <a:extLst>
                <a:ext uri="{FF2B5EF4-FFF2-40B4-BE49-F238E27FC236}">
                  <a16:creationId xmlns:a16="http://schemas.microsoft.com/office/drawing/2014/main" id="{79B97AA7-6C90-074C-A4AD-8371E4FD2452}"/>
                </a:ext>
              </a:extLst>
            </p:cNvPr>
            <p:cNvSpPr/>
            <p:nvPr/>
          </p:nvSpPr>
          <p:spPr>
            <a:xfrm>
              <a:off x="2782888" y="1657350"/>
              <a:ext cx="1133475" cy="1268413"/>
            </a:xfrm>
            <a:custGeom>
              <a:avLst/>
              <a:gdLst/>
              <a:ahLst/>
              <a:cxnLst/>
              <a:rect l="l" t="t" r="r" b="b"/>
              <a:pathLst>
                <a:path w="1133475" h="1269206" extrusionOk="0">
                  <a:moveTo>
                    <a:pt x="1016794" y="411956"/>
                  </a:moveTo>
                  <a:lnTo>
                    <a:pt x="876300" y="550069"/>
                  </a:lnTo>
                  <a:lnTo>
                    <a:pt x="740569" y="704850"/>
                  </a:lnTo>
                  <a:lnTo>
                    <a:pt x="507207" y="912019"/>
                  </a:lnTo>
                  <a:lnTo>
                    <a:pt x="271463" y="1100138"/>
                  </a:lnTo>
                  <a:lnTo>
                    <a:pt x="69057" y="1247775"/>
                  </a:lnTo>
                  <a:lnTo>
                    <a:pt x="40482" y="1264444"/>
                  </a:lnTo>
                  <a:lnTo>
                    <a:pt x="23813" y="1269206"/>
                  </a:lnTo>
                  <a:lnTo>
                    <a:pt x="9525" y="1269206"/>
                  </a:lnTo>
                  <a:lnTo>
                    <a:pt x="0" y="1257300"/>
                  </a:lnTo>
                  <a:lnTo>
                    <a:pt x="4763" y="1231106"/>
                  </a:lnTo>
                  <a:lnTo>
                    <a:pt x="16669" y="1207294"/>
                  </a:lnTo>
                  <a:lnTo>
                    <a:pt x="76200" y="1147763"/>
                  </a:lnTo>
                  <a:lnTo>
                    <a:pt x="233363" y="995363"/>
                  </a:lnTo>
                  <a:lnTo>
                    <a:pt x="361950" y="859631"/>
                  </a:lnTo>
                  <a:lnTo>
                    <a:pt x="495300" y="702469"/>
                  </a:lnTo>
                  <a:lnTo>
                    <a:pt x="664369" y="481013"/>
                  </a:lnTo>
                  <a:lnTo>
                    <a:pt x="752475" y="347663"/>
                  </a:lnTo>
                  <a:lnTo>
                    <a:pt x="807244" y="228600"/>
                  </a:lnTo>
                  <a:lnTo>
                    <a:pt x="816769" y="188119"/>
                  </a:lnTo>
                  <a:lnTo>
                    <a:pt x="816769" y="164306"/>
                  </a:lnTo>
                  <a:lnTo>
                    <a:pt x="812007" y="123825"/>
                  </a:lnTo>
                  <a:lnTo>
                    <a:pt x="800100" y="97631"/>
                  </a:lnTo>
                  <a:lnTo>
                    <a:pt x="776288" y="71438"/>
                  </a:lnTo>
                  <a:lnTo>
                    <a:pt x="757238" y="57150"/>
                  </a:lnTo>
                  <a:lnTo>
                    <a:pt x="745332" y="33338"/>
                  </a:lnTo>
                  <a:lnTo>
                    <a:pt x="747713" y="14288"/>
                  </a:lnTo>
                  <a:lnTo>
                    <a:pt x="759619" y="0"/>
                  </a:lnTo>
                  <a:lnTo>
                    <a:pt x="771525" y="0"/>
                  </a:lnTo>
                  <a:lnTo>
                    <a:pt x="814388" y="11906"/>
                  </a:lnTo>
                  <a:lnTo>
                    <a:pt x="871538" y="33338"/>
                  </a:lnTo>
                  <a:lnTo>
                    <a:pt x="947738" y="71438"/>
                  </a:lnTo>
                  <a:lnTo>
                    <a:pt x="997744" y="107156"/>
                  </a:lnTo>
                  <a:lnTo>
                    <a:pt x="1035844" y="135731"/>
                  </a:lnTo>
                  <a:lnTo>
                    <a:pt x="1073944" y="173831"/>
                  </a:lnTo>
                  <a:lnTo>
                    <a:pt x="1104900" y="209550"/>
                  </a:lnTo>
                  <a:lnTo>
                    <a:pt x="1128713" y="250031"/>
                  </a:lnTo>
                  <a:lnTo>
                    <a:pt x="1133475" y="269081"/>
                  </a:lnTo>
                  <a:lnTo>
                    <a:pt x="1128713" y="288131"/>
                  </a:lnTo>
                  <a:lnTo>
                    <a:pt x="1112044" y="309563"/>
                  </a:lnTo>
                  <a:lnTo>
                    <a:pt x="1069182" y="357188"/>
                  </a:lnTo>
                  <a:lnTo>
                    <a:pt x="1016794" y="4119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72;p333">
              <a:extLst>
                <a:ext uri="{FF2B5EF4-FFF2-40B4-BE49-F238E27FC236}">
                  <a16:creationId xmlns:a16="http://schemas.microsoft.com/office/drawing/2014/main" id="{616BB18C-A9CF-0443-A707-7DBDF5B4814B}"/>
                </a:ext>
              </a:extLst>
            </p:cNvPr>
            <p:cNvSpPr/>
            <p:nvPr/>
          </p:nvSpPr>
          <p:spPr>
            <a:xfrm>
              <a:off x="5084763" y="1614488"/>
              <a:ext cx="774700" cy="976312"/>
            </a:xfrm>
            <a:custGeom>
              <a:avLst/>
              <a:gdLst/>
              <a:ahLst/>
              <a:cxnLst/>
              <a:rect l="l" t="t" r="r" b="b"/>
              <a:pathLst>
                <a:path w="776287" h="976312" extrusionOk="0">
                  <a:moveTo>
                    <a:pt x="695325" y="328612"/>
                  </a:moveTo>
                  <a:lnTo>
                    <a:pt x="602456" y="445293"/>
                  </a:lnTo>
                  <a:lnTo>
                    <a:pt x="454819" y="611981"/>
                  </a:lnTo>
                  <a:lnTo>
                    <a:pt x="295275" y="759618"/>
                  </a:lnTo>
                  <a:lnTo>
                    <a:pt x="202406" y="842962"/>
                  </a:lnTo>
                  <a:lnTo>
                    <a:pt x="104775" y="931068"/>
                  </a:lnTo>
                  <a:lnTo>
                    <a:pt x="61912" y="962025"/>
                  </a:lnTo>
                  <a:lnTo>
                    <a:pt x="33337" y="973931"/>
                  </a:lnTo>
                  <a:lnTo>
                    <a:pt x="14287" y="976312"/>
                  </a:lnTo>
                  <a:lnTo>
                    <a:pt x="0" y="964406"/>
                  </a:lnTo>
                  <a:lnTo>
                    <a:pt x="2381" y="942975"/>
                  </a:lnTo>
                  <a:lnTo>
                    <a:pt x="21431" y="907256"/>
                  </a:lnTo>
                  <a:lnTo>
                    <a:pt x="90487" y="826293"/>
                  </a:lnTo>
                  <a:lnTo>
                    <a:pt x="159544" y="742950"/>
                  </a:lnTo>
                  <a:lnTo>
                    <a:pt x="228600" y="650081"/>
                  </a:lnTo>
                  <a:lnTo>
                    <a:pt x="321469" y="497681"/>
                  </a:lnTo>
                  <a:lnTo>
                    <a:pt x="395287" y="364331"/>
                  </a:lnTo>
                  <a:lnTo>
                    <a:pt x="435769" y="278606"/>
                  </a:lnTo>
                  <a:lnTo>
                    <a:pt x="457200" y="207168"/>
                  </a:lnTo>
                  <a:lnTo>
                    <a:pt x="459581" y="169068"/>
                  </a:lnTo>
                  <a:lnTo>
                    <a:pt x="445294" y="126206"/>
                  </a:lnTo>
                  <a:lnTo>
                    <a:pt x="428625" y="97631"/>
                  </a:lnTo>
                  <a:lnTo>
                    <a:pt x="400050" y="69056"/>
                  </a:lnTo>
                  <a:lnTo>
                    <a:pt x="364331" y="42862"/>
                  </a:lnTo>
                  <a:lnTo>
                    <a:pt x="357187" y="26193"/>
                  </a:lnTo>
                  <a:lnTo>
                    <a:pt x="364331" y="7143"/>
                  </a:lnTo>
                  <a:lnTo>
                    <a:pt x="390525" y="0"/>
                  </a:lnTo>
                  <a:lnTo>
                    <a:pt x="435769" y="2381"/>
                  </a:lnTo>
                  <a:lnTo>
                    <a:pt x="500062" y="4762"/>
                  </a:lnTo>
                  <a:lnTo>
                    <a:pt x="564356" y="19050"/>
                  </a:lnTo>
                  <a:lnTo>
                    <a:pt x="614362" y="38100"/>
                  </a:lnTo>
                  <a:lnTo>
                    <a:pt x="666750" y="69056"/>
                  </a:lnTo>
                  <a:lnTo>
                    <a:pt x="721519" y="116681"/>
                  </a:lnTo>
                  <a:lnTo>
                    <a:pt x="750094" y="147637"/>
                  </a:lnTo>
                  <a:lnTo>
                    <a:pt x="769144" y="180975"/>
                  </a:lnTo>
                  <a:lnTo>
                    <a:pt x="773906" y="200025"/>
                  </a:lnTo>
                  <a:lnTo>
                    <a:pt x="776287" y="219075"/>
                  </a:lnTo>
                  <a:lnTo>
                    <a:pt x="759619" y="250031"/>
                  </a:lnTo>
                  <a:lnTo>
                    <a:pt x="695325" y="3286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73;p333">
              <a:extLst>
                <a:ext uri="{FF2B5EF4-FFF2-40B4-BE49-F238E27FC236}">
                  <a16:creationId xmlns:a16="http://schemas.microsoft.com/office/drawing/2014/main" id="{C71D5103-E226-1B44-A1AB-A62B6E5E22CC}"/>
                </a:ext>
              </a:extLst>
            </p:cNvPr>
            <p:cNvSpPr/>
            <p:nvPr/>
          </p:nvSpPr>
          <p:spPr>
            <a:xfrm>
              <a:off x="3656013" y="2820988"/>
              <a:ext cx="2955925" cy="1341437"/>
            </a:xfrm>
            <a:custGeom>
              <a:avLst/>
              <a:gdLst/>
              <a:ahLst/>
              <a:cxnLst/>
              <a:rect l="l" t="t" r="r" b="b"/>
              <a:pathLst>
                <a:path w="2957512" h="1340644" extrusionOk="0">
                  <a:moveTo>
                    <a:pt x="1857375" y="133350"/>
                  </a:moveTo>
                  <a:lnTo>
                    <a:pt x="2078831" y="111919"/>
                  </a:lnTo>
                  <a:lnTo>
                    <a:pt x="2300287" y="85725"/>
                  </a:lnTo>
                  <a:lnTo>
                    <a:pt x="2521744" y="50007"/>
                  </a:lnTo>
                  <a:lnTo>
                    <a:pt x="2536031" y="42863"/>
                  </a:lnTo>
                  <a:lnTo>
                    <a:pt x="2550319" y="26194"/>
                  </a:lnTo>
                  <a:lnTo>
                    <a:pt x="2571750" y="11907"/>
                  </a:lnTo>
                  <a:lnTo>
                    <a:pt x="2607469" y="2382"/>
                  </a:lnTo>
                  <a:lnTo>
                    <a:pt x="2631281" y="0"/>
                  </a:lnTo>
                  <a:lnTo>
                    <a:pt x="2659856" y="7144"/>
                  </a:lnTo>
                  <a:lnTo>
                    <a:pt x="2702719" y="26194"/>
                  </a:lnTo>
                  <a:lnTo>
                    <a:pt x="2778919" y="66675"/>
                  </a:lnTo>
                  <a:lnTo>
                    <a:pt x="2828925" y="102394"/>
                  </a:lnTo>
                  <a:lnTo>
                    <a:pt x="2895600" y="157163"/>
                  </a:lnTo>
                  <a:lnTo>
                    <a:pt x="2936081" y="195263"/>
                  </a:lnTo>
                  <a:lnTo>
                    <a:pt x="2950369" y="214313"/>
                  </a:lnTo>
                  <a:lnTo>
                    <a:pt x="2957512" y="238125"/>
                  </a:lnTo>
                  <a:lnTo>
                    <a:pt x="2952750" y="257175"/>
                  </a:lnTo>
                  <a:lnTo>
                    <a:pt x="2936081" y="276225"/>
                  </a:lnTo>
                  <a:lnTo>
                    <a:pt x="2909887" y="297657"/>
                  </a:lnTo>
                  <a:lnTo>
                    <a:pt x="2871787" y="342900"/>
                  </a:lnTo>
                  <a:lnTo>
                    <a:pt x="2828925" y="404813"/>
                  </a:lnTo>
                  <a:lnTo>
                    <a:pt x="2790825" y="490538"/>
                  </a:lnTo>
                  <a:lnTo>
                    <a:pt x="2728912" y="650082"/>
                  </a:lnTo>
                  <a:lnTo>
                    <a:pt x="2650331" y="792957"/>
                  </a:lnTo>
                  <a:lnTo>
                    <a:pt x="2531269" y="1209675"/>
                  </a:lnTo>
                  <a:lnTo>
                    <a:pt x="2407444" y="1340644"/>
                  </a:lnTo>
                  <a:lnTo>
                    <a:pt x="2350294" y="1188244"/>
                  </a:lnTo>
                  <a:lnTo>
                    <a:pt x="2452687" y="783432"/>
                  </a:lnTo>
                  <a:lnTo>
                    <a:pt x="2581275" y="338138"/>
                  </a:lnTo>
                  <a:lnTo>
                    <a:pt x="2574131" y="307182"/>
                  </a:lnTo>
                  <a:lnTo>
                    <a:pt x="2562225" y="273844"/>
                  </a:lnTo>
                  <a:lnTo>
                    <a:pt x="2547937" y="259557"/>
                  </a:lnTo>
                  <a:lnTo>
                    <a:pt x="2524125" y="252413"/>
                  </a:lnTo>
                  <a:lnTo>
                    <a:pt x="2419350" y="242888"/>
                  </a:lnTo>
                  <a:lnTo>
                    <a:pt x="2245519" y="250032"/>
                  </a:lnTo>
                  <a:lnTo>
                    <a:pt x="1888331" y="276225"/>
                  </a:lnTo>
                  <a:lnTo>
                    <a:pt x="1507331" y="314325"/>
                  </a:lnTo>
                  <a:lnTo>
                    <a:pt x="1112044" y="381000"/>
                  </a:lnTo>
                  <a:lnTo>
                    <a:pt x="733425" y="450057"/>
                  </a:lnTo>
                  <a:lnTo>
                    <a:pt x="440531" y="509588"/>
                  </a:lnTo>
                  <a:lnTo>
                    <a:pt x="404812" y="514350"/>
                  </a:lnTo>
                  <a:lnTo>
                    <a:pt x="366712" y="514350"/>
                  </a:lnTo>
                  <a:lnTo>
                    <a:pt x="316706" y="504825"/>
                  </a:lnTo>
                  <a:lnTo>
                    <a:pt x="259556" y="478632"/>
                  </a:lnTo>
                  <a:lnTo>
                    <a:pt x="197644" y="435769"/>
                  </a:lnTo>
                  <a:lnTo>
                    <a:pt x="142875" y="381000"/>
                  </a:lnTo>
                  <a:lnTo>
                    <a:pt x="76200" y="297657"/>
                  </a:lnTo>
                  <a:lnTo>
                    <a:pt x="14287" y="204788"/>
                  </a:lnTo>
                  <a:lnTo>
                    <a:pt x="0" y="173832"/>
                  </a:lnTo>
                  <a:lnTo>
                    <a:pt x="2381" y="150019"/>
                  </a:lnTo>
                  <a:lnTo>
                    <a:pt x="21431" y="142875"/>
                  </a:lnTo>
                  <a:lnTo>
                    <a:pt x="33337" y="145257"/>
                  </a:lnTo>
                  <a:lnTo>
                    <a:pt x="71437" y="164307"/>
                  </a:lnTo>
                  <a:lnTo>
                    <a:pt x="111919" y="190500"/>
                  </a:lnTo>
                  <a:lnTo>
                    <a:pt x="150019" y="211932"/>
                  </a:lnTo>
                  <a:lnTo>
                    <a:pt x="195262" y="235744"/>
                  </a:lnTo>
                  <a:lnTo>
                    <a:pt x="259556" y="259557"/>
                  </a:lnTo>
                  <a:lnTo>
                    <a:pt x="311944" y="273844"/>
                  </a:lnTo>
                  <a:lnTo>
                    <a:pt x="366712" y="288132"/>
                  </a:lnTo>
                  <a:lnTo>
                    <a:pt x="445294" y="297657"/>
                  </a:lnTo>
                  <a:lnTo>
                    <a:pt x="602456" y="288132"/>
                  </a:lnTo>
                  <a:lnTo>
                    <a:pt x="907256" y="252413"/>
                  </a:lnTo>
                  <a:lnTo>
                    <a:pt x="1278731" y="195263"/>
                  </a:lnTo>
                  <a:lnTo>
                    <a:pt x="1538287" y="157163"/>
                  </a:lnTo>
                  <a:lnTo>
                    <a:pt x="1857375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74;p333">
              <a:extLst>
                <a:ext uri="{FF2B5EF4-FFF2-40B4-BE49-F238E27FC236}">
                  <a16:creationId xmlns:a16="http://schemas.microsoft.com/office/drawing/2014/main" id="{3A84DFA1-3FC6-8B40-80E3-D6B921992CF6}"/>
                </a:ext>
              </a:extLst>
            </p:cNvPr>
            <p:cNvSpPr/>
            <p:nvPr/>
          </p:nvSpPr>
          <p:spPr>
            <a:xfrm>
              <a:off x="3716338" y="4522788"/>
              <a:ext cx="2768600" cy="466725"/>
            </a:xfrm>
            <a:custGeom>
              <a:avLst/>
              <a:gdLst/>
              <a:ahLst/>
              <a:cxnLst/>
              <a:rect l="l" t="t" r="r" b="b"/>
              <a:pathLst>
                <a:path w="2767013" h="466725" extrusionOk="0">
                  <a:moveTo>
                    <a:pt x="1757363" y="88106"/>
                  </a:moveTo>
                  <a:lnTo>
                    <a:pt x="1945482" y="69056"/>
                  </a:lnTo>
                  <a:lnTo>
                    <a:pt x="2112169" y="52387"/>
                  </a:lnTo>
                  <a:lnTo>
                    <a:pt x="2305050" y="26194"/>
                  </a:lnTo>
                  <a:lnTo>
                    <a:pt x="2407444" y="7144"/>
                  </a:lnTo>
                  <a:lnTo>
                    <a:pt x="2426494" y="0"/>
                  </a:lnTo>
                  <a:lnTo>
                    <a:pt x="2438400" y="0"/>
                  </a:lnTo>
                  <a:lnTo>
                    <a:pt x="2490788" y="11906"/>
                  </a:lnTo>
                  <a:lnTo>
                    <a:pt x="2612232" y="52387"/>
                  </a:lnTo>
                  <a:lnTo>
                    <a:pt x="2678907" y="88106"/>
                  </a:lnTo>
                  <a:lnTo>
                    <a:pt x="2719388" y="114300"/>
                  </a:lnTo>
                  <a:lnTo>
                    <a:pt x="2745582" y="138112"/>
                  </a:lnTo>
                  <a:lnTo>
                    <a:pt x="2764632" y="166687"/>
                  </a:lnTo>
                  <a:lnTo>
                    <a:pt x="2767013" y="185737"/>
                  </a:lnTo>
                  <a:lnTo>
                    <a:pt x="2757488" y="226219"/>
                  </a:lnTo>
                  <a:lnTo>
                    <a:pt x="2740819" y="250031"/>
                  </a:lnTo>
                  <a:lnTo>
                    <a:pt x="2724150" y="264319"/>
                  </a:lnTo>
                  <a:lnTo>
                    <a:pt x="2695575" y="271462"/>
                  </a:lnTo>
                  <a:lnTo>
                    <a:pt x="2650332" y="264319"/>
                  </a:lnTo>
                  <a:lnTo>
                    <a:pt x="2574132" y="252412"/>
                  </a:lnTo>
                  <a:lnTo>
                    <a:pt x="2393157" y="226219"/>
                  </a:lnTo>
                  <a:lnTo>
                    <a:pt x="2288382" y="219075"/>
                  </a:lnTo>
                  <a:lnTo>
                    <a:pt x="2076450" y="235744"/>
                  </a:lnTo>
                  <a:lnTo>
                    <a:pt x="1681163" y="264319"/>
                  </a:lnTo>
                  <a:lnTo>
                    <a:pt x="1376363" y="290512"/>
                  </a:lnTo>
                  <a:lnTo>
                    <a:pt x="1016794" y="330994"/>
                  </a:lnTo>
                  <a:lnTo>
                    <a:pt x="652463" y="390525"/>
                  </a:lnTo>
                  <a:lnTo>
                    <a:pt x="559594" y="411956"/>
                  </a:lnTo>
                  <a:lnTo>
                    <a:pt x="440532" y="452437"/>
                  </a:lnTo>
                  <a:lnTo>
                    <a:pt x="369094" y="466725"/>
                  </a:lnTo>
                  <a:lnTo>
                    <a:pt x="326232" y="450056"/>
                  </a:lnTo>
                  <a:lnTo>
                    <a:pt x="240507" y="407194"/>
                  </a:lnTo>
                  <a:lnTo>
                    <a:pt x="145257" y="345281"/>
                  </a:lnTo>
                  <a:lnTo>
                    <a:pt x="59532" y="266700"/>
                  </a:lnTo>
                  <a:lnTo>
                    <a:pt x="16669" y="223837"/>
                  </a:lnTo>
                  <a:lnTo>
                    <a:pt x="2382" y="197644"/>
                  </a:lnTo>
                  <a:lnTo>
                    <a:pt x="0" y="176212"/>
                  </a:lnTo>
                  <a:lnTo>
                    <a:pt x="7144" y="161925"/>
                  </a:lnTo>
                  <a:lnTo>
                    <a:pt x="19050" y="161925"/>
                  </a:lnTo>
                  <a:lnTo>
                    <a:pt x="42863" y="166687"/>
                  </a:lnTo>
                  <a:lnTo>
                    <a:pt x="104775" y="195262"/>
                  </a:lnTo>
                  <a:lnTo>
                    <a:pt x="150019" y="214312"/>
                  </a:lnTo>
                  <a:lnTo>
                    <a:pt x="200025" y="235744"/>
                  </a:lnTo>
                  <a:lnTo>
                    <a:pt x="245269" y="250031"/>
                  </a:lnTo>
                  <a:lnTo>
                    <a:pt x="292894" y="261937"/>
                  </a:lnTo>
                  <a:lnTo>
                    <a:pt x="359569" y="269081"/>
                  </a:lnTo>
                  <a:lnTo>
                    <a:pt x="433388" y="264319"/>
                  </a:lnTo>
                  <a:lnTo>
                    <a:pt x="516732" y="252412"/>
                  </a:lnTo>
                  <a:lnTo>
                    <a:pt x="602457" y="230981"/>
                  </a:lnTo>
                  <a:lnTo>
                    <a:pt x="773907" y="195262"/>
                  </a:lnTo>
                  <a:lnTo>
                    <a:pt x="1047750" y="150019"/>
                  </a:lnTo>
                  <a:lnTo>
                    <a:pt x="1202532" y="128587"/>
                  </a:lnTo>
                  <a:lnTo>
                    <a:pt x="1423988" y="109537"/>
                  </a:lnTo>
                  <a:lnTo>
                    <a:pt x="1757363" y="881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75;p333">
              <a:extLst>
                <a:ext uri="{FF2B5EF4-FFF2-40B4-BE49-F238E27FC236}">
                  <a16:creationId xmlns:a16="http://schemas.microsoft.com/office/drawing/2014/main" id="{498484EB-3F9A-9247-AFF7-24AD3C522960}"/>
                </a:ext>
              </a:extLst>
            </p:cNvPr>
            <p:cNvSpPr/>
            <p:nvPr/>
          </p:nvSpPr>
          <p:spPr>
            <a:xfrm>
              <a:off x="3130550" y="5146675"/>
              <a:ext cx="3933825" cy="552450"/>
            </a:xfrm>
            <a:custGeom>
              <a:avLst/>
              <a:gdLst/>
              <a:ahLst/>
              <a:cxnLst/>
              <a:rect l="l" t="t" r="r" b="b"/>
              <a:pathLst>
                <a:path w="3933825" h="552450" extrusionOk="0">
                  <a:moveTo>
                    <a:pt x="1558925" y="139700"/>
                  </a:moveTo>
                  <a:lnTo>
                    <a:pt x="1155700" y="196850"/>
                  </a:lnTo>
                  <a:lnTo>
                    <a:pt x="606425" y="266700"/>
                  </a:lnTo>
                  <a:lnTo>
                    <a:pt x="355600" y="288925"/>
                  </a:lnTo>
                  <a:lnTo>
                    <a:pt x="301625" y="279400"/>
                  </a:lnTo>
                  <a:lnTo>
                    <a:pt x="231775" y="260350"/>
                  </a:lnTo>
                  <a:lnTo>
                    <a:pt x="180975" y="241300"/>
                  </a:lnTo>
                  <a:lnTo>
                    <a:pt x="114300" y="206375"/>
                  </a:lnTo>
                  <a:lnTo>
                    <a:pt x="60325" y="161925"/>
                  </a:lnTo>
                  <a:lnTo>
                    <a:pt x="41275" y="149225"/>
                  </a:lnTo>
                  <a:lnTo>
                    <a:pt x="22225" y="146050"/>
                  </a:lnTo>
                  <a:lnTo>
                    <a:pt x="3175" y="152400"/>
                  </a:lnTo>
                  <a:lnTo>
                    <a:pt x="0" y="161925"/>
                  </a:lnTo>
                  <a:lnTo>
                    <a:pt x="3175" y="193675"/>
                  </a:lnTo>
                  <a:lnTo>
                    <a:pt x="25400" y="247650"/>
                  </a:lnTo>
                  <a:lnTo>
                    <a:pt x="66675" y="307975"/>
                  </a:lnTo>
                  <a:lnTo>
                    <a:pt x="114300" y="358775"/>
                  </a:lnTo>
                  <a:lnTo>
                    <a:pt x="171450" y="412750"/>
                  </a:lnTo>
                  <a:lnTo>
                    <a:pt x="285750" y="492125"/>
                  </a:lnTo>
                  <a:lnTo>
                    <a:pt x="349250" y="530225"/>
                  </a:lnTo>
                  <a:lnTo>
                    <a:pt x="393700" y="549275"/>
                  </a:lnTo>
                  <a:lnTo>
                    <a:pt x="412750" y="552450"/>
                  </a:lnTo>
                  <a:lnTo>
                    <a:pt x="473075" y="542925"/>
                  </a:lnTo>
                  <a:lnTo>
                    <a:pt x="549275" y="508000"/>
                  </a:lnTo>
                  <a:lnTo>
                    <a:pt x="600075" y="479425"/>
                  </a:lnTo>
                  <a:lnTo>
                    <a:pt x="796925" y="434975"/>
                  </a:lnTo>
                  <a:lnTo>
                    <a:pt x="996950" y="393700"/>
                  </a:lnTo>
                  <a:lnTo>
                    <a:pt x="1184275" y="361950"/>
                  </a:lnTo>
                  <a:lnTo>
                    <a:pt x="1482725" y="320675"/>
                  </a:lnTo>
                  <a:lnTo>
                    <a:pt x="1787525" y="288925"/>
                  </a:lnTo>
                  <a:lnTo>
                    <a:pt x="2022475" y="263525"/>
                  </a:lnTo>
                  <a:lnTo>
                    <a:pt x="2292350" y="254000"/>
                  </a:lnTo>
                  <a:lnTo>
                    <a:pt x="2654300" y="234950"/>
                  </a:lnTo>
                  <a:lnTo>
                    <a:pt x="2895600" y="222250"/>
                  </a:lnTo>
                  <a:lnTo>
                    <a:pt x="3048000" y="222250"/>
                  </a:lnTo>
                  <a:lnTo>
                    <a:pt x="3295650" y="231775"/>
                  </a:lnTo>
                  <a:lnTo>
                    <a:pt x="3463925" y="250825"/>
                  </a:lnTo>
                  <a:lnTo>
                    <a:pt x="3644900" y="279400"/>
                  </a:lnTo>
                  <a:lnTo>
                    <a:pt x="3813175" y="307975"/>
                  </a:lnTo>
                  <a:lnTo>
                    <a:pt x="3851275" y="307975"/>
                  </a:lnTo>
                  <a:lnTo>
                    <a:pt x="3892550" y="295275"/>
                  </a:lnTo>
                  <a:lnTo>
                    <a:pt x="3924300" y="273050"/>
                  </a:lnTo>
                  <a:lnTo>
                    <a:pt x="3933825" y="250825"/>
                  </a:lnTo>
                  <a:lnTo>
                    <a:pt x="3933825" y="231775"/>
                  </a:lnTo>
                  <a:lnTo>
                    <a:pt x="3921125" y="196850"/>
                  </a:lnTo>
                  <a:lnTo>
                    <a:pt x="3895725" y="158750"/>
                  </a:lnTo>
                  <a:lnTo>
                    <a:pt x="3867150" y="127000"/>
                  </a:lnTo>
                  <a:lnTo>
                    <a:pt x="3822700" y="95250"/>
                  </a:lnTo>
                  <a:lnTo>
                    <a:pt x="3768725" y="66675"/>
                  </a:lnTo>
                  <a:lnTo>
                    <a:pt x="3705225" y="34925"/>
                  </a:lnTo>
                  <a:lnTo>
                    <a:pt x="3654425" y="22225"/>
                  </a:lnTo>
                  <a:lnTo>
                    <a:pt x="3622675" y="19050"/>
                  </a:lnTo>
                  <a:lnTo>
                    <a:pt x="3533775" y="0"/>
                  </a:lnTo>
                  <a:lnTo>
                    <a:pt x="3511550" y="0"/>
                  </a:lnTo>
                  <a:lnTo>
                    <a:pt x="3381375" y="22225"/>
                  </a:lnTo>
                  <a:lnTo>
                    <a:pt x="3225800" y="44450"/>
                  </a:lnTo>
                  <a:lnTo>
                    <a:pt x="3086100" y="44450"/>
                  </a:lnTo>
                  <a:lnTo>
                    <a:pt x="2695575" y="44450"/>
                  </a:lnTo>
                  <a:lnTo>
                    <a:pt x="2482850" y="47625"/>
                  </a:lnTo>
                  <a:lnTo>
                    <a:pt x="2193925" y="69850"/>
                  </a:lnTo>
                  <a:lnTo>
                    <a:pt x="1971675" y="95250"/>
                  </a:lnTo>
                  <a:lnTo>
                    <a:pt x="1644650" y="127000"/>
                  </a:lnTo>
                  <a:lnTo>
                    <a:pt x="1558925" y="1397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76;p333">
              <a:extLst>
                <a:ext uri="{FF2B5EF4-FFF2-40B4-BE49-F238E27FC236}">
                  <a16:creationId xmlns:a16="http://schemas.microsoft.com/office/drawing/2014/main" id="{ED4AA78F-F09C-1148-9AA8-27A014FF4018}"/>
                </a:ext>
              </a:extLst>
            </p:cNvPr>
            <p:cNvSpPr/>
            <p:nvPr/>
          </p:nvSpPr>
          <p:spPr>
            <a:xfrm>
              <a:off x="3535363" y="2039938"/>
              <a:ext cx="1311275" cy="342900"/>
            </a:xfrm>
            <a:custGeom>
              <a:avLst/>
              <a:gdLst/>
              <a:ahLst/>
              <a:cxnLst/>
              <a:rect l="l" t="t" r="r" b="b"/>
              <a:pathLst>
                <a:path w="1309688" h="342900" extrusionOk="0">
                  <a:moveTo>
                    <a:pt x="590550" y="290513"/>
                  </a:moveTo>
                  <a:lnTo>
                    <a:pt x="366713" y="316707"/>
                  </a:lnTo>
                  <a:lnTo>
                    <a:pt x="314325" y="326232"/>
                  </a:lnTo>
                  <a:lnTo>
                    <a:pt x="221457" y="335757"/>
                  </a:lnTo>
                  <a:lnTo>
                    <a:pt x="178594" y="338138"/>
                  </a:lnTo>
                  <a:lnTo>
                    <a:pt x="128588" y="342900"/>
                  </a:lnTo>
                  <a:lnTo>
                    <a:pt x="90488" y="338138"/>
                  </a:lnTo>
                  <a:lnTo>
                    <a:pt x="57150" y="328613"/>
                  </a:lnTo>
                  <a:lnTo>
                    <a:pt x="45244" y="321469"/>
                  </a:lnTo>
                  <a:lnTo>
                    <a:pt x="28575" y="302419"/>
                  </a:lnTo>
                  <a:lnTo>
                    <a:pt x="14288" y="273844"/>
                  </a:lnTo>
                  <a:lnTo>
                    <a:pt x="0" y="133350"/>
                  </a:lnTo>
                  <a:lnTo>
                    <a:pt x="119063" y="145257"/>
                  </a:lnTo>
                  <a:lnTo>
                    <a:pt x="152400" y="166688"/>
                  </a:lnTo>
                  <a:lnTo>
                    <a:pt x="183357" y="173832"/>
                  </a:lnTo>
                  <a:lnTo>
                    <a:pt x="216694" y="178594"/>
                  </a:lnTo>
                  <a:lnTo>
                    <a:pt x="266700" y="180975"/>
                  </a:lnTo>
                  <a:lnTo>
                    <a:pt x="323850" y="180975"/>
                  </a:lnTo>
                  <a:lnTo>
                    <a:pt x="423863" y="164307"/>
                  </a:lnTo>
                  <a:lnTo>
                    <a:pt x="585788" y="140494"/>
                  </a:lnTo>
                  <a:lnTo>
                    <a:pt x="747713" y="100013"/>
                  </a:lnTo>
                  <a:lnTo>
                    <a:pt x="871538" y="64294"/>
                  </a:lnTo>
                  <a:lnTo>
                    <a:pt x="935832" y="35719"/>
                  </a:lnTo>
                  <a:lnTo>
                    <a:pt x="1000125" y="11907"/>
                  </a:lnTo>
                  <a:lnTo>
                    <a:pt x="1033463" y="4763"/>
                  </a:lnTo>
                  <a:lnTo>
                    <a:pt x="1083469" y="0"/>
                  </a:lnTo>
                  <a:lnTo>
                    <a:pt x="1138238" y="2382"/>
                  </a:lnTo>
                  <a:lnTo>
                    <a:pt x="1181100" y="4763"/>
                  </a:lnTo>
                  <a:lnTo>
                    <a:pt x="1228725" y="19050"/>
                  </a:lnTo>
                  <a:lnTo>
                    <a:pt x="1257300" y="30957"/>
                  </a:lnTo>
                  <a:lnTo>
                    <a:pt x="1281113" y="47625"/>
                  </a:lnTo>
                  <a:lnTo>
                    <a:pt x="1295400" y="61913"/>
                  </a:lnTo>
                  <a:lnTo>
                    <a:pt x="1309688" y="88107"/>
                  </a:lnTo>
                  <a:lnTo>
                    <a:pt x="1309688" y="109538"/>
                  </a:lnTo>
                  <a:lnTo>
                    <a:pt x="1304925" y="128588"/>
                  </a:lnTo>
                  <a:lnTo>
                    <a:pt x="1281113" y="152400"/>
                  </a:lnTo>
                  <a:lnTo>
                    <a:pt x="1235869" y="171450"/>
                  </a:lnTo>
                  <a:lnTo>
                    <a:pt x="1085850" y="214313"/>
                  </a:lnTo>
                  <a:lnTo>
                    <a:pt x="962025" y="233363"/>
                  </a:lnTo>
                  <a:lnTo>
                    <a:pt x="590550" y="2905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77;p333">
              <a:extLst>
                <a:ext uri="{FF2B5EF4-FFF2-40B4-BE49-F238E27FC236}">
                  <a16:creationId xmlns:a16="http://schemas.microsoft.com/office/drawing/2014/main" id="{96BBB921-6F4F-3E4B-818F-CA36BD0A1EBC}"/>
                </a:ext>
              </a:extLst>
            </p:cNvPr>
            <p:cNvSpPr/>
            <p:nvPr/>
          </p:nvSpPr>
          <p:spPr>
            <a:xfrm>
              <a:off x="3890963" y="2295525"/>
              <a:ext cx="438150" cy="733425"/>
            </a:xfrm>
            <a:custGeom>
              <a:avLst/>
              <a:gdLst/>
              <a:ahLst/>
              <a:cxnLst/>
              <a:rect l="l" t="t" r="r" b="b"/>
              <a:pathLst>
                <a:path w="438149" h="733425" extrusionOk="0">
                  <a:moveTo>
                    <a:pt x="102393" y="247650"/>
                  </a:moveTo>
                  <a:lnTo>
                    <a:pt x="71437" y="169069"/>
                  </a:lnTo>
                  <a:lnTo>
                    <a:pt x="42862" y="116681"/>
                  </a:lnTo>
                  <a:lnTo>
                    <a:pt x="0" y="47625"/>
                  </a:lnTo>
                  <a:lnTo>
                    <a:pt x="11906" y="0"/>
                  </a:lnTo>
                  <a:lnTo>
                    <a:pt x="116681" y="73819"/>
                  </a:lnTo>
                  <a:lnTo>
                    <a:pt x="185737" y="133350"/>
                  </a:lnTo>
                  <a:lnTo>
                    <a:pt x="254793" y="200025"/>
                  </a:lnTo>
                  <a:lnTo>
                    <a:pt x="304800" y="252413"/>
                  </a:lnTo>
                  <a:lnTo>
                    <a:pt x="338137" y="290513"/>
                  </a:lnTo>
                  <a:lnTo>
                    <a:pt x="369093" y="340519"/>
                  </a:lnTo>
                  <a:lnTo>
                    <a:pt x="390525" y="378619"/>
                  </a:lnTo>
                  <a:lnTo>
                    <a:pt x="423862" y="452438"/>
                  </a:lnTo>
                  <a:lnTo>
                    <a:pt x="431006" y="509588"/>
                  </a:lnTo>
                  <a:cubicBezTo>
                    <a:pt x="431800" y="531019"/>
                    <a:pt x="438149" y="546894"/>
                    <a:pt x="433387" y="573881"/>
                  </a:cubicBezTo>
                  <a:lnTo>
                    <a:pt x="428625" y="609600"/>
                  </a:lnTo>
                  <a:lnTo>
                    <a:pt x="414337" y="664369"/>
                  </a:lnTo>
                  <a:lnTo>
                    <a:pt x="400050" y="690563"/>
                  </a:lnTo>
                  <a:lnTo>
                    <a:pt x="373856" y="719138"/>
                  </a:lnTo>
                  <a:lnTo>
                    <a:pt x="340518" y="731044"/>
                  </a:lnTo>
                  <a:lnTo>
                    <a:pt x="276225" y="733425"/>
                  </a:lnTo>
                  <a:lnTo>
                    <a:pt x="240506" y="726281"/>
                  </a:lnTo>
                  <a:lnTo>
                    <a:pt x="223837" y="704850"/>
                  </a:lnTo>
                  <a:lnTo>
                    <a:pt x="192881" y="623888"/>
                  </a:lnTo>
                  <a:lnTo>
                    <a:pt x="164306" y="502444"/>
                  </a:lnTo>
                  <a:lnTo>
                    <a:pt x="150018" y="419100"/>
                  </a:lnTo>
                  <a:lnTo>
                    <a:pt x="102393" y="2476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78;p333">
              <a:extLst>
                <a:ext uri="{FF2B5EF4-FFF2-40B4-BE49-F238E27FC236}">
                  <a16:creationId xmlns:a16="http://schemas.microsoft.com/office/drawing/2014/main" id="{83661B60-943B-F748-96D8-3DE016D6263A}"/>
                </a:ext>
              </a:extLst>
            </p:cNvPr>
            <p:cNvSpPr/>
            <p:nvPr/>
          </p:nvSpPr>
          <p:spPr>
            <a:xfrm>
              <a:off x="5553075" y="1862138"/>
              <a:ext cx="1533525" cy="385762"/>
            </a:xfrm>
            <a:custGeom>
              <a:avLst/>
              <a:gdLst/>
              <a:ahLst/>
              <a:cxnLst/>
              <a:rect l="l" t="t" r="r" b="b"/>
              <a:pathLst>
                <a:path w="1533525" h="385762" extrusionOk="0">
                  <a:moveTo>
                    <a:pt x="645319" y="157162"/>
                  </a:moveTo>
                  <a:lnTo>
                    <a:pt x="476250" y="183356"/>
                  </a:lnTo>
                  <a:lnTo>
                    <a:pt x="321469" y="200025"/>
                  </a:lnTo>
                  <a:lnTo>
                    <a:pt x="207169" y="202406"/>
                  </a:lnTo>
                  <a:lnTo>
                    <a:pt x="169069" y="195262"/>
                  </a:lnTo>
                  <a:lnTo>
                    <a:pt x="128588" y="178593"/>
                  </a:lnTo>
                  <a:lnTo>
                    <a:pt x="0" y="190500"/>
                  </a:lnTo>
                  <a:lnTo>
                    <a:pt x="28575" y="307181"/>
                  </a:lnTo>
                  <a:lnTo>
                    <a:pt x="71438" y="342900"/>
                  </a:lnTo>
                  <a:lnTo>
                    <a:pt x="111919" y="369093"/>
                  </a:lnTo>
                  <a:lnTo>
                    <a:pt x="130969" y="376237"/>
                  </a:lnTo>
                  <a:lnTo>
                    <a:pt x="157163" y="381000"/>
                  </a:lnTo>
                  <a:lnTo>
                    <a:pt x="192881" y="385762"/>
                  </a:lnTo>
                  <a:lnTo>
                    <a:pt x="228600" y="385762"/>
                  </a:lnTo>
                  <a:lnTo>
                    <a:pt x="276225" y="383381"/>
                  </a:lnTo>
                  <a:lnTo>
                    <a:pt x="333375" y="376237"/>
                  </a:lnTo>
                  <a:lnTo>
                    <a:pt x="400050" y="359568"/>
                  </a:lnTo>
                  <a:lnTo>
                    <a:pt x="526256" y="340518"/>
                  </a:lnTo>
                  <a:lnTo>
                    <a:pt x="673894" y="326231"/>
                  </a:lnTo>
                  <a:lnTo>
                    <a:pt x="866775" y="302418"/>
                  </a:lnTo>
                  <a:lnTo>
                    <a:pt x="1042988" y="285750"/>
                  </a:lnTo>
                  <a:lnTo>
                    <a:pt x="1223963" y="261937"/>
                  </a:lnTo>
                  <a:lnTo>
                    <a:pt x="1383506" y="235743"/>
                  </a:lnTo>
                  <a:lnTo>
                    <a:pt x="1471613" y="216693"/>
                  </a:lnTo>
                  <a:lnTo>
                    <a:pt x="1495425" y="204787"/>
                  </a:lnTo>
                  <a:lnTo>
                    <a:pt x="1524000" y="178593"/>
                  </a:lnTo>
                  <a:lnTo>
                    <a:pt x="1533525" y="159543"/>
                  </a:lnTo>
                  <a:lnTo>
                    <a:pt x="1533525" y="147637"/>
                  </a:lnTo>
                  <a:lnTo>
                    <a:pt x="1521619" y="123825"/>
                  </a:lnTo>
                  <a:lnTo>
                    <a:pt x="1483519" y="88106"/>
                  </a:lnTo>
                  <a:lnTo>
                    <a:pt x="1428750" y="54768"/>
                  </a:lnTo>
                  <a:lnTo>
                    <a:pt x="1369219" y="30956"/>
                  </a:lnTo>
                  <a:lnTo>
                    <a:pt x="1269206" y="4762"/>
                  </a:lnTo>
                  <a:lnTo>
                    <a:pt x="1228725" y="0"/>
                  </a:lnTo>
                  <a:lnTo>
                    <a:pt x="1185863" y="2381"/>
                  </a:lnTo>
                  <a:lnTo>
                    <a:pt x="1100138" y="28575"/>
                  </a:lnTo>
                  <a:lnTo>
                    <a:pt x="995363" y="73818"/>
                  </a:lnTo>
                  <a:lnTo>
                    <a:pt x="933450" y="97631"/>
                  </a:lnTo>
                  <a:lnTo>
                    <a:pt x="645319" y="157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79;p333">
              <a:extLst>
                <a:ext uri="{FF2B5EF4-FFF2-40B4-BE49-F238E27FC236}">
                  <a16:creationId xmlns:a16="http://schemas.microsoft.com/office/drawing/2014/main" id="{0AB32392-C5E6-7147-8FA3-0BB0C5EC9A43}"/>
                </a:ext>
              </a:extLst>
            </p:cNvPr>
            <p:cNvSpPr/>
            <p:nvPr/>
          </p:nvSpPr>
          <p:spPr>
            <a:xfrm>
              <a:off x="5757863" y="2171700"/>
              <a:ext cx="558800" cy="712788"/>
            </a:xfrm>
            <a:custGeom>
              <a:avLst/>
              <a:gdLst/>
              <a:ahLst/>
              <a:cxnLst/>
              <a:rect l="l" t="t" r="r" b="b"/>
              <a:pathLst>
                <a:path w="559593" h="711994" extrusionOk="0">
                  <a:moveTo>
                    <a:pt x="190500" y="278606"/>
                  </a:moveTo>
                  <a:lnTo>
                    <a:pt x="221456" y="204788"/>
                  </a:lnTo>
                  <a:lnTo>
                    <a:pt x="226218" y="169069"/>
                  </a:lnTo>
                  <a:lnTo>
                    <a:pt x="223837" y="142875"/>
                  </a:lnTo>
                  <a:lnTo>
                    <a:pt x="219075" y="104775"/>
                  </a:lnTo>
                  <a:lnTo>
                    <a:pt x="204787" y="61913"/>
                  </a:lnTo>
                  <a:lnTo>
                    <a:pt x="169068" y="0"/>
                  </a:lnTo>
                  <a:lnTo>
                    <a:pt x="342900" y="19050"/>
                  </a:lnTo>
                  <a:lnTo>
                    <a:pt x="445293" y="100013"/>
                  </a:lnTo>
                  <a:lnTo>
                    <a:pt x="481012" y="128588"/>
                  </a:lnTo>
                  <a:lnTo>
                    <a:pt x="516731" y="166688"/>
                  </a:lnTo>
                  <a:lnTo>
                    <a:pt x="545306" y="207169"/>
                  </a:lnTo>
                  <a:lnTo>
                    <a:pt x="559593" y="233363"/>
                  </a:lnTo>
                  <a:lnTo>
                    <a:pt x="559593" y="250031"/>
                  </a:lnTo>
                  <a:lnTo>
                    <a:pt x="542925" y="271463"/>
                  </a:lnTo>
                  <a:lnTo>
                    <a:pt x="459581" y="342900"/>
                  </a:lnTo>
                  <a:lnTo>
                    <a:pt x="297656" y="485775"/>
                  </a:lnTo>
                  <a:lnTo>
                    <a:pt x="119062" y="642938"/>
                  </a:lnTo>
                  <a:lnTo>
                    <a:pt x="42862" y="704850"/>
                  </a:lnTo>
                  <a:lnTo>
                    <a:pt x="23812" y="711994"/>
                  </a:lnTo>
                  <a:lnTo>
                    <a:pt x="9525" y="711994"/>
                  </a:lnTo>
                  <a:lnTo>
                    <a:pt x="0" y="697706"/>
                  </a:lnTo>
                  <a:lnTo>
                    <a:pt x="2381" y="666750"/>
                  </a:lnTo>
                  <a:lnTo>
                    <a:pt x="45243" y="581025"/>
                  </a:lnTo>
                  <a:lnTo>
                    <a:pt x="123825" y="433388"/>
                  </a:lnTo>
                  <a:lnTo>
                    <a:pt x="190500" y="2786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80;p333">
              <a:extLst>
                <a:ext uri="{FF2B5EF4-FFF2-40B4-BE49-F238E27FC236}">
                  <a16:creationId xmlns:a16="http://schemas.microsoft.com/office/drawing/2014/main" id="{2339EB5E-AA2A-A849-989A-446A433BA95F}"/>
                </a:ext>
              </a:extLst>
            </p:cNvPr>
            <p:cNvSpPr/>
            <p:nvPr/>
          </p:nvSpPr>
          <p:spPr>
            <a:xfrm>
              <a:off x="2867025" y="3400425"/>
              <a:ext cx="4508500" cy="603250"/>
            </a:xfrm>
            <a:custGeom>
              <a:avLst/>
              <a:gdLst/>
              <a:ahLst/>
              <a:cxnLst/>
              <a:rect l="l" t="t" r="r" b="b"/>
              <a:pathLst>
                <a:path w="4509821" h="603504" extrusionOk="0">
                  <a:moveTo>
                    <a:pt x="1795882" y="168249"/>
                  </a:moveTo>
                  <a:lnTo>
                    <a:pt x="1528877" y="197510"/>
                  </a:lnTo>
                  <a:lnTo>
                    <a:pt x="1086307" y="245059"/>
                  </a:lnTo>
                  <a:lnTo>
                    <a:pt x="779069" y="277977"/>
                  </a:lnTo>
                  <a:lnTo>
                    <a:pt x="632765" y="292608"/>
                  </a:lnTo>
                  <a:lnTo>
                    <a:pt x="585216" y="303581"/>
                  </a:lnTo>
                  <a:lnTo>
                    <a:pt x="504749" y="314553"/>
                  </a:lnTo>
                  <a:lnTo>
                    <a:pt x="398679" y="318211"/>
                  </a:lnTo>
                  <a:lnTo>
                    <a:pt x="270663" y="296265"/>
                  </a:lnTo>
                  <a:lnTo>
                    <a:pt x="157277" y="263347"/>
                  </a:lnTo>
                  <a:lnTo>
                    <a:pt x="87783" y="223113"/>
                  </a:lnTo>
                  <a:lnTo>
                    <a:pt x="54864" y="190195"/>
                  </a:lnTo>
                  <a:lnTo>
                    <a:pt x="32919" y="179222"/>
                  </a:lnTo>
                  <a:lnTo>
                    <a:pt x="14631" y="175565"/>
                  </a:lnTo>
                  <a:lnTo>
                    <a:pt x="0" y="182880"/>
                  </a:lnTo>
                  <a:lnTo>
                    <a:pt x="0" y="197510"/>
                  </a:lnTo>
                  <a:lnTo>
                    <a:pt x="3658" y="223113"/>
                  </a:lnTo>
                  <a:lnTo>
                    <a:pt x="32919" y="292608"/>
                  </a:lnTo>
                  <a:lnTo>
                    <a:pt x="76810" y="362102"/>
                  </a:lnTo>
                  <a:lnTo>
                    <a:pt x="120701" y="420624"/>
                  </a:lnTo>
                  <a:lnTo>
                    <a:pt x="171907" y="479145"/>
                  </a:lnTo>
                  <a:lnTo>
                    <a:pt x="215799" y="519379"/>
                  </a:lnTo>
                  <a:lnTo>
                    <a:pt x="267005" y="555955"/>
                  </a:lnTo>
                  <a:lnTo>
                    <a:pt x="329184" y="592531"/>
                  </a:lnTo>
                  <a:lnTo>
                    <a:pt x="362103" y="603504"/>
                  </a:lnTo>
                  <a:lnTo>
                    <a:pt x="387706" y="596189"/>
                  </a:lnTo>
                  <a:lnTo>
                    <a:pt x="475488" y="563270"/>
                  </a:lnTo>
                  <a:lnTo>
                    <a:pt x="596189" y="519379"/>
                  </a:lnTo>
                  <a:lnTo>
                    <a:pt x="779069" y="475488"/>
                  </a:lnTo>
                  <a:lnTo>
                    <a:pt x="1013155" y="431597"/>
                  </a:lnTo>
                  <a:lnTo>
                    <a:pt x="1247242" y="387705"/>
                  </a:lnTo>
                  <a:lnTo>
                    <a:pt x="1499616" y="351129"/>
                  </a:lnTo>
                  <a:lnTo>
                    <a:pt x="1869034" y="310896"/>
                  </a:lnTo>
                  <a:lnTo>
                    <a:pt x="2070202" y="285293"/>
                  </a:lnTo>
                  <a:lnTo>
                    <a:pt x="2370125" y="263347"/>
                  </a:lnTo>
                  <a:lnTo>
                    <a:pt x="2622499" y="252374"/>
                  </a:lnTo>
                  <a:lnTo>
                    <a:pt x="2915107" y="237744"/>
                  </a:lnTo>
                  <a:lnTo>
                    <a:pt x="3255264" y="223113"/>
                  </a:lnTo>
                  <a:lnTo>
                    <a:pt x="3529584" y="226771"/>
                  </a:lnTo>
                  <a:lnTo>
                    <a:pt x="3672231" y="226771"/>
                  </a:lnTo>
                  <a:lnTo>
                    <a:pt x="3833165" y="234086"/>
                  </a:lnTo>
                  <a:lnTo>
                    <a:pt x="3975811" y="241401"/>
                  </a:lnTo>
                  <a:lnTo>
                    <a:pt x="4070909" y="248717"/>
                  </a:lnTo>
                  <a:lnTo>
                    <a:pt x="4155034" y="270662"/>
                  </a:lnTo>
                  <a:lnTo>
                    <a:pt x="4363517" y="307238"/>
                  </a:lnTo>
                  <a:lnTo>
                    <a:pt x="4414723" y="314553"/>
                  </a:lnTo>
                  <a:lnTo>
                    <a:pt x="4451299" y="307238"/>
                  </a:lnTo>
                  <a:lnTo>
                    <a:pt x="4491533" y="285293"/>
                  </a:lnTo>
                  <a:lnTo>
                    <a:pt x="4509821" y="263347"/>
                  </a:lnTo>
                  <a:lnTo>
                    <a:pt x="4509821" y="237744"/>
                  </a:lnTo>
                  <a:lnTo>
                    <a:pt x="4491533" y="204825"/>
                  </a:lnTo>
                  <a:lnTo>
                    <a:pt x="4436669" y="157277"/>
                  </a:lnTo>
                  <a:lnTo>
                    <a:pt x="4359859" y="102413"/>
                  </a:lnTo>
                  <a:lnTo>
                    <a:pt x="4264762" y="54864"/>
                  </a:lnTo>
                  <a:lnTo>
                    <a:pt x="4169664" y="21945"/>
                  </a:lnTo>
                  <a:lnTo>
                    <a:pt x="4059936" y="0"/>
                  </a:lnTo>
                  <a:lnTo>
                    <a:pt x="4037991" y="3657"/>
                  </a:lnTo>
                  <a:lnTo>
                    <a:pt x="3869741" y="36576"/>
                  </a:lnTo>
                  <a:lnTo>
                    <a:pt x="3822192" y="43891"/>
                  </a:lnTo>
                  <a:lnTo>
                    <a:pt x="3716122" y="43891"/>
                  </a:lnTo>
                  <a:lnTo>
                    <a:pt x="3489351" y="47549"/>
                  </a:lnTo>
                  <a:lnTo>
                    <a:pt x="3171139" y="47549"/>
                  </a:lnTo>
                  <a:lnTo>
                    <a:pt x="2878531" y="69494"/>
                  </a:lnTo>
                  <a:lnTo>
                    <a:pt x="2717597" y="73152"/>
                  </a:lnTo>
                  <a:lnTo>
                    <a:pt x="2490826" y="87782"/>
                  </a:lnTo>
                  <a:lnTo>
                    <a:pt x="2264055" y="117043"/>
                  </a:lnTo>
                  <a:lnTo>
                    <a:pt x="1898295" y="153619"/>
                  </a:lnTo>
                  <a:lnTo>
                    <a:pt x="1795882" y="1682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81;p333">
              <a:extLst>
                <a:ext uri="{FF2B5EF4-FFF2-40B4-BE49-F238E27FC236}">
                  <a16:creationId xmlns:a16="http://schemas.microsoft.com/office/drawing/2014/main" id="{B811BB4A-9B1C-A046-B2DF-21EB26FA64BA}"/>
                </a:ext>
              </a:extLst>
            </p:cNvPr>
            <p:cNvSpPr/>
            <p:nvPr/>
          </p:nvSpPr>
          <p:spPr>
            <a:xfrm>
              <a:off x="3746500" y="3981450"/>
              <a:ext cx="2593975" cy="447675"/>
            </a:xfrm>
            <a:custGeom>
              <a:avLst/>
              <a:gdLst/>
              <a:ahLst/>
              <a:cxnLst/>
              <a:rect l="l" t="t" r="r" b="b"/>
              <a:pathLst>
                <a:path w="2593975" h="447675" extrusionOk="0">
                  <a:moveTo>
                    <a:pt x="1524000" y="73025"/>
                  </a:moveTo>
                  <a:lnTo>
                    <a:pt x="1781175" y="41275"/>
                  </a:lnTo>
                  <a:lnTo>
                    <a:pt x="1968500" y="22225"/>
                  </a:lnTo>
                  <a:lnTo>
                    <a:pt x="2200275" y="3175"/>
                  </a:lnTo>
                  <a:lnTo>
                    <a:pt x="2305050" y="0"/>
                  </a:lnTo>
                  <a:lnTo>
                    <a:pt x="2441575" y="22225"/>
                  </a:lnTo>
                  <a:lnTo>
                    <a:pt x="2492375" y="47625"/>
                  </a:lnTo>
                  <a:lnTo>
                    <a:pt x="2536825" y="76200"/>
                  </a:lnTo>
                  <a:lnTo>
                    <a:pt x="2559050" y="95250"/>
                  </a:lnTo>
                  <a:lnTo>
                    <a:pt x="2584450" y="127000"/>
                  </a:lnTo>
                  <a:lnTo>
                    <a:pt x="2593975" y="152400"/>
                  </a:lnTo>
                  <a:lnTo>
                    <a:pt x="2590800" y="165100"/>
                  </a:lnTo>
                  <a:lnTo>
                    <a:pt x="2559050" y="187325"/>
                  </a:lnTo>
                  <a:lnTo>
                    <a:pt x="2482850" y="212725"/>
                  </a:lnTo>
                  <a:lnTo>
                    <a:pt x="2428875" y="225425"/>
                  </a:lnTo>
                  <a:lnTo>
                    <a:pt x="2393950" y="225425"/>
                  </a:lnTo>
                  <a:lnTo>
                    <a:pt x="2305050" y="212725"/>
                  </a:lnTo>
                  <a:lnTo>
                    <a:pt x="2117725" y="215900"/>
                  </a:lnTo>
                  <a:lnTo>
                    <a:pt x="1765300" y="241300"/>
                  </a:lnTo>
                  <a:lnTo>
                    <a:pt x="1365250" y="273050"/>
                  </a:lnTo>
                  <a:lnTo>
                    <a:pt x="1098550" y="298450"/>
                  </a:lnTo>
                  <a:lnTo>
                    <a:pt x="831850" y="339725"/>
                  </a:lnTo>
                  <a:lnTo>
                    <a:pt x="555625" y="400050"/>
                  </a:lnTo>
                  <a:lnTo>
                    <a:pt x="434975" y="428625"/>
                  </a:lnTo>
                  <a:lnTo>
                    <a:pt x="361950" y="444500"/>
                  </a:lnTo>
                  <a:lnTo>
                    <a:pt x="333375" y="447675"/>
                  </a:lnTo>
                  <a:lnTo>
                    <a:pt x="263525" y="434975"/>
                  </a:lnTo>
                  <a:lnTo>
                    <a:pt x="225425" y="419100"/>
                  </a:lnTo>
                  <a:lnTo>
                    <a:pt x="168275" y="368300"/>
                  </a:lnTo>
                  <a:lnTo>
                    <a:pt x="88900" y="292100"/>
                  </a:lnTo>
                  <a:lnTo>
                    <a:pt x="28575" y="225425"/>
                  </a:lnTo>
                  <a:lnTo>
                    <a:pt x="3175" y="184150"/>
                  </a:lnTo>
                  <a:lnTo>
                    <a:pt x="0" y="155575"/>
                  </a:lnTo>
                  <a:lnTo>
                    <a:pt x="9525" y="142875"/>
                  </a:lnTo>
                  <a:lnTo>
                    <a:pt x="19050" y="142875"/>
                  </a:lnTo>
                  <a:lnTo>
                    <a:pt x="53975" y="155575"/>
                  </a:lnTo>
                  <a:lnTo>
                    <a:pt x="98425" y="184150"/>
                  </a:lnTo>
                  <a:lnTo>
                    <a:pt x="127000" y="200025"/>
                  </a:lnTo>
                  <a:lnTo>
                    <a:pt x="180975" y="219075"/>
                  </a:lnTo>
                  <a:lnTo>
                    <a:pt x="244475" y="234950"/>
                  </a:lnTo>
                  <a:lnTo>
                    <a:pt x="304800" y="244475"/>
                  </a:lnTo>
                  <a:lnTo>
                    <a:pt x="339725" y="247650"/>
                  </a:lnTo>
                  <a:lnTo>
                    <a:pt x="422275" y="241300"/>
                  </a:lnTo>
                  <a:lnTo>
                    <a:pt x="609600" y="209550"/>
                  </a:lnTo>
                  <a:lnTo>
                    <a:pt x="882650" y="158750"/>
                  </a:lnTo>
                  <a:lnTo>
                    <a:pt x="1177925" y="107950"/>
                  </a:lnTo>
                  <a:lnTo>
                    <a:pt x="1431925" y="85725"/>
                  </a:lnTo>
                  <a:lnTo>
                    <a:pt x="1524000" y="7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82;p333">
              <a:extLst>
                <a:ext uri="{FF2B5EF4-FFF2-40B4-BE49-F238E27FC236}">
                  <a16:creationId xmlns:a16="http://schemas.microsoft.com/office/drawing/2014/main" id="{CE9117CD-AD15-1448-B89F-03387F1E455A}"/>
                </a:ext>
              </a:extLst>
            </p:cNvPr>
            <p:cNvSpPr/>
            <p:nvPr/>
          </p:nvSpPr>
          <p:spPr>
            <a:xfrm>
              <a:off x="4749800" y="2549525"/>
              <a:ext cx="492125" cy="3868738"/>
            </a:xfrm>
            <a:custGeom>
              <a:avLst/>
              <a:gdLst/>
              <a:ahLst/>
              <a:cxnLst/>
              <a:rect l="l" t="t" r="r" b="b"/>
              <a:pathLst>
                <a:path w="492369" h="3868615" extrusionOk="0">
                  <a:moveTo>
                    <a:pt x="150725" y="1336431"/>
                  </a:moveTo>
                  <a:lnTo>
                    <a:pt x="150725" y="2034791"/>
                  </a:lnTo>
                  <a:lnTo>
                    <a:pt x="150725" y="2431701"/>
                  </a:lnTo>
                  <a:lnTo>
                    <a:pt x="150725" y="2989384"/>
                  </a:lnTo>
                  <a:cubicBezTo>
                    <a:pt x="152400" y="3114989"/>
                    <a:pt x="154074" y="3240593"/>
                    <a:pt x="155749" y="3366198"/>
                  </a:cubicBezTo>
                  <a:lnTo>
                    <a:pt x="165798" y="3511899"/>
                  </a:lnTo>
                  <a:lnTo>
                    <a:pt x="170822" y="3562141"/>
                  </a:lnTo>
                  <a:lnTo>
                    <a:pt x="175846" y="3687745"/>
                  </a:lnTo>
                  <a:lnTo>
                    <a:pt x="185894" y="3748035"/>
                  </a:lnTo>
                  <a:lnTo>
                    <a:pt x="205991" y="3813349"/>
                  </a:lnTo>
                  <a:lnTo>
                    <a:pt x="221064" y="3843494"/>
                  </a:lnTo>
                  <a:lnTo>
                    <a:pt x="241160" y="3858567"/>
                  </a:lnTo>
                  <a:lnTo>
                    <a:pt x="256233" y="3868615"/>
                  </a:lnTo>
                  <a:lnTo>
                    <a:pt x="281354" y="3848519"/>
                  </a:lnTo>
                  <a:lnTo>
                    <a:pt x="301450" y="3813349"/>
                  </a:lnTo>
                  <a:lnTo>
                    <a:pt x="321547" y="3743011"/>
                  </a:lnTo>
                  <a:lnTo>
                    <a:pt x="336620" y="3667648"/>
                  </a:lnTo>
                  <a:lnTo>
                    <a:pt x="351692" y="3562141"/>
                  </a:lnTo>
                  <a:lnTo>
                    <a:pt x="361741" y="3436536"/>
                  </a:lnTo>
                  <a:lnTo>
                    <a:pt x="371789" y="3255666"/>
                  </a:lnTo>
                  <a:lnTo>
                    <a:pt x="376813" y="3114989"/>
                  </a:lnTo>
                  <a:lnTo>
                    <a:pt x="386861" y="2919046"/>
                  </a:lnTo>
                  <a:lnTo>
                    <a:pt x="401934" y="2818563"/>
                  </a:lnTo>
                  <a:lnTo>
                    <a:pt x="391886" y="2255855"/>
                  </a:lnTo>
                  <a:cubicBezTo>
                    <a:pt x="393561" y="2068286"/>
                    <a:pt x="395235" y="1880716"/>
                    <a:pt x="396910" y="1693147"/>
                  </a:cubicBezTo>
                  <a:lnTo>
                    <a:pt x="396910" y="1497204"/>
                  </a:lnTo>
                  <a:lnTo>
                    <a:pt x="422031" y="1075173"/>
                  </a:lnTo>
                  <a:lnTo>
                    <a:pt x="417006" y="964642"/>
                  </a:lnTo>
                  <a:lnTo>
                    <a:pt x="442127" y="557683"/>
                  </a:lnTo>
                  <a:lnTo>
                    <a:pt x="442127" y="391886"/>
                  </a:lnTo>
                  <a:lnTo>
                    <a:pt x="452176" y="336620"/>
                  </a:lnTo>
                  <a:lnTo>
                    <a:pt x="472272" y="291402"/>
                  </a:lnTo>
                  <a:lnTo>
                    <a:pt x="487345" y="271305"/>
                  </a:lnTo>
                  <a:lnTo>
                    <a:pt x="492369" y="241160"/>
                  </a:lnTo>
                  <a:lnTo>
                    <a:pt x="487345" y="211015"/>
                  </a:lnTo>
                  <a:lnTo>
                    <a:pt x="467248" y="185894"/>
                  </a:lnTo>
                  <a:lnTo>
                    <a:pt x="376813" y="120580"/>
                  </a:lnTo>
                  <a:lnTo>
                    <a:pt x="271305" y="65314"/>
                  </a:lnTo>
                  <a:lnTo>
                    <a:pt x="170822" y="30145"/>
                  </a:lnTo>
                  <a:lnTo>
                    <a:pt x="45217" y="0"/>
                  </a:lnTo>
                  <a:lnTo>
                    <a:pt x="20097" y="0"/>
                  </a:lnTo>
                  <a:lnTo>
                    <a:pt x="0" y="15072"/>
                  </a:lnTo>
                  <a:lnTo>
                    <a:pt x="10048" y="45217"/>
                  </a:lnTo>
                  <a:lnTo>
                    <a:pt x="50242" y="85411"/>
                  </a:lnTo>
                  <a:lnTo>
                    <a:pt x="80387" y="125604"/>
                  </a:lnTo>
                  <a:lnTo>
                    <a:pt x="120580" y="185894"/>
                  </a:lnTo>
                  <a:lnTo>
                    <a:pt x="140677" y="256233"/>
                  </a:lnTo>
                  <a:lnTo>
                    <a:pt x="150725" y="376813"/>
                  </a:lnTo>
                  <a:lnTo>
                    <a:pt x="150725" y="13364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687;p334">
            <a:extLst>
              <a:ext uri="{FF2B5EF4-FFF2-40B4-BE49-F238E27FC236}">
                <a16:creationId xmlns:a16="http://schemas.microsoft.com/office/drawing/2014/main" id="{F0045EDC-C77F-2340-911B-CF76699981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411" y="1472286"/>
            <a:ext cx="459105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6" name="Google Shape;2666;p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532191"/>
            <a:ext cx="4603750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" name="Google Shape;3687;p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475" y="1520412"/>
            <a:ext cx="459105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p335"/>
          <p:cNvSpPr txBox="1"/>
          <p:nvPr/>
        </p:nvSpPr>
        <p:spPr>
          <a:xfrm>
            <a:off x="6825208" y="6453336"/>
            <a:ext cx="112818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急</a:t>
            </a:r>
            <a:endParaRPr/>
          </a:p>
        </p:txBody>
      </p:sp>
      <p:sp>
        <p:nvSpPr>
          <p:cNvPr id="3694" name="Google Shape;3694;p335"/>
          <p:cNvSpPr/>
          <p:nvPr/>
        </p:nvSpPr>
        <p:spPr>
          <a:xfrm>
            <a:off x="3078163" y="1303338"/>
            <a:ext cx="1635125" cy="1393825"/>
          </a:xfrm>
          <a:custGeom>
            <a:avLst/>
            <a:gdLst/>
            <a:ahLst/>
            <a:cxnLst/>
            <a:rect l="l" t="t" r="r" b="b"/>
            <a:pathLst>
              <a:path w="1633538" h="1395412" extrusionOk="0">
                <a:moveTo>
                  <a:pt x="723900" y="897731"/>
                </a:moveTo>
                <a:lnTo>
                  <a:pt x="814388" y="828675"/>
                </a:lnTo>
                <a:lnTo>
                  <a:pt x="888207" y="762000"/>
                </a:lnTo>
                <a:lnTo>
                  <a:pt x="1016794" y="628650"/>
                </a:lnTo>
                <a:lnTo>
                  <a:pt x="1100138" y="531019"/>
                </a:lnTo>
                <a:lnTo>
                  <a:pt x="1154907" y="457200"/>
                </a:lnTo>
                <a:lnTo>
                  <a:pt x="1195388" y="395287"/>
                </a:lnTo>
                <a:lnTo>
                  <a:pt x="1221582" y="342900"/>
                </a:lnTo>
                <a:lnTo>
                  <a:pt x="1235869" y="304800"/>
                </a:lnTo>
                <a:lnTo>
                  <a:pt x="1243013" y="280987"/>
                </a:lnTo>
                <a:lnTo>
                  <a:pt x="1243013" y="242887"/>
                </a:lnTo>
                <a:lnTo>
                  <a:pt x="1238250" y="214312"/>
                </a:lnTo>
                <a:lnTo>
                  <a:pt x="1216819" y="164306"/>
                </a:lnTo>
                <a:lnTo>
                  <a:pt x="1190625" y="126206"/>
                </a:lnTo>
                <a:lnTo>
                  <a:pt x="1162050" y="88106"/>
                </a:lnTo>
                <a:lnTo>
                  <a:pt x="1145382" y="69056"/>
                </a:lnTo>
                <a:lnTo>
                  <a:pt x="1128713" y="50006"/>
                </a:lnTo>
                <a:lnTo>
                  <a:pt x="1123950" y="33337"/>
                </a:lnTo>
                <a:lnTo>
                  <a:pt x="1128713" y="16669"/>
                </a:lnTo>
                <a:lnTo>
                  <a:pt x="1138238" y="4762"/>
                </a:lnTo>
                <a:lnTo>
                  <a:pt x="1162050" y="0"/>
                </a:lnTo>
                <a:lnTo>
                  <a:pt x="1197769" y="7144"/>
                </a:lnTo>
                <a:lnTo>
                  <a:pt x="1314450" y="71437"/>
                </a:lnTo>
                <a:lnTo>
                  <a:pt x="1428750" y="142875"/>
                </a:lnTo>
                <a:lnTo>
                  <a:pt x="1493044" y="183356"/>
                </a:lnTo>
                <a:lnTo>
                  <a:pt x="1507332" y="197644"/>
                </a:lnTo>
                <a:lnTo>
                  <a:pt x="1564482" y="266700"/>
                </a:lnTo>
                <a:lnTo>
                  <a:pt x="1593057" y="304800"/>
                </a:lnTo>
                <a:lnTo>
                  <a:pt x="1633538" y="371475"/>
                </a:lnTo>
                <a:lnTo>
                  <a:pt x="1464469" y="523875"/>
                </a:lnTo>
                <a:lnTo>
                  <a:pt x="1378744" y="609600"/>
                </a:lnTo>
                <a:lnTo>
                  <a:pt x="1197769" y="771525"/>
                </a:lnTo>
                <a:lnTo>
                  <a:pt x="1009650" y="919162"/>
                </a:lnTo>
                <a:lnTo>
                  <a:pt x="778669" y="1073944"/>
                </a:lnTo>
                <a:lnTo>
                  <a:pt x="614363" y="1162050"/>
                </a:lnTo>
                <a:lnTo>
                  <a:pt x="445294" y="1240631"/>
                </a:lnTo>
                <a:lnTo>
                  <a:pt x="304800" y="1297781"/>
                </a:lnTo>
                <a:lnTo>
                  <a:pt x="133350" y="1362075"/>
                </a:lnTo>
                <a:lnTo>
                  <a:pt x="40482" y="1393031"/>
                </a:lnTo>
                <a:lnTo>
                  <a:pt x="28575" y="1395412"/>
                </a:lnTo>
                <a:lnTo>
                  <a:pt x="9525" y="1390650"/>
                </a:lnTo>
                <a:lnTo>
                  <a:pt x="0" y="1376362"/>
                </a:lnTo>
                <a:lnTo>
                  <a:pt x="2382" y="1354931"/>
                </a:lnTo>
                <a:lnTo>
                  <a:pt x="19050" y="1335881"/>
                </a:lnTo>
                <a:lnTo>
                  <a:pt x="157163" y="1266825"/>
                </a:lnTo>
                <a:lnTo>
                  <a:pt x="309563" y="1183481"/>
                </a:lnTo>
                <a:lnTo>
                  <a:pt x="488157" y="1073944"/>
                </a:lnTo>
                <a:lnTo>
                  <a:pt x="723900" y="8977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5" name="Google Shape;3695;p335"/>
          <p:cNvSpPr/>
          <p:nvPr/>
        </p:nvSpPr>
        <p:spPr>
          <a:xfrm>
            <a:off x="2795588" y="4545013"/>
            <a:ext cx="571500" cy="1254125"/>
          </a:xfrm>
          <a:custGeom>
            <a:avLst/>
            <a:gdLst/>
            <a:ahLst/>
            <a:cxnLst/>
            <a:rect l="l" t="t" r="r" b="b"/>
            <a:pathLst>
              <a:path w="571500" h="1252538" extrusionOk="0">
                <a:moveTo>
                  <a:pt x="0" y="1066800"/>
                </a:moveTo>
                <a:lnTo>
                  <a:pt x="4762" y="881063"/>
                </a:lnTo>
                <a:lnTo>
                  <a:pt x="11906" y="866775"/>
                </a:lnTo>
                <a:lnTo>
                  <a:pt x="102393" y="797719"/>
                </a:lnTo>
                <a:lnTo>
                  <a:pt x="190500" y="709613"/>
                </a:lnTo>
                <a:lnTo>
                  <a:pt x="276225" y="602457"/>
                </a:lnTo>
                <a:lnTo>
                  <a:pt x="326231" y="545307"/>
                </a:lnTo>
                <a:lnTo>
                  <a:pt x="369093" y="483394"/>
                </a:lnTo>
                <a:lnTo>
                  <a:pt x="428625" y="357188"/>
                </a:lnTo>
                <a:lnTo>
                  <a:pt x="461962" y="264319"/>
                </a:lnTo>
                <a:lnTo>
                  <a:pt x="497681" y="138113"/>
                </a:lnTo>
                <a:lnTo>
                  <a:pt x="509587" y="59532"/>
                </a:lnTo>
                <a:lnTo>
                  <a:pt x="514350" y="28575"/>
                </a:lnTo>
                <a:lnTo>
                  <a:pt x="521493" y="14288"/>
                </a:lnTo>
                <a:lnTo>
                  <a:pt x="531018" y="2382"/>
                </a:lnTo>
                <a:lnTo>
                  <a:pt x="538162" y="0"/>
                </a:lnTo>
                <a:lnTo>
                  <a:pt x="550068" y="0"/>
                </a:lnTo>
                <a:lnTo>
                  <a:pt x="561975" y="4763"/>
                </a:lnTo>
                <a:lnTo>
                  <a:pt x="569118" y="19050"/>
                </a:lnTo>
                <a:lnTo>
                  <a:pt x="571500" y="130969"/>
                </a:lnTo>
                <a:lnTo>
                  <a:pt x="561975" y="209550"/>
                </a:lnTo>
                <a:lnTo>
                  <a:pt x="550068" y="357188"/>
                </a:lnTo>
                <a:lnTo>
                  <a:pt x="523875" y="538163"/>
                </a:lnTo>
                <a:lnTo>
                  <a:pt x="476250" y="745332"/>
                </a:lnTo>
                <a:lnTo>
                  <a:pt x="419100" y="885825"/>
                </a:lnTo>
                <a:lnTo>
                  <a:pt x="373856" y="985838"/>
                </a:lnTo>
                <a:lnTo>
                  <a:pt x="285750" y="1114425"/>
                </a:lnTo>
                <a:lnTo>
                  <a:pt x="240506" y="1171575"/>
                </a:lnTo>
                <a:lnTo>
                  <a:pt x="161925" y="1245394"/>
                </a:lnTo>
                <a:lnTo>
                  <a:pt x="142875" y="1252538"/>
                </a:lnTo>
                <a:lnTo>
                  <a:pt x="100012" y="1250157"/>
                </a:lnTo>
                <a:lnTo>
                  <a:pt x="76200" y="1243013"/>
                </a:lnTo>
                <a:lnTo>
                  <a:pt x="52387" y="1223963"/>
                </a:lnTo>
                <a:lnTo>
                  <a:pt x="23812" y="1183482"/>
                </a:lnTo>
                <a:lnTo>
                  <a:pt x="0" y="1066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6" name="Google Shape;3696;p335"/>
          <p:cNvSpPr/>
          <p:nvPr/>
        </p:nvSpPr>
        <p:spPr>
          <a:xfrm>
            <a:off x="4729163" y="4373563"/>
            <a:ext cx="619125" cy="541337"/>
          </a:xfrm>
          <a:custGeom>
            <a:avLst/>
            <a:gdLst/>
            <a:ahLst/>
            <a:cxnLst/>
            <a:rect l="l" t="t" r="r" b="b"/>
            <a:pathLst>
              <a:path w="619125" h="540544" extrusionOk="0">
                <a:moveTo>
                  <a:pt x="290512" y="392907"/>
                </a:moveTo>
                <a:lnTo>
                  <a:pt x="214312" y="328613"/>
                </a:lnTo>
                <a:lnTo>
                  <a:pt x="159543" y="273844"/>
                </a:lnTo>
                <a:lnTo>
                  <a:pt x="107156" y="211932"/>
                </a:lnTo>
                <a:lnTo>
                  <a:pt x="66675" y="157163"/>
                </a:lnTo>
                <a:lnTo>
                  <a:pt x="40481" y="111919"/>
                </a:lnTo>
                <a:lnTo>
                  <a:pt x="4762" y="52388"/>
                </a:lnTo>
                <a:lnTo>
                  <a:pt x="0" y="35719"/>
                </a:lnTo>
                <a:lnTo>
                  <a:pt x="0" y="19050"/>
                </a:lnTo>
                <a:lnTo>
                  <a:pt x="4762" y="7144"/>
                </a:lnTo>
                <a:lnTo>
                  <a:pt x="19050" y="2382"/>
                </a:lnTo>
                <a:lnTo>
                  <a:pt x="40481" y="0"/>
                </a:lnTo>
                <a:lnTo>
                  <a:pt x="64293" y="14288"/>
                </a:lnTo>
                <a:lnTo>
                  <a:pt x="90487" y="40482"/>
                </a:lnTo>
                <a:lnTo>
                  <a:pt x="152400" y="92869"/>
                </a:lnTo>
                <a:lnTo>
                  <a:pt x="190500" y="116682"/>
                </a:lnTo>
                <a:lnTo>
                  <a:pt x="240506" y="142875"/>
                </a:lnTo>
                <a:lnTo>
                  <a:pt x="307181" y="166688"/>
                </a:lnTo>
                <a:lnTo>
                  <a:pt x="345281" y="173832"/>
                </a:lnTo>
                <a:lnTo>
                  <a:pt x="373856" y="173832"/>
                </a:lnTo>
                <a:lnTo>
                  <a:pt x="600075" y="338138"/>
                </a:lnTo>
                <a:lnTo>
                  <a:pt x="614362" y="459582"/>
                </a:lnTo>
                <a:lnTo>
                  <a:pt x="619125" y="497682"/>
                </a:lnTo>
                <a:lnTo>
                  <a:pt x="611981" y="523875"/>
                </a:lnTo>
                <a:lnTo>
                  <a:pt x="602456" y="535782"/>
                </a:lnTo>
                <a:lnTo>
                  <a:pt x="583406" y="540544"/>
                </a:lnTo>
                <a:lnTo>
                  <a:pt x="542925" y="535782"/>
                </a:lnTo>
                <a:lnTo>
                  <a:pt x="488156" y="516732"/>
                </a:lnTo>
                <a:lnTo>
                  <a:pt x="400050" y="471488"/>
                </a:lnTo>
                <a:lnTo>
                  <a:pt x="290512" y="3929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7" name="Google Shape;3697;p335"/>
          <p:cNvSpPr/>
          <p:nvPr/>
        </p:nvSpPr>
        <p:spPr>
          <a:xfrm>
            <a:off x="6054725" y="4203700"/>
            <a:ext cx="841375" cy="800100"/>
          </a:xfrm>
          <a:custGeom>
            <a:avLst/>
            <a:gdLst/>
            <a:ahLst/>
            <a:cxnLst/>
            <a:rect l="l" t="t" r="r" b="b"/>
            <a:pathLst>
              <a:path w="841375" h="800100" extrusionOk="0">
                <a:moveTo>
                  <a:pt x="473075" y="492125"/>
                </a:moveTo>
                <a:lnTo>
                  <a:pt x="400050" y="393700"/>
                </a:lnTo>
                <a:lnTo>
                  <a:pt x="292100" y="273050"/>
                </a:lnTo>
                <a:lnTo>
                  <a:pt x="177800" y="168275"/>
                </a:lnTo>
                <a:lnTo>
                  <a:pt x="88900" y="101600"/>
                </a:lnTo>
                <a:lnTo>
                  <a:pt x="38100" y="69850"/>
                </a:lnTo>
                <a:lnTo>
                  <a:pt x="19050" y="60325"/>
                </a:lnTo>
                <a:lnTo>
                  <a:pt x="6350" y="50800"/>
                </a:lnTo>
                <a:lnTo>
                  <a:pt x="0" y="38100"/>
                </a:lnTo>
                <a:lnTo>
                  <a:pt x="0" y="25400"/>
                </a:lnTo>
                <a:lnTo>
                  <a:pt x="6350" y="6350"/>
                </a:lnTo>
                <a:lnTo>
                  <a:pt x="19050" y="0"/>
                </a:lnTo>
                <a:lnTo>
                  <a:pt x="57150" y="6350"/>
                </a:lnTo>
                <a:lnTo>
                  <a:pt x="215900" y="63500"/>
                </a:lnTo>
                <a:lnTo>
                  <a:pt x="352425" y="123825"/>
                </a:lnTo>
                <a:lnTo>
                  <a:pt x="469900" y="184150"/>
                </a:lnTo>
                <a:lnTo>
                  <a:pt x="612775" y="273050"/>
                </a:lnTo>
                <a:lnTo>
                  <a:pt x="679450" y="317500"/>
                </a:lnTo>
                <a:lnTo>
                  <a:pt x="711200" y="342900"/>
                </a:lnTo>
                <a:lnTo>
                  <a:pt x="746125" y="384175"/>
                </a:lnTo>
                <a:lnTo>
                  <a:pt x="781050" y="450850"/>
                </a:lnTo>
                <a:lnTo>
                  <a:pt x="819150" y="552450"/>
                </a:lnTo>
                <a:lnTo>
                  <a:pt x="838200" y="622300"/>
                </a:lnTo>
                <a:lnTo>
                  <a:pt x="841375" y="685800"/>
                </a:lnTo>
                <a:lnTo>
                  <a:pt x="835025" y="730250"/>
                </a:lnTo>
                <a:lnTo>
                  <a:pt x="828675" y="752475"/>
                </a:lnTo>
                <a:lnTo>
                  <a:pt x="806450" y="774700"/>
                </a:lnTo>
                <a:lnTo>
                  <a:pt x="768350" y="793750"/>
                </a:lnTo>
                <a:lnTo>
                  <a:pt x="727075" y="800100"/>
                </a:lnTo>
                <a:lnTo>
                  <a:pt x="673100" y="790575"/>
                </a:lnTo>
                <a:lnTo>
                  <a:pt x="641350" y="758825"/>
                </a:lnTo>
                <a:lnTo>
                  <a:pt x="600075" y="704850"/>
                </a:lnTo>
                <a:lnTo>
                  <a:pt x="473075" y="492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8" name="Google Shape;3698;p335"/>
          <p:cNvSpPr/>
          <p:nvPr/>
        </p:nvSpPr>
        <p:spPr>
          <a:xfrm>
            <a:off x="3870325" y="4530725"/>
            <a:ext cx="3035300" cy="1308100"/>
          </a:xfrm>
          <a:custGeom>
            <a:avLst/>
            <a:gdLst/>
            <a:ahLst/>
            <a:cxnLst/>
            <a:rect l="l" t="t" r="r" b="b"/>
            <a:pathLst>
              <a:path w="3035300" h="1308100" extrusionOk="0">
                <a:moveTo>
                  <a:pt x="2263775" y="1308100"/>
                </a:moveTo>
                <a:lnTo>
                  <a:pt x="1924050" y="1301750"/>
                </a:lnTo>
                <a:lnTo>
                  <a:pt x="1692275" y="1285875"/>
                </a:lnTo>
                <a:lnTo>
                  <a:pt x="1520825" y="1260475"/>
                </a:lnTo>
                <a:lnTo>
                  <a:pt x="1308100" y="1216025"/>
                </a:lnTo>
                <a:lnTo>
                  <a:pt x="1114425" y="1158875"/>
                </a:lnTo>
                <a:lnTo>
                  <a:pt x="962025" y="1095375"/>
                </a:lnTo>
                <a:lnTo>
                  <a:pt x="822325" y="1028700"/>
                </a:lnTo>
                <a:lnTo>
                  <a:pt x="666750" y="933450"/>
                </a:lnTo>
                <a:lnTo>
                  <a:pt x="549275" y="838200"/>
                </a:lnTo>
                <a:lnTo>
                  <a:pt x="444500" y="739775"/>
                </a:lnTo>
                <a:lnTo>
                  <a:pt x="352425" y="628650"/>
                </a:lnTo>
                <a:lnTo>
                  <a:pt x="276225" y="530225"/>
                </a:lnTo>
                <a:lnTo>
                  <a:pt x="171450" y="377825"/>
                </a:lnTo>
                <a:lnTo>
                  <a:pt x="88900" y="238125"/>
                </a:lnTo>
                <a:lnTo>
                  <a:pt x="22225" y="104775"/>
                </a:lnTo>
                <a:lnTo>
                  <a:pt x="6350" y="73025"/>
                </a:lnTo>
                <a:lnTo>
                  <a:pt x="0" y="38100"/>
                </a:lnTo>
                <a:lnTo>
                  <a:pt x="3175" y="22225"/>
                </a:lnTo>
                <a:lnTo>
                  <a:pt x="6350" y="9525"/>
                </a:lnTo>
                <a:lnTo>
                  <a:pt x="12700" y="3175"/>
                </a:lnTo>
                <a:lnTo>
                  <a:pt x="25400" y="0"/>
                </a:lnTo>
                <a:lnTo>
                  <a:pt x="44450" y="6350"/>
                </a:lnTo>
                <a:lnTo>
                  <a:pt x="57150" y="12700"/>
                </a:lnTo>
                <a:lnTo>
                  <a:pt x="79375" y="38100"/>
                </a:lnTo>
                <a:lnTo>
                  <a:pt x="146050" y="161925"/>
                </a:lnTo>
                <a:lnTo>
                  <a:pt x="193675" y="231775"/>
                </a:lnTo>
                <a:lnTo>
                  <a:pt x="292100" y="365125"/>
                </a:lnTo>
                <a:lnTo>
                  <a:pt x="381000" y="460375"/>
                </a:lnTo>
                <a:lnTo>
                  <a:pt x="492125" y="574675"/>
                </a:lnTo>
                <a:lnTo>
                  <a:pt x="584200" y="644525"/>
                </a:lnTo>
                <a:lnTo>
                  <a:pt x="676275" y="720725"/>
                </a:lnTo>
                <a:lnTo>
                  <a:pt x="796925" y="793750"/>
                </a:lnTo>
                <a:lnTo>
                  <a:pt x="920750" y="860425"/>
                </a:lnTo>
                <a:lnTo>
                  <a:pt x="1057275" y="920750"/>
                </a:lnTo>
                <a:lnTo>
                  <a:pt x="1165225" y="955675"/>
                </a:lnTo>
                <a:lnTo>
                  <a:pt x="1320800" y="993775"/>
                </a:lnTo>
                <a:lnTo>
                  <a:pt x="1454150" y="1016000"/>
                </a:lnTo>
                <a:lnTo>
                  <a:pt x="1628775" y="1035050"/>
                </a:lnTo>
                <a:lnTo>
                  <a:pt x="1803400" y="1044575"/>
                </a:lnTo>
                <a:lnTo>
                  <a:pt x="2089150" y="1047750"/>
                </a:lnTo>
                <a:lnTo>
                  <a:pt x="2292350" y="1041400"/>
                </a:lnTo>
                <a:lnTo>
                  <a:pt x="2355850" y="1035050"/>
                </a:lnTo>
                <a:lnTo>
                  <a:pt x="2390775" y="1022350"/>
                </a:lnTo>
                <a:lnTo>
                  <a:pt x="2419350" y="1000125"/>
                </a:lnTo>
                <a:lnTo>
                  <a:pt x="2724150" y="968375"/>
                </a:lnTo>
                <a:lnTo>
                  <a:pt x="2768600" y="1000125"/>
                </a:lnTo>
                <a:lnTo>
                  <a:pt x="2832100" y="1035050"/>
                </a:lnTo>
                <a:lnTo>
                  <a:pt x="2940050" y="1089025"/>
                </a:lnTo>
                <a:lnTo>
                  <a:pt x="3003550" y="1114425"/>
                </a:lnTo>
                <a:lnTo>
                  <a:pt x="3025775" y="1130300"/>
                </a:lnTo>
                <a:lnTo>
                  <a:pt x="3035300" y="1155700"/>
                </a:lnTo>
                <a:lnTo>
                  <a:pt x="3016250" y="1193800"/>
                </a:lnTo>
                <a:lnTo>
                  <a:pt x="2990850" y="1222375"/>
                </a:lnTo>
                <a:lnTo>
                  <a:pt x="2940050" y="1244600"/>
                </a:lnTo>
                <a:lnTo>
                  <a:pt x="2768600" y="1279525"/>
                </a:lnTo>
                <a:lnTo>
                  <a:pt x="2616200" y="1295400"/>
                </a:lnTo>
                <a:lnTo>
                  <a:pt x="2263775" y="1308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9" name="Google Shape;3699;p335"/>
          <p:cNvSpPr/>
          <p:nvPr/>
        </p:nvSpPr>
        <p:spPr>
          <a:xfrm>
            <a:off x="4478338" y="1485900"/>
            <a:ext cx="1474787" cy="342900"/>
          </a:xfrm>
          <a:custGeom>
            <a:avLst/>
            <a:gdLst/>
            <a:ahLst/>
            <a:cxnLst/>
            <a:rect l="l" t="t" r="r" b="b"/>
            <a:pathLst>
              <a:path w="1473994" h="342900" extrusionOk="0">
                <a:moveTo>
                  <a:pt x="450057" y="288131"/>
                </a:moveTo>
                <a:lnTo>
                  <a:pt x="0" y="342900"/>
                </a:lnTo>
                <a:lnTo>
                  <a:pt x="33338" y="190500"/>
                </a:lnTo>
                <a:lnTo>
                  <a:pt x="169069" y="185738"/>
                </a:lnTo>
                <a:lnTo>
                  <a:pt x="250032" y="176213"/>
                </a:lnTo>
                <a:lnTo>
                  <a:pt x="602457" y="130969"/>
                </a:lnTo>
                <a:lnTo>
                  <a:pt x="916782" y="95250"/>
                </a:lnTo>
                <a:lnTo>
                  <a:pt x="950119" y="83344"/>
                </a:lnTo>
                <a:lnTo>
                  <a:pt x="1045369" y="30956"/>
                </a:lnTo>
                <a:lnTo>
                  <a:pt x="1112044" y="0"/>
                </a:lnTo>
                <a:lnTo>
                  <a:pt x="1128713" y="0"/>
                </a:lnTo>
                <a:lnTo>
                  <a:pt x="1231107" y="42863"/>
                </a:lnTo>
                <a:lnTo>
                  <a:pt x="1347788" y="114300"/>
                </a:lnTo>
                <a:lnTo>
                  <a:pt x="1447800" y="188119"/>
                </a:lnTo>
                <a:lnTo>
                  <a:pt x="1466850" y="209550"/>
                </a:lnTo>
                <a:lnTo>
                  <a:pt x="1473994" y="228600"/>
                </a:lnTo>
                <a:lnTo>
                  <a:pt x="1469232" y="250031"/>
                </a:lnTo>
                <a:lnTo>
                  <a:pt x="1452563" y="276225"/>
                </a:lnTo>
                <a:lnTo>
                  <a:pt x="1426369" y="292894"/>
                </a:lnTo>
                <a:lnTo>
                  <a:pt x="1352550" y="319088"/>
                </a:lnTo>
                <a:lnTo>
                  <a:pt x="1300163" y="342900"/>
                </a:lnTo>
                <a:lnTo>
                  <a:pt x="912019" y="259556"/>
                </a:lnTo>
                <a:lnTo>
                  <a:pt x="881063" y="250031"/>
                </a:lnTo>
                <a:lnTo>
                  <a:pt x="828675" y="247650"/>
                </a:lnTo>
                <a:lnTo>
                  <a:pt x="450057" y="2881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0" name="Google Shape;3700;p335"/>
          <p:cNvSpPr/>
          <p:nvPr/>
        </p:nvSpPr>
        <p:spPr>
          <a:xfrm>
            <a:off x="4748213" y="1695450"/>
            <a:ext cx="1035050" cy="941388"/>
          </a:xfrm>
          <a:custGeom>
            <a:avLst/>
            <a:gdLst/>
            <a:ahLst/>
            <a:cxnLst/>
            <a:rect l="l" t="t" r="r" b="b"/>
            <a:pathLst>
              <a:path w="1035843" h="940594" extrusionOk="0">
                <a:moveTo>
                  <a:pt x="364331" y="476250"/>
                </a:moveTo>
                <a:lnTo>
                  <a:pt x="650081" y="119063"/>
                </a:lnTo>
                <a:lnTo>
                  <a:pt x="657225" y="104775"/>
                </a:lnTo>
                <a:lnTo>
                  <a:pt x="661987" y="85725"/>
                </a:lnTo>
                <a:lnTo>
                  <a:pt x="661987" y="76200"/>
                </a:lnTo>
                <a:lnTo>
                  <a:pt x="659606" y="59531"/>
                </a:lnTo>
                <a:lnTo>
                  <a:pt x="616743" y="30956"/>
                </a:lnTo>
                <a:lnTo>
                  <a:pt x="897731" y="0"/>
                </a:lnTo>
                <a:lnTo>
                  <a:pt x="1035843" y="130969"/>
                </a:lnTo>
                <a:lnTo>
                  <a:pt x="990600" y="164306"/>
                </a:lnTo>
                <a:lnTo>
                  <a:pt x="864393" y="273844"/>
                </a:lnTo>
                <a:lnTo>
                  <a:pt x="233362" y="852488"/>
                </a:lnTo>
                <a:lnTo>
                  <a:pt x="157162" y="928688"/>
                </a:lnTo>
                <a:lnTo>
                  <a:pt x="0" y="940594"/>
                </a:lnTo>
                <a:lnTo>
                  <a:pt x="364331" y="476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1" name="Google Shape;3701;p335"/>
          <p:cNvSpPr/>
          <p:nvPr/>
        </p:nvSpPr>
        <p:spPr>
          <a:xfrm>
            <a:off x="3462338" y="2400300"/>
            <a:ext cx="2927350" cy="1638300"/>
          </a:xfrm>
          <a:custGeom>
            <a:avLst/>
            <a:gdLst/>
            <a:ahLst/>
            <a:cxnLst/>
            <a:rect l="l" t="t" r="r" b="b"/>
            <a:pathLst>
              <a:path w="2926556" h="1638300" extrusionOk="0">
                <a:moveTo>
                  <a:pt x="1293018" y="314325"/>
                </a:moveTo>
                <a:lnTo>
                  <a:pt x="1000125" y="359569"/>
                </a:lnTo>
                <a:lnTo>
                  <a:pt x="516731" y="466725"/>
                </a:lnTo>
                <a:lnTo>
                  <a:pt x="459581" y="488156"/>
                </a:lnTo>
                <a:lnTo>
                  <a:pt x="385762" y="509588"/>
                </a:lnTo>
                <a:lnTo>
                  <a:pt x="352425" y="514350"/>
                </a:lnTo>
                <a:lnTo>
                  <a:pt x="319087" y="511969"/>
                </a:lnTo>
                <a:lnTo>
                  <a:pt x="283368" y="502444"/>
                </a:lnTo>
                <a:lnTo>
                  <a:pt x="214312" y="461963"/>
                </a:lnTo>
                <a:lnTo>
                  <a:pt x="169068" y="431006"/>
                </a:lnTo>
                <a:lnTo>
                  <a:pt x="135731" y="397669"/>
                </a:lnTo>
                <a:lnTo>
                  <a:pt x="100012" y="357188"/>
                </a:lnTo>
                <a:lnTo>
                  <a:pt x="66675" y="302419"/>
                </a:lnTo>
                <a:lnTo>
                  <a:pt x="35718" y="240506"/>
                </a:lnTo>
                <a:lnTo>
                  <a:pt x="0" y="135731"/>
                </a:lnTo>
                <a:lnTo>
                  <a:pt x="33337" y="100013"/>
                </a:lnTo>
                <a:lnTo>
                  <a:pt x="69056" y="157163"/>
                </a:lnTo>
                <a:lnTo>
                  <a:pt x="100012" y="185738"/>
                </a:lnTo>
                <a:lnTo>
                  <a:pt x="161925" y="228600"/>
                </a:lnTo>
                <a:lnTo>
                  <a:pt x="226218" y="259556"/>
                </a:lnTo>
                <a:lnTo>
                  <a:pt x="297656" y="278606"/>
                </a:lnTo>
                <a:lnTo>
                  <a:pt x="354806" y="285750"/>
                </a:lnTo>
                <a:lnTo>
                  <a:pt x="431006" y="285750"/>
                </a:lnTo>
                <a:lnTo>
                  <a:pt x="497681" y="276225"/>
                </a:lnTo>
                <a:lnTo>
                  <a:pt x="1369218" y="154781"/>
                </a:lnTo>
                <a:lnTo>
                  <a:pt x="1524000" y="133350"/>
                </a:lnTo>
                <a:lnTo>
                  <a:pt x="2490787" y="50006"/>
                </a:lnTo>
                <a:lnTo>
                  <a:pt x="2538412" y="33338"/>
                </a:lnTo>
                <a:lnTo>
                  <a:pt x="2655093" y="0"/>
                </a:lnTo>
                <a:lnTo>
                  <a:pt x="2671762" y="0"/>
                </a:lnTo>
                <a:lnTo>
                  <a:pt x="2697956" y="19050"/>
                </a:lnTo>
                <a:lnTo>
                  <a:pt x="2797968" y="102394"/>
                </a:lnTo>
                <a:lnTo>
                  <a:pt x="2888456" y="197644"/>
                </a:lnTo>
                <a:lnTo>
                  <a:pt x="2909887" y="228600"/>
                </a:lnTo>
                <a:lnTo>
                  <a:pt x="2921793" y="261938"/>
                </a:lnTo>
                <a:lnTo>
                  <a:pt x="2926556" y="290513"/>
                </a:lnTo>
                <a:lnTo>
                  <a:pt x="2921793" y="309563"/>
                </a:lnTo>
                <a:lnTo>
                  <a:pt x="2905125" y="328613"/>
                </a:lnTo>
                <a:lnTo>
                  <a:pt x="2867025" y="350044"/>
                </a:lnTo>
                <a:lnTo>
                  <a:pt x="2840831" y="373856"/>
                </a:lnTo>
                <a:lnTo>
                  <a:pt x="2821781" y="402431"/>
                </a:lnTo>
                <a:lnTo>
                  <a:pt x="2800350" y="447675"/>
                </a:lnTo>
                <a:lnTo>
                  <a:pt x="2793206" y="514350"/>
                </a:lnTo>
                <a:lnTo>
                  <a:pt x="2678906" y="1000125"/>
                </a:lnTo>
                <a:lnTo>
                  <a:pt x="2621756" y="1204913"/>
                </a:lnTo>
                <a:lnTo>
                  <a:pt x="2495550" y="1588294"/>
                </a:lnTo>
                <a:lnTo>
                  <a:pt x="2483643" y="1604963"/>
                </a:lnTo>
                <a:lnTo>
                  <a:pt x="2462212" y="1624013"/>
                </a:lnTo>
                <a:lnTo>
                  <a:pt x="2438400" y="1635919"/>
                </a:lnTo>
                <a:lnTo>
                  <a:pt x="2412206" y="1638300"/>
                </a:lnTo>
                <a:lnTo>
                  <a:pt x="2371725" y="1633538"/>
                </a:lnTo>
                <a:lnTo>
                  <a:pt x="2343150" y="1624013"/>
                </a:lnTo>
                <a:lnTo>
                  <a:pt x="2324100" y="1607344"/>
                </a:lnTo>
                <a:lnTo>
                  <a:pt x="2305050" y="1585913"/>
                </a:lnTo>
                <a:lnTo>
                  <a:pt x="2290762" y="1552575"/>
                </a:lnTo>
                <a:lnTo>
                  <a:pt x="2290762" y="1533525"/>
                </a:lnTo>
                <a:lnTo>
                  <a:pt x="2333625" y="1333500"/>
                </a:lnTo>
                <a:lnTo>
                  <a:pt x="2438400" y="876300"/>
                </a:lnTo>
                <a:lnTo>
                  <a:pt x="2490787" y="688181"/>
                </a:lnTo>
                <a:lnTo>
                  <a:pt x="2552700" y="354806"/>
                </a:lnTo>
                <a:lnTo>
                  <a:pt x="2555081" y="321469"/>
                </a:lnTo>
                <a:lnTo>
                  <a:pt x="2555081" y="302419"/>
                </a:lnTo>
                <a:lnTo>
                  <a:pt x="2545556" y="280988"/>
                </a:lnTo>
                <a:lnTo>
                  <a:pt x="2526506" y="266700"/>
                </a:lnTo>
                <a:lnTo>
                  <a:pt x="2509837" y="259556"/>
                </a:lnTo>
                <a:lnTo>
                  <a:pt x="2493168" y="252413"/>
                </a:lnTo>
                <a:lnTo>
                  <a:pt x="2469356" y="247650"/>
                </a:lnTo>
                <a:lnTo>
                  <a:pt x="2102643" y="257175"/>
                </a:lnTo>
                <a:lnTo>
                  <a:pt x="1764506" y="271463"/>
                </a:lnTo>
                <a:lnTo>
                  <a:pt x="129301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2" name="Google Shape;3702;p335"/>
          <p:cNvSpPr/>
          <p:nvPr/>
        </p:nvSpPr>
        <p:spPr>
          <a:xfrm>
            <a:off x="3459163" y="3087688"/>
            <a:ext cx="2568575" cy="523875"/>
          </a:xfrm>
          <a:custGeom>
            <a:avLst/>
            <a:gdLst/>
            <a:ahLst/>
            <a:cxnLst/>
            <a:rect l="l" t="t" r="r" b="b"/>
            <a:pathLst>
              <a:path w="2566988" h="523875" extrusionOk="0">
                <a:moveTo>
                  <a:pt x="995363" y="342900"/>
                </a:moveTo>
                <a:lnTo>
                  <a:pt x="514350" y="450057"/>
                </a:lnTo>
                <a:lnTo>
                  <a:pt x="500063" y="459582"/>
                </a:lnTo>
                <a:lnTo>
                  <a:pt x="464344" y="488157"/>
                </a:lnTo>
                <a:lnTo>
                  <a:pt x="433388" y="507207"/>
                </a:lnTo>
                <a:lnTo>
                  <a:pt x="397669" y="521494"/>
                </a:lnTo>
                <a:lnTo>
                  <a:pt x="376238" y="523875"/>
                </a:lnTo>
                <a:lnTo>
                  <a:pt x="352425" y="519113"/>
                </a:lnTo>
                <a:lnTo>
                  <a:pt x="233363" y="457200"/>
                </a:lnTo>
                <a:lnTo>
                  <a:pt x="188119" y="426244"/>
                </a:lnTo>
                <a:lnTo>
                  <a:pt x="140494" y="388144"/>
                </a:lnTo>
                <a:lnTo>
                  <a:pt x="88107" y="333375"/>
                </a:lnTo>
                <a:lnTo>
                  <a:pt x="33338" y="271463"/>
                </a:lnTo>
                <a:lnTo>
                  <a:pt x="9525" y="233363"/>
                </a:lnTo>
                <a:lnTo>
                  <a:pt x="2382" y="214313"/>
                </a:lnTo>
                <a:lnTo>
                  <a:pt x="0" y="192882"/>
                </a:lnTo>
                <a:lnTo>
                  <a:pt x="2382" y="180975"/>
                </a:lnTo>
                <a:lnTo>
                  <a:pt x="9525" y="173832"/>
                </a:lnTo>
                <a:lnTo>
                  <a:pt x="19050" y="169069"/>
                </a:lnTo>
                <a:lnTo>
                  <a:pt x="35719" y="166688"/>
                </a:lnTo>
                <a:lnTo>
                  <a:pt x="57150" y="178594"/>
                </a:lnTo>
                <a:lnTo>
                  <a:pt x="95250" y="202407"/>
                </a:lnTo>
                <a:lnTo>
                  <a:pt x="119063" y="216694"/>
                </a:lnTo>
                <a:lnTo>
                  <a:pt x="169069" y="238125"/>
                </a:lnTo>
                <a:lnTo>
                  <a:pt x="223838" y="250032"/>
                </a:lnTo>
                <a:lnTo>
                  <a:pt x="266700" y="257175"/>
                </a:lnTo>
                <a:lnTo>
                  <a:pt x="307182" y="261938"/>
                </a:lnTo>
                <a:lnTo>
                  <a:pt x="359569" y="261938"/>
                </a:lnTo>
                <a:lnTo>
                  <a:pt x="476250" y="257175"/>
                </a:lnTo>
                <a:lnTo>
                  <a:pt x="611982" y="233363"/>
                </a:lnTo>
                <a:lnTo>
                  <a:pt x="921544" y="188119"/>
                </a:lnTo>
                <a:lnTo>
                  <a:pt x="1295400" y="128588"/>
                </a:lnTo>
                <a:lnTo>
                  <a:pt x="1678782" y="73819"/>
                </a:lnTo>
                <a:lnTo>
                  <a:pt x="2007394" y="38100"/>
                </a:lnTo>
                <a:lnTo>
                  <a:pt x="2528888" y="0"/>
                </a:lnTo>
                <a:lnTo>
                  <a:pt x="2566988" y="126207"/>
                </a:lnTo>
                <a:lnTo>
                  <a:pt x="2462213" y="185738"/>
                </a:lnTo>
                <a:lnTo>
                  <a:pt x="2278857" y="190500"/>
                </a:lnTo>
                <a:lnTo>
                  <a:pt x="1888332" y="209550"/>
                </a:lnTo>
                <a:lnTo>
                  <a:pt x="1578769" y="235744"/>
                </a:lnTo>
                <a:lnTo>
                  <a:pt x="1350169" y="269082"/>
                </a:lnTo>
                <a:lnTo>
                  <a:pt x="995363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3" name="Google Shape;3703;p335"/>
          <p:cNvSpPr/>
          <p:nvPr/>
        </p:nvSpPr>
        <p:spPr>
          <a:xfrm>
            <a:off x="3436938" y="3735388"/>
            <a:ext cx="2430462" cy="520700"/>
          </a:xfrm>
          <a:custGeom>
            <a:avLst/>
            <a:gdLst/>
            <a:ahLst/>
            <a:cxnLst/>
            <a:rect l="l" t="t" r="r" b="b"/>
            <a:pathLst>
              <a:path w="2431256" h="519113" extrusionOk="0">
                <a:moveTo>
                  <a:pt x="1131094" y="330994"/>
                </a:moveTo>
                <a:lnTo>
                  <a:pt x="823912" y="407194"/>
                </a:lnTo>
                <a:lnTo>
                  <a:pt x="650081" y="461963"/>
                </a:lnTo>
                <a:lnTo>
                  <a:pt x="504825" y="511969"/>
                </a:lnTo>
                <a:lnTo>
                  <a:pt x="476250" y="519113"/>
                </a:lnTo>
                <a:lnTo>
                  <a:pt x="454819" y="519113"/>
                </a:lnTo>
                <a:lnTo>
                  <a:pt x="411956" y="507207"/>
                </a:lnTo>
                <a:lnTo>
                  <a:pt x="326231" y="473869"/>
                </a:lnTo>
                <a:lnTo>
                  <a:pt x="257175" y="433388"/>
                </a:lnTo>
                <a:lnTo>
                  <a:pt x="161925" y="366713"/>
                </a:lnTo>
                <a:lnTo>
                  <a:pt x="76200" y="295275"/>
                </a:lnTo>
                <a:lnTo>
                  <a:pt x="40481" y="264319"/>
                </a:lnTo>
                <a:lnTo>
                  <a:pt x="14287" y="240507"/>
                </a:lnTo>
                <a:lnTo>
                  <a:pt x="0" y="216694"/>
                </a:lnTo>
                <a:lnTo>
                  <a:pt x="2381" y="197644"/>
                </a:lnTo>
                <a:lnTo>
                  <a:pt x="11906" y="183357"/>
                </a:lnTo>
                <a:lnTo>
                  <a:pt x="45244" y="173832"/>
                </a:lnTo>
                <a:lnTo>
                  <a:pt x="71437" y="178594"/>
                </a:lnTo>
                <a:lnTo>
                  <a:pt x="109537" y="204788"/>
                </a:lnTo>
                <a:lnTo>
                  <a:pt x="200025" y="252413"/>
                </a:lnTo>
                <a:lnTo>
                  <a:pt x="257175" y="273844"/>
                </a:lnTo>
                <a:lnTo>
                  <a:pt x="314325" y="283369"/>
                </a:lnTo>
                <a:lnTo>
                  <a:pt x="359569" y="288132"/>
                </a:lnTo>
                <a:lnTo>
                  <a:pt x="435769" y="283369"/>
                </a:lnTo>
                <a:lnTo>
                  <a:pt x="588169" y="250032"/>
                </a:lnTo>
                <a:lnTo>
                  <a:pt x="883444" y="188119"/>
                </a:lnTo>
                <a:lnTo>
                  <a:pt x="1157287" y="140494"/>
                </a:lnTo>
                <a:lnTo>
                  <a:pt x="1514475" y="83344"/>
                </a:lnTo>
                <a:lnTo>
                  <a:pt x="1750219" y="50007"/>
                </a:lnTo>
                <a:lnTo>
                  <a:pt x="2055019" y="21432"/>
                </a:lnTo>
                <a:lnTo>
                  <a:pt x="2397919" y="0"/>
                </a:lnTo>
                <a:lnTo>
                  <a:pt x="2431256" y="114300"/>
                </a:lnTo>
                <a:lnTo>
                  <a:pt x="2338387" y="185738"/>
                </a:lnTo>
                <a:lnTo>
                  <a:pt x="2207419" y="183357"/>
                </a:lnTo>
                <a:lnTo>
                  <a:pt x="1924050" y="202407"/>
                </a:lnTo>
                <a:lnTo>
                  <a:pt x="1659731" y="226219"/>
                </a:lnTo>
                <a:lnTo>
                  <a:pt x="1502569" y="254794"/>
                </a:lnTo>
                <a:lnTo>
                  <a:pt x="1131094" y="3309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4" name="Google Shape;3704;p335"/>
          <p:cNvSpPr/>
          <p:nvPr/>
        </p:nvSpPr>
        <p:spPr>
          <a:xfrm>
            <a:off x="6003925" y="4937125"/>
            <a:ext cx="593725" cy="688975"/>
          </a:xfrm>
          <a:custGeom>
            <a:avLst/>
            <a:gdLst/>
            <a:ahLst/>
            <a:cxnLst/>
            <a:rect l="l" t="t" r="r" b="b"/>
            <a:pathLst>
              <a:path w="593725" h="688975" extrusionOk="0">
                <a:moveTo>
                  <a:pt x="114300" y="244475"/>
                </a:moveTo>
                <a:lnTo>
                  <a:pt x="171450" y="333375"/>
                </a:lnTo>
                <a:lnTo>
                  <a:pt x="234950" y="434975"/>
                </a:lnTo>
                <a:lnTo>
                  <a:pt x="269875" y="498475"/>
                </a:lnTo>
                <a:lnTo>
                  <a:pt x="282575" y="536575"/>
                </a:lnTo>
                <a:lnTo>
                  <a:pt x="285750" y="565150"/>
                </a:lnTo>
                <a:lnTo>
                  <a:pt x="285750" y="625475"/>
                </a:lnTo>
                <a:lnTo>
                  <a:pt x="460375" y="688975"/>
                </a:lnTo>
                <a:lnTo>
                  <a:pt x="593725" y="565150"/>
                </a:lnTo>
                <a:lnTo>
                  <a:pt x="536575" y="511175"/>
                </a:lnTo>
                <a:lnTo>
                  <a:pt x="485775" y="454025"/>
                </a:lnTo>
                <a:lnTo>
                  <a:pt x="390525" y="352425"/>
                </a:lnTo>
                <a:lnTo>
                  <a:pt x="234950" y="193675"/>
                </a:lnTo>
                <a:lnTo>
                  <a:pt x="104775" y="53975"/>
                </a:lnTo>
                <a:lnTo>
                  <a:pt x="60325" y="12700"/>
                </a:lnTo>
                <a:lnTo>
                  <a:pt x="38100" y="3175"/>
                </a:lnTo>
                <a:lnTo>
                  <a:pt x="22225" y="0"/>
                </a:lnTo>
                <a:lnTo>
                  <a:pt x="3175" y="9525"/>
                </a:lnTo>
                <a:lnTo>
                  <a:pt x="0" y="31750"/>
                </a:lnTo>
                <a:lnTo>
                  <a:pt x="38100" y="107950"/>
                </a:lnTo>
                <a:lnTo>
                  <a:pt x="114300" y="244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5" name="Google Shape;3705;p335"/>
          <p:cNvSpPr/>
          <p:nvPr/>
        </p:nvSpPr>
        <p:spPr>
          <a:xfrm>
            <a:off x="5084763" y="4376738"/>
            <a:ext cx="298450" cy="352425"/>
          </a:xfrm>
          <a:custGeom>
            <a:avLst/>
            <a:gdLst/>
            <a:ahLst/>
            <a:cxnLst/>
            <a:rect l="l" t="t" r="r" b="b"/>
            <a:pathLst>
              <a:path w="300037" h="352425" extrusionOk="0">
                <a:moveTo>
                  <a:pt x="147637" y="76200"/>
                </a:moveTo>
                <a:lnTo>
                  <a:pt x="50006" y="142875"/>
                </a:lnTo>
                <a:lnTo>
                  <a:pt x="0" y="185737"/>
                </a:lnTo>
                <a:cubicBezTo>
                  <a:pt x="59886" y="305510"/>
                  <a:pt x="23813" y="277019"/>
                  <a:pt x="57150" y="304800"/>
                </a:cubicBezTo>
                <a:lnTo>
                  <a:pt x="245269" y="352425"/>
                </a:lnTo>
                <a:lnTo>
                  <a:pt x="245269" y="261937"/>
                </a:lnTo>
                <a:lnTo>
                  <a:pt x="245269" y="219075"/>
                </a:lnTo>
                <a:lnTo>
                  <a:pt x="254794" y="159543"/>
                </a:lnTo>
                <a:lnTo>
                  <a:pt x="276225" y="73818"/>
                </a:lnTo>
                <a:lnTo>
                  <a:pt x="292894" y="38100"/>
                </a:lnTo>
                <a:lnTo>
                  <a:pt x="300037" y="9525"/>
                </a:lnTo>
                <a:lnTo>
                  <a:pt x="297656" y="4762"/>
                </a:lnTo>
                <a:lnTo>
                  <a:pt x="285750" y="0"/>
                </a:lnTo>
                <a:lnTo>
                  <a:pt x="261937" y="0"/>
                </a:lnTo>
                <a:lnTo>
                  <a:pt x="147637" y="76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FA70CF4-6789-F749-B481-1887C50B1BC6}"/>
              </a:ext>
            </a:extLst>
          </p:cNvPr>
          <p:cNvGrpSpPr/>
          <p:nvPr/>
        </p:nvGrpSpPr>
        <p:grpSpPr>
          <a:xfrm>
            <a:off x="2803607" y="1311356"/>
            <a:ext cx="4110037" cy="4535487"/>
            <a:chOff x="2947988" y="1455738"/>
            <a:chExt cx="4110037" cy="4535487"/>
          </a:xfrm>
        </p:grpSpPr>
        <p:sp>
          <p:nvSpPr>
            <p:cNvPr id="15" name="Google Shape;3694;p335">
              <a:extLst>
                <a:ext uri="{FF2B5EF4-FFF2-40B4-BE49-F238E27FC236}">
                  <a16:creationId xmlns:a16="http://schemas.microsoft.com/office/drawing/2014/main" id="{9D19311A-4BC7-EF4F-89AC-7FE889FFDC9D}"/>
                </a:ext>
              </a:extLst>
            </p:cNvPr>
            <p:cNvSpPr/>
            <p:nvPr/>
          </p:nvSpPr>
          <p:spPr>
            <a:xfrm>
              <a:off x="3230563" y="1455738"/>
              <a:ext cx="1635125" cy="1393825"/>
            </a:xfrm>
            <a:custGeom>
              <a:avLst/>
              <a:gdLst/>
              <a:ahLst/>
              <a:cxnLst/>
              <a:rect l="l" t="t" r="r" b="b"/>
              <a:pathLst>
                <a:path w="1633538" h="1395412" extrusionOk="0">
                  <a:moveTo>
                    <a:pt x="723900" y="897731"/>
                  </a:moveTo>
                  <a:lnTo>
                    <a:pt x="814388" y="828675"/>
                  </a:lnTo>
                  <a:lnTo>
                    <a:pt x="888207" y="762000"/>
                  </a:lnTo>
                  <a:lnTo>
                    <a:pt x="1016794" y="628650"/>
                  </a:lnTo>
                  <a:lnTo>
                    <a:pt x="1100138" y="531019"/>
                  </a:lnTo>
                  <a:lnTo>
                    <a:pt x="1154907" y="457200"/>
                  </a:lnTo>
                  <a:lnTo>
                    <a:pt x="1195388" y="395287"/>
                  </a:lnTo>
                  <a:lnTo>
                    <a:pt x="1221582" y="342900"/>
                  </a:lnTo>
                  <a:lnTo>
                    <a:pt x="1235869" y="304800"/>
                  </a:lnTo>
                  <a:lnTo>
                    <a:pt x="1243013" y="280987"/>
                  </a:lnTo>
                  <a:lnTo>
                    <a:pt x="1243013" y="242887"/>
                  </a:lnTo>
                  <a:lnTo>
                    <a:pt x="1238250" y="214312"/>
                  </a:lnTo>
                  <a:lnTo>
                    <a:pt x="1216819" y="164306"/>
                  </a:lnTo>
                  <a:lnTo>
                    <a:pt x="1190625" y="126206"/>
                  </a:lnTo>
                  <a:lnTo>
                    <a:pt x="1162050" y="88106"/>
                  </a:lnTo>
                  <a:lnTo>
                    <a:pt x="1145382" y="69056"/>
                  </a:lnTo>
                  <a:lnTo>
                    <a:pt x="1128713" y="50006"/>
                  </a:lnTo>
                  <a:lnTo>
                    <a:pt x="1123950" y="33337"/>
                  </a:lnTo>
                  <a:lnTo>
                    <a:pt x="1128713" y="16669"/>
                  </a:lnTo>
                  <a:lnTo>
                    <a:pt x="1138238" y="4762"/>
                  </a:lnTo>
                  <a:lnTo>
                    <a:pt x="1162050" y="0"/>
                  </a:lnTo>
                  <a:lnTo>
                    <a:pt x="1197769" y="7144"/>
                  </a:lnTo>
                  <a:lnTo>
                    <a:pt x="1314450" y="71437"/>
                  </a:lnTo>
                  <a:lnTo>
                    <a:pt x="1428750" y="142875"/>
                  </a:lnTo>
                  <a:lnTo>
                    <a:pt x="1493044" y="183356"/>
                  </a:lnTo>
                  <a:lnTo>
                    <a:pt x="1507332" y="197644"/>
                  </a:lnTo>
                  <a:lnTo>
                    <a:pt x="1564482" y="266700"/>
                  </a:lnTo>
                  <a:lnTo>
                    <a:pt x="1593057" y="304800"/>
                  </a:lnTo>
                  <a:lnTo>
                    <a:pt x="1633538" y="371475"/>
                  </a:lnTo>
                  <a:lnTo>
                    <a:pt x="1464469" y="523875"/>
                  </a:lnTo>
                  <a:lnTo>
                    <a:pt x="1378744" y="609600"/>
                  </a:lnTo>
                  <a:lnTo>
                    <a:pt x="1197769" y="771525"/>
                  </a:lnTo>
                  <a:lnTo>
                    <a:pt x="1009650" y="919162"/>
                  </a:lnTo>
                  <a:lnTo>
                    <a:pt x="778669" y="1073944"/>
                  </a:lnTo>
                  <a:lnTo>
                    <a:pt x="614363" y="1162050"/>
                  </a:lnTo>
                  <a:lnTo>
                    <a:pt x="445294" y="1240631"/>
                  </a:lnTo>
                  <a:lnTo>
                    <a:pt x="304800" y="1297781"/>
                  </a:lnTo>
                  <a:lnTo>
                    <a:pt x="133350" y="1362075"/>
                  </a:lnTo>
                  <a:lnTo>
                    <a:pt x="40482" y="1393031"/>
                  </a:lnTo>
                  <a:lnTo>
                    <a:pt x="28575" y="1395412"/>
                  </a:lnTo>
                  <a:lnTo>
                    <a:pt x="9525" y="1390650"/>
                  </a:lnTo>
                  <a:lnTo>
                    <a:pt x="0" y="1376362"/>
                  </a:lnTo>
                  <a:lnTo>
                    <a:pt x="2382" y="1354931"/>
                  </a:lnTo>
                  <a:lnTo>
                    <a:pt x="19050" y="1335881"/>
                  </a:lnTo>
                  <a:lnTo>
                    <a:pt x="157163" y="1266825"/>
                  </a:lnTo>
                  <a:lnTo>
                    <a:pt x="309563" y="1183481"/>
                  </a:lnTo>
                  <a:lnTo>
                    <a:pt x="488157" y="1073944"/>
                  </a:lnTo>
                  <a:lnTo>
                    <a:pt x="723900" y="8977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95;p335">
              <a:extLst>
                <a:ext uri="{FF2B5EF4-FFF2-40B4-BE49-F238E27FC236}">
                  <a16:creationId xmlns:a16="http://schemas.microsoft.com/office/drawing/2014/main" id="{DB09E4A4-25ED-C14C-B869-C6A0158DD635}"/>
                </a:ext>
              </a:extLst>
            </p:cNvPr>
            <p:cNvSpPr/>
            <p:nvPr/>
          </p:nvSpPr>
          <p:spPr>
            <a:xfrm>
              <a:off x="2947988" y="4697413"/>
              <a:ext cx="571500" cy="1254125"/>
            </a:xfrm>
            <a:custGeom>
              <a:avLst/>
              <a:gdLst/>
              <a:ahLst/>
              <a:cxnLst/>
              <a:rect l="l" t="t" r="r" b="b"/>
              <a:pathLst>
                <a:path w="571500" h="1252538" extrusionOk="0">
                  <a:moveTo>
                    <a:pt x="0" y="1066800"/>
                  </a:moveTo>
                  <a:lnTo>
                    <a:pt x="4762" y="881063"/>
                  </a:lnTo>
                  <a:lnTo>
                    <a:pt x="11906" y="866775"/>
                  </a:lnTo>
                  <a:lnTo>
                    <a:pt x="102393" y="797719"/>
                  </a:lnTo>
                  <a:lnTo>
                    <a:pt x="190500" y="709613"/>
                  </a:lnTo>
                  <a:lnTo>
                    <a:pt x="276225" y="602457"/>
                  </a:lnTo>
                  <a:lnTo>
                    <a:pt x="326231" y="545307"/>
                  </a:lnTo>
                  <a:lnTo>
                    <a:pt x="369093" y="483394"/>
                  </a:lnTo>
                  <a:lnTo>
                    <a:pt x="428625" y="357188"/>
                  </a:lnTo>
                  <a:lnTo>
                    <a:pt x="461962" y="264319"/>
                  </a:lnTo>
                  <a:lnTo>
                    <a:pt x="497681" y="138113"/>
                  </a:lnTo>
                  <a:lnTo>
                    <a:pt x="509587" y="59532"/>
                  </a:lnTo>
                  <a:lnTo>
                    <a:pt x="514350" y="28575"/>
                  </a:lnTo>
                  <a:lnTo>
                    <a:pt x="521493" y="14288"/>
                  </a:lnTo>
                  <a:lnTo>
                    <a:pt x="531018" y="2382"/>
                  </a:lnTo>
                  <a:lnTo>
                    <a:pt x="538162" y="0"/>
                  </a:lnTo>
                  <a:lnTo>
                    <a:pt x="550068" y="0"/>
                  </a:lnTo>
                  <a:lnTo>
                    <a:pt x="561975" y="4763"/>
                  </a:lnTo>
                  <a:lnTo>
                    <a:pt x="569118" y="19050"/>
                  </a:lnTo>
                  <a:lnTo>
                    <a:pt x="571500" y="130969"/>
                  </a:lnTo>
                  <a:lnTo>
                    <a:pt x="561975" y="209550"/>
                  </a:lnTo>
                  <a:lnTo>
                    <a:pt x="550068" y="357188"/>
                  </a:lnTo>
                  <a:lnTo>
                    <a:pt x="523875" y="538163"/>
                  </a:lnTo>
                  <a:lnTo>
                    <a:pt x="476250" y="745332"/>
                  </a:lnTo>
                  <a:lnTo>
                    <a:pt x="419100" y="885825"/>
                  </a:lnTo>
                  <a:lnTo>
                    <a:pt x="373856" y="985838"/>
                  </a:lnTo>
                  <a:lnTo>
                    <a:pt x="285750" y="1114425"/>
                  </a:lnTo>
                  <a:lnTo>
                    <a:pt x="240506" y="1171575"/>
                  </a:lnTo>
                  <a:lnTo>
                    <a:pt x="161925" y="1245394"/>
                  </a:lnTo>
                  <a:lnTo>
                    <a:pt x="142875" y="1252538"/>
                  </a:lnTo>
                  <a:lnTo>
                    <a:pt x="100012" y="1250157"/>
                  </a:lnTo>
                  <a:lnTo>
                    <a:pt x="76200" y="1243013"/>
                  </a:lnTo>
                  <a:lnTo>
                    <a:pt x="52387" y="1223963"/>
                  </a:lnTo>
                  <a:lnTo>
                    <a:pt x="23812" y="1183482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96;p335">
              <a:extLst>
                <a:ext uri="{FF2B5EF4-FFF2-40B4-BE49-F238E27FC236}">
                  <a16:creationId xmlns:a16="http://schemas.microsoft.com/office/drawing/2014/main" id="{D1146D8C-AC64-CE41-88F0-8FAADF4C3E34}"/>
                </a:ext>
              </a:extLst>
            </p:cNvPr>
            <p:cNvSpPr/>
            <p:nvPr/>
          </p:nvSpPr>
          <p:spPr>
            <a:xfrm>
              <a:off x="4881563" y="4525963"/>
              <a:ext cx="619125" cy="541337"/>
            </a:xfrm>
            <a:custGeom>
              <a:avLst/>
              <a:gdLst/>
              <a:ahLst/>
              <a:cxnLst/>
              <a:rect l="l" t="t" r="r" b="b"/>
              <a:pathLst>
                <a:path w="619125" h="540544" extrusionOk="0">
                  <a:moveTo>
                    <a:pt x="290512" y="392907"/>
                  </a:moveTo>
                  <a:lnTo>
                    <a:pt x="214312" y="328613"/>
                  </a:lnTo>
                  <a:lnTo>
                    <a:pt x="159543" y="273844"/>
                  </a:lnTo>
                  <a:lnTo>
                    <a:pt x="107156" y="211932"/>
                  </a:lnTo>
                  <a:lnTo>
                    <a:pt x="66675" y="157163"/>
                  </a:lnTo>
                  <a:lnTo>
                    <a:pt x="40481" y="111919"/>
                  </a:lnTo>
                  <a:lnTo>
                    <a:pt x="4762" y="52388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4762" y="7144"/>
                  </a:lnTo>
                  <a:lnTo>
                    <a:pt x="19050" y="2382"/>
                  </a:lnTo>
                  <a:lnTo>
                    <a:pt x="40481" y="0"/>
                  </a:lnTo>
                  <a:lnTo>
                    <a:pt x="64293" y="14288"/>
                  </a:lnTo>
                  <a:lnTo>
                    <a:pt x="90487" y="40482"/>
                  </a:lnTo>
                  <a:lnTo>
                    <a:pt x="152400" y="92869"/>
                  </a:lnTo>
                  <a:lnTo>
                    <a:pt x="190500" y="116682"/>
                  </a:lnTo>
                  <a:lnTo>
                    <a:pt x="240506" y="142875"/>
                  </a:lnTo>
                  <a:lnTo>
                    <a:pt x="307181" y="166688"/>
                  </a:lnTo>
                  <a:lnTo>
                    <a:pt x="345281" y="173832"/>
                  </a:lnTo>
                  <a:lnTo>
                    <a:pt x="373856" y="173832"/>
                  </a:lnTo>
                  <a:lnTo>
                    <a:pt x="600075" y="338138"/>
                  </a:lnTo>
                  <a:lnTo>
                    <a:pt x="614362" y="459582"/>
                  </a:lnTo>
                  <a:lnTo>
                    <a:pt x="619125" y="497682"/>
                  </a:lnTo>
                  <a:lnTo>
                    <a:pt x="611981" y="523875"/>
                  </a:lnTo>
                  <a:lnTo>
                    <a:pt x="602456" y="535782"/>
                  </a:lnTo>
                  <a:lnTo>
                    <a:pt x="583406" y="540544"/>
                  </a:lnTo>
                  <a:lnTo>
                    <a:pt x="542925" y="535782"/>
                  </a:lnTo>
                  <a:lnTo>
                    <a:pt x="488156" y="516732"/>
                  </a:lnTo>
                  <a:lnTo>
                    <a:pt x="400050" y="471488"/>
                  </a:lnTo>
                  <a:lnTo>
                    <a:pt x="290512" y="3929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97;p335">
              <a:extLst>
                <a:ext uri="{FF2B5EF4-FFF2-40B4-BE49-F238E27FC236}">
                  <a16:creationId xmlns:a16="http://schemas.microsoft.com/office/drawing/2014/main" id="{C6339BA3-476E-3F47-A5A7-A410E0BB3548}"/>
                </a:ext>
              </a:extLst>
            </p:cNvPr>
            <p:cNvSpPr/>
            <p:nvPr/>
          </p:nvSpPr>
          <p:spPr>
            <a:xfrm>
              <a:off x="6207125" y="4356100"/>
              <a:ext cx="841375" cy="800100"/>
            </a:xfrm>
            <a:custGeom>
              <a:avLst/>
              <a:gdLst/>
              <a:ahLst/>
              <a:cxnLst/>
              <a:rect l="l" t="t" r="r" b="b"/>
              <a:pathLst>
                <a:path w="841375" h="800100" extrusionOk="0">
                  <a:moveTo>
                    <a:pt x="473075" y="492125"/>
                  </a:moveTo>
                  <a:lnTo>
                    <a:pt x="400050" y="393700"/>
                  </a:lnTo>
                  <a:lnTo>
                    <a:pt x="292100" y="273050"/>
                  </a:lnTo>
                  <a:lnTo>
                    <a:pt x="177800" y="168275"/>
                  </a:lnTo>
                  <a:lnTo>
                    <a:pt x="88900" y="101600"/>
                  </a:lnTo>
                  <a:lnTo>
                    <a:pt x="38100" y="69850"/>
                  </a:lnTo>
                  <a:lnTo>
                    <a:pt x="19050" y="60325"/>
                  </a:lnTo>
                  <a:lnTo>
                    <a:pt x="6350" y="50800"/>
                  </a:lnTo>
                  <a:lnTo>
                    <a:pt x="0" y="38100"/>
                  </a:lnTo>
                  <a:lnTo>
                    <a:pt x="0" y="25400"/>
                  </a:lnTo>
                  <a:lnTo>
                    <a:pt x="6350" y="6350"/>
                  </a:lnTo>
                  <a:lnTo>
                    <a:pt x="19050" y="0"/>
                  </a:lnTo>
                  <a:lnTo>
                    <a:pt x="57150" y="6350"/>
                  </a:lnTo>
                  <a:lnTo>
                    <a:pt x="215900" y="63500"/>
                  </a:lnTo>
                  <a:lnTo>
                    <a:pt x="352425" y="123825"/>
                  </a:lnTo>
                  <a:lnTo>
                    <a:pt x="469900" y="184150"/>
                  </a:lnTo>
                  <a:lnTo>
                    <a:pt x="612775" y="273050"/>
                  </a:lnTo>
                  <a:lnTo>
                    <a:pt x="679450" y="317500"/>
                  </a:lnTo>
                  <a:lnTo>
                    <a:pt x="711200" y="342900"/>
                  </a:lnTo>
                  <a:lnTo>
                    <a:pt x="746125" y="384175"/>
                  </a:lnTo>
                  <a:lnTo>
                    <a:pt x="781050" y="450850"/>
                  </a:lnTo>
                  <a:lnTo>
                    <a:pt x="819150" y="552450"/>
                  </a:lnTo>
                  <a:lnTo>
                    <a:pt x="838200" y="622300"/>
                  </a:lnTo>
                  <a:lnTo>
                    <a:pt x="841375" y="685800"/>
                  </a:lnTo>
                  <a:lnTo>
                    <a:pt x="835025" y="730250"/>
                  </a:lnTo>
                  <a:lnTo>
                    <a:pt x="828675" y="752475"/>
                  </a:lnTo>
                  <a:lnTo>
                    <a:pt x="806450" y="774700"/>
                  </a:lnTo>
                  <a:lnTo>
                    <a:pt x="768350" y="793750"/>
                  </a:lnTo>
                  <a:lnTo>
                    <a:pt x="727075" y="800100"/>
                  </a:lnTo>
                  <a:lnTo>
                    <a:pt x="673100" y="790575"/>
                  </a:lnTo>
                  <a:lnTo>
                    <a:pt x="641350" y="758825"/>
                  </a:lnTo>
                  <a:lnTo>
                    <a:pt x="600075" y="704850"/>
                  </a:lnTo>
                  <a:lnTo>
                    <a:pt x="473075" y="492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98;p335">
              <a:extLst>
                <a:ext uri="{FF2B5EF4-FFF2-40B4-BE49-F238E27FC236}">
                  <a16:creationId xmlns:a16="http://schemas.microsoft.com/office/drawing/2014/main" id="{A1583789-D1FF-BC48-B9E4-274CEBD59D1F}"/>
                </a:ext>
              </a:extLst>
            </p:cNvPr>
            <p:cNvSpPr/>
            <p:nvPr/>
          </p:nvSpPr>
          <p:spPr>
            <a:xfrm>
              <a:off x="4022725" y="4683125"/>
              <a:ext cx="3035300" cy="1308100"/>
            </a:xfrm>
            <a:custGeom>
              <a:avLst/>
              <a:gdLst/>
              <a:ahLst/>
              <a:cxnLst/>
              <a:rect l="l" t="t" r="r" b="b"/>
              <a:pathLst>
                <a:path w="3035300" h="1308100" extrusionOk="0">
                  <a:moveTo>
                    <a:pt x="2263775" y="1308100"/>
                  </a:moveTo>
                  <a:lnTo>
                    <a:pt x="1924050" y="1301750"/>
                  </a:lnTo>
                  <a:lnTo>
                    <a:pt x="1692275" y="1285875"/>
                  </a:lnTo>
                  <a:lnTo>
                    <a:pt x="1520825" y="1260475"/>
                  </a:lnTo>
                  <a:lnTo>
                    <a:pt x="1308100" y="1216025"/>
                  </a:lnTo>
                  <a:lnTo>
                    <a:pt x="1114425" y="1158875"/>
                  </a:lnTo>
                  <a:lnTo>
                    <a:pt x="962025" y="1095375"/>
                  </a:lnTo>
                  <a:lnTo>
                    <a:pt x="822325" y="1028700"/>
                  </a:lnTo>
                  <a:lnTo>
                    <a:pt x="666750" y="933450"/>
                  </a:lnTo>
                  <a:lnTo>
                    <a:pt x="549275" y="838200"/>
                  </a:lnTo>
                  <a:lnTo>
                    <a:pt x="444500" y="739775"/>
                  </a:lnTo>
                  <a:lnTo>
                    <a:pt x="352425" y="628650"/>
                  </a:lnTo>
                  <a:lnTo>
                    <a:pt x="276225" y="530225"/>
                  </a:lnTo>
                  <a:lnTo>
                    <a:pt x="171450" y="377825"/>
                  </a:lnTo>
                  <a:lnTo>
                    <a:pt x="88900" y="238125"/>
                  </a:lnTo>
                  <a:lnTo>
                    <a:pt x="22225" y="104775"/>
                  </a:lnTo>
                  <a:lnTo>
                    <a:pt x="6350" y="73025"/>
                  </a:lnTo>
                  <a:lnTo>
                    <a:pt x="0" y="38100"/>
                  </a:lnTo>
                  <a:lnTo>
                    <a:pt x="3175" y="22225"/>
                  </a:lnTo>
                  <a:lnTo>
                    <a:pt x="6350" y="9525"/>
                  </a:lnTo>
                  <a:lnTo>
                    <a:pt x="12700" y="3175"/>
                  </a:lnTo>
                  <a:lnTo>
                    <a:pt x="25400" y="0"/>
                  </a:lnTo>
                  <a:lnTo>
                    <a:pt x="44450" y="6350"/>
                  </a:lnTo>
                  <a:lnTo>
                    <a:pt x="57150" y="12700"/>
                  </a:lnTo>
                  <a:lnTo>
                    <a:pt x="79375" y="38100"/>
                  </a:lnTo>
                  <a:lnTo>
                    <a:pt x="146050" y="161925"/>
                  </a:lnTo>
                  <a:lnTo>
                    <a:pt x="193675" y="231775"/>
                  </a:lnTo>
                  <a:lnTo>
                    <a:pt x="292100" y="365125"/>
                  </a:lnTo>
                  <a:lnTo>
                    <a:pt x="381000" y="460375"/>
                  </a:lnTo>
                  <a:lnTo>
                    <a:pt x="492125" y="574675"/>
                  </a:lnTo>
                  <a:lnTo>
                    <a:pt x="584200" y="644525"/>
                  </a:lnTo>
                  <a:lnTo>
                    <a:pt x="676275" y="720725"/>
                  </a:lnTo>
                  <a:lnTo>
                    <a:pt x="796925" y="793750"/>
                  </a:lnTo>
                  <a:lnTo>
                    <a:pt x="920750" y="860425"/>
                  </a:lnTo>
                  <a:lnTo>
                    <a:pt x="1057275" y="920750"/>
                  </a:lnTo>
                  <a:lnTo>
                    <a:pt x="1165225" y="955675"/>
                  </a:lnTo>
                  <a:lnTo>
                    <a:pt x="1320800" y="993775"/>
                  </a:lnTo>
                  <a:lnTo>
                    <a:pt x="1454150" y="1016000"/>
                  </a:lnTo>
                  <a:lnTo>
                    <a:pt x="1628775" y="1035050"/>
                  </a:lnTo>
                  <a:lnTo>
                    <a:pt x="1803400" y="1044575"/>
                  </a:lnTo>
                  <a:lnTo>
                    <a:pt x="2089150" y="1047750"/>
                  </a:lnTo>
                  <a:lnTo>
                    <a:pt x="2292350" y="1041400"/>
                  </a:lnTo>
                  <a:lnTo>
                    <a:pt x="2355850" y="1035050"/>
                  </a:lnTo>
                  <a:lnTo>
                    <a:pt x="2390775" y="1022350"/>
                  </a:lnTo>
                  <a:lnTo>
                    <a:pt x="2419350" y="1000125"/>
                  </a:lnTo>
                  <a:lnTo>
                    <a:pt x="2724150" y="968375"/>
                  </a:lnTo>
                  <a:lnTo>
                    <a:pt x="2768600" y="1000125"/>
                  </a:lnTo>
                  <a:lnTo>
                    <a:pt x="2832100" y="1035050"/>
                  </a:lnTo>
                  <a:lnTo>
                    <a:pt x="2940050" y="1089025"/>
                  </a:lnTo>
                  <a:lnTo>
                    <a:pt x="3003550" y="1114425"/>
                  </a:lnTo>
                  <a:lnTo>
                    <a:pt x="3025775" y="1130300"/>
                  </a:lnTo>
                  <a:lnTo>
                    <a:pt x="3035300" y="1155700"/>
                  </a:lnTo>
                  <a:lnTo>
                    <a:pt x="3016250" y="1193800"/>
                  </a:lnTo>
                  <a:lnTo>
                    <a:pt x="2990850" y="1222375"/>
                  </a:lnTo>
                  <a:lnTo>
                    <a:pt x="2940050" y="1244600"/>
                  </a:lnTo>
                  <a:lnTo>
                    <a:pt x="2768600" y="1279525"/>
                  </a:lnTo>
                  <a:lnTo>
                    <a:pt x="2616200" y="1295400"/>
                  </a:lnTo>
                  <a:lnTo>
                    <a:pt x="2263775" y="1308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99;p335">
              <a:extLst>
                <a:ext uri="{FF2B5EF4-FFF2-40B4-BE49-F238E27FC236}">
                  <a16:creationId xmlns:a16="http://schemas.microsoft.com/office/drawing/2014/main" id="{BDC95B03-AFDC-174B-961C-F7D1C934CA9B}"/>
                </a:ext>
              </a:extLst>
            </p:cNvPr>
            <p:cNvSpPr/>
            <p:nvPr/>
          </p:nvSpPr>
          <p:spPr>
            <a:xfrm>
              <a:off x="4630738" y="1638300"/>
              <a:ext cx="1474787" cy="342900"/>
            </a:xfrm>
            <a:custGeom>
              <a:avLst/>
              <a:gdLst/>
              <a:ahLst/>
              <a:cxnLst/>
              <a:rect l="l" t="t" r="r" b="b"/>
              <a:pathLst>
                <a:path w="1473994" h="342900" extrusionOk="0">
                  <a:moveTo>
                    <a:pt x="450057" y="288131"/>
                  </a:moveTo>
                  <a:lnTo>
                    <a:pt x="0" y="342900"/>
                  </a:lnTo>
                  <a:lnTo>
                    <a:pt x="33338" y="190500"/>
                  </a:lnTo>
                  <a:lnTo>
                    <a:pt x="169069" y="185738"/>
                  </a:lnTo>
                  <a:lnTo>
                    <a:pt x="250032" y="176213"/>
                  </a:lnTo>
                  <a:lnTo>
                    <a:pt x="602457" y="130969"/>
                  </a:lnTo>
                  <a:lnTo>
                    <a:pt x="916782" y="95250"/>
                  </a:lnTo>
                  <a:lnTo>
                    <a:pt x="950119" y="83344"/>
                  </a:lnTo>
                  <a:lnTo>
                    <a:pt x="1045369" y="30956"/>
                  </a:lnTo>
                  <a:lnTo>
                    <a:pt x="1112044" y="0"/>
                  </a:lnTo>
                  <a:lnTo>
                    <a:pt x="1128713" y="0"/>
                  </a:lnTo>
                  <a:lnTo>
                    <a:pt x="1231107" y="42863"/>
                  </a:lnTo>
                  <a:lnTo>
                    <a:pt x="1347788" y="114300"/>
                  </a:lnTo>
                  <a:lnTo>
                    <a:pt x="1447800" y="188119"/>
                  </a:lnTo>
                  <a:lnTo>
                    <a:pt x="1466850" y="209550"/>
                  </a:lnTo>
                  <a:lnTo>
                    <a:pt x="1473994" y="228600"/>
                  </a:lnTo>
                  <a:lnTo>
                    <a:pt x="1469232" y="250031"/>
                  </a:lnTo>
                  <a:lnTo>
                    <a:pt x="1452563" y="276225"/>
                  </a:lnTo>
                  <a:lnTo>
                    <a:pt x="1426369" y="292894"/>
                  </a:lnTo>
                  <a:lnTo>
                    <a:pt x="1352550" y="319088"/>
                  </a:lnTo>
                  <a:lnTo>
                    <a:pt x="1300163" y="342900"/>
                  </a:lnTo>
                  <a:lnTo>
                    <a:pt x="912019" y="259556"/>
                  </a:lnTo>
                  <a:lnTo>
                    <a:pt x="881063" y="250031"/>
                  </a:lnTo>
                  <a:lnTo>
                    <a:pt x="828675" y="247650"/>
                  </a:lnTo>
                  <a:lnTo>
                    <a:pt x="450057" y="2881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00;p335">
              <a:extLst>
                <a:ext uri="{FF2B5EF4-FFF2-40B4-BE49-F238E27FC236}">
                  <a16:creationId xmlns:a16="http://schemas.microsoft.com/office/drawing/2014/main" id="{958712FD-73F3-734C-AF37-62689A9B97FF}"/>
                </a:ext>
              </a:extLst>
            </p:cNvPr>
            <p:cNvSpPr/>
            <p:nvPr/>
          </p:nvSpPr>
          <p:spPr>
            <a:xfrm>
              <a:off x="4900613" y="1847850"/>
              <a:ext cx="1035050" cy="941388"/>
            </a:xfrm>
            <a:custGeom>
              <a:avLst/>
              <a:gdLst/>
              <a:ahLst/>
              <a:cxnLst/>
              <a:rect l="l" t="t" r="r" b="b"/>
              <a:pathLst>
                <a:path w="1035843" h="940594" extrusionOk="0">
                  <a:moveTo>
                    <a:pt x="364331" y="476250"/>
                  </a:moveTo>
                  <a:lnTo>
                    <a:pt x="650081" y="119063"/>
                  </a:lnTo>
                  <a:lnTo>
                    <a:pt x="657225" y="104775"/>
                  </a:lnTo>
                  <a:lnTo>
                    <a:pt x="661987" y="85725"/>
                  </a:lnTo>
                  <a:lnTo>
                    <a:pt x="661987" y="76200"/>
                  </a:lnTo>
                  <a:lnTo>
                    <a:pt x="659606" y="59531"/>
                  </a:lnTo>
                  <a:lnTo>
                    <a:pt x="616743" y="30956"/>
                  </a:lnTo>
                  <a:lnTo>
                    <a:pt x="897731" y="0"/>
                  </a:lnTo>
                  <a:lnTo>
                    <a:pt x="1035843" y="130969"/>
                  </a:lnTo>
                  <a:lnTo>
                    <a:pt x="990600" y="164306"/>
                  </a:lnTo>
                  <a:lnTo>
                    <a:pt x="864393" y="273844"/>
                  </a:lnTo>
                  <a:lnTo>
                    <a:pt x="233362" y="852488"/>
                  </a:lnTo>
                  <a:lnTo>
                    <a:pt x="157162" y="928688"/>
                  </a:lnTo>
                  <a:lnTo>
                    <a:pt x="0" y="940594"/>
                  </a:lnTo>
                  <a:lnTo>
                    <a:pt x="364331" y="476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01;p335">
              <a:extLst>
                <a:ext uri="{FF2B5EF4-FFF2-40B4-BE49-F238E27FC236}">
                  <a16:creationId xmlns:a16="http://schemas.microsoft.com/office/drawing/2014/main" id="{63BC2403-CAF1-564F-97D0-BC9313711C25}"/>
                </a:ext>
              </a:extLst>
            </p:cNvPr>
            <p:cNvSpPr/>
            <p:nvPr/>
          </p:nvSpPr>
          <p:spPr>
            <a:xfrm>
              <a:off x="3614738" y="2552700"/>
              <a:ext cx="2927350" cy="1638300"/>
            </a:xfrm>
            <a:custGeom>
              <a:avLst/>
              <a:gdLst/>
              <a:ahLst/>
              <a:cxnLst/>
              <a:rect l="l" t="t" r="r" b="b"/>
              <a:pathLst>
                <a:path w="2926556" h="1638300" extrusionOk="0">
                  <a:moveTo>
                    <a:pt x="1293018" y="314325"/>
                  </a:moveTo>
                  <a:lnTo>
                    <a:pt x="1000125" y="359569"/>
                  </a:lnTo>
                  <a:lnTo>
                    <a:pt x="516731" y="466725"/>
                  </a:lnTo>
                  <a:lnTo>
                    <a:pt x="459581" y="488156"/>
                  </a:lnTo>
                  <a:lnTo>
                    <a:pt x="385762" y="509588"/>
                  </a:lnTo>
                  <a:lnTo>
                    <a:pt x="352425" y="514350"/>
                  </a:lnTo>
                  <a:lnTo>
                    <a:pt x="319087" y="511969"/>
                  </a:lnTo>
                  <a:lnTo>
                    <a:pt x="283368" y="502444"/>
                  </a:lnTo>
                  <a:lnTo>
                    <a:pt x="214312" y="461963"/>
                  </a:lnTo>
                  <a:lnTo>
                    <a:pt x="169068" y="431006"/>
                  </a:lnTo>
                  <a:lnTo>
                    <a:pt x="135731" y="397669"/>
                  </a:lnTo>
                  <a:lnTo>
                    <a:pt x="100012" y="357188"/>
                  </a:lnTo>
                  <a:lnTo>
                    <a:pt x="66675" y="302419"/>
                  </a:lnTo>
                  <a:lnTo>
                    <a:pt x="35718" y="240506"/>
                  </a:lnTo>
                  <a:lnTo>
                    <a:pt x="0" y="135731"/>
                  </a:lnTo>
                  <a:lnTo>
                    <a:pt x="33337" y="100013"/>
                  </a:lnTo>
                  <a:lnTo>
                    <a:pt x="69056" y="157163"/>
                  </a:lnTo>
                  <a:lnTo>
                    <a:pt x="100012" y="185738"/>
                  </a:lnTo>
                  <a:lnTo>
                    <a:pt x="161925" y="228600"/>
                  </a:lnTo>
                  <a:lnTo>
                    <a:pt x="226218" y="259556"/>
                  </a:lnTo>
                  <a:lnTo>
                    <a:pt x="297656" y="278606"/>
                  </a:lnTo>
                  <a:lnTo>
                    <a:pt x="354806" y="285750"/>
                  </a:lnTo>
                  <a:lnTo>
                    <a:pt x="431006" y="285750"/>
                  </a:lnTo>
                  <a:lnTo>
                    <a:pt x="497681" y="276225"/>
                  </a:lnTo>
                  <a:lnTo>
                    <a:pt x="1369218" y="154781"/>
                  </a:lnTo>
                  <a:lnTo>
                    <a:pt x="1524000" y="133350"/>
                  </a:lnTo>
                  <a:lnTo>
                    <a:pt x="2490787" y="50006"/>
                  </a:lnTo>
                  <a:lnTo>
                    <a:pt x="2538412" y="33338"/>
                  </a:lnTo>
                  <a:lnTo>
                    <a:pt x="2655093" y="0"/>
                  </a:lnTo>
                  <a:lnTo>
                    <a:pt x="2671762" y="0"/>
                  </a:lnTo>
                  <a:lnTo>
                    <a:pt x="2697956" y="19050"/>
                  </a:lnTo>
                  <a:lnTo>
                    <a:pt x="2797968" y="102394"/>
                  </a:lnTo>
                  <a:lnTo>
                    <a:pt x="2888456" y="197644"/>
                  </a:lnTo>
                  <a:lnTo>
                    <a:pt x="2909887" y="228600"/>
                  </a:lnTo>
                  <a:lnTo>
                    <a:pt x="2921793" y="261938"/>
                  </a:lnTo>
                  <a:lnTo>
                    <a:pt x="2926556" y="290513"/>
                  </a:lnTo>
                  <a:lnTo>
                    <a:pt x="2921793" y="309563"/>
                  </a:lnTo>
                  <a:lnTo>
                    <a:pt x="2905125" y="328613"/>
                  </a:lnTo>
                  <a:lnTo>
                    <a:pt x="2867025" y="350044"/>
                  </a:lnTo>
                  <a:lnTo>
                    <a:pt x="2840831" y="373856"/>
                  </a:lnTo>
                  <a:lnTo>
                    <a:pt x="2821781" y="402431"/>
                  </a:lnTo>
                  <a:lnTo>
                    <a:pt x="2800350" y="447675"/>
                  </a:lnTo>
                  <a:lnTo>
                    <a:pt x="2793206" y="514350"/>
                  </a:lnTo>
                  <a:lnTo>
                    <a:pt x="2678906" y="1000125"/>
                  </a:lnTo>
                  <a:lnTo>
                    <a:pt x="2621756" y="1204913"/>
                  </a:lnTo>
                  <a:lnTo>
                    <a:pt x="2495550" y="1588294"/>
                  </a:lnTo>
                  <a:lnTo>
                    <a:pt x="2483643" y="1604963"/>
                  </a:lnTo>
                  <a:lnTo>
                    <a:pt x="2462212" y="1624013"/>
                  </a:lnTo>
                  <a:lnTo>
                    <a:pt x="2438400" y="1635919"/>
                  </a:lnTo>
                  <a:lnTo>
                    <a:pt x="2412206" y="1638300"/>
                  </a:lnTo>
                  <a:lnTo>
                    <a:pt x="2371725" y="1633538"/>
                  </a:lnTo>
                  <a:lnTo>
                    <a:pt x="2343150" y="1624013"/>
                  </a:lnTo>
                  <a:lnTo>
                    <a:pt x="2324100" y="1607344"/>
                  </a:lnTo>
                  <a:lnTo>
                    <a:pt x="2305050" y="1585913"/>
                  </a:lnTo>
                  <a:lnTo>
                    <a:pt x="2290762" y="1552575"/>
                  </a:lnTo>
                  <a:lnTo>
                    <a:pt x="2290762" y="1533525"/>
                  </a:lnTo>
                  <a:lnTo>
                    <a:pt x="2333625" y="1333500"/>
                  </a:lnTo>
                  <a:lnTo>
                    <a:pt x="2438400" y="876300"/>
                  </a:lnTo>
                  <a:lnTo>
                    <a:pt x="2490787" y="688181"/>
                  </a:lnTo>
                  <a:lnTo>
                    <a:pt x="2552700" y="354806"/>
                  </a:lnTo>
                  <a:lnTo>
                    <a:pt x="2555081" y="321469"/>
                  </a:lnTo>
                  <a:lnTo>
                    <a:pt x="2555081" y="302419"/>
                  </a:lnTo>
                  <a:lnTo>
                    <a:pt x="2545556" y="280988"/>
                  </a:lnTo>
                  <a:lnTo>
                    <a:pt x="2526506" y="266700"/>
                  </a:lnTo>
                  <a:lnTo>
                    <a:pt x="2509837" y="259556"/>
                  </a:lnTo>
                  <a:lnTo>
                    <a:pt x="2493168" y="252413"/>
                  </a:lnTo>
                  <a:lnTo>
                    <a:pt x="2469356" y="247650"/>
                  </a:lnTo>
                  <a:lnTo>
                    <a:pt x="2102643" y="257175"/>
                  </a:lnTo>
                  <a:lnTo>
                    <a:pt x="1764506" y="271463"/>
                  </a:lnTo>
                  <a:lnTo>
                    <a:pt x="129301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02;p335">
              <a:extLst>
                <a:ext uri="{FF2B5EF4-FFF2-40B4-BE49-F238E27FC236}">
                  <a16:creationId xmlns:a16="http://schemas.microsoft.com/office/drawing/2014/main" id="{6FEDAA29-7092-DA4B-812C-CBE469B565DF}"/>
                </a:ext>
              </a:extLst>
            </p:cNvPr>
            <p:cNvSpPr/>
            <p:nvPr/>
          </p:nvSpPr>
          <p:spPr>
            <a:xfrm>
              <a:off x="3611563" y="3240088"/>
              <a:ext cx="2568575" cy="523875"/>
            </a:xfrm>
            <a:custGeom>
              <a:avLst/>
              <a:gdLst/>
              <a:ahLst/>
              <a:cxnLst/>
              <a:rect l="l" t="t" r="r" b="b"/>
              <a:pathLst>
                <a:path w="2566988" h="523875" extrusionOk="0">
                  <a:moveTo>
                    <a:pt x="995363" y="342900"/>
                  </a:moveTo>
                  <a:lnTo>
                    <a:pt x="514350" y="450057"/>
                  </a:lnTo>
                  <a:lnTo>
                    <a:pt x="500063" y="459582"/>
                  </a:lnTo>
                  <a:lnTo>
                    <a:pt x="464344" y="488157"/>
                  </a:lnTo>
                  <a:lnTo>
                    <a:pt x="433388" y="507207"/>
                  </a:lnTo>
                  <a:lnTo>
                    <a:pt x="397669" y="521494"/>
                  </a:lnTo>
                  <a:lnTo>
                    <a:pt x="376238" y="523875"/>
                  </a:lnTo>
                  <a:lnTo>
                    <a:pt x="352425" y="519113"/>
                  </a:lnTo>
                  <a:lnTo>
                    <a:pt x="233363" y="457200"/>
                  </a:lnTo>
                  <a:lnTo>
                    <a:pt x="188119" y="426244"/>
                  </a:lnTo>
                  <a:lnTo>
                    <a:pt x="140494" y="388144"/>
                  </a:lnTo>
                  <a:lnTo>
                    <a:pt x="88107" y="333375"/>
                  </a:lnTo>
                  <a:lnTo>
                    <a:pt x="33338" y="271463"/>
                  </a:lnTo>
                  <a:lnTo>
                    <a:pt x="9525" y="233363"/>
                  </a:lnTo>
                  <a:lnTo>
                    <a:pt x="2382" y="214313"/>
                  </a:lnTo>
                  <a:lnTo>
                    <a:pt x="0" y="192882"/>
                  </a:lnTo>
                  <a:lnTo>
                    <a:pt x="2382" y="180975"/>
                  </a:lnTo>
                  <a:lnTo>
                    <a:pt x="9525" y="173832"/>
                  </a:lnTo>
                  <a:lnTo>
                    <a:pt x="19050" y="169069"/>
                  </a:lnTo>
                  <a:lnTo>
                    <a:pt x="35719" y="166688"/>
                  </a:lnTo>
                  <a:lnTo>
                    <a:pt x="57150" y="178594"/>
                  </a:lnTo>
                  <a:lnTo>
                    <a:pt x="95250" y="202407"/>
                  </a:lnTo>
                  <a:lnTo>
                    <a:pt x="119063" y="216694"/>
                  </a:lnTo>
                  <a:lnTo>
                    <a:pt x="169069" y="238125"/>
                  </a:lnTo>
                  <a:lnTo>
                    <a:pt x="223838" y="250032"/>
                  </a:lnTo>
                  <a:lnTo>
                    <a:pt x="266700" y="257175"/>
                  </a:lnTo>
                  <a:lnTo>
                    <a:pt x="307182" y="261938"/>
                  </a:lnTo>
                  <a:lnTo>
                    <a:pt x="359569" y="261938"/>
                  </a:lnTo>
                  <a:lnTo>
                    <a:pt x="476250" y="257175"/>
                  </a:lnTo>
                  <a:lnTo>
                    <a:pt x="611982" y="233363"/>
                  </a:lnTo>
                  <a:lnTo>
                    <a:pt x="921544" y="188119"/>
                  </a:lnTo>
                  <a:lnTo>
                    <a:pt x="1295400" y="128588"/>
                  </a:lnTo>
                  <a:lnTo>
                    <a:pt x="1678782" y="73819"/>
                  </a:lnTo>
                  <a:lnTo>
                    <a:pt x="2007394" y="38100"/>
                  </a:lnTo>
                  <a:lnTo>
                    <a:pt x="2528888" y="0"/>
                  </a:lnTo>
                  <a:lnTo>
                    <a:pt x="2566988" y="126207"/>
                  </a:lnTo>
                  <a:lnTo>
                    <a:pt x="2462213" y="185738"/>
                  </a:lnTo>
                  <a:lnTo>
                    <a:pt x="2278857" y="190500"/>
                  </a:lnTo>
                  <a:lnTo>
                    <a:pt x="1888332" y="209550"/>
                  </a:lnTo>
                  <a:lnTo>
                    <a:pt x="1578769" y="235744"/>
                  </a:lnTo>
                  <a:lnTo>
                    <a:pt x="1350169" y="269082"/>
                  </a:lnTo>
                  <a:lnTo>
                    <a:pt x="995363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03;p335">
              <a:extLst>
                <a:ext uri="{FF2B5EF4-FFF2-40B4-BE49-F238E27FC236}">
                  <a16:creationId xmlns:a16="http://schemas.microsoft.com/office/drawing/2014/main" id="{D54D2433-2F8B-974B-A279-B896DDF66FF8}"/>
                </a:ext>
              </a:extLst>
            </p:cNvPr>
            <p:cNvSpPr/>
            <p:nvPr/>
          </p:nvSpPr>
          <p:spPr>
            <a:xfrm>
              <a:off x="3589338" y="3887788"/>
              <a:ext cx="2430462" cy="520700"/>
            </a:xfrm>
            <a:custGeom>
              <a:avLst/>
              <a:gdLst/>
              <a:ahLst/>
              <a:cxnLst/>
              <a:rect l="l" t="t" r="r" b="b"/>
              <a:pathLst>
                <a:path w="2431256" h="519113" extrusionOk="0">
                  <a:moveTo>
                    <a:pt x="1131094" y="330994"/>
                  </a:moveTo>
                  <a:lnTo>
                    <a:pt x="823912" y="407194"/>
                  </a:lnTo>
                  <a:lnTo>
                    <a:pt x="650081" y="461963"/>
                  </a:lnTo>
                  <a:lnTo>
                    <a:pt x="504825" y="511969"/>
                  </a:lnTo>
                  <a:lnTo>
                    <a:pt x="476250" y="519113"/>
                  </a:lnTo>
                  <a:lnTo>
                    <a:pt x="454819" y="519113"/>
                  </a:lnTo>
                  <a:lnTo>
                    <a:pt x="411956" y="507207"/>
                  </a:lnTo>
                  <a:lnTo>
                    <a:pt x="326231" y="473869"/>
                  </a:lnTo>
                  <a:lnTo>
                    <a:pt x="257175" y="433388"/>
                  </a:lnTo>
                  <a:lnTo>
                    <a:pt x="161925" y="366713"/>
                  </a:lnTo>
                  <a:lnTo>
                    <a:pt x="76200" y="295275"/>
                  </a:lnTo>
                  <a:lnTo>
                    <a:pt x="40481" y="264319"/>
                  </a:lnTo>
                  <a:lnTo>
                    <a:pt x="14287" y="240507"/>
                  </a:lnTo>
                  <a:lnTo>
                    <a:pt x="0" y="216694"/>
                  </a:lnTo>
                  <a:lnTo>
                    <a:pt x="2381" y="197644"/>
                  </a:lnTo>
                  <a:lnTo>
                    <a:pt x="11906" y="183357"/>
                  </a:lnTo>
                  <a:lnTo>
                    <a:pt x="45244" y="173832"/>
                  </a:lnTo>
                  <a:lnTo>
                    <a:pt x="71437" y="178594"/>
                  </a:lnTo>
                  <a:lnTo>
                    <a:pt x="109537" y="204788"/>
                  </a:lnTo>
                  <a:lnTo>
                    <a:pt x="200025" y="252413"/>
                  </a:lnTo>
                  <a:lnTo>
                    <a:pt x="257175" y="273844"/>
                  </a:lnTo>
                  <a:lnTo>
                    <a:pt x="314325" y="283369"/>
                  </a:lnTo>
                  <a:lnTo>
                    <a:pt x="359569" y="288132"/>
                  </a:lnTo>
                  <a:lnTo>
                    <a:pt x="435769" y="283369"/>
                  </a:lnTo>
                  <a:lnTo>
                    <a:pt x="588169" y="250032"/>
                  </a:lnTo>
                  <a:lnTo>
                    <a:pt x="883444" y="188119"/>
                  </a:lnTo>
                  <a:lnTo>
                    <a:pt x="1157287" y="140494"/>
                  </a:lnTo>
                  <a:lnTo>
                    <a:pt x="1514475" y="83344"/>
                  </a:lnTo>
                  <a:lnTo>
                    <a:pt x="1750219" y="50007"/>
                  </a:lnTo>
                  <a:lnTo>
                    <a:pt x="2055019" y="21432"/>
                  </a:lnTo>
                  <a:lnTo>
                    <a:pt x="2397919" y="0"/>
                  </a:lnTo>
                  <a:lnTo>
                    <a:pt x="2431256" y="114300"/>
                  </a:lnTo>
                  <a:lnTo>
                    <a:pt x="2338387" y="185738"/>
                  </a:lnTo>
                  <a:lnTo>
                    <a:pt x="2207419" y="183357"/>
                  </a:lnTo>
                  <a:lnTo>
                    <a:pt x="1924050" y="202407"/>
                  </a:lnTo>
                  <a:lnTo>
                    <a:pt x="1659731" y="226219"/>
                  </a:lnTo>
                  <a:lnTo>
                    <a:pt x="1502569" y="254794"/>
                  </a:lnTo>
                  <a:lnTo>
                    <a:pt x="1131094" y="3309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04;p335">
              <a:extLst>
                <a:ext uri="{FF2B5EF4-FFF2-40B4-BE49-F238E27FC236}">
                  <a16:creationId xmlns:a16="http://schemas.microsoft.com/office/drawing/2014/main" id="{2EC9551F-4557-B04A-ACEA-809219E3FD79}"/>
                </a:ext>
              </a:extLst>
            </p:cNvPr>
            <p:cNvSpPr/>
            <p:nvPr/>
          </p:nvSpPr>
          <p:spPr>
            <a:xfrm>
              <a:off x="6156325" y="5089525"/>
              <a:ext cx="593725" cy="688975"/>
            </a:xfrm>
            <a:custGeom>
              <a:avLst/>
              <a:gdLst/>
              <a:ahLst/>
              <a:cxnLst/>
              <a:rect l="l" t="t" r="r" b="b"/>
              <a:pathLst>
                <a:path w="593725" h="688975" extrusionOk="0">
                  <a:moveTo>
                    <a:pt x="114300" y="244475"/>
                  </a:moveTo>
                  <a:lnTo>
                    <a:pt x="171450" y="333375"/>
                  </a:lnTo>
                  <a:lnTo>
                    <a:pt x="234950" y="434975"/>
                  </a:lnTo>
                  <a:lnTo>
                    <a:pt x="269875" y="498475"/>
                  </a:lnTo>
                  <a:lnTo>
                    <a:pt x="282575" y="536575"/>
                  </a:lnTo>
                  <a:lnTo>
                    <a:pt x="285750" y="565150"/>
                  </a:lnTo>
                  <a:lnTo>
                    <a:pt x="285750" y="625475"/>
                  </a:lnTo>
                  <a:lnTo>
                    <a:pt x="460375" y="688975"/>
                  </a:lnTo>
                  <a:lnTo>
                    <a:pt x="593725" y="565150"/>
                  </a:lnTo>
                  <a:lnTo>
                    <a:pt x="536575" y="511175"/>
                  </a:lnTo>
                  <a:lnTo>
                    <a:pt x="485775" y="454025"/>
                  </a:lnTo>
                  <a:lnTo>
                    <a:pt x="390525" y="352425"/>
                  </a:lnTo>
                  <a:lnTo>
                    <a:pt x="234950" y="193675"/>
                  </a:lnTo>
                  <a:lnTo>
                    <a:pt x="104775" y="53975"/>
                  </a:lnTo>
                  <a:lnTo>
                    <a:pt x="60325" y="12700"/>
                  </a:lnTo>
                  <a:lnTo>
                    <a:pt x="38100" y="3175"/>
                  </a:lnTo>
                  <a:lnTo>
                    <a:pt x="22225" y="0"/>
                  </a:lnTo>
                  <a:lnTo>
                    <a:pt x="3175" y="9525"/>
                  </a:lnTo>
                  <a:lnTo>
                    <a:pt x="0" y="31750"/>
                  </a:lnTo>
                  <a:lnTo>
                    <a:pt x="38100" y="107950"/>
                  </a:lnTo>
                  <a:lnTo>
                    <a:pt x="114300" y="244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05;p335">
              <a:extLst>
                <a:ext uri="{FF2B5EF4-FFF2-40B4-BE49-F238E27FC236}">
                  <a16:creationId xmlns:a16="http://schemas.microsoft.com/office/drawing/2014/main" id="{DC009583-DD42-D343-9E56-A3B8D81DD897}"/>
                </a:ext>
              </a:extLst>
            </p:cNvPr>
            <p:cNvSpPr/>
            <p:nvPr/>
          </p:nvSpPr>
          <p:spPr>
            <a:xfrm>
              <a:off x="5237163" y="4529138"/>
              <a:ext cx="298450" cy="352425"/>
            </a:xfrm>
            <a:custGeom>
              <a:avLst/>
              <a:gdLst/>
              <a:ahLst/>
              <a:cxnLst/>
              <a:rect l="l" t="t" r="r" b="b"/>
              <a:pathLst>
                <a:path w="300037" h="352425" extrusionOk="0">
                  <a:moveTo>
                    <a:pt x="147637" y="76200"/>
                  </a:moveTo>
                  <a:lnTo>
                    <a:pt x="50006" y="142875"/>
                  </a:lnTo>
                  <a:lnTo>
                    <a:pt x="0" y="185737"/>
                  </a:lnTo>
                  <a:cubicBezTo>
                    <a:pt x="59886" y="305510"/>
                    <a:pt x="23813" y="277019"/>
                    <a:pt x="57150" y="304800"/>
                  </a:cubicBezTo>
                  <a:lnTo>
                    <a:pt x="245269" y="352425"/>
                  </a:lnTo>
                  <a:lnTo>
                    <a:pt x="245269" y="261937"/>
                  </a:lnTo>
                  <a:lnTo>
                    <a:pt x="245269" y="219075"/>
                  </a:lnTo>
                  <a:lnTo>
                    <a:pt x="254794" y="159543"/>
                  </a:lnTo>
                  <a:lnTo>
                    <a:pt x="276225" y="73818"/>
                  </a:lnTo>
                  <a:lnTo>
                    <a:pt x="292894" y="38100"/>
                  </a:lnTo>
                  <a:lnTo>
                    <a:pt x="300037" y="9525"/>
                  </a:lnTo>
                  <a:lnTo>
                    <a:pt x="297656" y="4762"/>
                  </a:lnTo>
                  <a:lnTo>
                    <a:pt x="285750" y="0"/>
                  </a:lnTo>
                  <a:lnTo>
                    <a:pt x="261937" y="0"/>
                  </a:lnTo>
                  <a:lnTo>
                    <a:pt x="147637" y="76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710;p336">
            <a:extLst>
              <a:ext uri="{FF2B5EF4-FFF2-40B4-BE49-F238E27FC236}">
                <a16:creationId xmlns:a16="http://schemas.microsoft.com/office/drawing/2014/main" id="{F508F90B-CD17-A044-9A2F-8E862A298E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521" y="1304843"/>
            <a:ext cx="410845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0" name="Google Shape;3710;p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521" y="1328907"/>
            <a:ext cx="410845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町の行事について発表しよう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あたらしい漢字：使 決 始</a:t>
            </a:r>
          </a:p>
        </p:txBody>
      </p:sp>
    </p:spTree>
    <p:extLst>
      <p:ext uri="{BB962C8B-B14F-4D97-AF65-F5344CB8AC3E}">
        <p14:creationId xmlns:p14="http://schemas.microsoft.com/office/powerpoint/2010/main" val="13960882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337"/>
          <p:cNvSpPr txBox="1"/>
          <p:nvPr/>
        </p:nvSpPr>
        <p:spPr>
          <a:xfrm>
            <a:off x="5385048" y="810952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使</a:t>
            </a:r>
            <a:endParaRPr/>
          </a:p>
        </p:txBody>
      </p:sp>
      <p:sp>
        <p:nvSpPr>
          <p:cNvPr id="3717" name="Google Shape;3717;p337"/>
          <p:cNvSpPr/>
          <p:nvPr/>
        </p:nvSpPr>
        <p:spPr>
          <a:xfrm>
            <a:off x="4270375" y="2046288"/>
            <a:ext cx="2295525" cy="622300"/>
          </a:xfrm>
          <a:custGeom>
            <a:avLst/>
            <a:gdLst/>
            <a:ahLst/>
            <a:cxnLst/>
            <a:rect l="l" t="t" r="r" b="b"/>
            <a:pathLst>
              <a:path w="2295525" h="623887" extrusionOk="0">
                <a:moveTo>
                  <a:pt x="788194" y="514350"/>
                </a:moveTo>
                <a:lnTo>
                  <a:pt x="623888" y="552450"/>
                </a:lnTo>
                <a:lnTo>
                  <a:pt x="495300" y="588169"/>
                </a:lnTo>
                <a:lnTo>
                  <a:pt x="369094" y="623887"/>
                </a:lnTo>
                <a:lnTo>
                  <a:pt x="333375" y="621506"/>
                </a:lnTo>
                <a:lnTo>
                  <a:pt x="290513" y="607219"/>
                </a:lnTo>
                <a:lnTo>
                  <a:pt x="233363" y="564356"/>
                </a:lnTo>
                <a:lnTo>
                  <a:pt x="140494" y="476250"/>
                </a:lnTo>
                <a:lnTo>
                  <a:pt x="61913" y="388144"/>
                </a:lnTo>
                <a:lnTo>
                  <a:pt x="11907" y="326231"/>
                </a:lnTo>
                <a:lnTo>
                  <a:pt x="2382" y="314325"/>
                </a:lnTo>
                <a:lnTo>
                  <a:pt x="0" y="297656"/>
                </a:lnTo>
                <a:lnTo>
                  <a:pt x="0" y="278606"/>
                </a:lnTo>
                <a:lnTo>
                  <a:pt x="7144" y="264319"/>
                </a:lnTo>
                <a:lnTo>
                  <a:pt x="26194" y="259556"/>
                </a:lnTo>
                <a:lnTo>
                  <a:pt x="52388" y="266700"/>
                </a:lnTo>
                <a:lnTo>
                  <a:pt x="92869" y="302419"/>
                </a:lnTo>
                <a:lnTo>
                  <a:pt x="128588" y="330994"/>
                </a:lnTo>
                <a:lnTo>
                  <a:pt x="154782" y="350044"/>
                </a:lnTo>
                <a:lnTo>
                  <a:pt x="190500" y="369094"/>
                </a:lnTo>
                <a:lnTo>
                  <a:pt x="223838" y="376237"/>
                </a:lnTo>
                <a:lnTo>
                  <a:pt x="261938" y="381000"/>
                </a:lnTo>
                <a:lnTo>
                  <a:pt x="295275" y="381000"/>
                </a:lnTo>
                <a:lnTo>
                  <a:pt x="338138" y="381000"/>
                </a:lnTo>
                <a:lnTo>
                  <a:pt x="419100" y="371475"/>
                </a:lnTo>
                <a:lnTo>
                  <a:pt x="728663" y="321469"/>
                </a:lnTo>
                <a:lnTo>
                  <a:pt x="1102519" y="247650"/>
                </a:lnTo>
                <a:lnTo>
                  <a:pt x="1378744" y="195262"/>
                </a:lnTo>
                <a:lnTo>
                  <a:pt x="1678782" y="123825"/>
                </a:lnTo>
                <a:lnTo>
                  <a:pt x="1824038" y="88106"/>
                </a:lnTo>
                <a:lnTo>
                  <a:pt x="1847850" y="71437"/>
                </a:lnTo>
                <a:lnTo>
                  <a:pt x="1940719" y="2381"/>
                </a:lnTo>
                <a:lnTo>
                  <a:pt x="1974057" y="0"/>
                </a:lnTo>
                <a:lnTo>
                  <a:pt x="2114550" y="38100"/>
                </a:lnTo>
                <a:lnTo>
                  <a:pt x="2197894" y="73819"/>
                </a:lnTo>
                <a:lnTo>
                  <a:pt x="2262188" y="109537"/>
                </a:lnTo>
                <a:lnTo>
                  <a:pt x="2283619" y="130969"/>
                </a:lnTo>
                <a:lnTo>
                  <a:pt x="2295525" y="169069"/>
                </a:lnTo>
                <a:lnTo>
                  <a:pt x="2290763" y="195262"/>
                </a:lnTo>
                <a:lnTo>
                  <a:pt x="2274094" y="221456"/>
                </a:lnTo>
                <a:lnTo>
                  <a:pt x="2238375" y="238125"/>
                </a:lnTo>
                <a:lnTo>
                  <a:pt x="1981200" y="288131"/>
                </a:lnTo>
                <a:lnTo>
                  <a:pt x="1595438" y="357187"/>
                </a:lnTo>
                <a:lnTo>
                  <a:pt x="1371600" y="400050"/>
                </a:lnTo>
                <a:lnTo>
                  <a:pt x="1116807" y="447675"/>
                </a:lnTo>
                <a:lnTo>
                  <a:pt x="788194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8" name="Google Shape;3718;p337"/>
          <p:cNvSpPr/>
          <p:nvPr/>
        </p:nvSpPr>
        <p:spPr>
          <a:xfrm>
            <a:off x="4105275" y="3036888"/>
            <a:ext cx="547688" cy="1111250"/>
          </a:xfrm>
          <a:custGeom>
            <a:avLst/>
            <a:gdLst/>
            <a:ahLst/>
            <a:cxnLst/>
            <a:rect l="l" t="t" r="r" b="b"/>
            <a:pathLst>
              <a:path w="547688" h="1112044" extrusionOk="0">
                <a:moveTo>
                  <a:pt x="235744" y="581025"/>
                </a:moveTo>
                <a:lnTo>
                  <a:pt x="219075" y="473869"/>
                </a:lnTo>
                <a:lnTo>
                  <a:pt x="202406" y="388144"/>
                </a:lnTo>
                <a:lnTo>
                  <a:pt x="164306" y="271462"/>
                </a:lnTo>
                <a:lnTo>
                  <a:pt x="119063" y="178594"/>
                </a:lnTo>
                <a:lnTo>
                  <a:pt x="64294" y="102394"/>
                </a:lnTo>
                <a:lnTo>
                  <a:pt x="14288" y="59531"/>
                </a:lnTo>
                <a:lnTo>
                  <a:pt x="4763" y="40481"/>
                </a:lnTo>
                <a:lnTo>
                  <a:pt x="0" y="19050"/>
                </a:lnTo>
                <a:lnTo>
                  <a:pt x="4763" y="4762"/>
                </a:lnTo>
                <a:lnTo>
                  <a:pt x="16669" y="0"/>
                </a:lnTo>
                <a:lnTo>
                  <a:pt x="47625" y="4762"/>
                </a:lnTo>
                <a:lnTo>
                  <a:pt x="111919" y="23812"/>
                </a:lnTo>
                <a:lnTo>
                  <a:pt x="221456" y="54769"/>
                </a:lnTo>
                <a:lnTo>
                  <a:pt x="280988" y="78581"/>
                </a:lnTo>
                <a:lnTo>
                  <a:pt x="333375" y="104775"/>
                </a:lnTo>
                <a:lnTo>
                  <a:pt x="440531" y="285750"/>
                </a:lnTo>
                <a:lnTo>
                  <a:pt x="528638" y="835819"/>
                </a:lnTo>
                <a:lnTo>
                  <a:pt x="547688" y="997744"/>
                </a:lnTo>
                <a:lnTo>
                  <a:pt x="507206" y="1062037"/>
                </a:lnTo>
                <a:lnTo>
                  <a:pt x="473869" y="1097756"/>
                </a:lnTo>
                <a:lnTo>
                  <a:pt x="454819" y="1109662"/>
                </a:lnTo>
                <a:lnTo>
                  <a:pt x="428625" y="1112044"/>
                </a:lnTo>
                <a:lnTo>
                  <a:pt x="388144" y="1102519"/>
                </a:lnTo>
                <a:lnTo>
                  <a:pt x="345281" y="1071562"/>
                </a:lnTo>
                <a:lnTo>
                  <a:pt x="314325" y="1026319"/>
                </a:lnTo>
                <a:lnTo>
                  <a:pt x="290513" y="957262"/>
                </a:lnTo>
                <a:lnTo>
                  <a:pt x="285750" y="916781"/>
                </a:lnTo>
                <a:lnTo>
                  <a:pt x="285750" y="866775"/>
                </a:lnTo>
                <a:lnTo>
                  <a:pt x="271463" y="783431"/>
                </a:lnTo>
                <a:lnTo>
                  <a:pt x="235744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9" name="Google Shape;3719;p337"/>
          <p:cNvSpPr/>
          <p:nvPr/>
        </p:nvSpPr>
        <p:spPr>
          <a:xfrm rot="-5400000">
            <a:off x="1919287" y="1987551"/>
            <a:ext cx="2397125" cy="1638300"/>
          </a:xfrm>
          <a:custGeom>
            <a:avLst/>
            <a:gdLst/>
            <a:ahLst/>
            <a:cxnLst/>
            <a:rect l="l" t="t" r="r" b="b"/>
            <a:pathLst>
              <a:path w="2397919" h="1638300" extrusionOk="0">
                <a:moveTo>
                  <a:pt x="1126331" y="821531"/>
                </a:moveTo>
                <a:lnTo>
                  <a:pt x="1362075" y="964406"/>
                </a:lnTo>
                <a:lnTo>
                  <a:pt x="1507331" y="1042987"/>
                </a:lnTo>
                <a:lnTo>
                  <a:pt x="1674019" y="1126331"/>
                </a:lnTo>
                <a:lnTo>
                  <a:pt x="1833563" y="1200150"/>
                </a:lnTo>
                <a:lnTo>
                  <a:pt x="1940719" y="1243012"/>
                </a:lnTo>
                <a:lnTo>
                  <a:pt x="2028825" y="1269206"/>
                </a:lnTo>
                <a:lnTo>
                  <a:pt x="2109788" y="1283493"/>
                </a:lnTo>
                <a:lnTo>
                  <a:pt x="2143125" y="1285875"/>
                </a:lnTo>
                <a:lnTo>
                  <a:pt x="2171700" y="1278731"/>
                </a:lnTo>
                <a:lnTo>
                  <a:pt x="2231231" y="1257300"/>
                </a:lnTo>
                <a:lnTo>
                  <a:pt x="2266950" y="1235868"/>
                </a:lnTo>
                <a:lnTo>
                  <a:pt x="2314575" y="1195387"/>
                </a:lnTo>
                <a:lnTo>
                  <a:pt x="2343150" y="1176337"/>
                </a:lnTo>
                <a:lnTo>
                  <a:pt x="2364581" y="1164431"/>
                </a:lnTo>
                <a:lnTo>
                  <a:pt x="2383631" y="1164431"/>
                </a:lnTo>
                <a:lnTo>
                  <a:pt x="2393156" y="1169193"/>
                </a:lnTo>
                <a:lnTo>
                  <a:pt x="2397919" y="1185862"/>
                </a:lnTo>
                <a:lnTo>
                  <a:pt x="2376488" y="1276350"/>
                </a:lnTo>
                <a:lnTo>
                  <a:pt x="2347913" y="1359693"/>
                </a:lnTo>
                <a:lnTo>
                  <a:pt x="2321719" y="1407318"/>
                </a:lnTo>
                <a:lnTo>
                  <a:pt x="2264569" y="1478756"/>
                </a:lnTo>
                <a:lnTo>
                  <a:pt x="2169319" y="1569243"/>
                </a:lnTo>
                <a:lnTo>
                  <a:pt x="2085975" y="1626393"/>
                </a:lnTo>
                <a:lnTo>
                  <a:pt x="2055019" y="1638300"/>
                </a:lnTo>
                <a:lnTo>
                  <a:pt x="2028825" y="1635918"/>
                </a:lnTo>
                <a:lnTo>
                  <a:pt x="1988344" y="1621631"/>
                </a:lnTo>
                <a:lnTo>
                  <a:pt x="1945481" y="1588293"/>
                </a:lnTo>
                <a:lnTo>
                  <a:pt x="1931194" y="1574006"/>
                </a:lnTo>
                <a:lnTo>
                  <a:pt x="1647825" y="1407318"/>
                </a:lnTo>
                <a:lnTo>
                  <a:pt x="1409700" y="1262062"/>
                </a:lnTo>
                <a:lnTo>
                  <a:pt x="1209675" y="1131093"/>
                </a:lnTo>
                <a:lnTo>
                  <a:pt x="1035844" y="1012031"/>
                </a:lnTo>
                <a:lnTo>
                  <a:pt x="840581" y="881062"/>
                </a:lnTo>
                <a:lnTo>
                  <a:pt x="695325" y="752475"/>
                </a:lnTo>
                <a:lnTo>
                  <a:pt x="559594" y="631031"/>
                </a:lnTo>
                <a:lnTo>
                  <a:pt x="369094" y="454818"/>
                </a:lnTo>
                <a:lnTo>
                  <a:pt x="238125" y="326231"/>
                </a:lnTo>
                <a:lnTo>
                  <a:pt x="97631" y="173831"/>
                </a:lnTo>
                <a:lnTo>
                  <a:pt x="26194" y="92868"/>
                </a:lnTo>
                <a:lnTo>
                  <a:pt x="9525" y="71437"/>
                </a:lnTo>
                <a:lnTo>
                  <a:pt x="0" y="33337"/>
                </a:lnTo>
                <a:lnTo>
                  <a:pt x="0" y="16668"/>
                </a:lnTo>
                <a:lnTo>
                  <a:pt x="4763" y="4762"/>
                </a:lnTo>
                <a:lnTo>
                  <a:pt x="21431" y="0"/>
                </a:lnTo>
                <a:lnTo>
                  <a:pt x="42863" y="0"/>
                </a:lnTo>
                <a:lnTo>
                  <a:pt x="66675" y="11906"/>
                </a:lnTo>
                <a:lnTo>
                  <a:pt x="254794" y="178593"/>
                </a:lnTo>
                <a:lnTo>
                  <a:pt x="450056" y="345281"/>
                </a:lnTo>
                <a:lnTo>
                  <a:pt x="633413" y="478631"/>
                </a:lnTo>
                <a:lnTo>
                  <a:pt x="769144" y="581025"/>
                </a:lnTo>
                <a:lnTo>
                  <a:pt x="971550" y="723900"/>
                </a:lnTo>
                <a:lnTo>
                  <a:pt x="1126331" y="8215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0" name="Google Shape;3720;p337"/>
          <p:cNvSpPr/>
          <p:nvPr/>
        </p:nvSpPr>
        <p:spPr>
          <a:xfrm rot="-5400000">
            <a:off x="1828007" y="4326731"/>
            <a:ext cx="2933700" cy="357187"/>
          </a:xfrm>
          <a:custGeom>
            <a:avLst/>
            <a:gdLst/>
            <a:ahLst/>
            <a:cxnLst/>
            <a:rect l="l" t="t" r="r" b="b"/>
            <a:pathLst>
              <a:path w="2933700" h="357188" extrusionOk="0">
                <a:moveTo>
                  <a:pt x="1762125" y="128588"/>
                </a:moveTo>
                <a:lnTo>
                  <a:pt x="2138362" y="138113"/>
                </a:lnTo>
                <a:lnTo>
                  <a:pt x="2540793" y="135732"/>
                </a:lnTo>
                <a:lnTo>
                  <a:pt x="2721768" y="130969"/>
                </a:lnTo>
                <a:lnTo>
                  <a:pt x="2747962" y="123825"/>
                </a:lnTo>
                <a:lnTo>
                  <a:pt x="2776537" y="109538"/>
                </a:lnTo>
                <a:lnTo>
                  <a:pt x="2857500" y="16669"/>
                </a:lnTo>
                <a:lnTo>
                  <a:pt x="2933700" y="107157"/>
                </a:lnTo>
                <a:lnTo>
                  <a:pt x="2881312" y="185738"/>
                </a:lnTo>
                <a:lnTo>
                  <a:pt x="2833687" y="238125"/>
                </a:lnTo>
                <a:lnTo>
                  <a:pt x="2764631" y="290513"/>
                </a:lnTo>
                <a:lnTo>
                  <a:pt x="2693193" y="314325"/>
                </a:lnTo>
                <a:lnTo>
                  <a:pt x="2566987" y="335757"/>
                </a:lnTo>
                <a:lnTo>
                  <a:pt x="2407443" y="352425"/>
                </a:lnTo>
                <a:lnTo>
                  <a:pt x="2240756" y="357188"/>
                </a:lnTo>
                <a:lnTo>
                  <a:pt x="1788318" y="345282"/>
                </a:lnTo>
                <a:lnTo>
                  <a:pt x="1254918" y="335757"/>
                </a:lnTo>
                <a:lnTo>
                  <a:pt x="883443" y="326232"/>
                </a:lnTo>
                <a:lnTo>
                  <a:pt x="435768" y="316707"/>
                </a:lnTo>
                <a:lnTo>
                  <a:pt x="211931" y="311944"/>
                </a:lnTo>
                <a:lnTo>
                  <a:pt x="169068" y="302419"/>
                </a:lnTo>
                <a:lnTo>
                  <a:pt x="92868" y="273844"/>
                </a:lnTo>
                <a:lnTo>
                  <a:pt x="42862" y="250032"/>
                </a:lnTo>
                <a:lnTo>
                  <a:pt x="11906" y="228600"/>
                </a:lnTo>
                <a:lnTo>
                  <a:pt x="0" y="207169"/>
                </a:lnTo>
                <a:lnTo>
                  <a:pt x="0" y="178594"/>
                </a:lnTo>
                <a:lnTo>
                  <a:pt x="9525" y="159544"/>
                </a:lnTo>
                <a:lnTo>
                  <a:pt x="47625" y="121444"/>
                </a:lnTo>
                <a:lnTo>
                  <a:pt x="85725" y="97632"/>
                </a:lnTo>
                <a:lnTo>
                  <a:pt x="150018" y="66675"/>
                </a:lnTo>
                <a:lnTo>
                  <a:pt x="250031" y="35719"/>
                </a:lnTo>
                <a:lnTo>
                  <a:pt x="373856" y="7144"/>
                </a:lnTo>
                <a:lnTo>
                  <a:pt x="431006" y="0"/>
                </a:lnTo>
                <a:lnTo>
                  <a:pt x="502443" y="4763"/>
                </a:lnTo>
                <a:lnTo>
                  <a:pt x="711993" y="30957"/>
                </a:lnTo>
                <a:lnTo>
                  <a:pt x="885825" y="64294"/>
                </a:lnTo>
                <a:lnTo>
                  <a:pt x="988218" y="78582"/>
                </a:lnTo>
                <a:lnTo>
                  <a:pt x="1097756" y="90488"/>
                </a:lnTo>
                <a:lnTo>
                  <a:pt x="1507331" y="119063"/>
                </a:lnTo>
                <a:lnTo>
                  <a:pt x="1762125" y="1285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1" name="Google Shape;3721;p337"/>
          <p:cNvSpPr/>
          <p:nvPr/>
        </p:nvSpPr>
        <p:spPr>
          <a:xfrm>
            <a:off x="4365625" y="2763838"/>
            <a:ext cx="2524125" cy="1203325"/>
          </a:xfrm>
          <a:custGeom>
            <a:avLst/>
            <a:gdLst/>
            <a:ahLst/>
            <a:cxnLst/>
            <a:rect l="l" t="t" r="r" b="b"/>
            <a:pathLst>
              <a:path w="2524125" h="1202532" extrusionOk="0">
                <a:moveTo>
                  <a:pt x="461963" y="490538"/>
                </a:moveTo>
                <a:lnTo>
                  <a:pt x="102394" y="576263"/>
                </a:lnTo>
                <a:lnTo>
                  <a:pt x="0" y="469107"/>
                </a:lnTo>
                <a:lnTo>
                  <a:pt x="61913" y="371475"/>
                </a:lnTo>
                <a:lnTo>
                  <a:pt x="169069" y="361950"/>
                </a:lnTo>
                <a:lnTo>
                  <a:pt x="511969" y="316707"/>
                </a:lnTo>
                <a:lnTo>
                  <a:pt x="1021557" y="240507"/>
                </a:lnTo>
                <a:lnTo>
                  <a:pt x="1273969" y="195263"/>
                </a:lnTo>
                <a:lnTo>
                  <a:pt x="1500188" y="161925"/>
                </a:lnTo>
                <a:lnTo>
                  <a:pt x="1688307" y="126207"/>
                </a:lnTo>
                <a:lnTo>
                  <a:pt x="1838325" y="95250"/>
                </a:lnTo>
                <a:lnTo>
                  <a:pt x="1947863" y="73819"/>
                </a:lnTo>
                <a:lnTo>
                  <a:pt x="2005013" y="57150"/>
                </a:lnTo>
                <a:lnTo>
                  <a:pt x="2152650" y="2382"/>
                </a:lnTo>
                <a:lnTo>
                  <a:pt x="2176463" y="0"/>
                </a:lnTo>
                <a:lnTo>
                  <a:pt x="2264569" y="38100"/>
                </a:lnTo>
                <a:lnTo>
                  <a:pt x="2336007" y="78582"/>
                </a:lnTo>
                <a:lnTo>
                  <a:pt x="2436019" y="140494"/>
                </a:lnTo>
                <a:lnTo>
                  <a:pt x="2483644" y="178594"/>
                </a:lnTo>
                <a:lnTo>
                  <a:pt x="2507457" y="200025"/>
                </a:lnTo>
                <a:lnTo>
                  <a:pt x="2521744" y="233363"/>
                </a:lnTo>
                <a:lnTo>
                  <a:pt x="2524125" y="280988"/>
                </a:lnTo>
                <a:lnTo>
                  <a:pt x="2516982" y="311944"/>
                </a:lnTo>
                <a:lnTo>
                  <a:pt x="2497932" y="338138"/>
                </a:lnTo>
                <a:lnTo>
                  <a:pt x="2466975" y="364332"/>
                </a:lnTo>
                <a:lnTo>
                  <a:pt x="2438400" y="378619"/>
                </a:lnTo>
                <a:lnTo>
                  <a:pt x="2419350" y="397669"/>
                </a:lnTo>
                <a:lnTo>
                  <a:pt x="2400300" y="438150"/>
                </a:lnTo>
                <a:lnTo>
                  <a:pt x="2386013" y="485775"/>
                </a:lnTo>
                <a:lnTo>
                  <a:pt x="2281238" y="900113"/>
                </a:lnTo>
                <a:lnTo>
                  <a:pt x="2257425" y="1009650"/>
                </a:lnTo>
                <a:lnTo>
                  <a:pt x="2231232" y="1090613"/>
                </a:lnTo>
                <a:lnTo>
                  <a:pt x="2207419" y="1140619"/>
                </a:lnTo>
                <a:lnTo>
                  <a:pt x="2178844" y="1173957"/>
                </a:lnTo>
                <a:lnTo>
                  <a:pt x="2143125" y="1195388"/>
                </a:lnTo>
                <a:lnTo>
                  <a:pt x="2114550" y="1202532"/>
                </a:lnTo>
                <a:lnTo>
                  <a:pt x="2071688" y="1193007"/>
                </a:lnTo>
                <a:lnTo>
                  <a:pt x="2031207" y="1162050"/>
                </a:lnTo>
                <a:lnTo>
                  <a:pt x="2005013" y="1133475"/>
                </a:lnTo>
                <a:lnTo>
                  <a:pt x="1976438" y="1085850"/>
                </a:lnTo>
                <a:lnTo>
                  <a:pt x="2047875" y="781050"/>
                </a:lnTo>
                <a:lnTo>
                  <a:pt x="2069307" y="681038"/>
                </a:lnTo>
                <a:lnTo>
                  <a:pt x="2083594" y="602457"/>
                </a:lnTo>
                <a:lnTo>
                  <a:pt x="2095500" y="469107"/>
                </a:lnTo>
                <a:lnTo>
                  <a:pt x="2100263" y="378619"/>
                </a:lnTo>
                <a:cubicBezTo>
                  <a:pt x="2099469" y="359569"/>
                  <a:pt x="2098676" y="340519"/>
                  <a:pt x="2097882" y="321469"/>
                </a:cubicBezTo>
                <a:lnTo>
                  <a:pt x="2090738" y="300038"/>
                </a:lnTo>
                <a:lnTo>
                  <a:pt x="2076450" y="280988"/>
                </a:lnTo>
                <a:lnTo>
                  <a:pt x="2052638" y="269082"/>
                </a:lnTo>
                <a:lnTo>
                  <a:pt x="2007394" y="261938"/>
                </a:lnTo>
                <a:lnTo>
                  <a:pt x="1931194" y="271463"/>
                </a:lnTo>
                <a:lnTo>
                  <a:pt x="1278732" y="352425"/>
                </a:lnTo>
                <a:lnTo>
                  <a:pt x="1019175" y="395288"/>
                </a:lnTo>
                <a:lnTo>
                  <a:pt x="690563" y="447675"/>
                </a:lnTo>
                <a:lnTo>
                  <a:pt x="461963" y="4905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2" name="Google Shape;3722;p337"/>
          <p:cNvSpPr/>
          <p:nvPr/>
        </p:nvSpPr>
        <p:spPr>
          <a:xfrm>
            <a:off x="4543425" y="3595688"/>
            <a:ext cx="1933575" cy="444500"/>
          </a:xfrm>
          <a:custGeom>
            <a:avLst/>
            <a:gdLst/>
            <a:ahLst/>
            <a:cxnLst/>
            <a:rect l="l" t="t" r="r" b="b"/>
            <a:pathLst>
              <a:path w="1933575" h="445293" extrusionOk="0">
                <a:moveTo>
                  <a:pt x="492919" y="383381"/>
                </a:moveTo>
                <a:lnTo>
                  <a:pt x="342900" y="407193"/>
                </a:lnTo>
                <a:lnTo>
                  <a:pt x="59531" y="445293"/>
                </a:lnTo>
                <a:lnTo>
                  <a:pt x="0" y="357187"/>
                </a:lnTo>
                <a:lnTo>
                  <a:pt x="85725" y="285750"/>
                </a:lnTo>
                <a:lnTo>
                  <a:pt x="440531" y="214312"/>
                </a:lnTo>
                <a:lnTo>
                  <a:pt x="826294" y="145256"/>
                </a:lnTo>
                <a:lnTo>
                  <a:pt x="1078706" y="123825"/>
                </a:lnTo>
                <a:lnTo>
                  <a:pt x="1426369" y="78581"/>
                </a:lnTo>
                <a:lnTo>
                  <a:pt x="1697831" y="38100"/>
                </a:lnTo>
                <a:lnTo>
                  <a:pt x="1885950" y="0"/>
                </a:lnTo>
                <a:lnTo>
                  <a:pt x="1933575" y="180975"/>
                </a:lnTo>
                <a:lnTo>
                  <a:pt x="1804988" y="264318"/>
                </a:lnTo>
                <a:lnTo>
                  <a:pt x="1778794" y="238125"/>
                </a:lnTo>
                <a:lnTo>
                  <a:pt x="1747838" y="230981"/>
                </a:lnTo>
                <a:lnTo>
                  <a:pt x="1647825" y="233362"/>
                </a:lnTo>
                <a:lnTo>
                  <a:pt x="1362075" y="257175"/>
                </a:lnTo>
                <a:lnTo>
                  <a:pt x="1040606" y="304800"/>
                </a:lnTo>
                <a:lnTo>
                  <a:pt x="785813" y="333375"/>
                </a:lnTo>
                <a:lnTo>
                  <a:pt x="492919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337"/>
          <p:cNvSpPr/>
          <p:nvPr/>
        </p:nvSpPr>
        <p:spPr>
          <a:xfrm rot="-5400000">
            <a:off x="2608262" y="2749551"/>
            <a:ext cx="4359275" cy="1835150"/>
          </a:xfrm>
          <a:custGeom>
            <a:avLst/>
            <a:gdLst/>
            <a:ahLst/>
            <a:cxnLst/>
            <a:rect l="l" t="t" r="r" b="b"/>
            <a:pathLst>
              <a:path w="4359860" h="1836115" extrusionOk="0">
                <a:moveTo>
                  <a:pt x="3178455" y="1521561"/>
                </a:moveTo>
                <a:lnTo>
                  <a:pt x="3343047" y="1521561"/>
                </a:lnTo>
                <a:lnTo>
                  <a:pt x="3547872" y="1503273"/>
                </a:lnTo>
                <a:lnTo>
                  <a:pt x="3756356" y="1503273"/>
                </a:lnTo>
                <a:lnTo>
                  <a:pt x="3968496" y="1503273"/>
                </a:lnTo>
                <a:lnTo>
                  <a:pt x="4023360" y="1499616"/>
                </a:lnTo>
                <a:lnTo>
                  <a:pt x="4081882" y="1484985"/>
                </a:lnTo>
                <a:lnTo>
                  <a:pt x="4158692" y="1455724"/>
                </a:lnTo>
                <a:lnTo>
                  <a:pt x="4228186" y="1408176"/>
                </a:lnTo>
                <a:lnTo>
                  <a:pt x="4272077" y="1371600"/>
                </a:lnTo>
                <a:lnTo>
                  <a:pt x="4297680" y="1342339"/>
                </a:lnTo>
                <a:lnTo>
                  <a:pt x="4315968" y="1331366"/>
                </a:lnTo>
                <a:lnTo>
                  <a:pt x="4337914" y="1335024"/>
                </a:lnTo>
                <a:lnTo>
                  <a:pt x="4356202" y="1356969"/>
                </a:lnTo>
                <a:lnTo>
                  <a:pt x="4359860" y="1397203"/>
                </a:lnTo>
                <a:lnTo>
                  <a:pt x="4315968" y="1565452"/>
                </a:lnTo>
                <a:lnTo>
                  <a:pt x="4286708" y="1631289"/>
                </a:lnTo>
                <a:lnTo>
                  <a:pt x="4191610" y="1777593"/>
                </a:lnTo>
                <a:lnTo>
                  <a:pt x="4162349" y="1810512"/>
                </a:lnTo>
                <a:lnTo>
                  <a:pt x="4118458" y="1832457"/>
                </a:lnTo>
                <a:lnTo>
                  <a:pt x="4070909" y="1836115"/>
                </a:lnTo>
                <a:lnTo>
                  <a:pt x="4045306" y="1814169"/>
                </a:lnTo>
                <a:lnTo>
                  <a:pt x="4012388" y="1792224"/>
                </a:lnTo>
                <a:lnTo>
                  <a:pt x="3968496" y="1781251"/>
                </a:lnTo>
                <a:lnTo>
                  <a:pt x="3891687" y="1770278"/>
                </a:lnTo>
                <a:lnTo>
                  <a:pt x="3584448" y="1766620"/>
                </a:lnTo>
                <a:lnTo>
                  <a:pt x="3401568" y="1766620"/>
                </a:lnTo>
                <a:lnTo>
                  <a:pt x="2871216" y="1766620"/>
                </a:lnTo>
                <a:lnTo>
                  <a:pt x="2743200" y="1766620"/>
                </a:lnTo>
                <a:lnTo>
                  <a:pt x="2117751" y="1744675"/>
                </a:lnTo>
                <a:lnTo>
                  <a:pt x="1938528" y="1719072"/>
                </a:lnTo>
                <a:lnTo>
                  <a:pt x="1719072" y="1686153"/>
                </a:lnTo>
                <a:lnTo>
                  <a:pt x="1466698" y="1634947"/>
                </a:lnTo>
                <a:lnTo>
                  <a:pt x="1313079" y="1594713"/>
                </a:lnTo>
                <a:lnTo>
                  <a:pt x="1177748" y="1547164"/>
                </a:lnTo>
                <a:lnTo>
                  <a:pt x="1024128" y="1477670"/>
                </a:lnTo>
                <a:lnTo>
                  <a:pt x="896112" y="1415491"/>
                </a:lnTo>
                <a:lnTo>
                  <a:pt x="779069" y="1324051"/>
                </a:lnTo>
                <a:lnTo>
                  <a:pt x="676656" y="1239926"/>
                </a:lnTo>
                <a:lnTo>
                  <a:pt x="581559" y="1148486"/>
                </a:lnTo>
                <a:lnTo>
                  <a:pt x="479146" y="1038758"/>
                </a:lnTo>
                <a:lnTo>
                  <a:pt x="395021" y="940003"/>
                </a:lnTo>
                <a:lnTo>
                  <a:pt x="343815" y="863193"/>
                </a:lnTo>
                <a:lnTo>
                  <a:pt x="285293" y="779068"/>
                </a:lnTo>
                <a:lnTo>
                  <a:pt x="219456" y="658368"/>
                </a:lnTo>
                <a:lnTo>
                  <a:pt x="153620" y="530352"/>
                </a:lnTo>
                <a:lnTo>
                  <a:pt x="102413" y="413308"/>
                </a:lnTo>
                <a:lnTo>
                  <a:pt x="65837" y="318211"/>
                </a:lnTo>
                <a:lnTo>
                  <a:pt x="40234" y="219456"/>
                </a:lnTo>
                <a:lnTo>
                  <a:pt x="10973" y="113385"/>
                </a:lnTo>
                <a:lnTo>
                  <a:pt x="0" y="69494"/>
                </a:lnTo>
                <a:lnTo>
                  <a:pt x="3658" y="36576"/>
                </a:lnTo>
                <a:lnTo>
                  <a:pt x="14631" y="7315"/>
                </a:lnTo>
                <a:lnTo>
                  <a:pt x="25604" y="0"/>
                </a:lnTo>
                <a:lnTo>
                  <a:pt x="51207" y="3657"/>
                </a:lnTo>
                <a:lnTo>
                  <a:pt x="65837" y="18288"/>
                </a:lnTo>
                <a:lnTo>
                  <a:pt x="91440" y="84124"/>
                </a:lnTo>
                <a:lnTo>
                  <a:pt x="146304" y="223113"/>
                </a:lnTo>
                <a:lnTo>
                  <a:pt x="208484" y="347472"/>
                </a:lnTo>
                <a:lnTo>
                  <a:pt x="285293" y="493776"/>
                </a:lnTo>
                <a:lnTo>
                  <a:pt x="343815" y="581558"/>
                </a:lnTo>
                <a:lnTo>
                  <a:pt x="449885" y="735177"/>
                </a:lnTo>
                <a:lnTo>
                  <a:pt x="559613" y="870508"/>
                </a:lnTo>
                <a:lnTo>
                  <a:pt x="691287" y="998524"/>
                </a:lnTo>
                <a:lnTo>
                  <a:pt x="764439" y="1057046"/>
                </a:lnTo>
                <a:lnTo>
                  <a:pt x="888797" y="1148486"/>
                </a:lnTo>
                <a:lnTo>
                  <a:pt x="1024128" y="1221638"/>
                </a:lnTo>
                <a:lnTo>
                  <a:pt x="1137514" y="1276502"/>
                </a:lnTo>
                <a:lnTo>
                  <a:pt x="1280160" y="1335024"/>
                </a:lnTo>
                <a:lnTo>
                  <a:pt x="1433780" y="1382572"/>
                </a:lnTo>
                <a:lnTo>
                  <a:pt x="1569111" y="1415491"/>
                </a:lnTo>
                <a:lnTo>
                  <a:pt x="1773936" y="1459382"/>
                </a:lnTo>
                <a:lnTo>
                  <a:pt x="1934871" y="1477670"/>
                </a:lnTo>
                <a:lnTo>
                  <a:pt x="2099463" y="1503273"/>
                </a:lnTo>
                <a:lnTo>
                  <a:pt x="2359152" y="1517904"/>
                </a:lnTo>
                <a:lnTo>
                  <a:pt x="2684679" y="1521561"/>
                </a:lnTo>
                <a:lnTo>
                  <a:pt x="2860244" y="1521561"/>
                </a:lnTo>
                <a:lnTo>
                  <a:pt x="3178455" y="15215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4" name="Google Shape;3724;p337"/>
          <p:cNvSpPr/>
          <p:nvPr/>
        </p:nvSpPr>
        <p:spPr>
          <a:xfrm>
            <a:off x="4222750" y="4252913"/>
            <a:ext cx="3132138" cy="1654175"/>
          </a:xfrm>
          <a:custGeom>
            <a:avLst/>
            <a:gdLst/>
            <a:ahLst/>
            <a:cxnLst/>
            <a:rect l="l" t="t" r="r" b="b"/>
            <a:pathLst>
              <a:path w="3131688" h="1654377" extrusionOk="0">
                <a:moveTo>
                  <a:pt x="1234175" y="832474"/>
                </a:moveTo>
                <a:lnTo>
                  <a:pt x="1065038" y="705621"/>
                </a:lnTo>
                <a:lnTo>
                  <a:pt x="848330" y="578768"/>
                </a:lnTo>
                <a:lnTo>
                  <a:pt x="679193" y="454558"/>
                </a:lnTo>
                <a:lnTo>
                  <a:pt x="539126" y="359418"/>
                </a:lnTo>
                <a:lnTo>
                  <a:pt x="428129" y="285420"/>
                </a:lnTo>
                <a:lnTo>
                  <a:pt x="356774" y="243136"/>
                </a:lnTo>
                <a:lnTo>
                  <a:pt x="303919" y="216708"/>
                </a:lnTo>
                <a:lnTo>
                  <a:pt x="251063" y="190280"/>
                </a:lnTo>
                <a:lnTo>
                  <a:pt x="190280" y="169138"/>
                </a:lnTo>
                <a:lnTo>
                  <a:pt x="100425" y="137425"/>
                </a:lnTo>
                <a:lnTo>
                  <a:pt x="66069" y="124211"/>
                </a:lnTo>
                <a:lnTo>
                  <a:pt x="34356" y="103068"/>
                </a:lnTo>
                <a:lnTo>
                  <a:pt x="10571" y="79284"/>
                </a:lnTo>
                <a:lnTo>
                  <a:pt x="0" y="55499"/>
                </a:lnTo>
                <a:lnTo>
                  <a:pt x="0" y="36999"/>
                </a:lnTo>
                <a:lnTo>
                  <a:pt x="7928" y="21142"/>
                </a:lnTo>
                <a:lnTo>
                  <a:pt x="34356" y="5286"/>
                </a:lnTo>
                <a:lnTo>
                  <a:pt x="63426" y="0"/>
                </a:lnTo>
                <a:lnTo>
                  <a:pt x="118925" y="0"/>
                </a:lnTo>
                <a:lnTo>
                  <a:pt x="163852" y="5286"/>
                </a:lnTo>
                <a:lnTo>
                  <a:pt x="240492" y="31714"/>
                </a:lnTo>
                <a:lnTo>
                  <a:pt x="412273" y="124211"/>
                </a:lnTo>
                <a:lnTo>
                  <a:pt x="607838" y="240493"/>
                </a:lnTo>
                <a:lnTo>
                  <a:pt x="919685" y="441344"/>
                </a:lnTo>
                <a:lnTo>
                  <a:pt x="1131107" y="568197"/>
                </a:lnTo>
                <a:lnTo>
                  <a:pt x="1519595" y="795475"/>
                </a:lnTo>
                <a:lnTo>
                  <a:pt x="1728374" y="909115"/>
                </a:lnTo>
                <a:lnTo>
                  <a:pt x="1976795" y="1046539"/>
                </a:lnTo>
                <a:lnTo>
                  <a:pt x="2320356" y="1218319"/>
                </a:lnTo>
                <a:lnTo>
                  <a:pt x="2579348" y="1331959"/>
                </a:lnTo>
                <a:lnTo>
                  <a:pt x="2722058" y="1382171"/>
                </a:lnTo>
                <a:lnTo>
                  <a:pt x="2930837" y="1445598"/>
                </a:lnTo>
                <a:lnTo>
                  <a:pt x="3055047" y="1477311"/>
                </a:lnTo>
                <a:lnTo>
                  <a:pt x="3110545" y="1490525"/>
                </a:lnTo>
                <a:lnTo>
                  <a:pt x="3129045" y="1503739"/>
                </a:lnTo>
                <a:lnTo>
                  <a:pt x="3131688" y="1519596"/>
                </a:lnTo>
                <a:lnTo>
                  <a:pt x="3121117" y="1543381"/>
                </a:lnTo>
                <a:lnTo>
                  <a:pt x="3092046" y="1561880"/>
                </a:lnTo>
                <a:lnTo>
                  <a:pt x="2534421" y="1627949"/>
                </a:lnTo>
                <a:lnTo>
                  <a:pt x="2346784" y="1649092"/>
                </a:lnTo>
                <a:lnTo>
                  <a:pt x="2291285" y="1654377"/>
                </a:lnTo>
                <a:lnTo>
                  <a:pt x="2251644" y="1649092"/>
                </a:lnTo>
                <a:lnTo>
                  <a:pt x="2206717" y="1641163"/>
                </a:lnTo>
                <a:lnTo>
                  <a:pt x="2167075" y="1622664"/>
                </a:lnTo>
                <a:lnTo>
                  <a:pt x="2116862" y="1577737"/>
                </a:lnTo>
                <a:lnTo>
                  <a:pt x="2085149" y="1546023"/>
                </a:lnTo>
                <a:lnTo>
                  <a:pt x="1834085" y="1324030"/>
                </a:lnTo>
                <a:lnTo>
                  <a:pt x="1625306" y="1149607"/>
                </a:lnTo>
                <a:lnTo>
                  <a:pt x="1450883" y="996326"/>
                </a:lnTo>
                <a:lnTo>
                  <a:pt x="1234175" y="8324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150BEA-D577-1741-BB20-D3081EA7080C}"/>
              </a:ext>
            </a:extLst>
          </p:cNvPr>
          <p:cNvGrpSpPr/>
          <p:nvPr/>
        </p:nvGrpSpPr>
        <p:grpSpPr>
          <a:xfrm>
            <a:off x="2294686" y="1483476"/>
            <a:ext cx="5056188" cy="4484687"/>
            <a:chOff x="2451100" y="1639888"/>
            <a:chExt cx="5056188" cy="4484687"/>
          </a:xfrm>
        </p:grpSpPr>
        <p:sp>
          <p:nvSpPr>
            <p:cNvPr id="11" name="Google Shape;3717;p337">
              <a:extLst>
                <a:ext uri="{FF2B5EF4-FFF2-40B4-BE49-F238E27FC236}">
                  <a16:creationId xmlns:a16="http://schemas.microsoft.com/office/drawing/2014/main" id="{330A606A-AF8F-1B4D-9CDD-988061BAD0E3}"/>
                </a:ext>
              </a:extLst>
            </p:cNvPr>
            <p:cNvSpPr/>
            <p:nvPr/>
          </p:nvSpPr>
          <p:spPr>
            <a:xfrm>
              <a:off x="4422775" y="2198688"/>
              <a:ext cx="2295525" cy="622300"/>
            </a:xfrm>
            <a:custGeom>
              <a:avLst/>
              <a:gdLst/>
              <a:ahLst/>
              <a:cxnLst/>
              <a:rect l="l" t="t" r="r" b="b"/>
              <a:pathLst>
                <a:path w="2295525" h="623887" extrusionOk="0">
                  <a:moveTo>
                    <a:pt x="788194" y="514350"/>
                  </a:moveTo>
                  <a:lnTo>
                    <a:pt x="623888" y="552450"/>
                  </a:lnTo>
                  <a:lnTo>
                    <a:pt x="495300" y="588169"/>
                  </a:lnTo>
                  <a:lnTo>
                    <a:pt x="369094" y="623887"/>
                  </a:lnTo>
                  <a:lnTo>
                    <a:pt x="333375" y="621506"/>
                  </a:lnTo>
                  <a:lnTo>
                    <a:pt x="290513" y="607219"/>
                  </a:lnTo>
                  <a:lnTo>
                    <a:pt x="233363" y="564356"/>
                  </a:lnTo>
                  <a:lnTo>
                    <a:pt x="140494" y="476250"/>
                  </a:lnTo>
                  <a:lnTo>
                    <a:pt x="61913" y="388144"/>
                  </a:lnTo>
                  <a:lnTo>
                    <a:pt x="11907" y="326231"/>
                  </a:lnTo>
                  <a:lnTo>
                    <a:pt x="2382" y="314325"/>
                  </a:lnTo>
                  <a:lnTo>
                    <a:pt x="0" y="297656"/>
                  </a:lnTo>
                  <a:lnTo>
                    <a:pt x="0" y="278606"/>
                  </a:lnTo>
                  <a:lnTo>
                    <a:pt x="7144" y="264319"/>
                  </a:lnTo>
                  <a:lnTo>
                    <a:pt x="26194" y="259556"/>
                  </a:lnTo>
                  <a:lnTo>
                    <a:pt x="52388" y="266700"/>
                  </a:lnTo>
                  <a:lnTo>
                    <a:pt x="92869" y="302419"/>
                  </a:lnTo>
                  <a:lnTo>
                    <a:pt x="128588" y="330994"/>
                  </a:lnTo>
                  <a:lnTo>
                    <a:pt x="154782" y="350044"/>
                  </a:lnTo>
                  <a:lnTo>
                    <a:pt x="190500" y="369094"/>
                  </a:lnTo>
                  <a:lnTo>
                    <a:pt x="223838" y="376237"/>
                  </a:lnTo>
                  <a:lnTo>
                    <a:pt x="261938" y="381000"/>
                  </a:lnTo>
                  <a:lnTo>
                    <a:pt x="295275" y="381000"/>
                  </a:lnTo>
                  <a:lnTo>
                    <a:pt x="338138" y="381000"/>
                  </a:lnTo>
                  <a:lnTo>
                    <a:pt x="419100" y="371475"/>
                  </a:lnTo>
                  <a:lnTo>
                    <a:pt x="728663" y="321469"/>
                  </a:lnTo>
                  <a:lnTo>
                    <a:pt x="1102519" y="247650"/>
                  </a:lnTo>
                  <a:lnTo>
                    <a:pt x="1378744" y="195262"/>
                  </a:lnTo>
                  <a:lnTo>
                    <a:pt x="1678782" y="123825"/>
                  </a:lnTo>
                  <a:lnTo>
                    <a:pt x="1824038" y="88106"/>
                  </a:lnTo>
                  <a:lnTo>
                    <a:pt x="1847850" y="71437"/>
                  </a:lnTo>
                  <a:lnTo>
                    <a:pt x="1940719" y="2381"/>
                  </a:lnTo>
                  <a:lnTo>
                    <a:pt x="1974057" y="0"/>
                  </a:lnTo>
                  <a:lnTo>
                    <a:pt x="2114550" y="38100"/>
                  </a:lnTo>
                  <a:lnTo>
                    <a:pt x="2197894" y="73819"/>
                  </a:lnTo>
                  <a:lnTo>
                    <a:pt x="2262188" y="109537"/>
                  </a:lnTo>
                  <a:lnTo>
                    <a:pt x="2283619" y="130969"/>
                  </a:lnTo>
                  <a:lnTo>
                    <a:pt x="2295525" y="169069"/>
                  </a:lnTo>
                  <a:lnTo>
                    <a:pt x="2290763" y="195262"/>
                  </a:lnTo>
                  <a:lnTo>
                    <a:pt x="2274094" y="221456"/>
                  </a:lnTo>
                  <a:lnTo>
                    <a:pt x="2238375" y="238125"/>
                  </a:lnTo>
                  <a:lnTo>
                    <a:pt x="1981200" y="288131"/>
                  </a:lnTo>
                  <a:lnTo>
                    <a:pt x="1595438" y="357187"/>
                  </a:lnTo>
                  <a:lnTo>
                    <a:pt x="1371600" y="400050"/>
                  </a:lnTo>
                  <a:lnTo>
                    <a:pt x="1116807" y="447675"/>
                  </a:lnTo>
                  <a:lnTo>
                    <a:pt x="788194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18;p337">
              <a:extLst>
                <a:ext uri="{FF2B5EF4-FFF2-40B4-BE49-F238E27FC236}">
                  <a16:creationId xmlns:a16="http://schemas.microsoft.com/office/drawing/2014/main" id="{B23DB3FD-3D40-A64E-B0AE-363E143306C9}"/>
                </a:ext>
              </a:extLst>
            </p:cNvPr>
            <p:cNvSpPr/>
            <p:nvPr/>
          </p:nvSpPr>
          <p:spPr>
            <a:xfrm>
              <a:off x="4257675" y="3189288"/>
              <a:ext cx="547688" cy="1111250"/>
            </a:xfrm>
            <a:custGeom>
              <a:avLst/>
              <a:gdLst/>
              <a:ahLst/>
              <a:cxnLst/>
              <a:rect l="l" t="t" r="r" b="b"/>
              <a:pathLst>
                <a:path w="547688" h="1112044" extrusionOk="0">
                  <a:moveTo>
                    <a:pt x="235744" y="581025"/>
                  </a:moveTo>
                  <a:lnTo>
                    <a:pt x="219075" y="473869"/>
                  </a:lnTo>
                  <a:lnTo>
                    <a:pt x="202406" y="388144"/>
                  </a:lnTo>
                  <a:lnTo>
                    <a:pt x="164306" y="271462"/>
                  </a:lnTo>
                  <a:lnTo>
                    <a:pt x="119063" y="178594"/>
                  </a:lnTo>
                  <a:lnTo>
                    <a:pt x="64294" y="102394"/>
                  </a:lnTo>
                  <a:lnTo>
                    <a:pt x="14288" y="59531"/>
                  </a:lnTo>
                  <a:lnTo>
                    <a:pt x="4763" y="40481"/>
                  </a:lnTo>
                  <a:lnTo>
                    <a:pt x="0" y="19050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47625" y="4762"/>
                  </a:lnTo>
                  <a:lnTo>
                    <a:pt x="111919" y="23812"/>
                  </a:lnTo>
                  <a:lnTo>
                    <a:pt x="221456" y="54769"/>
                  </a:lnTo>
                  <a:lnTo>
                    <a:pt x="280988" y="78581"/>
                  </a:lnTo>
                  <a:lnTo>
                    <a:pt x="333375" y="104775"/>
                  </a:lnTo>
                  <a:lnTo>
                    <a:pt x="440531" y="285750"/>
                  </a:lnTo>
                  <a:lnTo>
                    <a:pt x="528638" y="835819"/>
                  </a:lnTo>
                  <a:lnTo>
                    <a:pt x="547688" y="997744"/>
                  </a:lnTo>
                  <a:lnTo>
                    <a:pt x="507206" y="1062037"/>
                  </a:lnTo>
                  <a:lnTo>
                    <a:pt x="473869" y="1097756"/>
                  </a:lnTo>
                  <a:lnTo>
                    <a:pt x="454819" y="1109662"/>
                  </a:lnTo>
                  <a:lnTo>
                    <a:pt x="428625" y="1112044"/>
                  </a:lnTo>
                  <a:lnTo>
                    <a:pt x="388144" y="1102519"/>
                  </a:lnTo>
                  <a:lnTo>
                    <a:pt x="345281" y="1071562"/>
                  </a:lnTo>
                  <a:lnTo>
                    <a:pt x="314325" y="1026319"/>
                  </a:lnTo>
                  <a:lnTo>
                    <a:pt x="290513" y="957262"/>
                  </a:lnTo>
                  <a:lnTo>
                    <a:pt x="285750" y="916781"/>
                  </a:lnTo>
                  <a:lnTo>
                    <a:pt x="285750" y="866775"/>
                  </a:lnTo>
                  <a:lnTo>
                    <a:pt x="271463" y="783431"/>
                  </a:lnTo>
                  <a:lnTo>
                    <a:pt x="235744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19;p337">
              <a:extLst>
                <a:ext uri="{FF2B5EF4-FFF2-40B4-BE49-F238E27FC236}">
                  <a16:creationId xmlns:a16="http://schemas.microsoft.com/office/drawing/2014/main" id="{A1609801-4E4C-0A4B-9DF0-5050F8C21F65}"/>
                </a:ext>
              </a:extLst>
            </p:cNvPr>
            <p:cNvSpPr/>
            <p:nvPr/>
          </p:nvSpPr>
          <p:spPr>
            <a:xfrm rot="-5400000">
              <a:off x="2071687" y="2139951"/>
              <a:ext cx="2397125" cy="1638300"/>
            </a:xfrm>
            <a:custGeom>
              <a:avLst/>
              <a:gdLst/>
              <a:ahLst/>
              <a:cxnLst/>
              <a:rect l="l" t="t" r="r" b="b"/>
              <a:pathLst>
                <a:path w="2397919" h="1638300" extrusionOk="0">
                  <a:moveTo>
                    <a:pt x="1126331" y="821531"/>
                  </a:moveTo>
                  <a:lnTo>
                    <a:pt x="1362075" y="964406"/>
                  </a:lnTo>
                  <a:lnTo>
                    <a:pt x="1507331" y="1042987"/>
                  </a:lnTo>
                  <a:lnTo>
                    <a:pt x="1674019" y="1126331"/>
                  </a:lnTo>
                  <a:lnTo>
                    <a:pt x="1833563" y="1200150"/>
                  </a:lnTo>
                  <a:lnTo>
                    <a:pt x="1940719" y="1243012"/>
                  </a:lnTo>
                  <a:lnTo>
                    <a:pt x="2028825" y="1269206"/>
                  </a:lnTo>
                  <a:lnTo>
                    <a:pt x="2109788" y="1283493"/>
                  </a:lnTo>
                  <a:lnTo>
                    <a:pt x="2143125" y="1285875"/>
                  </a:lnTo>
                  <a:lnTo>
                    <a:pt x="2171700" y="1278731"/>
                  </a:lnTo>
                  <a:lnTo>
                    <a:pt x="2231231" y="1257300"/>
                  </a:lnTo>
                  <a:lnTo>
                    <a:pt x="2266950" y="1235868"/>
                  </a:lnTo>
                  <a:lnTo>
                    <a:pt x="2314575" y="1195387"/>
                  </a:lnTo>
                  <a:lnTo>
                    <a:pt x="2343150" y="1176337"/>
                  </a:lnTo>
                  <a:lnTo>
                    <a:pt x="2364581" y="1164431"/>
                  </a:lnTo>
                  <a:lnTo>
                    <a:pt x="2383631" y="1164431"/>
                  </a:lnTo>
                  <a:lnTo>
                    <a:pt x="2393156" y="1169193"/>
                  </a:lnTo>
                  <a:lnTo>
                    <a:pt x="2397919" y="1185862"/>
                  </a:lnTo>
                  <a:lnTo>
                    <a:pt x="2376488" y="1276350"/>
                  </a:lnTo>
                  <a:lnTo>
                    <a:pt x="2347913" y="1359693"/>
                  </a:lnTo>
                  <a:lnTo>
                    <a:pt x="2321719" y="1407318"/>
                  </a:lnTo>
                  <a:lnTo>
                    <a:pt x="2264569" y="1478756"/>
                  </a:lnTo>
                  <a:lnTo>
                    <a:pt x="2169319" y="1569243"/>
                  </a:lnTo>
                  <a:lnTo>
                    <a:pt x="2085975" y="1626393"/>
                  </a:lnTo>
                  <a:lnTo>
                    <a:pt x="2055019" y="1638300"/>
                  </a:lnTo>
                  <a:lnTo>
                    <a:pt x="2028825" y="1635918"/>
                  </a:lnTo>
                  <a:lnTo>
                    <a:pt x="1988344" y="1621631"/>
                  </a:lnTo>
                  <a:lnTo>
                    <a:pt x="1945481" y="1588293"/>
                  </a:lnTo>
                  <a:lnTo>
                    <a:pt x="1931194" y="1574006"/>
                  </a:lnTo>
                  <a:lnTo>
                    <a:pt x="1647825" y="1407318"/>
                  </a:lnTo>
                  <a:lnTo>
                    <a:pt x="1409700" y="1262062"/>
                  </a:lnTo>
                  <a:lnTo>
                    <a:pt x="1209675" y="1131093"/>
                  </a:lnTo>
                  <a:lnTo>
                    <a:pt x="1035844" y="1012031"/>
                  </a:lnTo>
                  <a:lnTo>
                    <a:pt x="840581" y="881062"/>
                  </a:lnTo>
                  <a:lnTo>
                    <a:pt x="695325" y="752475"/>
                  </a:lnTo>
                  <a:lnTo>
                    <a:pt x="559594" y="631031"/>
                  </a:lnTo>
                  <a:lnTo>
                    <a:pt x="369094" y="454818"/>
                  </a:lnTo>
                  <a:lnTo>
                    <a:pt x="238125" y="326231"/>
                  </a:lnTo>
                  <a:lnTo>
                    <a:pt x="97631" y="173831"/>
                  </a:lnTo>
                  <a:lnTo>
                    <a:pt x="26194" y="92868"/>
                  </a:lnTo>
                  <a:lnTo>
                    <a:pt x="9525" y="71437"/>
                  </a:lnTo>
                  <a:lnTo>
                    <a:pt x="0" y="33337"/>
                  </a:lnTo>
                  <a:lnTo>
                    <a:pt x="0" y="16668"/>
                  </a:lnTo>
                  <a:lnTo>
                    <a:pt x="4763" y="4762"/>
                  </a:lnTo>
                  <a:lnTo>
                    <a:pt x="21431" y="0"/>
                  </a:lnTo>
                  <a:lnTo>
                    <a:pt x="42863" y="0"/>
                  </a:lnTo>
                  <a:lnTo>
                    <a:pt x="66675" y="11906"/>
                  </a:lnTo>
                  <a:lnTo>
                    <a:pt x="254794" y="178593"/>
                  </a:lnTo>
                  <a:lnTo>
                    <a:pt x="450056" y="345281"/>
                  </a:lnTo>
                  <a:lnTo>
                    <a:pt x="633413" y="478631"/>
                  </a:lnTo>
                  <a:lnTo>
                    <a:pt x="769144" y="581025"/>
                  </a:lnTo>
                  <a:lnTo>
                    <a:pt x="971550" y="723900"/>
                  </a:lnTo>
                  <a:lnTo>
                    <a:pt x="1126331" y="8215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20;p337">
              <a:extLst>
                <a:ext uri="{FF2B5EF4-FFF2-40B4-BE49-F238E27FC236}">
                  <a16:creationId xmlns:a16="http://schemas.microsoft.com/office/drawing/2014/main" id="{B355CC81-7647-D648-87F4-7089B2335FD6}"/>
                </a:ext>
              </a:extLst>
            </p:cNvPr>
            <p:cNvSpPr/>
            <p:nvPr/>
          </p:nvSpPr>
          <p:spPr>
            <a:xfrm rot="-5400000">
              <a:off x="1980407" y="4479131"/>
              <a:ext cx="2933700" cy="357187"/>
            </a:xfrm>
            <a:custGeom>
              <a:avLst/>
              <a:gdLst/>
              <a:ahLst/>
              <a:cxnLst/>
              <a:rect l="l" t="t" r="r" b="b"/>
              <a:pathLst>
                <a:path w="2933700" h="357188" extrusionOk="0">
                  <a:moveTo>
                    <a:pt x="1762125" y="128588"/>
                  </a:moveTo>
                  <a:lnTo>
                    <a:pt x="2138362" y="138113"/>
                  </a:lnTo>
                  <a:lnTo>
                    <a:pt x="2540793" y="135732"/>
                  </a:lnTo>
                  <a:lnTo>
                    <a:pt x="2721768" y="130969"/>
                  </a:lnTo>
                  <a:lnTo>
                    <a:pt x="2747962" y="123825"/>
                  </a:lnTo>
                  <a:lnTo>
                    <a:pt x="2776537" y="109538"/>
                  </a:lnTo>
                  <a:lnTo>
                    <a:pt x="2857500" y="16669"/>
                  </a:lnTo>
                  <a:lnTo>
                    <a:pt x="2933700" y="107157"/>
                  </a:lnTo>
                  <a:lnTo>
                    <a:pt x="2881312" y="185738"/>
                  </a:lnTo>
                  <a:lnTo>
                    <a:pt x="2833687" y="238125"/>
                  </a:lnTo>
                  <a:lnTo>
                    <a:pt x="2764631" y="290513"/>
                  </a:lnTo>
                  <a:lnTo>
                    <a:pt x="2693193" y="314325"/>
                  </a:lnTo>
                  <a:lnTo>
                    <a:pt x="2566987" y="335757"/>
                  </a:lnTo>
                  <a:lnTo>
                    <a:pt x="2407443" y="352425"/>
                  </a:lnTo>
                  <a:lnTo>
                    <a:pt x="2240756" y="357188"/>
                  </a:lnTo>
                  <a:lnTo>
                    <a:pt x="1788318" y="345282"/>
                  </a:lnTo>
                  <a:lnTo>
                    <a:pt x="1254918" y="335757"/>
                  </a:lnTo>
                  <a:lnTo>
                    <a:pt x="883443" y="326232"/>
                  </a:lnTo>
                  <a:lnTo>
                    <a:pt x="435768" y="316707"/>
                  </a:lnTo>
                  <a:lnTo>
                    <a:pt x="211931" y="311944"/>
                  </a:lnTo>
                  <a:lnTo>
                    <a:pt x="169068" y="302419"/>
                  </a:lnTo>
                  <a:lnTo>
                    <a:pt x="92868" y="273844"/>
                  </a:lnTo>
                  <a:lnTo>
                    <a:pt x="42862" y="250032"/>
                  </a:lnTo>
                  <a:lnTo>
                    <a:pt x="11906" y="228600"/>
                  </a:lnTo>
                  <a:lnTo>
                    <a:pt x="0" y="207169"/>
                  </a:lnTo>
                  <a:lnTo>
                    <a:pt x="0" y="178594"/>
                  </a:lnTo>
                  <a:lnTo>
                    <a:pt x="9525" y="159544"/>
                  </a:lnTo>
                  <a:lnTo>
                    <a:pt x="47625" y="121444"/>
                  </a:lnTo>
                  <a:lnTo>
                    <a:pt x="85725" y="97632"/>
                  </a:lnTo>
                  <a:lnTo>
                    <a:pt x="150018" y="66675"/>
                  </a:lnTo>
                  <a:lnTo>
                    <a:pt x="250031" y="35719"/>
                  </a:lnTo>
                  <a:lnTo>
                    <a:pt x="373856" y="7144"/>
                  </a:lnTo>
                  <a:lnTo>
                    <a:pt x="431006" y="0"/>
                  </a:lnTo>
                  <a:lnTo>
                    <a:pt x="502443" y="4763"/>
                  </a:lnTo>
                  <a:lnTo>
                    <a:pt x="711993" y="30957"/>
                  </a:lnTo>
                  <a:lnTo>
                    <a:pt x="885825" y="64294"/>
                  </a:lnTo>
                  <a:lnTo>
                    <a:pt x="988218" y="78582"/>
                  </a:lnTo>
                  <a:lnTo>
                    <a:pt x="1097756" y="90488"/>
                  </a:lnTo>
                  <a:lnTo>
                    <a:pt x="1507331" y="119063"/>
                  </a:lnTo>
                  <a:lnTo>
                    <a:pt x="1762125" y="1285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21;p337">
              <a:extLst>
                <a:ext uri="{FF2B5EF4-FFF2-40B4-BE49-F238E27FC236}">
                  <a16:creationId xmlns:a16="http://schemas.microsoft.com/office/drawing/2014/main" id="{FFD9B38A-454D-1F4F-9A4B-2D5712C691FE}"/>
                </a:ext>
              </a:extLst>
            </p:cNvPr>
            <p:cNvSpPr/>
            <p:nvPr/>
          </p:nvSpPr>
          <p:spPr>
            <a:xfrm>
              <a:off x="4518025" y="2916238"/>
              <a:ext cx="2524125" cy="1203325"/>
            </a:xfrm>
            <a:custGeom>
              <a:avLst/>
              <a:gdLst/>
              <a:ahLst/>
              <a:cxnLst/>
              <a:rect l="l" t="t" r="r" b="b"/>
              <a:pathLst>
                <a:path w="2524125" h="1202532" extrusionOk="0">
                  <a:moveTo>
                    <a:pt x="461963" y="490538"/>
                  </a:moveTo>
                  <a:lnTo>
                    <a:pt x="102394" y="576263"/>
                  </a:lnTo>
                  <a:lnTo>
                    <a:pt x="0" y="469107"/>
                  </a:lnTo>
                  <a:lnTo>
                    <a:pt x="61913" y="371475"/>
                  </a:lnTo>
                  <a:lnTo>
                    <a:pt x="169069" y="361950"/>
                  </a:lnTo>
                  <a:lnTo>
                    <a:pt x="511969" y="316707"/>
                  </a:lnTo>
                  <a:lnTo>
                    <a:pt x="1021557" y="240507"/>
                  </a:lnTo>
                  <a:lnTo>
                    <a:pt x="1273969" y="195263"/>
                  </a:lnTo>
                  <a:lnTo>
                    <a:pt x="1500188" y="161925"/>
                  </a:lnTo>
                  <a:lnTo>
                    <a:pt x="1688307" y="126207"/>
                  </a:lnTo>
                  <a:lnTo>
                    <a:pt x="1838325" y="95250"/>
                  </a:lnTo>
                  <a:lnTo>
                    <a:pt x="1947863" y="73819"/>
                  </a:lnTo>
                  <a:lnTo>
                    <a:pt x="2005013" y="57150"/>
                  </a:lnTo>
                  <a:lnTo>
                    <a:pt x="2152650" y="2382"/>
                  </a:lnTo>
                  <a:lnTo>
                    <a:pt x="2176463" y="0"/>
                  </a:lnTo>
                  <a:lnTo>
                    <a:pt x="2264569" y="38100"/>
                  </a:lnTo>
                  <a:lnTo>
                    <a:pt x="2336007" y="78582"/>
                  </a:lnTo>
                  <a:lnTo>
                    <a:pt x="2436019" y="140494"/>
                  </a:lnTo>
                  <a:lnTo>
                    <a:pt x="2483644" y="178594"/>
                  </a:lnTo>
                  <a:lnTo>
                    <a:pt x="2507457" y="200025"/>
                  </a:lnTo>
                  <a:lnTo>
                    <a:pt x="2521744" y="233363"/>
                  </a:lnTo>
                  <a:lnTo>
                    <a:pt x="2524125" y="280988"/>
                  </a:lnTo>
                  <a:lnTo>
                    <a:pt x="2516982" y="311944"/>
                  </a:lnTo>
                  <a:lnTo>
                    <a:pt x="2497932" y="338138"/>
                  </a:lnTo>
                  <a:lnTo>
                    <a:pt x="2466975" y="364332"/>
                  </a:lnTo>
                  <a:lnTo>
                    <a:pt x="2438400" y="378619"/>
                  </a:lnTo>
                  <a:lnTo>
                    <a:pt x="2419350" y="397669"/>
                  </a:lnTo>
                  <a:lnTo>
                    <a:pt x="2400300" y="438150"/>
                  </a:lnTo>
                  <a:lnTo>
                    <a:pt x="2386013" y="485775"/>
                  </a:lnTo>
                  <a:lnTo>
                    <a:pt x="2281238" y="900113"/>
                  </a:lnTo>
                  <a:lnTo>
                    <a:pt x="2257425" y="1009650"/>
                  </a:lnTo>
                  <a:lnTo>
                    <a:pt x="2231232" y="1090613"/>
                  </a:lnTo>
                  <a:lnTo>
                    <a:pt x="2207419" y="1140619"/>
                  </a:lnTo>
                  <a:lnTo>
                    <a:pt x="2178844" y="1173957"/>
                  </a:lnTo>
                  <a:lnTo>
                    <a:pt x="2143125" y="1195388"/>
                  </a:lnTo>
                  <a:lnTo>
                    <a:pt x="2114550" y="1202532"/>
                  </a:lnTo>
                  <a:lnTo>
                    <a:pt x="2071688" y="1193007"/>
                  </a:lnTo>
                  <a:lnTo>
                    <a:pt x="2031207" y="1162050"/>
                  </a:lnTo>
                  <a:lnTo>
                    <a:pt x="2005013" y="1133475"/>
                  </a:lnTo>
                  <a:lnTo>
                    <a:pt x="1976438" y="1085850"/>
                  </a:lnTo>
                  <a:lnTo>
                    <a:pt x="2047875" y="781050"/>
                  </a:lnTo>
                  <a:lnTo>
                    <a:pt x="2069307" y="681038"/>
                  </a:lnTo>
                  <a:lnTo>
                    <a:pt x="2083594" y="602457"/>
                  </a:lnTo>
                  <a:lnTo>
                    <a:pt x="2095500" y="469107"/>
                  </a:lnTo>
                  <a:lnTo>
                    <a:pt x="2100263" y="378619"/>
                  </a:lnTo>
                  <a:cubicBezTo>
                    <a:pt x="2099469" y="359569"/>
                    <a:pt x="2098676" y="340519"/>
                    <a:pt x="2097882" y="321469"/>
                  </a:cubicBezTo>
                  <a:lnTo>
                    <a:pt x="2090738" y="300038"/>
                  </a:lnTo>
                  <a:lnTo>
                    <a:pt x="2076450" y="280988"/>
                  </a:lnTo>
                  <a:lnTo>
                    <a:pt x="2052638" y="269082"/>
                  </a:lnTo>
                  <a:lnTo>
                    <a:pt x="2007394" y="261938"/>
                  </a:lnTo>
                  <a:lnTo>
                    <a:pt x="1931194" y="271463"/>
                  </a:lnTo>
                  <a:lnTo>
                    <a:pt x="1278732" y="352425"/>
                  </a:lnTo>
                  <a:lnTo>
                    <a:pt x="1019175" y="395288"/>
                  </a:lnTo>
                  <a:lnTo>
                    <a:pt x="690563" y="447675"/>
                  </a:lnTo>
                  <a:lnTo>
                    <a:pt x="461963" y="490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22;p337">
              <a:extLst>
                <a:ext uri="{FF2B5EF4-FFF2-40B4-BE49-F238E27FC236}">
                  <a16:creationId xmlns:a16="http://schemas.microsoft.com/office/drawing/2014/main" id="{539620D7-DCEA-D146-AECB-C510524E7569}"/>
                </a:ext>
              </a:extLst>
            </p:cNvPr>
            <p:cNvSpPr/>
            <p:nvPr/>
          </p:nvSpPr>
          <p:spPr>
            <a:xfrm>
              <a:off x="4695825" y="3748088"/>
              <a:ext cx="1933575" cy="444500"/>
            </a:xfrm>
            <a:custGeom>
              <a:avLst/>
              <a:gdLst/>
              <a:ahLst/>
              <a:cxnLst/>
              <a:rect l="l" t="t" r="r" b="b"/>
              <a:pathLst>
                <a:path w="1933575" h="445293" extrusionOk="0">
                  <a:moveTo>
                    <a:pt x="492919" y="383381"/>
                  </a:moveTo>
                  <a:lnTo>
                    <a:pt x="342900" y="407193"/>
                  </a:lnTo>
                  <a:lnTo>
                    <a:pt x="59531" y="445293"/>
                  </a:lnTo>
                  <a:lnTo>
                    <a:pt x="0" y="357187"/>
                  </a:lnTo>
                  <a:lnTo>
                    <a:pt x="85725" y="285750"/>
                  </a:lnTo>
                  <a:lnTo>
                    <a:pt x="440531" y="214312"/>
                  </a:lnTo>
                  <a:lnTo>
                    <a:pt x="826294" y="145256"/>
                  </a:lnTo>
                  <a:lnTo>
                    <a:pt x="1078706" y="123825"/>
                  </a:lnTo>
                  <a:lnTo>
                    <a:pt x="1426369" y="78581"/>
                  </a:lnTo>
                  <a:lnTo>
                    <a:pt x="1697831" y="38100"/>
                  </a:lnTo>
                  <a:lnTo>
                    <a:pt x="1885950" y="0"/>
                  </a:lnTo>
                  <a:lnTo>
                    <a:pt x="1933575" y="180975"/>
                  </a:lnTo>
                  <a:lnTo>
                    <a:pt x="1804988" y="264318"/>
                  </a:lnTo>
                  <a:lnTo>
                    <a:pt x="1778794" y="238125"/>
                  </a:lnTo>
                  <a:lnTo>
                    <a:pt x="1747838" y="230981"/>
                  </a:lnTo>
                  <a:lnTo>
                    <a:pt x="1647825" y="233362"/>
                  </a:lnTo>
                  <a:lnTo>
                    <a:pt x="1362075" y="257175"/>
                  </a:lnTo>
                  <a:lnTo>
                    <a:pt x="1040606" y="304800"/>
                  </a:lnTo>
                  <a:lnTo>
                    <a:pt x="785813" y="333375"/>
                  </a:lnTo>
                  <a:lnTo>
                    <a:pt x="492919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23;p337">
              <a:extLst>
                <a:ext uri="{FF2B5EF4-FFF2-40B4-BE49-F238E27FC236}">
                  <a16:creationId xmlns:a16="http://schemas.microsoft.com/office/drawing/2014/main" id="{FC793371-14F4-494D-AE56-67855ABD326F}"/>
                </a:ext>
              </a:extLst>
            </p:cNvPr>
            <p:cNvSpPr/>
            <p:nvPr/>
          </p:nvSpPr>
          <p:spPr>
            <a:xfrm rot="-5400000">
              <a:off x="2760662" y="2901951"/>
              <a:ext cx="4359275" cy="1835150"/>
            </a:xfrm>
            <a:custGeom>
              <a:avLst/>
              <a:gdLst/>
              <a:ahLst/>
              <a:cxnLst/>
              <a:rect l="l" t="t" r="r" b="b"/>
              <a:pathLst>
                <a:path w="4359860" h="1836115" extrusionOk="0">
                  <a:moveTo>
                    <a:pt x="3178455" y="1521561"/>
                  </a:moveTo>
                  <a:lnTo>
                    <a:pt x="3343047" y="1521561"/>
                  </a:lnTo>
                  <a:lnTo>
                    <a:pt x="3547872" y="1503273"/>
                  </a:lnTo>
                  <a:lnTo>
                    <a:pt x="3756356" y="1503273"/>
                  </a:lnTo>
                  <a:lnTo>
                    <a:pt x="3968496" y="1503273"/>
                  </a:lnTo>
                  <a:lnTo>
                    <a:pt x="4023360" y="1499616"/>
                  </a:lnTo>
                  <a:lnTo>
                    <a:pt x="4081882" y="1484985"/>
                  </a:lnTo>
                  <a:lnTo>
                    <a:pt x="4158692" y="1455724"/>
                  </a:lnTo>
                  <a:lnTo>
                    <a:pt x="4228186" y="1408176"/>
                  </a:lnTo>
                  <a:lnTo>
                    <a:pt x="4272077" y="1371600"/>
                  </a:lnTo>
                  <a:lnTo>
                    <a:pt x="4297680" y="1342339"/>
                  </a:lnTo>
                  <a:lnTo>
                    <a:pt x="4315968" y="1331366"/>
                  </a:lnTo>
                  <a:lnTo>
                    <a:pt x="4337914" y="1335024"/>
                  </a:lnTo>
                  <a:lnTo>
                    <a:pt x="4356202" y="1356969"/>
                  </a:lnTo>
                  <a:lnTo>
                    <a:pt x="4359860" y="1397203"/>
                  </a:lnTo>
                  <a:lnTo>
                    <a:pt x="4315968" y="1565452"/>
                  </a:lnTo>
                  <a:lnTo>
                    <a:pt x="4286708" y="1631289"/>
                  </a:lnTo>
                  <a:lnTo>
                    <a:pt x="4191610" y="1777593"/>
                  </a:lnTo>
                  <a:lnTo>
                    <a:pt x="4162349" y="1810512"/>
                  </a:lnTo>
                  <a:lnTo>
                    <a:pt x="4118458" y="1832457"/>
                  </a:lnTo>
                  <a:lnTo>
                    <a:pt x="4070909" y="1836115"/>
                  </a:lnTo>
                  <a:lnTo>
                    <a:pt x="4045306" y="1814169"/>
                  </a:lnTo>
                  <a:lnTo>
                    <a:pt x="4012388" y="1792224"/>
                  </a:lnTo>
                  <a:lnTo>
                    <a:pt x="3968496" y="1781251"/>
                  </a:lnTo>
                  <a:lnTo>
                    <a:pt x="3891687" y="1770278"/>
                  </a:lnTo>
                  <a:lnTo>
                    <a:pt x="3584448" y="1766620"/>
                  </a:lnTo>
                  <a:lnTo>
                    <a:pt x="3401568" y="1766620"/>
                  </a:lnTo>
                  <a:lnTo>
                    <a:pt x="2871216" y="1766620"/>
                  </a:lnTo>
                  <a:lnTo>
                    <a:pt x="2743200" y="1766620"/>
                  </a:lnTo>
                  <a:lnTo>
                    <a:pt x="2117751" y="1744675"/>
                  </a:lnTo>
                  <a:lnTo>
                    <a:pt x="1938528" y="1719072"/>
                  </a:lnTo>
                  <a:lnTo>
                    <a:pt x="1719072" y="1686153"/>
                  </a:lnTo>
                  <a:lnTo>
                    <a:pt x="1466698" y="1634947"/>
                  </a:lnTo>
                  <a:lnTo>
                    <a:pt x="1313079" y="1594713"/>
                  </a:lnTo>
                  <a:lnTo>
                    <a:pt x="1177748" y="1547164"/>
                  </a:lnTo>
                  <a:lnTo>
                    <a:pt x="1024128" y="1477670"/>
                  </a:lnTo>
                  <a:lnTo>
                    <a:pt x="896112" y="1415491"/>
                  </a:lnTo>
                  <a:lnTo>
                    <a:pt x="779069" y="1324051"/>
                  </a:lnTo>
                  <a:lnTo>
                    <a:pt x="676656" y="1239926"/>
                  </a:lnTo>
                  <a:lnTo>
                    <a:pt x="581559" y="1148486"/>
                  </a:lnTo>
                  <a:lnTo>
                    <a:pt x="479146" y="1038758"/>
                  </a:lnTo>
                  <a:lnTo>
                    <a:pt x="395021" y="940003"/>
                  </a:lnTo>
                  <a:lnTo>
                    <a:pt x="343815" y="863193"/>
                  </a:lnTo>
                  <a:lnTo>
                    <a:pt x="285293" y="779068"/>
                  </a:lnTo>
                  <a:lnTo>
                    <a:pt x="219456" y="658368"/>
                  </a:lnTo>
                  <a:lnTo>
                    <a:pt x="153620" y="530352"/>
                  </a:lnTo>
                  <a:lnTo>
                    <a:pt x="102413" y="413308"/>
                  </a:lnTo>
                  <a:lnTo>
                    <a:pt x="65837" y="318211"/>
                  </a:lnTo>
                  <a:lnTo>
                    <a:pt x="40234" y="219456"/>
                  </a:lnTo>
                  <a:lnTo>
                    <a:pt x="10973" y="113385"/>
                  </a:lnTo>
                  <a:lnTo>
                    <a:pt x="0" y="69494"/>
                  </a:lnTo>
                  <a:lnTo>
                    <a:pt x="3658" y="36576"/>
                  </a:lnTo>
                  <a:lnTo>
                    <a:pt x="14631" y="7315"/>
                  </a:lnTo>
                  <a:lnTo>
                    <a:pt x="25604" y="0"/>
                  </a:lnTo>
                  <a:lnTo>
                    <a:pt x="51207" y="3657"/>
                  </a:lnTo>
                  <a:lnTo>
                    <a:pt x="65837" y="18288"/>
                  </a:lnTo>
                  <a:lnTo>
                    <a:pt x="91440" y="84124"/>
                  </a:lnTo>
                  <a:lnTo>
                    <a:pt x="146304" y="223113"/>
                  </a:lnTo>
                  <a:lnTo>
                    <a:pt x="208484" y="347472"/>
                  </a:lnTo>
                  <a:lnTo>
                    <a:pt x="285293" y="493776"/>
                  </a:lnTo>
                  <a:lnTo>
                    <a:pt x="343815" y="581558"/>
                  </a:lnTo>
                  <a:lnTo>
                    <a:pt x="449885" y="735177"/>
                  </a:lnTo>
                  <a:lnTo>
                    <a:pt x="559613" y="870508"/>
                  </a:lnTo>
                  <a:lnTo>
                    <a:pt x="691287" y="998524"/>
                  </a:lnTo>
                  <a:lnTo>
                    <a:pt x="764439" y="1057046"/>
                  </a:lnTo>
                  <a:lnTo>
                    <a:pt x="888797" y="1148486"/>
                  </a:lnTo>
                  <a:lnTo>
                    <a:pt x="1024128" y="1221638"/>
                  </a:lnTo>
                  <a:lnTo>
                    <a:pt x="1137514" y="1276502"/>
                  </a:lnTo>
                  <a:lnTo>
                    <a:pt x="1280160" y="1335024"/>
                  </a:lnTo>
                  <a:lnTo>
                    <a:pt x="1433780" y="1382572"/>
                  </a:lnTo>
                  <a:lnTo>
                    <a:pt x="1569111" y="1415491"/>
                  </a:lnTo>
                  <a:lnTo>
                    <a:pt x="1773936" y="1459382"/>
                  </a:lnTo>
                  <a:lnTo>
                    <a:pt x="1934871" y="1477670"/>
                  </a:lnTo>
                  <a:lnTo>
                    <a:pt x="2099463" y="1503273"/>
                  </a:lnTo>
                  <a:lnTo>
                    <a:pt x="2359152" y="1517904"/>
                  </a:lnTo>
                  <a:lnTo>
                    <a:pt x="2684679" y="1521561"/>
                  </a:lnTo>
                  <a:lnTo>
                    <a:pt x="2860244" y="1521561"/>
                  </a:lnTo>
                  <a:lnTo>
                    <a:pt x="3178455" y="152156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24;p337">
              <a:extLst>
                <a:ext uri="{FF2B5EF4-FFF2-40B4-BE49-F238E27FC236}">
                  <a16:creationId xmlns:a16="http://schemas.microsoft.com/office/drawing/2014/main" id="{EF4AC798-E161-F040-8187-AB04795CEC9B}"/>
                </a:ext>
              </a:extLst>
            </p:cNvPr>
            <p:cNvSpPr/>
            <p:nvPr/>
          </p:nvSpPr>
          <p:spPr>
            <a:xfrm>
              <a:off x="4375150" y="4405313"/>
              <a:ext cx="3132138" cy="1654175"/>
            </a:xfrm>
            <a:custGeom>
              <a:avLst/>
              <a:gdLst/>
              <a:ahLst/>
              <a:cxnLst/>
              <a:rect l="l" t="t" r="r" b="b"/>
              <a:pathLst>
                <a:path w="3131688" h="1654377" extrusionOk="0">
                  <a:moveTo>
                    <a:pt x="1234175" y="832474"/>
                  </a:moveTo>
                  <a:lnTo>
                    <a:pt x="1065038" y="705621"/>
                  </a:lnTo>
                  <a:lnTo>
                    <a:pt x="848330" y="578768"/>
                  </a:lnTo>
                  <a:lnTo>
                    <a:pt x="679193" y="454558"/>
                  </a:lnTo>
                  <a:lnTo>
                    <a:pt x="539126" y="359418"/>
                  </a:lnTo>
                  <a:lnTo>
                    <a:pt x="428129" y="285420"/>
                  </a:lnTo>
                  <a:lnTo>
                    <a:pt x="356774" y="243136"/>
                  </a:lnTo>
                  <a:lnTo>
                    <a:pt x="303919" y="216708"/>
                  </a:lnTo>
                  <a:lnTo>
                    <a:pt x="251063" y="190280"/>
                  </a:lnTo>
                  <a:lnTo>
                    <a:pt x="190280" y="169138"/>
                  </a:lnTo>
                  <a:lnTo>
                    <a:pt x="100425" y="137425"/>
                  </a:lnTo>
                  <a:lnTo>
                    <a:pt x="66069" y="124211"/>
                  </a:lnTo>
                  <a:lnTo>
                    <a:pt x="34356" y="103068"/>
                  </a:lnTo>
                  <a:lnTo>
                    <a:pt x="10571" y="79284"/>
                  </a:lnTo>
                  <a:lnTo>
                    <a:pt x="0" y="55499"/>
                  </a:lnTo>
                  <a:lnTo>
                    <a:pt x="0" y="36999"/>
                  </a:lnTo>
                  <a:lnTo>
                    <a:pt x="7928" y="21142"/>
                  </a:lnTo>
                  <a:lnTo>
                    <a:pt x="34356" y="5286"/>
                  </a:lnTo>
                  <a:lnTo>
                    <a:pt x="63426" y="0"/>
                  </a:lnTo>
                  <a:lnTo>
                    <a:pt x="118925" y="0"/>
                  </a:lnTo>
                  <a:lnTo>
                    <a:pt x="163852" y="5286"/>
                  </a:lnTo>
                  <a:lnTo>
                    <a:pt x="240492" y="31714"/>
                  </a:lnTo>
                  <a:lnTo>
                    <a:pt x="412273" y="124211"/>
                  </a:lnTo>
                  <a:lnTo>
                    <a:pt x="607838" y="240493"/>
                  </a:lnTo>
                  <a:lnTo>
                    <a:pt x="919685" y="441344"/>
                  </a:lnTo>
                  <a:lnTo>
                    <a:pt x="1131107" y="568197"/>
                  </a:lnTo>
                  <a:lnTo>
                    <a:pt x="1519595" y="795475"/>
                  </a:lnTo>
                  <a:lnTo>
                    <a:pt x="1728374" y="909115"/>
                  </a:lnTo>
                  <a:lnTo>
                    <a:pt x="1976795" y="1046539"/>
                  </a:lnTo>
                  <a:lnTo>
                    <a:pt x="2320356" y="1218319"/>
                  </a:lnTo>
                  <a:lnTo>
                    <a:pt x="2579348" y="1331959"/>
                  </a:lnTo>
                  <a:lnTo>
                    <a:pt x="2722058" y="1382171"/>
                  </a:lnTo>
                  <a:lnTo>
                    <a:pt x="2930837" y="1445598"/>
                  </a:lnTo>
                  <a:lnTo>
                    <a:pt x="3055047" y="1477311"/>
                  </a:lnTo>
                  <a:lnTo>
                    <a:pt x="3110545" y="1490525"/>
                  </a:lnTo>
                  <a:lnTo>
                    <a:pt x="3129045" y="1503739"/>
                  </a:lnTo>
                  <a:lnTo>
                    <a:pt x="3131688" y="1519596"/>
                  </a:lnTo>
                  <a:lnTo>
                    <a:pt x="3121117" y="1543381"/>
                  </a:lnTo>
                  <a:lnTo>
                    <a:pt x="3092046" y="1561880"/>
                  </a:lnTo>
                  <a:lnTo>
                    <a:pt x="2534421" y="1627949"/>
                  </a:lnTo>
                  <a:lnTo>
                    <a:pt x="2346784" y="1649092"/>
                  </a:lnTo>
                  <a:lnTo>
                    <a:pt x="2291285" y="1654377"/>
                  </a:lnTo>
                  <a:lnTo>
                    <a:pt x="2251644" y="1649092"/>
                  </a:lnTo>
                  <a:lnTo>
                    <a:pt x="2206717" y="1641163"/>
                  </a:lnTo>
                  <a:lnTo>
                    <a:pt x="2167075" y="1622664"/>
                  </a:lnTo>
                  <a:lnTo>
                    <a:pt x="2116862" y="1577737"/>
                  </a:lnTo>
                  <a:lnTo>
                    <a:pt x="2085149" y="1546023"/>
                  </a:lnTo>
                  <a:lnTo>
                    <a:pt x="1834085" y="1324030"/>
                  </a:lnTo>
                  <a:lnTo>
                    <a:pt x="1625306" y="1149607"/>
                  </a:lnTo>
                  <a:lnTo>
                    <a:pt x="1450883" y="996326"/>
                  </a:lnTo>
                  <a:lnTo>
                    <a:pt x="1234175" y="83247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729;p338">
            <a:extLst>
              <a:ext uri="{FF2B5EF4-FFF2-40B4-BE49-F238E27FC236}">
                <a16:creationId xmlns:a16="http://schemas.microsoft.com/office/drawing/2014/main" id="{004F775A-1E51-9A4E-8DD6-887B113DA1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176" y="1486657"/>
            <a:ext cx="50609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9" name="Google Shape;3729;p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175" y="1462593"/>
            <a:ext cx="50609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339"/>
          <p:cNvSpPr txBox="1"/>
          <p:nvPr/>
        </p:nvSpPr>
        <p:spPr>
          <a:xfrm>
            <a:off x="4304928" y="6669360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決</a:t>
            </a:r>
            <a:endParaRPr/>
          </a:p>
        </p:txBody>
      </p:sp>
      <p:sp>
        <p:nvSpPr>
          <p:cNvPr id="3736" name="Google Shape;3736;p339"/>
          <p:cNvSpPr/>
          <p:nvPr/>
        </p:nvSpPr>
        <p:spPr>
          <a:xfrm>
            <a:off x="2960688" y="1928813"/>
            <a:ext cx="757237" cy="695325"/>
          </a:xfrm>
          <a:custGeom>
            <a:avLst/>
            <a:gdLst/>
            <a:ahLst/>
            <a:cxnLst/>
            <a:rect l="l" t="t" r="r" b="b"/>
            <a:pathLst>
              <a:path w="757237" h="695325" extrusionOk="0">
                <a:moveTo>
                  <a:pt x="300037" y="409575"/>
                </a:moveTo>
                <a:lnTo>
                  <a:pt x="219075" y="316706"/>
                </a:lnTo>
                <a:lnTo>
                  <a:pt x="145256" y="233362"/>
                </a:lnTo>
                <a:lnTo>
                  <a:pt x="35719" y="102393"/>
                </a:lnTo>
                <a:lnTo>
                  <a:pt x="14287" y="69056"/>
                </a:lnTo>
                <a:lnTo>
                  <a:pt x="0" y="35718"/>
                </a:lnTo>
                <a:lnTo>
                  <a:pt x="0" y="11906"/>
                </a:lnTo>
                <a:lnTo>
                  <a:pt x="9525" y="0"/>
                </a:lnTo>
                <a:lnTo>
                  <a:pt x="30956" y="2381"/>
                </a:lnTo>
                <a:lnTo>
                  <a:pt x="76200" y="33337"/>
                </a:lnTo>
                <a:lnTo>
                  <a:pt x="161925" y="78581"/>
                </a:lnTo>
                <a:lnTo>
                  <a:pt x="285750" y="138112"/>
                </a:lnTo>
                <a:lnTo>
                  <a:pt x="392906" y="171450"/>
                </a:lnTo>
                <a:lnTo>
                  <a:pt x="500062" y="202406"/>
                </a:lnTo>
                <a:lnTo>
                  <a:pt x="526256" y="209550"/>
                </a:lnTo>
                <a:lnTo>
                  <a:pt x="621506" y="290512"/>
                </a:lnTo>
                <a:lnTo>
                  <a:pt x="664369" y="338137"/>
                </a:lnTo>
                <a:lnTo>
                  <a:pt x="690562" y="383381"/>
                </a:lnTo>
                <a:lnTo>
                  <a:pt x="719137" y="438150"/>
                </a:lnTo>
                <a:lnTo>
                  <a:pt x="738187" y="481012"/>
                </a:lnTo>
                <a:lnTo>
                  <a:pt x="750094" y="535781"/>
                </a:lnTo>
                <a:lnTo>
                  <a:pt x="757237" y="592931"/>
                </a:lnTo>
                <a:lnTo>
                  <a:pt x="757237" y="631031"/>
                </a:lnTo>
                <a:lnTo>
                  <a:pt x="747712" y="657225"/>
                </a:lnTo>
                <a:lnTo>
                  <a:pt x="731044" y="678656"/>
                </a:lnTo>
                <a:lnTo>
                  <a:pt x="690562" y="695325"/>
                </a:lnTo>
                <a:lnTo>
                  <a:pt x="650081" y="690562"/>
                </a:lnTo>
                <a:lnTo>
                  <a:pt x="607219" y="676275"/>
                </a:lnTo>
                <a:lnTo>
                  <a:pt x="545306" y="638175"/>
                </a:lnTo>
                <a:lnTo>
                  <a:pt x="466725" y="578643"/>
                </a:lnTo>
                <a:lnTo>
                  <a:pt x="300037" y="409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7" name="Google Shape;3737;p339"/>
          <p:cNvSpPr/>
          <p:nvPr/>
        </p:nvSpPr>
        <p:spPr>
          <a:xfrm>
            <a:off x="2646363" y="3068638"/>
            <a:ext cx="769937" cy="752475"/>
          </a:xfrm>
          <a:custGeom>
            <a:avLst/>
            <a:gdLst/>
            <a:ahLst/>
            <a:cxnLst/>
            <a:rect l="l" t="t" r="r" b="b"/>
            <a:pathLst>
              <a:path w="771128" h="752475" extrusionOk="0">
                <a:moveTo>
                  <a:pt x="373856" y="538163"/>
                </a:moveTo>
                <a:lnTo>
                  <a:pt x="259556" y="419100"/>
                </a:lnTo>
                <a:lnTo>
                  <a:pt x="173831" y="309563"/>
                </a:lnTo>
                <a:lnTo>
                  <a:pt x="109537" y="216694"/>
                </a:lnTo>
                <a:lnTo>
                  <a:pt x="45244" y="116682"/>
                </a:lnTo>
                <a:lnTo>
                  <a:pt x="7144" y="47625"/>
                </a:lnTo>
                <a:lnTo>
                  <a:pt x="0" y="35719"/>
                </a:lnTo>
                <a:lnTo>
                  <a:pt x="0" y="19050"/>
                </a:lnTo>
                <a:lnTo>
                  <a:pt x="9525" y="4763"/>
                </a:lnTo>
                <a:lnTo>
                  <a:pt x="30956" y="0"/>
                </a:lnTo>
                <a:lnTo>
                  <a:pt x="64294" y="11907"/>
                </a:lnTo>
                <a:lnTo>
                  <a:pt x="114300" y="38100"/>
                </a:lnTo>
                <a:lnTo>
                  <a:pt x="202406" y="95250"/>
                </a:lnTo>
                <a:lnTo>
                  <a:pt x="304800" y="150019"/>
                </a:lnTo>
                <a:lnTo>
                  <a:pt x="526256" y="242888"/>
                </a:lnTo>
                <a:lnTo>
                  <a:pt x="554831" y="254794"/>
                </a:lnTo>
                <a:lnTo>
                  <a:pt x="635794" y="335757"/>
                </a:lnTo>
                <a:lnTo>
                  <a:pt x="678656" y="388144"/>
                </a:lnTo>
                <a:lnTo>
                  <a:pt x="721519" y="464344"/>
                </a:lnTo>
                <a:lnTo>
                  <a:pt x="745331" y="531019"/>
                </a:lnTo>
                <a:lnTo>
                  <a:pt x="759619" y="602457"/>
                </a:lnTo>
                <a:cubicBezTo>
                  <a:pt x="760413" y="628651"/>
                  <a:pt x="771128" y="658019"/>
                  <a:pt x="762000" y="681038"/>
                </a:cubicBezTo>
                <a:lnTo>
                  <a:pt x="745331" y="711994"/>
                </a:lnTo>
                <a:lnTo>
                  <a:pt x="716756" y="735807"/>
                </a:lnTo>
                <a:lnTo>
                  <a:pt x="681037" y="752475"/>
                </a:lnTo>
                <a:lnTo>
                  <a:pt x="652462" y="752475"/>
                </a:lnTo>
                <a:lnTo>
                  <a:pt x="602456" y="742950"/>
                </a:lnTo>
                <a:lnTo>
                  <a:pt x="554831" y="711994"/>
                </a:lnTo>
                <a:lnTo>
                  <a:pt x="373856" y="538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8" name="Google Shape;3738;p339"/>
          <p:cNvSpPr/>
          <p:nvPr/>
        </p:nvSpPr>
        <p:spPr>
          <a:xfrm>
            <a:off x="4075113" y="2490788"/>
            <a:ext cx="2540000" cy="1216025"/>
          </a:xfrm>
          <a:custGeom>
            <a:avLst/>
            <a:gdLst/>
            <a:ahLst/>
            <a:cxnLst/>
            <a:rect l="l" t="t" r="r" b="b"/>
            <a:pathLst>
              <a:path w="2540794" h="1216818" extrusionOk="0">
                <a:moveTo>
                  <a:pt x="888206" y="366712"/>
                </a:moveTo>
                <a:lnTo>
                  <a:pt x="540544" y="440531"/>
                </a:lnTo>
                <a:lnTo>
                  <a:pt x="371475" y="485775"/>
                </a:lnTo>
                <a:lnTo>
                  <a:pt x="340519" y="500062"/>
                </a:lnTo>
                <a:lnTo>
                  <a:pt x="316706" y="504825"/>
                </a:lnTo>
                <a:lnTo>
                  <a:pt x="276225" y="500062"/>
                </a:lnTo>
                <a:lnTo>
                  <a:pt x="223837" y="469106"/>
                </a:lnTo>
                <a:lnTo>
                  <a:pt x="119062" y="381000"/>
                </a:lnTo>
                <a:lnTo>
                  <a:pt x="54769" y="309562"/>
                </a:lnTo>
                <a:lnTo>
                  <a:pt x="16669" y="266700"/>
                </a:lnTo>
                <a:lnTo>
                  <a:pt x="2381" y="226218"/>
                </a:lnTo>
                <a:lnTo>
                  <a:pt x="0" y="195262"/>
                </a:lnTo>
                <a:lnTo>
                  <a:pt x="2381" y="178593"/>
                </a:lnTo>
                <a:lnTo>
                  <a:pt x="11906" y="171450"/>
                </a:lnTo>
                <a:lnTo>
                  <a:pt x="35719" y="166687"/>
                </a:lnTo>
                <a:lnTo>
                  <a:pt x="90487" y="190500"/>
                </a:lnTo>
                <a:lnTo>
                  <a:pt x="154781" y="223837"/>
                </a:lnTo>
                <a:lnTo>
                  <a:pt x="207169" y="242887"/>
                </a:lnTo>
                <a:lnTo>
                  <a:pt x="271462" y="252412"/>
                </a:lnTo>
                <a:lnTo>
                  <a:pt x="369094" y="247650"/>
                </a:lnTo>
                <a:lnTo>
                  <a:pt x="645319" y="221456"/>
                </a:lnTo>
                <a:lnTo>
                  <a:pt x="1045369" y="157162"/>
                </a:lnTo>
                <a:lnTo>
                  <a:pt x="1309687" y="135731"/>
                </a:lnTo>
                <a:lnTo>
                  <a:pt x="1790700" y="85725"/>
                </a:lnTo>
                <a:lnTo>
                  <a:pt x="1907381" y="69056"/>
                </a:lnTo>
                <a:lnTo>
                  <a:pt x="1978819" y="54768"/>
                </a:lnTo>
                <a:lnTo>
                  <a:pt x="2052637" y="30956"/>
                </a:lnTo>
                <a:lnTo>
                  <a:pt x="2121694" y="0"/>
                </a:lnTo>
                <a:lnTo>
                  <a:pt x="2157412" y="2381"/>
                </a:lnTo>
                <a:lnTo>
                  <a:pt x="2276475" y="40481"/>
                </a:lnTo>
                <a:lnTo>
                  <a:pt x="2359819" y="76200"/>
                </a:lnTo>
                <a:lnTo>
                  <a:pt x="2476500" y="142875"/>
                </a:lnTo>
                <a:lnTo>
                  <a:pt x="2516981" y="178593"/>
                </a:lnTo>
                <a:lnTo>
                  <a:pt x="2533650" y="204787"/>
                </a:lnTo>
                <a:lnTo>
                  <a:pt x="2540794" y="235743"/>
                </a:lnTo>
                <a:lnTo>
                  <a:pt x="2536031" y="273843"/>
                </a:lnTo>
                <a:lnTo>
                  <a:pt x="2524125" y="304800"/>
                </a:lnTo>
                <a:lnTo>
                  <a:pt x="2493169" y="333375"/>
                </a:lnTo>
                <a:lnTo>
                  <a:pt x="2450306" y="366712"/>
                </a:lnTo>
                <a:lnTo>
                  <a:pt x="2424112" y="385762"/>
                </a:lnTo>
                <a:lnTo>
                  <a:pt x="2416969" y="402431"/>
                </a:lnTo>
                <a:lnTo>
                  <a:pt x="2383631" y="461962"/>
                </a:lnTo>
                <a:lnTo>
                  <a:pt x="2331244" y="600075"/>
                </a:lnTo>
                <a:lnTo>
                  <a:pt x="2264569" y="800100"/>
                </a:lnTo>
                <a:lnTo>
                  <a:pt x="2155031" y="1216818"/>
                </a:lnTo>
                <a:lnTo>
                  <a:pt x="1902619" y="1197768"/>
                </a:lnTo>
                <a:lnTo>
                  <a:pt x="2012156" y="702468"/>
                </a:lnTo>
                <a:lnTo>
                  <a:pt x="2078831" y="371475"/>
                </a:lnTo>
                <a:lnTo>
                  <a:pt x="2081212" y="321468"/>
                </a:lnTo>
                <a:lnTo>
                  <a:pt x="2076450" y="283368"/>
                </a:lnTo>
                <a:lnTo>
                  <a:pt x="2064544" y="266700"/>
                </a:lnTo>
                <a:lnTo>
                  <a:pt x="2045494" y="254793"/>
                </a:lnTo>
                <a:lnTo>
                  <a:pt x="1995487" y="247650"/>
                </a:lnTo>
                <a:lnTo>
                  <a:pt x="1950244" y="245268"/>
                </a:lnTo>
                <a:lnTo>
                  <a:pt x="1619250" y="271462"/>
                </a:lnTo>
                <a:lnTo>
                  <a:pt x="1297781" y="309562"/>
                </a:lnTo>
                <a:lnTo>
                  <a:pt x="1040606" y="340518"/>
                </a:lnTo>
                <a:lnTo>
                  <a:pt x="888206" y="3667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9" name="Google Shape;3739;p339"/>
          <p:cNvSpPr/>
          <p:nvPr/>
        </p:nvSpPr>
        <p:spPr>
          <a:xfrm>
            <a:off x="2598738" y="5326063"/>
            <a:ext cx="425450" cy="568325"/>
          </a:xfrm>
          <a:custGeom>
            <a:avLst/>
            <a:gdLst/>
            <a:ahLst/>
            <a:cxnLst/>
            <a:rect l="l" t="t" r="r" b="b"/>
            <a:pathLst>
              <a:path w="426244" h="566738" extrusionOk="0">
                <a:moveTo>
                  <a:pt x="33337" y="233363"/>
                </a:moveTo>
                <a:lnTo>
                  <a:pt x="9525" y="183357"/>
                </a:lnTo>
                <a:lnTo>
                  <a:pt x="0" y="123825"/>
                </a:lnTo>
                <a:lnTo>
                  <a:pt x="2381" y="71438"/>
                </a:lnTo>
                <a:lnTo>
                  <a:pt x="9525" y="23813"/>
                </a:lnTo>
                <a:lnTo>
                  <a:pt x="26194" y="0"/>
                </a:lnTo>
                <a:lnTo>
                  <a:pt x="38100" y="2382"/>
                </a:lnTo>
                <a:lnTo>
                  <a:pt x="59531" y="11907"/>
                </a:lnTo>
                <a:lnTo>
                  <a:pt x="80962" y="33338"/>
                </a:lnTo>
                <a:lnTo>
                  <a:pt x="92869" y="45244"/>
                </a:lnTo>
                <a:lnTo>
                  <a:pt x="104775" y="73819"/>
                </a:lnTo>
                <a:lnTo>
                  <a:pt x="123825" y="107157"/>
                </a:lnTo>
                <a:lnTo>
                  <a:pt x="145256" y="133350"/>
                </a:lnTo>
                <a:lnTo>
                  <a:pt x="178594" y="135732"/>
                </a:lnTo>
                <a:lnTo>
                  <a:pt x="426244" y="440532"/>
                </a:lnTo>
                <a:lnTo>
                  <a:pt x="419100" y="533400"/>
                </a:lnTo>
                <a:lnTo>
                  <a:pt x="397669" y="557213"/>
                </a:lnTo>
                <a:lnTo>
                  <a:pt x="378619" y="566738"/>
                </a:lnTo>
                <a:lnTo>
                  <a:pt x="338137" y="566738"/>
                </a:lnTo>
                <a:lnTo>
                  <a:pt x="300037" y="547688"/>
                </a:lnTo>
                <a:lnTo>
                  <a:pt x="176212" y="438150"/>
                </a:lnTo>
                <a:lnTo>
                  <a:pt x="88106" y="326232"/>
                </a:lnTo>
                <a:lnTo>
                  <a:pt x="33337" y="2333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0" name="Google Shape;3740;p339"/>
          <p:cNvSpPr/>
          <p:nvPr/>
        </p:nvSpPr>
        <p:spPr>
          <a:xfrm>
            <a:off x="2743200" y="4252913"/>
            <a:ext cx="917575" cy="1563687"/>
          </a:xfrm>
          <a:custGeom>
            <a:avLst/>
            <a:gdLst/>
            <a:ahLst/>
            <a:cxnLst/>
            <a:rect l="l" t="t" r="r" b="b"/>
            <a:pathLst>
              <a:path w="917799" h="1563658" extrusionOk="0">
                <a:moveTo>
                  <a:pt x="642459" y="669653"/>
                </a:moveTo>
                <a:lnTo>
                  <a:pt x="472497" y="1046971"/>
                </a:lnTo>
                <a:lnTo>
                  <a:pt x="370519" y="1257725"/>
                </a:lnTo>
                <a:lnTo>
                  <a:pt x="333127" y="1339307"/>
                </a:lnTo>
                <a:lnTo>
                  <a:pt x="305933" y="1417490"/>
                </a:lnTo>
                <a:lnTo>
                  <a:pt x="285538" y="1499072"/>
                </a:lnTo>
                <a:lnTo>
                  <a:pt x="278739" y="1563658"/>
                </a:lnTo>
                <a:lnTo>
                  <a:pt x="0" y="1203337"/>
                </a:lnTo>
                <a:lnTo>
                  <a:pt x="20396" y="1210135"/>
                </a:lnTo>
                <a:lnTo>
                  <a:pt x="40791" y="1206736"/>
                </a:lnTo>
                <a:lnTo>
                  <a:pt x="61187" y="1193139"/>
                </a:lnTo>
                <a:lnTo>
                  <a:pt x="105377" y="1142150"/>
                </a:lnTo>
                <a:lnTo>
                  <a:pt x="404512" y="703646"/>
                </a:lnTo>
                <a:lnTo>
                  <a:pt x="591471" y="424907"/>
                </a:lnTo>
                <a:lnTo>
                  <a:pt x="778430" y="152966"/>
                </a:lnTo>
                <a:lnTo>
                  <a:pt x="860012" y="33992"/>
                </a:lnTo>
                <a:lnTo>
                  <a:pt x="890605" y="6798"/>
                </a:lnTo>
                <a:lnTo>
                  <a:pt x="914400" y="0"/>
                </a:lnTo>
                <a:lnTo>
                  <a:pt x="917799" y="20395"/>
                </a:lnTo>
                <a:lnTo>
                  <a:pt x="887206" y="101978"/>
                </a:lnTo>
                <a:lnTo>
                  <a:pt x="642459" y="6696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1" name="Google Shape;3741;p339"/>
          <p:cNvSpPr/>
          <p:nvPr/>
        </p:nvSpPr>
        <p:spPr>
          <a:xfrm>
            <a:off x="3627438" y="3473450"/>
            <a:ext cx="3556000" cy="601663"/>
          </a:xfrm>
          <a:custGeom>
            <a:avLst/>
            <a:gdLst/>
            <a:ahLst/>
            <a:cxnLst/>
            <a:rect l="l" t="t" r="r" b="b"/>
            <a:pathLst>
              <a:path w="3556331" h="601657" extrusionOk="0">
                <a:moveTo>
                  <a:pt x="1253949" y="393162"/>
                </a:moveTo>
                <a:lnTo>
                  <a:pt x="914400" y="446775"/>
                </a:lnTo>
                <a:lnTo>
                  <a:pt x="574851" y="527195"/>
                </a:lnTo>
                <a:lnTo>
                  <a:pt x="422947" y="583786"/>
                </a:lnTo>
                <a:lnTo>
                  <a:pt x="390184" y="601657"/>
                </a:lnTo>
                <a:lnTo>
                  <a:pt x="336571" y="586765"/>
                </a:lnTo>
                <a:lnTo>
                  <a:pt x="247216" y="530173"/>
                </a:lnTo>
                <a:lnTo>
                  <a:pt x="113183" y="402098"/>
                </a:lnTo>
                <a:lnTo>
                  <a:pt x="23828" y="300829"/>
                </a:lnTo>
                <a:lnTo>
                  <a:pt x="5957" y="271044"/>
                </a:lnTo>
                <a:lnTo>
                  <a:pt x="0" y="247216"/>
                </a:lnTo>
                <a:lnTo>
                  <a:pt x="2978" y="229345"/>
                </a:lnTo>
                <a:lnTo>
                  <a:pt x="11914" y="220409"/>
                </a:lnTo>
                <a:lnTo>
                  <a:pt x="47656" y="226366"/>
                </a:lnTo>
                <a:lnTo>
                  <a:pt x="113183" y="259130"/>
                </a:lnTo>
                <a:lnTo>
                  <a:pt x="205517" y="291893"/>
                </a:lnTo>
                <a:lnTo>
                  <a:pt x="327635" y="312743"/>
                </a:lnTo>
                <a:lnTo>
                  <a:pt x="452732" y="315721"/>
                </a:lnTo>
                <a:lnTo>
                  <a:pt x="673141" y="279979"/>
                </a:lnTo>
                <a:lnTo>
                  <a:pt x="1081196" y="229345"/>
                </a:lnTo>
                <a:lnTo>
                  <a:pt x="1432659" y="199560"/>
                </a:lnTo>
                <a:lnTo>
                  <a:pt x="1676896" y="178710"/>
                </a:lnTo>
                <a:lnTo>
                  <a:pt x="2090908" y="154882"/>
                </a:lnTo>
                <a:lnTo>
                  <a:pt x="2373866" y="137011"/>
                </a:lnTo>
                <a:lnTo>
                  <a:pt x="2615124" y="119140"/>
                </a:lnTo>
                <a:lnTo>
                  <a:pt x="2781921" y="95312"/>
                </a:lnTo>
                <a:lnTo>
                  <a:pt x="2921910" y="62548"/>
                </a:lnTo>
                <a:lnTo>
                  <a:pt x="3082749" y="0"/>
                </a:lnTo>
                <a:lnTo>
                  <a:pt x="3201889" y="29785"/>
                </a:lnTo>
                <a:lnTo>
                  <a:pt x="3326986" y="77441"/>
                </a:lnTo>
                <a:lnTo>
                  <a:pt x="3478890" y="151903"/>
                </a:lnTo>
                <a:lnTo>
                  <a:pt x="3508675" y="175731"/>
                </a:lnTo>
                <a:lnTo>
                  <a:pt x="3544417" y="229345"/>
                </a:lnTo>
                <a:lnTo>
                  <a:pt x="3556331" y="265087"/>
                </a:lnTo>
                <a:lnTo>
                  <a:pt x="3556331" y="288915"/>
                </a:lnTo>
                <a:lnTo>
                  <a:pt x="3544417" y="315721"/>
                </a:lnTo>
                <a:lnTo>
                  <a:pt x="3529524" y="327635"/>
                </a:lnTo>
                <a:lnTo>
                  <a:pt x="3472933" y="336571"/>
                </a:lnTo>
                <a:lnTo>
                  <a:pt x="3163169" y="333592"/>
                </a:lnTo>
                <a:lnTo>
                  <a:pt x="2600232" y="327635"/>
                </a:lnTo>
                <a:lnTo>
                  <a:pt x="2031338" y="336571"/>
                </a:lnTo>
                <a:lnTo>
                  <a:pt x="1664982" y="363377"/>
                </a:lnTo>
                <a:lnTo>
                  <a:pt x="1253949" y="3931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2" name="Google Shape;3742;p339"/>
          <p:cNvSpPr/>
          <p:nvPr/>
        </p:nvSpPr>
        <p:spPr>
          <a:xfrm rot="-5400000">
            <a:off x="2299494" y="2767807"/>
            <a:ext cx="4371975" cy="1938337"/>
          </a:xfrm>
          <a:custGeom>
            <a:avLst/>
            <a:gdLst/>
            <a:ahLst/>
            <a:cxnLst/>
            <a:rect l="l" t="t" r="r" b="b"/>
            <a:pathLst>
              <a:path w="4370762" h="1938245" extrusionOk="0">
                <a:moveTo>
                  <a:pt x="3396343" y="1602847"/>
                </a:moveTo>
                <a:lnTo>
                  <a:pt x="3855308" y="1588725"/>
                </a:lnTo>
                <a:lnTo>
                  <a:pt x="4084791" y="1581664"/>
                </a:lnTo>
                <a:lnTo>
                  <a:pt x="4134218" y="1574603"/>
                </a:lnTo>
                <a:lnTo>
                  <a:pt x="4180115" y="1556951"/>
                </a:lnTo>
                <a:lnTo>
                  <a:pt x="4215420" y="1525176"/>
                </a:lnTo>
                <a:lnTo>
                  <a:pt x="4243664" y="1482810"/>
                </a:lnTo>
                <a:lnTo>
                  <a:pt x="4286030" y="1405139"/>
                </a:lnTo>
                <a:lnTo>
                  <a:pt x="4314274" y="1369834"/>
                </a:lnTo>
                <a:lnTo>
                  <a:pt x="4331926" y="1359243"/>
                </a:lnTo>
                <a:lnTo>
                  <a:pt x="4349579" y="1362773"/>
                </a:lnTo>
                <a:lnTo>
                  <a:pt x="4367231" y="1394548"/>
                </a:lnTo>
                <a:lnTo>
                  <a:pt x="4370762" y="1465158"/>
                </a:lnTo>
                <a:lnTo>
                  <a:pt x="4356640" y="1599317"/>
                </a:lnTo>
                <a:lnTo>
                  <a:pt x="4331926" y="1701701"/>
                </a:lnTo>
                <a:lnTo>
                  <a:pt x="4303682" y="1789964"/>
                </a:lnTo>
                <a:lnTo>
                  <a:pt x="4268377" y="1860574"/>
                </a:lnTo>
                <a:lnTo>
                  <a:pt x="4233072" y="1906471"/>
                </a:lnTo>
                <a:lnTo>
                  <a:pt x="4187176" y="1938245"/>
                </a:lnTo>
                <a:lnTo>
                  <a:pt x="4148340" y="1938245"/>
                </a:lnTo>
                <a:lnTo>
                  <a:pt x="4105974" y="1910001"/>
                </a:lnTo>
                <a:lnTo>
                  <a:pt x="4056547" y="1888818"/>
                </a:lnTo>
                <a:lnTo>
                  <a:pt x="3982406" y="1867635"/>
                </a:lnTo>
                <a:lnTo>
                  <a:pt x="3872961" y="1853513"/>
                </a:lnTo>
                <a:lnTo>
                  <a:pt x="3272776" y="1857044"/>
                </a:lnTo>
                <a:lnTo>
                  <a:pt x="3096251" y="1853513"/>
                </a:lnTo>
                <a:lnTo>
                  <a:pt x="2774975" y="1846452"/>
                </a:lnTo>
                <a:lnTo>
                  <a:pt x="2619633" y="1835861"/>
                </a:lnTo>
                <a:lnTo>
                  <a:pt x="2450169" y="1818208"/>
                </a:lnTo>
                <a:lnTo>
                  <a:pt x="2255991" y="1786434"/>
                </a:lnTo>
                <a:lnTo>
                  <a:pt x="1920593" y="1719354"/>
                </a:lnTo>
                <a:lnTo>
                  <a:pt x="1737007" y="1662866"/>
                </a:lnTo>
                <a:lnTo>
                  <a:pt x="1433384" y="1542829"/>
                </a:lnTo>
                <a:lnTo>
                  <a:pt x="1274512" y="1468688"/>
                </a:lnTo>
                <a:lnTo>
                  <a:pt x="1126230" y="1387487"/>
                </a:lnTo>
                <a:lnTo>
                  <a:pt x="949705" y="1278041"/>
                </a:lnTo>
                <a:lnTo>
                  <a:pt x="713162" y="1094455"/>
                </a:lnTo>
                <a:lnTo>
                  <a:pt x="568411" y="953235"/>
                </a:lnTo>
                <a:lnTo>
                  <a:pt x="476618" y="857912"/>
                </a:lnTo>
                <a:lnTo>
                  <a:pt x="374234" y="741405"/>
                </a:lnTo>
                <a:lnTo>
                  <a:pt x="240074" y="547227"/>
                </a:lnTo>
                <a:lnTo>
                  <a:pt x="141220" y="374233"/>
                </a:lnTo>
                <a:lnTo>
                  <a:pt x="56488" y="201238"/>
                </a:lnTo>
                <a:lnTo>
                  <a:pt x="14122" y="98854"/>
                </a:lnTo>
                <a:lnTo>
                  <a:pt x="3531" y="60018"/>
                </a:lnTo>
                <a:lnTo>
                  <a:pt x="0" y="24713"/>
                </a:lnTo>
                <a:lnTo>
                  <a:pt x="3531" y="7061"/>
                </a:lnTo>
                <a:lnTo>
                  <a:pt x="14122" y="0"/>
                </a:lnTo>
                <a:lnTo>
                  <a:pt x="35305" y="3530"/>
                </a:lnTo>
                <a:lnTo>
                  <a:pt x="70610" y="31774"/>
                </a:lnTo>
                <a:lnTo>
                  <a:pt x="105915" y="81201"/>
                </a:lnTo>
                <a:lnTo>
                  <a:pt x="201239" y="229482"/>
                </a:lnTo>
                <a:lnTo>
                  <a:pt x="321276" y="395416"/>
                </a:lnTo>
                <a:lnTo>
                  <a:pt x="455435" y="557819"/>
                </a:lnTo>
                <a:lnTo>
                  <a:pt x="614308" y="723752"/>
                </a:lnTo>
                <a:lnTo>
                  <a:pt x="804955" y="896747"/>
                </a:lnTo>
                <a:lnTo>
                  <a:pt x="967358" y="1020315"/>
                </a:lnTo>
                <a:lnTo>
                  <a:pt x="1214493" y="1179187"/>
                </a:lnTo>
                <a:lnTo>
                  <a:pt x="1429854" y="1295694"/>
                </a:lnTo>
                <a:lnTo>
                  <a:pt x="1606379" y="1369834"/>
                </a:lnTo>
                <a:lnTo>
                  <a:pt x="1800556" y="1440444"/>
                </a:lnTo>
                <a:lnTo>
                  <a:pt x="2058283" y="1514585"/>
                </a:lnTo>
                <a:lnTo>
                  <a:pt x="2252461" y="1542829"/>
                </a:lnTo>
                <a:lnTo>
                  <a:pt x="2626694" y="1581664"/>
                </a:lnTo>
                <a:lnTo>
                  <a:pt x="2898542" y="1602847"/>
                </a:lnTo>
                <a:lnTo>
                  <a:pt x="3103312" y="1609908"/>
                </a:lnTo>
                <a:lnTo>
                  <a:pt x="3396343" y="16028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3" name="Google Shape;3743;p339"/>
          <p:cNvSpPr/>
          <p:nvPr/>
        </p:nvSpPr>
        <p:spPr>
          <a:xfrm>
            <a:off x="5102225" y="3790950"/>
            <a:ext cx="2287588" cy="2049463"/>
          </a:xfrm>
          <a:custGeom>
            <a:avLst/>
            <a:gdLst/>
            <a:ahLst/>
            <a:cxnLst/>
            <a:rect l="l" t="t" r="r" b="b"/>
            <a:pathLst>
              <a:path w="2287490" h="2049209" extrusionOk="0">
                <a:moveTo>
                  <a:pt x="595701" y="881636"/>
                </a:moveTo>
                <a:lnTo>
                  <a:pt x="315721" y="470603"/>
                </a:lnTo>
                <a:lnTo>
                  <a:pt x="137011" y="214452"/>
                </a:lnTo>
                <a:lnTo>
                  <a:pt x="0" y="29785"/>
                </a:lnTo>
                <a:lnTo>
                  <a:pt x="148925" y="0"/>
                </a:lnTo>
                <a:lnTo>
                  <a:pt x="381248" y="277000"/>
                </a:lnTo>
                <a:lnTo>
                  <a:pt x="625486" y="551022"/>
                </a:lnTo>
                <a:lnTo>
                  <a:pt x="878658" y="839937"/>
                </a:lnTo>
                <a:lnTo>
                  <a:pt x="1250971" y="1242035"/>
                </a:lnTo>
                <a:lnTo>
                  <a:pt x="1444574" y="1444573"/>
                </a:lnTo>
                <a:lnTo>
                  <a:pt x="1569671" y="1548820"/>
                </a:lnTo>
                <a:lnTo>
                  <a:pt x="1736467" y="1676896"/>
                </a:lnTo>
                <a:lnTo>
                  <a:pt x="1956876" y="1819864"/>
                </a:lnTo>
                <a:lnTo>
                  <a:pt x="2218984" y="1965811"/>
                </a:lnTo>
                <a:lnTo>
                  <a:pt x="2275576" y="1995596"/>
                </a:lnTo>
                <a:lnTo>
                  <a:pt x="2287490" y="2010488"/>
                </a:lnTo>
                <a:lnTo>
                  <a:pt x="2287490" y="2034316"/>
                </a:lnTo>
                <a:lnTo>
                  <a:pt x="2278554" y="2046230"/>
                </a:lnTo>
                <a:lnTo>
                  <a:pt x="2251748" y="2049209"/>
                </a:lnTo>
                <a:lnTo>
                  <a:pt x="1810929" y="2013467"/>
                </a:lnTo>
                <a:lnTo>
                  <a:pt x="1432660" y="1977725"/>
                </a:lnTo>
                <a:lnTo>
                  <a:pt x="1390961" y="1974746"/>
                </a:lnTo>
                <a:lnTo>
                  <a:pt x="1361176" y="1962832"/>
                </a:lnTo>
                <a:lnTo>
                  <a:pt x="1322455" y="1930069"/>
                </a:lnTo>
                <a:lnTo>
                  <a:pt x="1119917" y="1644132"/>
                </a:lnTo>
                <a:lnTo>
                  <a:pt x="807174" y="1194379"/>
                </a:lnTo>
                <a:lnTo>
                  <a:pt x="595701" y="8816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89D0E3-A6F3-454D-8D48-DFBA6F45F368}"/>
              </a:ext>
            </a:extLst>
          </p:cNvPr>
          <p:cNvGrpSpPr/>
          <p:nvPr/>
        </p:nvGrpSpPr>
        <p:grpSpPr>
          <a:xfrm>
            <a:off x="2594724" y="1546975"/>
            <a:ext cx="4791075" cy="4371975"/>
            <a:chOff x="2751138" y="1703388"/>
            <a:chExt cx="4791075" cy="4371975"/>
          </a:xfrm>
        </p:grpSpPr>
        <p:sp>
          <p:nvSpPr>
            <p:cNvPr id="11" name="Google Shape;3736;p339">
              <a:extLst>
                <a:ext uri="{FF2B5EF4-FFF2-40B4-BE49-F238E27FC236}">
                  <a16:creationId xmlns:a16="http://schemas.microsoft.com/office/drawing/2014/main" id="{605F2EAE-C413-7145-9FDD-72F31BED4626}"/>
                </a:ext>
              </a:extLst>
            </p:cNvPr>
            <p:cNvSpPr/>
            <p:nvPr/>
          </p:nvSpPr>
          <p:spPr>
            <a:xfrm>
              <a:off x="3113088" y="2081213"/>
              <a:ext cx="757237" cy="695325"/>
            </a:xfrm>
            <a:custGeom>
              <a:avLst/>
              <a:gdLst/>
              <a:ahLst/>
              <a:cxnLst/>
              <a:rect l="l" t="t" r="r" b="b"/>
              <a:pathLst>
                <a:path w="757237" h="695325" extrusionOk="0">
                  <a:moveTo>
                    <a:pt x="300037" y="409575"/>
                  </a:moveTo>
                  <a:lnTo>
                    <a:pt x="219075" y="316706"/>
                  </a:lnTo>
                  <a:lnTo>
                    <a:pt x="145256" y="233362"/>
                  </a:lnTo>
                  <a:lnTo>
                    <a:pt x="35719" y="102393"/>
                  </a:lnTo>
                  <a:lnTo>
                    <a:pt x="14287" y="69056"/>
                  </a:lnTo>
                  <a:lnTo>
                    <a:pt x="0" y="35718"/>
                  </a:lnTo>
                  <a:lnTo>
                    <a:pt x="0" y="11906"/>
                  </a:lnTo>
                  <a:lnTo>
                    <a:pt x="9525" y="0"/>
                  </a:lnTo>
                  <a:lnTo>
                    <a:pt x="30956" y="2381"/>
                  </a:lnTo>
                  <a:lnTo>
                    <a:pt x="76200" y="33337"/>
                  </a:lnTo>
                  <a:lnTo>
                    <a:pt x="161925" y="78581"/>
                  </a:lnTo>
                  <a:lnTo>
                    <a:pt x="285750" y="138112"/>
                  </a:lnTo>
                  <a:lnTo>
                    <a:pt x="392906" y="171450"/>
                  </a:lnTo>
                  <a:lnTo>
                    <a:pt x="500062" y="202406"/>
                  </a:lnTo>
                  <a:lnTo>
                    <a:pt x="526256" y="209550"/>
                  </a:lnTo>
                  <a:lnTo>
                    <a:pt x="621506" y="290512"/>
                  </a:lnTo>
                  <a:lnTo>
                    <a:pt x="664369" y="338137"/>
                  </a:lnTo>
                  <a:lnTo>
                    <a:pt x="690562" y="383381"/>
                  </a:lnTo>
                  <a:lnTo>
                    <a:pt x="719137" y="438150"/>
                  </a:lnTo>
                  <a:lnTo>
                    <a:pt x="738187" y="481012"/>
                  </a:lnTo>
                  <a:lnTo>
                    <a:pt x="750094" y="535781"/>
                  </a:lnTo>
                  <a:lnTo>
                    <a:pt x="757237" y="592931"/>
                  </a:lnTo>
                  <a:lnTo>
                    <a:pt x="757237" y="631031"/>
                  </a:lnTo>
                  <a:lnTo>
                    <a:pt x="747712" y="657225"/>
                  </a:lnTo>
                  <a:lnTo>
                    <a:pt x="731044" y="678656"/>
                  </a:lnTo>
                  <a:lnTo>
                    <a:pt x="690562" y="695325"/>
                  </a:lnTo>
                  <a:lnTo>
                    <a:pt x="650081" y="690562"/>
                  </a:lnTo>
                  <a:lnTo>
                    <a:pt x="607219" y="676275"/>
                  </a:lnTo>
                  <a:lnTo>
                    <a:pt x="545306" y="638175"/>
                  </a:lnTo>
                  <a:lnTo>
                    <a:pt x="466725" y="578643"/>
                  </a:lnTo>
                  <a:lnTo>
                    <a:pt x="300037" y="409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37;p339">
              <a:extLst>
                <a:ext uri="{FF2B5EF4-FFF2-40B4-BE49-F238E27FC236}">
                  <a16:creationId xmlns:a16="http://schemas.microsoft.com/office/drawing/2014/main" id="{05D7D3B9-86D1-1443-B1DE-3CC8AD47CEF2}"/>
                </a:ext>
              </a:extLst>
            </p:cNvPr>
            <p:cNvSpPr/>
            <p:nvPr/>
          </p:nvSpPr>
          <p:spPr>
            <a:xfrm>
              <a:off x="2798763" y="3221038"/>
              <a:ext cx="769937" cy="752475"/>
            </a:xfrm>
            <a:custGeom>
              <a:avLst/>
              <a:gdLst/>
              <a:ahLst/>
              <a:cxnLst/>
              <a:rect l="l" t="t" r="r" b="b"/>
              <a:pathLst>
                <a:path w="771128" h="752475" extrusionOk="0">
                  <a:moveTo>
                    <a:pt x="373856" y="538163"/>
                  </a:moveTo>
                  <a:lnTo>
                    <a:pt x="259556" y="419100"/>
                  </a:lnTo>
                  <a:lnTo>
                    <a:pt x="173831" y="309563"/>
                  </a:lnTo>
                  <a:lnTo>
                    <a:pt x="109537" y="216694"/>
                  </a:lnTo>
                  <a:lnTo>
                    <a:pt x="45244" y="116682"/>
                  </a:lnTo>
                  <a:lnTo>
                    <a:pt x="7144" y="47625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9525" y="4763"/>
                  </a:lnTo>
                  <a:lnTo>
                    <a:pt x="30956" y="0"/>
                  </a:lnTo>
                  <a:lnTo>
                    <a:pt x="64294" y="11907"/>
                  </a:lnTo>
                  <a:lnTo>
                    <a:pt x="114300" y="38100"/>
                  </a:lnTo>
                  <a:lnTo>
                    <a:pt x="202406" y="95250"/>
                  </a:lnTo>
                  <a:lnTo>
                    <a:pt x="304800" y="150019"/>
                  </a:lnTo>
                  <a:lnTo>
                    <a:pt x="526256" y="242888"/>
                  </a:lnTo>
                  <a:lnTo>
                    <a:pt x="554831" y="254794"/>
                  </a:lnTo>
                  <a:lnTo>
                    <a:pt x="635794" y="335757"/>
                  </a:lnTo>
                  <a:lnTo>
                    <a:pt x="678656" y="388144"/>
                  </a:lnTo>
                  <a:lnTo>
                    <a:pt x="721519" y="464344"/>
                  </a:lnTo>
                  <a:lnTo>
                    <a:pt x="745331" y="531019"/>
                  </a:lnTo>
                  <a:lnTo>
                    <a:pt x="759619" y="602457"/>
                  </a:lnTo>
                  <a:cubicBezTo>
                    <a:pt x="760413" y="628651"/>
                    <a:pt x="771128" y="658019"/>
                    <a:pt x="762000" y="681038"/>
                  </a:cubicBezTo>
                  <a:lnTo>
                    <a:pt x="745331" y="711994"/>
                  </a:lnTo>
                  <a:lnTo>
                    <a:pt x="716756" y="735807"/>
                  </a:lnTo>
                  <a:lnTo>
                    <a:pt x="681037" y="752475"/>
                  </a:lnTo>
                  <a:lnTo>
                    <a:pt x="652462" y="752475"/>
                  </a:lnTo>
                  <a:lnTo>
                    <a:pt x="602456" y="742950"/>
                  </a:lnTo>
                  <a:lnTo>
                    <a:pt x="554831" y="711994"/>
                  </a:lnTo>
                  <a:lnTo>
                    <a:pt x="373856" y="538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38;p339">
              <a:extLst>
                <a:ext uri="{FF2B5EF4-FFF2-40B4-BE49-F238E27FC236}">
                  <a16:creationId xmlns:a16="http://schemas.microsoft.com/office/drawing/2014/main" id="{D95A73C6-BCFD-0442-A85D-560660BB6214}"/>
                </a:ext>
              </a:extLst>
            </p:cNvPr>
            <p:cNvSpPr/>
            <p:nvPr/>
          </p:nvSpPr>
          <p:spPr>
            <a:xfrm>
              <a:off x="4227513" y="2643188"/>
              <a:ext cx="2540000" cy="1216025"/>
            </a:xfrm>
            <a:custGeom>
              <a:avLst/>
              <a:gdLst/>
              <a:ahLst/>
              <a:cxnLst/>
              <a:rect l="l" t="t" r="r" b="b"/>
              <a:pathLst>
                <a:path w="2540794" h="1216818" extrusionOk="0">
                  <a:moveTo>
                    <a:pt x="888206" y="366712"/>
                  </a:moveTo>
                  <a:lnTo>
                    <a:pt x="540544" y="440531"/>
                  </a:lnTo>
                  <a:lnTo>
                    <a:pt x="371475" y="485775"/>
                  </a:lnTo>
                  <a:lnTo>
                    <a:pt x="340519" y="500062"/>
                  </a:lnTo>
                  <a:lnTo>
                    <a:pt x="316706" y="504825"/>
                  </a:lnTo>
                  <a:lnTo>
                    <a:pt x="276225" y="500062"/>
                  </a:lnTo>
                  <a:lnTo>
                    <a:pt x="223837" y="469106"/>
                  </a:lnTo>
                  <a:lnTo>
                    <a:pt x="119062" y="381000"/>
                  </a:lnTo>
                  <a:lnTo>
                    <a:pt x="54769" y="309562"/>
                  </a:lnTo>
                  <a:lnTo>
                    <a:pt x="16669" y="266700"/>
                  </a:lnTo>
                  <a:lnTo>
                    <a:pt x="2381" y="226218"/>
                  </a:lnTo>
                  <a:lnTo>
                    <a:pt x="0" y="195262"/>
                  </a:lnTo>
                  <a:lnTo>
                    <a:pt x="2381" y="178593"/>
                  </a:lnTo>
                  <a:lnTo>
                    <a:pt x="11906" y="171450"/>
                  </a:lnTo>
                  <a:lnTo>
                    <a:pt x="35719" y="166687"/>
                  </a:lnTo>
                  <a:lnTo>
                    <a:pt x="90487" y="190500"/>
                  </a:lnTo>
                  <a:lnTo>
                    <a:pt x="154781" y="223837"/>
                  </a:lnTo>
                  <a:lnTo>
                    <a:pt x="207169" y="242887"/>
                  </a:lnTo>
                  <a:lnTo>
                    <a:pt x="271462" y="252412"/>
                  </a:lnTo>
                  <a:lnTo>
                    <a:pt x="369094" y="247650"/>
                  </a:lnTo>
                  <a:lnTo>
                    <a:pt x="645319" y="221456"/>
                  </a:lnTo>
                  <a:lnTo>
                    <a:pt x="1045369" y="157162"/>
                  </a:lnTo>
                  <a:lnTo>
                    <a:pt x="1309687" y="135731"/>
                  </a:lnTo>
                  <a:lnTo>
                    <a:pt x="1790700" y="85725"/>
                  </a:lnTo>
                  <a:lnTo>
                    <a:pt x="1907381" y="69056"/>
                  </a:lnTo>
                  <a:lnTo>
                    <a:pt x="1978819" y="54768"/>
                  </a:lnTo>
                  <a:lnTo>
                    <a:pt x="2052637" y="30956"/>
                  </a:lnTo>
                  <a:lnTo>
                    <a:pt x="2121694" y="0"/>
                  </a:lnTo>
                  <a:lnTo>
                    <a:pt x="2157412" y="2381"/>
                  </a:lnTo>
                  <a:lnTo>
                    <a:pt x="2276475" y="40481"/>
                  </a:lnTo>
                  <a:lnTo>
                    <a:pt x="2359819" y="76200"/>
                  </a:lnTo>
                  <a:lnTo>
                    <a:pt x="2476500" y="142875"/>
                  </a:lnTo>
                  <a:lnTo>
                    <a:pt x="2516981" y="178593"/>
                  </a:lnTo>
                  <a:lnTo>
                    <a:pt x="2533650" y="204787"/>
                  </a:lnTo>
                  <a:lnTo>
                    <a:pt x="2540794" y="235743"/>
                  </a:lnTo>
                  <a:lnTo>
                    <a:pt x="2536031" y="273843"/>
                  </a:lnTo>
                  <a:lnTo>
                    <a:pt x="2524125" y="304800"/>
                  </a:lnTo>
                  <a:lnTo>
                    <a:pt x="2493169" y="333375"/>
                  </a:lnTo>
                  <a:lnTo>
                    <a:pt x="2450306" y="366712"/>
                  </a:lnTo>
                  <a:lnTo>
                    <a:pt x="2424112" y="385762"/>
                  </a:lnTo>
                  <a:lnTo>
                    <a:pt x="2416969" y="402431"/>
                  </a:lnTo>
                  <a:lnTo>
                    <a:pt x="2383631" y="461962"/>
                  </a:lnTo>
                  <a:lnTo>
                    <a:pt x="2331244" y="600075"/>
                  </a:lnTo>
                  <a:lnTo>
                    <a:pt x="2264569" y="800100"/>
                  </a:lnTo>
                  <a:lnTo>
                    <a:pt x="2155031" y="1216818"/>
                  </a:lnTo>
                  <a:lnTo>
                    <a:pt x="1902619" y="1197768"/>
                  </a:lnTo>
                  <a:lnTo>
                    <a:pt x="2012156" y="702468"/>
                  </a:lnTo>
                  <a:lnTo>
                    <a:pt x="2078831" y="371475"/>
                  </a:lnTo>
                  <a:lnTo>
                    <a:pt x="2081212" y="321468"/>
                  </a:lnTo>
                  <a:lnTo>
                    <a:pt x="2076450" y="283368"/>
                  </a:lnTo>
                  <a:lnTo>
                    <a:pt x="2064544" y="266700"/>
                  </a:lnTo>
                  <a:lnTo>
                    <a:pt x="2045494" y="254793"/>
                  </a:lnTo>
                  <a:lnTo>
                    <a:pt x="1995487" y="247650"/>
                  </a:lnTo>
                  <a:lnTo>
                    <a:pt x="1950244" y="245268"/>
                  </a:lnTo>
                  <a:lnTo>
                    <a:pt x="1619250" y="271462"/>
                  </a:lnTo>
                  <a:lnTo>
                    <a:pt x="1297781" y="309562"/>
                  </a:lnTo>
                  <a:lnTo>
                    <a:pt x="1040606" y="340518"/>
                  </a:lnTo>
                  <a:lnTo>
                    <a:pt x="888206" y="3667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39;p339">
              <a:extLst>
                <a:ext uri="{FF2B5EF4-FFF2-40B4-BE49-F238E27FC236}">
                  <a16:creationId xmlns:a16="http://schemas.microsoft.com/office/drawing/2014/main" id="{36E179DA-BFC6-374C-B22D-3F13D4EDB07A}"/>
                </a:ext>
              </a:extLst>
            </p:cNvPr>
            <p:cNvSpPr/>
            <p:nvPr/>
          </p:nvSpPr>
          <p:spPr>
            <a:xfrm>
              <a:off x="2751138" y="5478463"/>
              <a:ext cx="425450" cy="568325"/>
            </a:xfrm>
            <a:custGeom>
              <a:avLst/>
              <a:gdLst/>
              <a:ahLst/>
              <a:cxnLst/>
              <a:rect l="l" t="t" r="r" b="b"/>
              <a:pathLst>
                <a:path w="426244" h="566738" extrusionOk="0">
                  <a:moveTo>
                    <a:pt x="33337" y="233363"/>
                  </a:moveTo>
                  <a:lnTo>
                    <a:pt x="9525" y="183357"/>
                  </a:lnTo>
                  <a:lnTo>
                    <a:pt x="0" y="123825"/>
                  </a:lnTo>
                  <a:lnTo>
                    <a:pt x="2381" y="71438"/>
                  </a:lnTo>
                  <a:lnTo>
                    <a:pt x="9525" y="23813"/>
                  </a:lnTo>
                  <a:lnTo>
                    <a:pt x="26194" y="0"/>
                  </a:lnTo>
                  <a:lnTo>
                    <a:pt x="38100" y="2382"/>
                  </a:lnTo>
                  <a:lnTo>
                    <a:pt x="59531" y="11907"/>
                  </a:lnTo>
                  <a:lnTo>
                    <a:pt x="80962" y="33338"/>
                  </a:lnTo>
                  <a:lnTo>
                    <a:pt x="92869" y="45244"/>
                  </a:lnTo>
                  <a:lnTo>
                    <a:pt x="104775" y="73819"/>
                  </a:lnTo>
                  <a:lnTo>
                    <a:pt x="123825" y="107157"/>
                  </a:lnTo>
                  <a:lnTo>
                    <a:pt x="145256" y="133350"/>
                  </a:lnTo>
                  <a:lnTo>
                    <a:pt x="178594" y="135732"/>
                  </a:lnTo>
                  <a:lnTo>
                    <a:pt x="426244" y="440532"/>
                  </a:lnTo>
                  <a:lnTo>
                    <a:pt x="419100" y="533400"/>
                  </a:lnTo>
                  <a:lnTo>
                    <a:pt x="397669" y="557213"/>
                  </a:lnTo>
                  <a:lnTo>
                    <a:pt x="378619" y="566738"/>
                  </a:lnTo>
                  <a:lnTo>
                    <a:pt x="338137" y="566738"/>
                  </a:lnTo>
                  <a:lnTo>
                    <a:pt x="300037" y="547688"/>
                  </a:lnTo>
                  <a:lnTo>
                    <a:pt x="176212" y="438150"/>
                  </a:lnTo>
                  <a:lnTo>
                    <a:pt x="88106" y="326232"/>
                  </a:lnTo>
                  <a:lnTo>
                    <a:pt x="33337" y="2333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40;p339">
              <a:extLst>
                <a:ext uri="{FF2B5EF4-FFF2-40B4-BE49-F238E27FC236}">
                  <a16:creationId xmlns:a16="http://schemas.microsoft.com/office/drawing/2014/main" id="{4B7648BE-899A-8541-8BC6-2BD41CFDE7CF}"/>
                </a:ext>
              </a:extLst>
            </p:cNvPr>
            <p:cNvSpPr/>
            <p:nvPr/>
          </p:nvSpPr>
          <p:spPr>
            <a:xfrm>
              <a:off x="2895600" y="4405313"/>
              <a:ext cx="917575" cy="1563687"/>
            </a:xfrm>
            <a:custGeom>
              <a:avLst/>
              <a:gdLst/>
              <a:ahLst/>
              <a:cxnLst/>
              <a:rect l="l" t="t" r="r" b="b"/>
              <a:pathLst>
                <a:path w="917799" h="1563658" extrusionOk="0">
                  <a:moveTo>
                    <a:pt x="642459" y="669653"/>
                  </a:moveTo>
                  <a:lnTo>
                    <a:pt x="472497" y="1046971"/>
                  </a:lnTo>
                  <a:lnTo>
                    <a:pt x="370519" y="1257725"/>
                  </a:lnTo>
                  <a:lnTo>
                    <a:pt x="333127" y="1339307"/>
                  </a:lnTo>
                  <a:lnTo>
                    <a:pt x="305933" y="1417490"/>
                  </a:lnTo>
                  <a:lnTo>
                    <a:pt x="285538" y="1499072"/>
                  </a:lnTo>
                  <a:lnTo>
                    <a:pt x="278739" y="1563658"/>
                  </a:lnTo>
                  <a:lnTo>
                    <a:pt x="0" y="1203337"/>
                  </a:lnTo>
                  <a:lnTo>
                    <a:pt x="20396" y="1210135"/>
                  </a:lnTo>
                  <a:lnTo>
                    <a:pt x="40791" y="1206736"/>
                  </a:lnTo>
                  <a:lnTo>
                    <a:pt x="61187" y="1193139"/>
                  </a:lnTo>
                  <a:lnTo>
                    <a:pt x="105377" y="1142150"/>
                  </a:lnTo>
                  <a:lnTo>
                    <a:pt x="404512" y="703646"/>
                  </a:lnTo>
                  <a:lnTo>
                    <a:pt x="591471" y="424907"/>
                  </a:lnTo>
                  <a:lnTo>
                    <a:pt x="778430" y="152966"/>
                  </a:lnTo>
                  <a:lnTo>
                    <a:pt x="860012" y="33992"/>
                  </a:lnTo>
                  <a:lnTo>
                    <a:pt x="890605" y="6798"/>
                  </a:lnTo>
                  <a:lnTo>
                    <a:pt x="914400" y="0"/>
                  </a:lnTo>
                  <a:lnTo>
                    <a:pt x="917799" y="20395"/>
                  </a:lnTo>
                  <a:lnTo>
                    <a:pt x="887206" y="101978"/>
                  </a:lnTo>
                  <a:lnTo>
                    <a:pt x="642459" y="66965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41;p339">
              <a:extLst>
                <a:ext uri="{FF2B5EF4-FFF2-40B4-BE49-F238E27FC236}">
                  <a16:creationId xmlns:a16="http://schemas.microsoft.com/office/drawing/2014/main" id="{B11A06F2-AF2D-754B-ABEB-D52006ACC79B}"/>
                </a:ext>
              </a:extLst>
            </p:cNvPr>
            <p:cNvSpPr/>
            <p:nvPr/>
          </p:nvSpPr>
          <p:spPr>
            <a:xfrm>
              <a:off x="3779838" y="3625850"/>
              <a:ext cx="3556000" cy="601663"/>
            </a:xfrm>
            <a:custGeom>
              <a:avLst/>
              <a:gdLst/>
              <a:ahLst/>
              <a:cxnLst/>
              <a:rect l="l" t="t" r="r" b="b"/>
              <a:pathLst>
                <a:path w="3556331" h="601657" extrusionOk="0">
                  <a:moveTo>
                    <a:pt x="1253949" y="393162"/>
                  </a:moveTo>
                  <a:lnTo>
                    <a:pt x="914400" y="446775"/>
                  </a:lnTo>
                  <a:lnTo>
                    <a:pt x="574851" y="527195"/>
                  </a:lnTo>
                  <a:lnTo>
                    <a:pt x="422947" y="583786"/>
                  </a:lnTo>
                  <a:lnTo>
                    <a:pt x="390184" y="601657"/>
                  </a:lnTo>
                  <a:lnTo>
                    <a:pt x="336571" y="586765"/>
                  </a:lnTo>
                  <a:lnTo>
                    <a:pt x="247216" y="530173"/>
                  </a:lnTo>
                  <a:lnTo>
                    <a:pt x="113183" y="402098"/>
                  </a:lnTo>
                  <a:lnTo>
                    <a:pt x="23828" y="300829"/>
                  </a:lnTo>
                  <a:lnTo>
                    <a:pt x="5957" y="271044"/>
                  </a:lnTo>
                  <a:lnTo>
                    <a:pt x="0" y="247216"/>
                  </a:lnTo>
                  <a:lnTo>
                    <a:pt x="2978" y="229345"/>
                  </a:lnTo>
                  <a:lnTo>
                    <a:pt x="11914" y="220409"/>
                  </a:lnTo>
                  <a:lnTo>
                    <a:pt x="47656" y="226366"/>
                  </a:lnTo>
                  <a:lnTo>
                    <a:pt x="113183" y="259130"/>
                  </a:lnTo>
                  <a:lnTo>
                    <a:pt x="205517" y="291893"/>
                  </a:lnTo>
                  <a:lnTo>
                    <a:pt x="327635" y="312743"/>
                  </a:lnTo>
                  <a:lnTo>
                    <a:pt x="452732" y="315721"/>
                  </a:lnTo>
                  <a:lnTo>
                    <a:pt x="673141" y="279979"/>
                  </a:lnTo>
                  <a:lnTo>
                    <a:pt x="1081196" y="229345"/>
                  </a:lnTo>
                  <a:lnTo>
                    <a:pt x="1432659" y="199560"/>
                  </a:lnTo>
                  <a:lnTo>
                    <a:pt x="1676896" y="178710"/>
                  </a:lnTo>
                  <a:lnTo>
                    <a:pt x="2090908" y="154882"/>
                  </a:lnTo>
                  <a:lnTo>
                    <a:pt x="2373866" y="137011"/>
                  </a:lnTo>
                  <a:lnTo>
                    <a:pt x="2615124" y="119140"/>
                  </a:lnTo>
                  <a:lnTo>
                    <a:pt x="2781921" y="95312"/>
                  </a:lnTo>
                  <a:lnTo>
                    <a:pt x="2921910" y="62548"/>
                  </a:lnTo>
                  <a:lnTo>
                    <a:pt x="3082749" y="0"/>
                  </a:lnTo>
                  <a:lnTo>
                    <a:pt x="3201889" y="29785"/>
                  </a:lnTo>
                  <a:lnTo>
                    <a:pt x="3326986" y="77441"/>
                  </a:lnTo>
                  <a:lnTo>
                    <a:pt x="3478890" y="151903"/>
                  </a:lnTo>
                  <a:lnTo>
                    <a:pt x="3508675" y="175731"/>
                  </a:lnTo>
                  <a:lnTo>
                    <a:pt x="3544417" y="229345"/>
                  </a:lnTo>
                  <a:lnTo>
                    <a:pt x="3556331" y="265087"/>
                  </a:lnTo>
                  <a:lnTo>
                    <a:pt x="3556331" y="288915"/>
                  </a:lnTo>
                  <a:lnTo>
                    <a:pt x="3544417" y="315721"/>
                  </a:lnTo>
                  <a:lnTo>
                    <a:pt x="3529524" y="327635"/>
                  </a:lnTo>
                  <a:lnTo>
                    <a:pt x="3472933" y="336571"/>
                  </a:lnTo>
                  <a:lnTo>
                    <a:pt x="3163169" y="333592"/>
                  </a:lnTo>
                  <a:lnTo>
                    <a:pt x="2600232" y="327635"/>
                  </a:lnTo>
                  <a:lnTo>
                    <a:pt x="2031338" y="336571"/>
                  </a:lnTo>
                  <a:lnTo>
                    <a:pt x="1664982" y="363377"/>
                  </a:lnTo>
                  <a:lnTo>
                    <a:pt x="1253949" y="3931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42;p339">
              <a:extLst>
                <a:ext uri="{FF2B5EF4-FFF2-40B4-BE49-F238E27FC236}">
                  <a16:creationId xmlns:a16="http://schemas.microsoft.com/office/drawing/2014/main" id="{551AF064-B537-DD4F-B002-ADB8B39F77D7}"/>
                </a:ext>
              </a:extLst>
            </p:cNvPr>
            <p:cNvSpPr/>
            <p:nvPr/>
          </p:nvSpPr>
          <p:spPr>
            <a:xfrm rot="-5400000">
              <a:off x="2451894" y="2920207"/>
              <a:ext cx="4371975" cy="1938337"/>
            </a:xfrm>
            <a:custGeom>
              <a:avLst/>
              <a:gdLst/>
              <a:ahLst/>
              <a:cxnLst/>
              <a:rect l="l" t="t" r="r" b="b"/>
              <a:pathLst>
                <a:path w="4370762" h="1938245" extrusionOk="0">
                  <a:moveTo>
                    <a:pt x="3396343" y="1602847"/>
                  </a:moveTo>
                  <a:lnTo>
                    <a:pt x="3855308" y="1588725"/>
                  </a:lnTo>
                  <a:lnTo>
                    <a:pt x="4084791" y="1581664"/>
                  </a:lnTo>
                  <a:lnTo>
                    <a:pt x="4134218" y="1574603"/>
                  </a:lnTo>
                  <a:lnTo>
                    <a:pt x="4180115" y="1556951"/>
                  </a:lnTo>
                  <a:lnTo>
                    <a:pt x="4215420" y="1525176"/>
                  </a:lnTo>
                  <a:lnTo>
                    <a:pt x="4243664" y="1482810"/>
                  </a:lnTo>
                  <a:lnTo>
                    <a:pt x="4286030" y="1405139"/>
                  </a:lnTo>
                  <a:lnTo>
                    <a:pt x="4314274" y="1369834"/>
                  </a:lnTo>
                  <a:lnTo>
                    <a:pt x="4331926" y="1359243"/>
                  </a:lnTo>
                  <a:lnTo>
                    <a:pt x="4349579" y="1362773"/>
                  </a:lnTo>
                  <a:lnTo>
                    <a:pt x="4367231" y="1394548"/>
                  </a:lnTo>
                  <a:lnTo>
                    <a:pt x="4370762" y="1465158"/>
                  </a:lnTo>
                  <a:lnTo>
                    <a:pt x="4356640" y="1599317"/>
                  </a:lnTo>
                  <a:lnTo>
                    <a:pt x="4331926" y="1701701"/>
                  </a:lnTo>
                  <a:lnTo>
                    <a:pt x="4303682" y="1789964"/>
                  </a:lnTo>
                  <a:lnTo>
                    <a:pt x="4268377" y="1860574"/>
                  </a:lnTo>
                  <a:lnTo>
                    <a:pt x="4233072" y="1906471"/>
                  </a:lnTo>
                  <a:lnTo>
                    <a:pt x="4187176" y="1938245"/>
                  </a:lnTo>
                  <a:lnTo>
                    <a:pt x="4148340" y="1938245"/>
                  </a:lnTo>
                  <a:lnTo>
                    <a:pt x="4105974" y="1910001"/>
                  </a:lnTo>
                  <a:lnTo>
                    <a:pt x="4056547" y="1888818"/>
                  </a:lnTo>
                  <a:lnTo>
                    <a:pt x="3982406" y="1867635"/>
                  </a:lnTo>
                  <a:lnTo>
                    <a:pt x="3872961" y="1853513"/>
                  </a:lnTo>
                  <a:lnTo>
                    <a:pt x="3272776" y="1857044"/>
                  </a:lnTo>
                  <a:lnTo>
                    <a:pt x="3096251" y="1853513"/>
                  </a:lnTo>
                  <a:lnTo>
                    <a:pt x="2774975" y="1846452"/>
                  </a:lnTo>
                  <a:lnTo>
                    <a:pt x="2619633" y="1835861"/>
                  </a:lnTo>
                  <a:lnTo>
                    <a:pt x="2450169" y="1818208"/>
                  </a:lnTo>
                  <a:lnTo>
                    <a:pt x="2255991" y="1786434"/>
                  </a:lnTo>
                  <a:lnTo>
                    <a:pt x="1920593" y="1719354"/>
                  </a:lnTo>
                  <a:lnTo>
                    <a:pt x="1737007" y="1662866"/>
                  </a:lnTo>
                  <a:lnTo>
                    <a:pt x="1433384" y="1542829"/>
                  </a:lnTo>
                  <a:lnTo>
                    <a:pt x="1274512" y="1468688"/>
                  </a:lnTo>
                  <a:lnTo>
                    <a:pt x="1126230" y="1387487"/>
                  </a:lnTo>
                  <a:lnTo>
                    <a:pt x="949705" y="1278041"/>
                  </a:lnTo>
                  <a:lnTo>
                    <a:pt x="713162" y="1094455"/>
                  </a:lnTo>
                  <a:lnTo>
                    <a:pt x="568411" y="953235"/>
                  </a:lnTo>
                  <a:lnTo>
                    <a:pt x="476618" y="857912"/>
                  </a:lnTo>
                  <a:lnTo>
                    <a:pt x="374234" y="741405"/>
                  </a:lnTo>
                  <a:lnTo>
                    <a:pt x="240074" y="547227"/>
                  </a:lnTo>
                  <a:lnTo>
                    <a:pt x="141220" y="374233"/>
                  </a:lnTo>
                  <a:lnTo>
                    <a:pt x="56488" y="201238"/>
                  </a:lnTo>
                  <a:lnTo>
                    <a:pt x="14122" y="98854"/>
                  </a:lnTo>
                  <a:lnTo>
                    <a:pt x="3531" y="60018"/>
                  </a:lnTo>
                  <a:lnTo>
                    <a:pt x="0" y="24713"/>
                  </a:lnTo>
                  <a:lnTo>
                    <a:pt x="3531" y="7061"/>
                  </a:lnTo>
                  <a:lnTo>
                    <a:pt x="14122" y="0"/>
                  </a:lnTo>
                  <a:lnTo>
                    <a:pt x="35305" y="3530"/>
                  </a:lnTo>
                  <a:lnTo>
                    <a:pt x="70610" y="31774"/>
                  </a:lnTo>
                  <a:lnTo>
                    <a:pt x="105915" y="81201"/>
                  </a:lnTo>
                  <a:lnTo>
                    <a:pt x="201239" y="229482"/>
                  </a:lnTo>
                  <a:lnTo>
                    <a:pt x="321276" y="395416"/>
                  </a:lnTo>
                  <a:lnTo>
                    <a:pt x="455435" y="557819"/>
                  </a:lnTo>
                  <a:lnTo>
                    <a:pt x="614308" y="723752"/>
                  </a:lnTo>
                  <a:lnTo>
                    <a:pt x="804955" y="896747"/>
                  </a:lnTo>
                  <a:lnTo>
                    <a:pt x="967358" y="1020315"/>
                  </a:lnTo>
                  <a:lnTo>
                    <a:pt x="1214493" y="1179187"/>
                  </a:lnTo>
                  <a:lnTo>
                    <a:pt x="1429854" y="1295694"/>
                  </a:lnTo>
                  <a:lnTo>
                    <a:pt x="1606379" y="1369834"/>
                  </a:lnTo>
                  <a:lnTo>
                    <a:pt x="1800556" y="1440444"/>
                  </a:lnTo>
                  <a:lnTo>
                    <a:pt x="2058283" y="1514585"/>
                  </a:lnTo>
                  <a:lnTo>
                    <a:pt x="2252461" y="1542829"/>
                  </a:lnTo>
                  <a:lnTo>
                    <a:pt x="2626694" y="1581664"/>
                  </a:lnTo>
                  <a:lnTo>
                    <a:pt x="2898542" y="1602847"/>
                  </a:lnTo>
                  <a:lnTo>
                    <a:pt x="3103312" y="1609908"/>
                  </a:lnTo>
                  <a:lnTo>
                    <a:pt x="3396343" y="16028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43;p339">
              <a:extLst>
                <a:ext uri="{FF2B5EF4-FFF2-40B4-BE49-F238E27FC236}">
                  <a16:creationId xmlns:a16="http://schemas.microsoft.com/office/drawing/2014/main" id="{ACF16CA1-DAD0-B94E-A0F5-235AD6FC78CD}"/>
                </a:ext>
              </a:extLst>
            </p:cNvPr>
            <p:cNvSpPr/>
            <p:nvPr/>
          </p:nvSpPr>
          <p:spPr>
            <a:xfrm>
              <a:off x="5254625" y="3943350"/>
              <a:ext cx="2287588" cy="2049463"/>
            </a:xfrm>
            <a:custGeom>
              <a:avLst/>
              <a:gdLst/>
              <a:ahLst/>
              <a:cxnLst/>
              <a:rect l="l" t="t" r="r" b="b"/>
              <a:pathLst>
                <a:path w="2287490" h="2049209" extrusionOk="0">
                  <a:moveTo>
                    <a:pt x="595701" y="881636"/>
                  </a:moveTo>
                  <a:lnTo>
                    <a:pt x="315721" y="470603"/>
                  </a:lnTo>
                  <a:lnTo>
                    <a:pt x="137011" y="214452"/>
                  </a:lnTo>
                  <a:lnTo>
                    <a:pt x="0" y="29785"/>
                  </a:lnTo>
                  <a:lnTo>
                    <a:pt x="148925" y="0"/>
                  </a:lnTo>
                  <a:lnTo>
                    <a:pt x="381248" y="277000"/>
                  </a:lnTo>
                  <a:lnTo>
                    <a:pt x="625486" y="551022"/>
                  </a:lnTo>
                  <a:lnTo>
                    <a:pt x="878658" y="839937"/>
                  </a:lnTo>
                  <a:lnTo>
                    <a:pt x="1250971" y="1242035"/>
                  </a:lnTo>
                  <a:lnTo>
                    <a:pt x="1444574" y="1444573"/>
                  </a:lnTo>
                  <a:lnTo>
                    <a:pt x="1569671" y="1548820"/>
                  </a:lnTo>
                  <a:lnTo>
                    <a:pt x="1736467" y="1676896"/>
                  </a:lnTo>
                  <a:lnTo>
                    <a:pt x="1956876" y="1819864"/>
                  </a:lnTo>
                  <a:lnTo>
                    <a:pt x="2218984" y="1965811"/>
                  </a:lnTo>
                  <a:lnTo>
                    <a:pt x="2275576" y="1995596"/>
                  </a:lnTo>
                  <a:lnTo>
                    <a:pt x="2287490" y="2010488"/>
                  </a:lnTo>
                  <a:lnTo>
                    <a:pt x="2287490" y="2034316"/>
                  </a:lnTo>
                  <a:lnTo>
                    <a:pt x="2278554" y="2046230"/>
                  </a:lnTo>
                  <a:lnTo>
                    <a:pt x="2251748" y="2049209"/>
                  </a:lnTo>
                  <a:lnTo>
                    <a:pt x="1810929" y="2013467"/>
                  </a:lnTo>
                  <a:lnTo>
                    <a:pt x="1432660" y="1977725"/>
                  </a:lnTo>
                  <a:lnTo>
                    <a:pt x="1390961" y="1974746"/>
                  </a:lnTo>
                  <a:lnTo>
                    <a:pt x="1361176" y="1962832"/>
                  </a:lnTo>
                  <a:lnTo>
                    <a:pt x="1322455" y="1930069"/>
                  </a:lnTo>
                  <a:lnTo>
                    <a:pt x="1119917" y="1644132"/>
                  </a:lnTo>
                  <a:lnTo>
                    <a:pt x="807174" y="1194379"/>
                  </a:lnTo>
                  <a:lnTo>
                    <a:pt x="595701" y="8816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748;p340">
            <a:extLst>
              <a:ext uri="{FF2B5EF4-FFF2-40B4-BE49-F238E27FC236}">
                <a16:creationId xmlns:a16="http://schemas.microsoft.com/office/drawing/2014/main" id="{05A7D650-AE96-F848-B21D-29E108B79B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559" y="1552664"/>
            <a:ext cx="47910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8" name="Google Shape;3748;p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591" y="1588753"/>
            <a:ext cx="47910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341"/>
          <p:cNvSpPr txBox="1"/>
          <p:nvPr/>
        </p:nvSpPr>
        <p:spPr>
          <a:xfrm>
            <a:off x="3440832" y="6858000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始</a:t>
            </a:r>
            <a:endParaRPr/>
          </a:p>
        </p:txBody>
      </p:sp>
      <p:sp>
        <p:nvSpPr>
          <p:cNvPr id="3755" name="Google Shape;3755;p341"/>
          <p:cNvSpPr/>
          <p:nvPr/>
        </p:nvSpPr>
        <p:spPr>
          <a:xfrm>
            <a:off x="4906963" y="1638300"/>
            <a:ext cx="1254125" cy="2019300"/>
          </a:xfrm>
          <a:custGeom>
            <a:avLst/>
            <a:gdLst/>
            <a:ahLst/>
            <a:cxnLst/>
            <a:rect l="l" t="t" r="r" b="b"/>
            <a:pathLst>
              <a:path w="1254402" h="2019407" extrusionOk="0">
                <a:moveTo>
                  <a:pt x="329699" y="1390918"/>
                </a:moveTo>
                <a:lnTo>
                  <a:pt x="443033" y="1200311"/>
                </a:lnTo>
                <a:lnTo>
                  <a:pt x="520306" y="1074098"/>
                </a:lnTo>
                <a:lnTo>
                  <a:pt x="574397" y="960764"/>
                </a:lnTo>
                <a:lnTo>
                  <a:pt x="731520" y="643943"/>
                </a:lnTo>
                <a:lnTo>
                  <a:pt x="837126" y="399245"/>
                </a:lnTo>
                <a:lnTo>
                  <a:pt x="862884" y="334850"/>
                </a:lnTo>
                <a:lnTo>
                  <a:pt x="868036" y="293638"/>
                </a:lnTo>
                <a:lnTo>
                  <a:pt x="865460" y="262729"/>
                </a:lnTo>
                <a:lnTo>
                  <a:pt x="852581" y="229244"/>
                </a:lnTo>
                <a:lnTo>
                  <a:pt x="821672" y="175152"/>
                </a:lnTo>
                <a:lnTo>
                  <a:pt x="770156" y="118485"/>
                </a:lnTo>
                <a:lnTo>
                  <a:pt x="716065" y="59242"/>
                </a:lnTo>
                <a:lnTo>
                  <a:pt x="708338" y="51515"/>
                </a:lnTo>
                <a:lnTo>
                  <a:pt x="700610" y="36061"/>
                </a:lnTo>
                <a:lnTo>
                  <a:pt x="705762" y="12879"/>
                </a:lnTo>
                <a:lnTo>
                  <a:pt x="731520" y="0"/>
                </a:lnTo>
                <a:lnTo>
                  <a:pt x="749550" y="0"/>
                </a:lnTo>
                <a:lnTo>
                  <a:pt x="855157" y="51515"/>
                </a:lnTo>
                <a:lnTo>
                  <a:pt x="945309" y="100455"/>
                </a:lnTo>
                <a:lnTo>
                  <a:pt x="1117886" y="216365"/>
                </a:lnTo>
                <a:lnTo>
                  <a:pt x="1195159" y="283335"/>
                </a:lnTo>
                <a:lnTo>
                  <a:pt x="1238947" y="340002"/>
                </a:lnTo>
                <a:lnTo>
                  <a:pt x="1254402" y="376063"/>
                </a:lnTo>
                <a:lnTo>
                  <a:pt x="1254402" y="388942"/>
                </a:lnTo>
                <a:lnTo>
                  <a:pt x="1251826" y="414699"/>
                </a:lnTo>
                <a:lnTo>
                  <a:pt x="1238947" y="435306"/>
                </a:lnTo>
                <a:lnTo>
                  <a:pt x="1208038" y="461063"/>
                </a:lnTo>
                <a:lnTo>
                  <a:pt x="1151371" y="494548"/>
                </a:lnTo>
                <a:lnTo>
                  <a:pt x="968491" y="757277"/>
                </a:lnTo>
                <a:lnTo>
                  <a:pt x="788187" y="1009703"/>
                </a:lnTo>
                <a:lnTo>
                  <a:pt x="600155" y="1280160"/>
                </a:lnTo>
                <a:lnTo>
                  <a:pt x="350305" y="1638192"/>
                </a:lnTo>
                <a:lnTo>
                  <a:pt x="87576" y="2016831"/>
                </a:lnTo>
                <a:lnTo>
                  <a:pt x="0" y="2019407"/>
                </a:lnTo>
                <a:lnTo>
                  <a:pt x="151970" y="1718041"/>
                </a:lnTo>
                <a:lnTo>
                  <a:pt x="236971" y="1563495"/>
                </a:lnTo>
                <a:lnTo>
                  <a:pt x="329699" y="1390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6" name="Google Shape;3756;p341"/>
          <p:cNvSpPr/>
          <p:nvPr/>
        </p:nvSpPr>
        <p:spPr>
          <a:xfrm>
            <a:off x="4776788" y="4217988"/>
            <a:ext cx="547687" cy="1530350"/>
          </a:xfrm>
          <a:custGeom>
            <a:avLst/>
            <a:gdLst/>
            <a:ahLst/>
            <a:cxnLst/>
            <a:rect l="l" t="t" r="r" b="b"/>
            <a:pathLst>
              <a:path w="547687" h="1531144" extrusionOk="0">
                <a:moveTo>
                  <a:pt x="266700" y="950119"/>
                </a:moveTo>
                <a:lnTo>
                  <a:pt x="247650" y="754856"/>
                </a:lnTo>
                <a:lnTo>
                  <a:pt x="214312" y="547687"/>
                </a:lnTo>
                <a:lnTo>
                  <a:pt x="183356" y="400050"/>
                </a:lnTo>
                <a:lnTo>
                  <a:pt x="157162" y="297656"/>
                </a:lnTo>
                <a:lnTo>
                  <a:pt x="123825" y="216694"/>
                </a:lnTo>
                <a:lnTo>
                  <a:pt x="69056" y="128587"/>
                </a:lnTo>
                <a:lnTo>
                  <a:pt x="26193" y="78581"/>
                </a:lnTo>
                <a:lnTo>
                  <a:pt x="7143" y="52387"/>
                </a:lnTo>
                <a:lnTo>
                  <a:pt x="0" y="30956"/>
                </a:lnTo>
                <a:lnTo>
                  <a:pt x="2381" y="9525"/>
                </a:lnTo>
                <a:lnTo>
                  <a:pt x="19050" y="0"/>
                </a:lnTo>
                <a:lnTo>
                  <a:pt x="57150" y="2381"/>
                </a:lnTo>
                <a:lnTo>
                  <a:pt x="97631" y="21431"/>
                </a:lnTo>
                <a:lnTo>
                  <a:pt x="195262" y="78581"/>
                </a:lnTo>
                <a:lnTo>
                  <a:pt x="302418" y="152400"/>
                </a:lnTo>
                <a:lnTo>
                  <a:pt x="361950" y="197644"/>
                </a:lnTo>
                <a:lnTo>
                  <a:pt x="392906" y="381000"/>
                </a:lnTo>
                <a:lnTo>
                  <a:pt x="528637" y="1240631"/>
                </a:lnTo>
                <a:lnTo>
                  <a:pt x="547687" y="1426369"/>
                </a:lnTo>
                <a:lnTo>
                  <a:pt x="542925" y="1464469"/>
                </a:lnTo>
                <a:lnTo>
                  <a:pt x="531018" y="1497806"/>
                </a:lnTo>
                <a:lnTo>
                  <a:pt x="516731" y="1514475"/>
                </a:lnTo>
                <a:lnTo>
                  <a:pt x="497681" y="1526381"/>
                </a:lnTo>
                <a:lnTo>
                  <a:pt x="476250" y="1531144"/>
                </a:lnTo>
                <a:lnTo>
                  <a:pt x="450056" y="1528762"/>
                </a:lnTo>
                <a:lnTo>
                  <a:pt x="421481" y="1514475"/>
                </a:lnTo>
                <a:lnTo>
                  <a:pt x="359568" y="1443037"/>
                </a:lnTo>
                <a:lnTo>
                  <a:pt x="311943" y="1364456"/>
                </a:lnTo>
                <a:lnTo>
                  <a:pt x="278606" y="1285875"/>
                </a:lnTo>
                <a:lnTo>
                  <a:pt x="283368" y="1233487"/>
                </a:lnTo>
                <a:lnTo>
                  <a:pt x="266700" y="950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7" name="Google Shape;3757;p341"/>
          <p:cNvSpPr/>
          <p:nvPr/>
        </p:nvSpPr>
        <p:spPr>
          <a:xfrm rot="-5400000">
            <a:off x="2282032" y="2640806"/>
            <a:ext cx="2519362" cy="885825"/>
          </a:xfrm>
          <a:custGeom>
            <a:avLst/>
            <a:gdLst/>
            <a:ahLst/>
            <a:cxnLst/>
            <a:rect l="l" t="t" r="r" b="b"/>
            <a:pathLst>
              <a:path w="2519362" h="885825" extrusionOk="0">
                <a:moveTo>
                  <a:pt x="1381125" y="404812"/>
                </a:moveTo>
                <a:lnTo>
                  <a:pt x="1531143" y="438150"/>
                </a:lnTo>
                <a:lnTo>
                  <a:pt x="1709737" y="476250"/>
                </a:lnTo>
                <a:lnTo>
                  <a:pt x="1850231" y="500062"/>
                </a:lnTo>
                <a:lnTo>
                  <a:pt x="1993106" y="521493"/>
                </a:lnTo>
                <a:lnTo>
                  <a:pt x="2112168" y="531018"/>
                </a:lnTo>
                <a:lnTo>
                  <a:pt x="2181225" y="528637"/>
                </a:lnTo>
                <a:lnTo>
                  <a:pt x="2240756" y="519112"/>
                </a:lnTo>
                <a:lnTo>
                  <a:pt x="2309812" y="492918"/>
                </a:lnTo>
                <a:lnTo>
                  <a:pt x="2412206" y="438150"/>
                </a:lnTo>
                <a:lnTo>
                  <a:pt x="2462212" y="407193"/>
                </a:lnTo>
                <a:lnTo>
                  <a:pt x="2481262" y="397668"/>
                </a:lnTo>
                <a:lnTo>
                  <a:pt x="2505075" y="392906"/>
                </a:lnTo>
                <a:lnTo>
                  <a:pt x="2516981" y="395287"/>
                </a:lnTo>
                <a:lnTo>
                  <a:pt x="2519362" y="409575"/>
                </a:lnTo>
                <a:lnTo>
                  <a:pt x="2481262" y="500062"/>
                </a:lnTo>
                <a:lnTo>
                  <a:pt x="2426493" y="597693"/>
                </a:lnTo>
                <a:lnTo>
                  <a:pt x="2362200" y="702468"/>
                </a:lnTo>
                <a:lnTo>
                  <a:pt x="2302668" y="773906"/>
                </a:lnTo>
                <a:lnTo>
                  <a:pt x="2221706" y="828675"/>
                </a:lnTo>
                <a:lnTo>
                  <a:pt x="2135981" y="881062"/>
                </a:lnTo>
                <a:lnTo>
                  <a:pt x="2109787" y="885825"/>
                </a:lnTo>
                <a:lnTo>
                  <a:pt x="2071687" y="881062"/>
                </a:lnTo>
                <a:lnTo>
                  <a:pt x="2043112" y="866775"/>
                </a:lnTo>
                <a:lnTo>
                  <a:pt x="2016918" y="838200"/>
                </a:lnTo>
                <a:lnTo>
                  <a:pt x="2005012" y="819150"/>
                </a:lnTo>
                <a:lnTo>
                  <a:pt x="1771650" y="745331"/>
                </a:lnTo>
                <a:lnTo>
                  <a:pt x="1271587" y="592931"/>
                </a:lnTo>
                <a:lnTo>
                  <a:pt x="966787" y="507206"/>
                </a:lnTo>
                <a:lnTo>
                  <a:pt x="754856" y="438150"/>
                </a:lnTo>
                <a:lnTo>
                  <a:pt x="533400" y="366712"/>
                </a:lnTo>
                <a:lnTo>
                  <a:pt x="316706" y="280987"/>
                </a:lnTo>
                <a:lnTo>
                  <a:pt x="138112" y="202406"/>
                </a:lnTo>
                <a:lnTo>
                  <a:pt x="35718" y="192881"/>
                </a:lnTo>
                <a:lnTo>
                  <a:pt x="16668" y="154781"/>
                </a:lnTo>
                <a:lnTo>
                  <a:pt x="0" y="107156"/>
                </a:lnTo>
                <a:lnTo>
                  <a:pt x="0" y="69056"/>
                </a:lnTo>
                <a:lnTo>
                  <a:pt x="14287" y="40481"/>
                </a:lnTo>
                <a:lnTo>
                  <a:pt x="40481" y="21431"/>
                </a:lnTo>
                <a:lnTo>
                  <a:pt x="76200" y="4762"/>
                </a:lnTo>
                <a:lnTo>
                  <a:pt x="102393" y="0"/>
                </a:lnTo>
                <a:lnTo>
                  <a:pt x="128587" y="0"/>
                </a:lnTo>
                <a:lnTo>
                  <a:pt x="171450" y="11906"/>
                </a:lnTo>
                <a:lnTo>
                  <a:pt x="381000" y="102393"/>
                </a:lnTo>
                <a:lnTo>
                  <a:pt x="688181" y="219075"/>
                </a:lnTo>
                <a:lnTo>
                  <a:pt x="909637" y="283368"/>
                </a:lnTo>
                <a:lnTo>
                  <a:pt x="1381125" y="4048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8" name="Google Shape;3758;p341"/>
          <p:cNvSpPr/>
          <p:nvPr/>
        </p:nvSpPr>
        <p:spPr>
          <a:xfrm rot="-5400000">
            <a:off x="3285331" y="4126707"/>
            <a:ext cx="1046163" cy="1200150"/>
          </a:xfrm>
          <a:custGeom>
            <a:avLst/>
            <a:gdLst/>
            <a:ahLst/>
            <a:cxnLst/>
            <a:rect l="l" t="t" r="r" b="b"/>
            <a:pathLst>
              <a:path w="1045765" h="1200311" extrusionOk="0">
                <a:moveTo>
                  <a:pt x="783036" y="347730"/>
                </a:moveTo>
                <a:lnTo>
                  <a:pt x="862885" y="242123"/>
                </a:lnTo>
                <a:lnTo>
                  <a:pt x="909249" y="164850"/>
                </a:lnTo>
                <a:lnTo>
                  <a:pt x="960764" y="30909"/>
                </a:lnTo>
                <a:lnTo>
                  <a:pt x="1007128" y="0"/>
                </a:lnTo>
                <a:lnTo>
                  <a:pt x="1045765" y="77273"/>
                </a:lnTo>
                <a:lnTo>
                  <a:pt x="1020007" y="164850"/>
                </a:lnTo>
                <a:lnTo>
                  <a:pt x="971068" y="293638"/>
                </a:lnTo>
                <a:lnTo>
                  <a:pt x="898946" y="448185"/>
                </a:lnTo>
                <a:lnTo>
                  <a:pt x="831976" y="566671"/>
                </a:lnTo>
                <a:lnTo>
                  <a:pt x="726369" y="754702"/>
                </a:lnTo>
                <a:lnTo>
                  <a:pt x="646520" y="875764"/>
                </a:lnTo>
                <a:lnTo>
                  <a:pt x="535762" y="1025158"/>
                </a:lnTo>
                <a:lnTo>
                  <a:pt x="445609" y="1130765"/>
                </a:lnTo>
                <a:lnTo>
                  <a:pt x="406973" y="1164250"/>
                </a:lnTo>
                <a:lnTo>
                  <a:pt x="381215" y="1179705"/>
                </a:lnTo>
                <a:lnTo>
                  <a:pt x="347730" y="1190008"/>
                </a:lnTo>
                <a:lnTo>
                  <a:pt x="234396" y="1200311"/>
                </a:lnTo>
                <a:lnTo>
                  <a:pt x="103031" y="1200311"/>
                </a:lnTo>
                <a:lnTo>
                  <a:pt x="59243" y="1195160"/>
                </a:lnTo>
                <a:lnTo>
                  <a:pt x="30910" y="1184856"/>
                </a:lnTo>
                <a:lnTo>
                  <a:pt x="12879" y="1169402"/>
                </a:lnTo>
                <a:lnTo>
                  <a:pt x="2576" y="1153947"/>
                </a:lnTo>
                <a:lnTo>
                  <a:pt x="0" y="1125614"/>
                </a:lnTo>
                <a:lnTo>
                  <a:pt x="5152" y="1089553"/>
                </a:lnTo>
                <a:lnTo>
                  <a:pt x="30910" y="1050916"/>
                </a:lnTo>
                <a:lnTo>
                  <a:pt x="69546" y="1014855"/>
                </a:lnTo>
                <a:lnTo>
                  <a:pt x="185456" y="937582"/>
                </a:lnTo>
                <a:lnTo>
                  <a:pt x="298790" y="857733"/>
                </a:lnTo>
                <a:lnTo>
                  <a:pt x="391518" y="780460"/>
                </a:lnTo>
                <a:lnTo>
                  <a:pt x="530610" y="620762"/>
                </a:lnTo>
                <a:lnTo>
                  <a:pt x="680005" y="466215"/>
                </a:lnTo>
                <a:lnTo>
                  <a:pt x="783036" y="3477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9" name="Google Shape;3759;p341"/>
          <p:cNvSpPr/>
          <p:nvPr/>
        </p:nvSpPr>
        <p:spPr>
          <a:xfrm rot="-5400000">
            <a:off x="2178844" y="3247231"/>
            <a:ext cx="2844800" cy="1887538"/>
          </a:xfrm>
          <a:custGeom>
            <a:avLst/>
            <a:gdLst/>
            <a:ahLst/>
            <a:cxnLst/>
            <a:rect l="l" t="t" r="r" b="b"/>
            <a:pathLst>
              <a:path w="2843655" h="1888043" extrusionOk="0">
                <a:moveTo>
                  <a:pt x="1805618" y="1372888"/>
                </a:moveTo>
                <a:lnTo>
                  <a:pt x="1949862" y="1424404"/>
                </a:lnTo>
                <a:lnTo>
                  <a:pt x="2109560" y="1478495"/>
                </a:lnTo>
                <a:lnTo>
                  <a:pt x="2297591" y="1527435"/>
                </a:lnTo>
                <a:lnTo>
                  <a:pt x="2439259" y="1571223"/>
                </a:lnTo>
                <a:lnTo>
                  <a:pt x="2529411" y="1578950"/>
                </a:lnTo>
                <a:lnTo>
                  <a:pt x="2627290" y="1576374"/>
                </a:lnTo>
                <a:lnTo>
                  <a:pt x="2678806" y="1566071"/>
                </a:lnTo>
                <a:lnTo>
                  <a:pt x="2714867" y="1553192"/>
                </a:lnTo>
                <a:lnTo>
                  <a:pt x="2740624" y="1532586"/>
                </a:lnTo>
                <a:lnTo>
                  <a:pt x="2763806" y="1504253"/>
                </a:lnTo>
                <a:lnTo>
                  <a:pt x="2792140" y="1488798"/>
                </a:lnTo>
                <a:lnTo>
                  <a:pt x="2820473" y="1481071"/>
                </a:lnTo>
                <a:lnTo>
                  <a:pt x="2838504" y="1486222"/>
                </a:lnTo>
                <a:lnTo>
                  <a:pt x="2843655" y="1496525"/>
                </a:lnTo>
                <a:lnTo>
                  <a:pt x="2833352" y="1545465"/>
                </a:lnTo>
                <a:lnTo>
                  <a:pt x="2786988" y="1645920"/>
                </a:lnTo>
                <a:lnTo>
                  <a:pt x="2717443" y="1746376"/>
                </a:lnTo>
                <a:lnTo>
                  <a:pt x="2650472" y="1818497"/>
                </a:lnTo>
                <a:lnTo>
                  <a:pt x="2550017" y="1888043"/>
                </a:lnTo>
                <a:lnTo>
                  <a:pt x="2405774" y="1839103"/>
                </a:lnTo>
                <a:lnTo>
                  <a:pt x="2215166" y="1779861"/>
                </a:lnTo>
                <a:lnTo>
                  <a:pt x="1949862" y="1689709"/>
                </a:lnTo>
                <a:lnTo>
                  <a:pt x="1748951" y="1612435"/>
                </a:lnTo>
                <a:lnTo>
                  <a:pt x="1545465" y="1532586"/>
                </a:lnTo>
                <a:lnTo>
                  <a:pt x="1352282" y="1439858"/>
                </a:lnTo>
                <a:lnTo>
                  <a:pt x="1092129" y="1313645"/>
                </a:lnTo>
                <a:lnTo>
                  <a:pt x="883491" y="1169402"/>
                </a:lnTo>
                <a:lnTo>
                  <a:pt x="736672" y="1035462"/>
                </a:lnTo>
                <a:lnTo>
                  <a:pt x="656823" y="953037"/>
                </a:lnTo>
                <a:lnTo>
                  <a:pt x="558943" y="842279"/>
                </a:lnTo>
                <a:lnTo>
                  <a:pt x="473943" y="744399"/>
                </a:lnTo>
                <a:lnTo>
                  <a:pt x="373488" y="618186"/>
                </a:lnTo>
                <a:lnTo>
                  <a:pt x="273032" y="481670"/>
                </a:lnTo>
                <a:lnTo>
                  <a:pt x="167426" y="324548"/>
                </a:lnTo>
                <a:lnTo>
                  <a:pt x="110759" y="231820"/>
                </a:lnTo>
                <a:lnTo>
                  <a:pt x="54092" y="133941"/>
                </a:lnTo>
                <a:lnTo>
                  <a:pt x="12879" y="59243"/>
                </a:lnTo>
                <a:lnTo>
                  <a:pt x="2576" y="36061"/>
                </a:lnTo>
                <a:lnTo>
                  <a:pt x="0" y="18031"/>
                </a:lnTo>
                <a:lnTo>
                  <a:pt x="5152" y="5152"/>
                </a:lnTo>
                <a:lnTo>
                  <a:pt x="20606" y="0"/>
                </a:lnTo>
                <a:lnTo>
                  <a:pt x="38637" y="5152"/>
                </a:lnTo>
                <a:lnTo>
                  <a:pt x="136516" y="128789"/>
                </a:lnTo>
                <a:lnTo>
                  <a:pt x="242123" y="267881"/>
                </a:lnTo>
                <a:lnTo>
                  <a:pt x="360609" y="412124"/>
                </a:lnTo>
                <a:lnTo>
                  <a:pt x="486822" y="548640"/>
                </a:lnTo>
                <a:lnTo>
                  <a:pt x="643944" y="705763"/>
                </a:lnTo>
                <a:lnTo>
                  <a:pt x="834551" y="862885"/>
                </a:lnTo>
                <a:lnTo>
                  <a:pt x="1043189" y="1012280"/>
                </a:lnTo>
                <a:lnTo>
                  <a:pt x="1213190" y="1115311"/>
                </a:lnTo>
                <a:lnTo>
                  <a:pt x="1434707" y="1220918"/>
                </a:lnTo>
                <a:lnTo>
                  <a:pt x="1805618" y="13728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0" name="Google Shape;3760;p341"/>
          <p:cNvSpPr/>
          <p:nvPr/>
        </p:nvSpPr>
        <p:spPr>
          <a:xfrm>
            <a:off x="2486025" y="2960688"/>
            <a:ext cx="2424113" cy="935037"/>
          </a:xfrm>
          <a:custGeom>
            <a:avLst/>
            <a:gdLst/>
            <a:ahLst/>
            <a:cxnLst/>
            <a:rect l="l" t="t" r="r" b="b"/>
            <a:pathLst>
              <a:path w="2424113" h="935831" extrusionOk="0">
                <a:moveTo>
                  <a:pt x="1319213" y="516731"/>
                </a:moveTo>
                <a:lnTo>
                  <a:pt x="1050131" y="626269"/>
                </a:lnTo>
                <a:lnTo>
                  <a:pt x="823913" y="714375"/>
                </a:lnTo>
                <a:lnTo>
                  <a:pt x="678656" y="785812"/>
                </a:lnTo>
                <a:lnTo>
                  <a:pt x="459581" y="885825"/>
                </a:lnTo>
                <a:lnTo>
                  <a:pt x="385763" y="914400"/>
                </a:lnTo>
                <a:lnTo>
                  <a:pt x="371475" y="926306"/>
                </a:lnTo>
                <a:lnTo>
                  <a:pt x="352425" y="933450"/>
                </a:lnTo>
                <a:lnTo>
                  <a:pt x="326231" y="935831"/>
                </a:lnTo>
                <a:lnTo>
                  <a:pt x="278606" y="928687"/>
                </a:lnTo>
                <a:lnTo>
                  <a:pt x="226219" y="907256"/>
                </a:lnTo>
                <a:lnTo>
                  <a:pt x="159544" y="869156"/>
                </a:lnTo>
                <a:lnTo>
                  <a:pt x="126206" y="838200"/>
                </a:lnTo>
                <a:lnTo>
                  <a:pt x="85725" y="792956"/>
                </a:lnTo>
                <a:lnTo>
                  <a:pt x="35719" y="721519"/>
                </a:lnTo>
                <a:lnTo>
                  <a:pt x="19050" y="676275"/>
                </a:lnTo>
                <a:lnTo>
                  <a:pt x="4763" y="623887"/>
                </a:lnTo>
                <a:lnTo>
                  <a:pt x="0" y="566737"/>
                </a:lnTo>
                <a:lnTo>
                  <a:pt x="4763" y="533400"/>
                </a:lnTo>
                <a:lnTo>
                  <a:pt x="21431" y="490537"/>
                </a:lnTo>
                <a:lnTo>
                  <a:pt x="30956" y="483394"/>
                </a:lnTo>
                <a:lnTo>
                  <a:pt x="42863" y="481012"/>
                </a:lnTo>
                <a:lnTo>
                  <a:pt x="61913" y="492919"/>
                </a:lnTo>
                <a:lnTo>
                  <a:pt x="78581" y="511969"/>
                </a:lnTo>
                <a:lnTo>
                  <a:pt x="90488" y="528637"/>
                </a:lnTo>
                <a:lnTo>
                  <a:pt x="111919" y="578644"/>
                </a:lnTo>
                <a:lnTo>
                  <a:pt x="126206" y="602456"/>
                </a:lnTo>
                <a:lnTo>
                  <a:pt x="145256" y="626269"/>
                </a:lnTo>
                <a:lnTo>
                  <a:pt x="166688" y="642937"/>
                </a:lnTo>
                <a:lnTo>
                  <a:pt x="197644" y="652462"/>
                </a:lnTo>
                <a:lnTo>
                  <a:pt x="240506" y="647700"/>
                </a:lnTo>
                <a:lnTo>
                  <a:pt x="395288" y="616744"/>
                </a:lnTo>
                <a:lnTo>
                  <a:pt x="602456" y="561975"/>
                </a:lnTo>
                <a:lnTo>
                  <a:pt x="890588" y="471487"/>
                </a:lnTo>
                <a:lnTo>
                  <a:pt x="1128713" y="402431"/>
                </a:lnTo>
                <a:lnTo>
                  <a:pt x="1457325" y="300037"/>
                </a:lnTo>
                <a:lnTo>
                  <a:pt x="1747838" y="202406"/>
                </a:lnTo>
                <a:lnTo>
                  <a:pt x="2062163" y="88106"/>
                </a:lnTo>
                <a:lnTo>
                  <a:pt x="2224088" y="40481"/>
                </a:lnTo>
                <a:lnTo>
                  <a:pt x="2355056" y="7144"/>
                </a:lnTo>
                <a:lnTo>
                  <a:pt x="2393156" y="0"/>
                </a:lnTo>
                <a:lnTo>
                  <a:pt x="2409825" y="4762"/>
                </a:lnTo>
                <a:lnTo>
                  <a:pt x="2419350" y="9525"/>
                </a:lnTo>
                <a:lnTo>
                  <a:pt x="2424113" y="23812"/>
                </a:lnTo>
                <a:lnTo>
                  <a:pt x="2414588" y="47625"/>
                </a:lnTo>
                <a:lnTo>
                  <a:pt x="2388394" y="71437"/>
                </a:lnTo>
                <a:lnTo>
                  <a:pt x="2014538" y="242887"/>
                </a:lnTo>
                <a:lnTo>
                  <a:pt x="1678781" y="366712"/>
                </a:lnTo>
                <a:lnTo>
                  <a:pt x="1319213" y="516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1" name="Google Shape;3761;p341"/>
          <p:cNvSpPr/>
          <p:nvPr/>
        </p:nvSpPr>
        <p:spPr>
          <a:xfrm>
            <a:off x="4762500" y="3271838"/>
            <a:ext cx="2076450" cy="593725"/>
          </a:xfrm>
          <a:custGeom>
            <a:avLst/>
            <a:gdLst/>
            <a:ahLst/>
            <a:cxnLst/>
            <a:rect l="l" t="t" r="r" b="b"/>
            <a:pathLst>
              <a:path w="2076450" h="592931" extrusionOk="0">
                <a:moveTo>
                  <a:pt x="711994" y="423862"/>
                </a:moveTo>
                <a:lnTo>
                  <a:pt x="466725" y="481012"/>
                </a:lnTo>
                <a:lnTo>
                  <a:pt x="423863" y="495300"/>
                </a:lnTo>
                <a:lnTo>
                  <a:pt x="357188" y="538162"/>
                </a:lnTo>
                <a:lnTo>
                  <a:pt x="273844" y="578643"/>
                </a:lnTo>
                <a:lnTo>
                  <a:pt x="228600" y="592931"/>
                </a:lnTo>
                <a:lnTo>
                  <a:pt x="195263" y="592931"/>
                </a:lnTo>
                <a:lnTo>
                  <a:pt x="171450" y="576262"/>
                </a:lnTo>
                <a:lnTo>
                  <a:pt x="119063" y="507206"/>
                </a:lnTo>
                <a:lnTo>
                  <a:pt x="76200" y="450056"/>
                </a:lnTo>
                <a:lnTo>
                  <a:pt x="38100" y="390525"/>
                </a:lnTo>
                <a:lnTo>
                  <a:pt x="11906" y="342900"/>
                </a:lnTo>
                <a:lnTo>
                  <a:pt x="2381" y="316706"/>
                </a:lnTo>
                <a:lnTo>
                  <a:pt x="0" y="297656"/>
                </a:lnTo>
                <a:lnTo>
                  <a:pt x="4763" y="280987"/>
                </a:lnTo>
                <a:lnTo>
                  <a:pt x="23813" y="273843"/>
                </a:lnTo>
                <a:lnTo>
                  <a:pt x="71438" y="271462"/>
                </a:lnTo>
                <a:lnTo>
                  <a:pt x="102394" y="276225"/>
                </a:lnTo>
                <a:lnTo>
                  <a:pt x="133350" y="280987"/>
                </a:lnTo>
                <a:lnTo>
                  <a:pt x="219075" y="271462"/>
                </a:lnTo>
                <a:lnTo>
                  <a:pt x="314325" y="290512"/>
                </a:lnTo>
                <a:lnTo>
                  <a:pt x="511969" y="264318"/>
                </a:lnTo>
                <a:lnTo>
                  <a:pt x="966788" y="202406"/>
                </a:lnTo>
                <a:lnTo>
                  <a:pt x="1395413" y="130968"/>
                </a:lnTo>
                <a:lnTo>
                  <a:pt x="1997869" y="0"/>
                </a:lnTo>
                <a:lnTo>
                  <a:pt x="2076450" y="111918"/>
                </a:lnTo>
                <a:lnTo>
                  <a:pt x="1895475" y="152400"/>
                </a:lnTo>
                <a:lnTo>
                  <a:pt x="1352550" y="276225"/>
                </a:lnTo>
                <a:lnTo>
                  <a:pt x="923925" y="371475"/>
                </a:lnTo>
                <a:lnTo>
                  <a:pt x="711994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2" name="Google Shape;3762;p341"/>
          <p:cNvSpPr/>
          <p:nvPr/>
        </p:nvSpPr>
        <p:spPr>
          <a:xfrm>
            <a:off x="6208713" y="2638425"/>
            <a:ext cx="990600" cy="1236663"/>
          </a:xfrm>
          <a:custGeom>
            <a:avLst/>
            <a:gdLst/>
            <a:ahLst/>
            <a:cxnLst/>
            <a:rect l="l" t="t" r="r" b="b"/>
            <a:pathLst>
              <a:path w="990600" h="1235869" extrusionOk="0">
                <a:moveTo>
                  <a:pt x="438150" y="607219"/>
                </a:moveTo>
                <a:lnTo>
                  <a:pt x="316706" y="442913"/>
                </a:lnTo>
                <a:lnTo>
                  <a:pt x="230981" y="326231"/>
                </a:lnTo>
                <a:lnTo>
                  <a:pt x="142875" y="214313"/>
                </a:lnTo>
                <a:lnTo>
                  <a:pt x="16669" y="69056"/>
                </a:lnTo>
                <a:lnTo>
                  <a:pt x="4762" y="47625"/>
                </a:lnTo>
                <a:lnTo>
                  <a:pt x="0" y="30956"/>
                </a:lnTo>
                <a:lnTo>
                  <a:pt x="0" y="16669"/>
                </a:lnTo>
                <a:lnTo>
                  <a:pt x="4762" y="4763"/>
                </a:lnTo>
                <a:lnTo>
                  <a:pt x="16669" y="0"/>
                </a:lnTo>
                <a:lnTo>
                  <a:pt x="28575" y="0"/>
                </a:lnTo>
                <a:lnTo>
                  <a:pt x="59531" y="14288"/>
                </a:lnTo>
                <a:lnTo>
                  <a:pt x="300037" y="185738"/>
                </a:lnTo>
                <a:lnTo>
                  <a:pt x="511969" y="345281"/>
                </a:lnTo>
                <a:lnTo>
                  <a:pt x="702469" y="495300"/>
                </a:lnTo>
                <a:lnTo>
                  <a:pt x="809625" y="583406"/>
                </a:lnTo>
                <a:lnTo>
                  <a:pt x="871537" y="642938"/>
                </a:lnTo>
                <a:lnTo>
                  <a:pt x="907256" y="685800"/>
                </a:lnTo>
                <a:lnTo>
                  <a:pt x="928687" y="721519"/>
                </a:lnTo>
                <a:lnTo>
                  <a:pt x="957262" y="788194"/>
                </a:lnTo>
                <a:lnTo>
                  <a:pt x="976312" y="869156"/>
                </a:lnTo>
                <a:lnTo>
                  <a:pt x="990600" y="973931"/>
                </a:lnTo>
                <a:lnTo>
                  <a:pt x="990600" y="1073944"/>
                </a:lnTo>
                <a:lnTo>
                  <a:pt x="985837" y="1123950"/>
                </a:lnTo>
                <a:lnTo>
                  <a:pt x="976312" y="1162050"/>
                </a:lnTo>
                <a:lnTo>
                  <a:pt x="962025" y="1185863"/>
                </a:lnTo>
                <a:lnTo>
                  <a:pt x="935831" y="1212056"/>
                </a:lnTo>
                <a:lnTo>
                  <a:pt x="902494" y="1228725"/>
                </a:lnTo>
                <a:lnTo>
                  <a:pt x="876300" y="1235869"/>
                </a:lnTo>
                <a:lnTo>
                  <a:pt x="845344" y="1228725"/>
                </a:lnTo>
                <a:lnTo>
                  <a:pt x="819150" y="1212056"/>
                </a:lnTo>
                <a:lnTo>
                  <a:pt x="795337" y="1183481"/>
                </a:lnTo>
                <a:lnTo>
                  <a:pt x="769144" y="1133475"/>
                </a:lnTo>
                <a:lnTo>
                  <a:pt x="711994" y="1028700"/>
                </a:lnTo>
                <a:lnTo>
                  <a:pt x="542925" y="764381"/>
                </a:lnTo>
                <a:lnTo>
                  <a:pt x="438150" y="607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3" name="Google Shape;3763;p341"/>
          <p:cNvSpPr/>
          <p:nvPr/>
        </p:nvSpPr>
        <p:spPr>
          <a:xfrm>
            <a:off x="5032375" y="4211638"/>
            <a:ext cx="2109788" cy="1422400"/>
          </a:xfrm>
          <a:custGeom>
            <a:avLst/>
            <a:gdLst/>
            <a:ahLst/>
            <a:cxnLst/>
            <a:rect l="l" t="t" r="r" b="b"/>
            <a:pathLst>
              <a:path w="2109788" h="1421607" extrusionOk="0">
                <a:moveTo>
                  <a:pt x="385763" y="352425"/>
                </a:moveTo>
                <a:lnTo>
                  <a:pt x="76200" y="385763"/>
                </a:lnTo>
                <a:lnTo>
                  <a:pt x="0" y="283369"/>
                </a:lnTo>
                <a:lnTo>
                  <a:pt x="95250" y="200025"/>
                </a:lnTo>
                <a:lnTo>
                  <a:pt x="340519" y="185738"/>
                </a:lnTo>
                <a:lnTo>
                  <a:pt x="592932" y="166688"/>
                </a:lnTo>
                <a:lnTo>
                  <a:pt x="852488" y="135732"/>
                </a:lnTo>
                <a:lnTo>
                  <a:pt x="1119188" y="102394"/>
                </a:lnTo>
                <a:lnTo>
                  <a:pt x="1333500" y="66675"/>
                </a:lnTo>
                <a:lnTo>
                  <a:pt x="1538288" y="30957"/>
                </a:lnTo>
                <a:lnTo>
                  <a:pt x="1666875" y="9525"/>
                </a:lnTo>
                <a:lnTo>
                  <a:pt x="1716882" y="0"/>
                </a:lnTo>
                <a:lnTo>
                  <a:pt x="1743075" y="2382"/>
                </a:lnTo>
                <a:lnTo>
                  <a:pt x="1804988" y="26194"/>
                </a:lnTo>
                <a:lnTo>
                  <a:pt x="1888332" y="76200"/>
                </a:lnTo>
                <a:lnTo>
                  <a:pt x="1938338" y="119063"/>
                </a:lnTo>
                <a:lnTo>
                  <a:pt x="2062163" y="261938"/>
                </a:lnTo>
                <a:lnTo>
                  <a:pt x="2100263" y="307182"/>
                </a:lnTo>
                <a:lnTo>
                  <a:pt x="2109788" y="330994"/>
                </a:lnTo>
                <a:lnTo>
                  <a:pt x="2105025" y="359569"/>
                </a:lnTo>
                <a:lnTo>
                  <a:pt x="2064544" y="452438"/>
                </a:lnTo>
                <a:lnTo>
                  <a:pt x="2052638" y="497682"/>
                </a:lnTo>
                <a:lnTo>
                  <a:pt x="1962150" y="831057"/>
                </a:lnTo>
                <a:lnTo>
                  <a:pt x="1885950" y="1133475"/>
                </a:lnTo>
                <a:lnTo>
                  <a:pt x="1831182" y="1338263"/>
                </a:lnTo>
                <a:lnTo>
                  <a:pt x="1816894" y="1371600"/>
                </a:lnTo>
                <a:lnTo>
                  <a:pt x="1795463" y="1402557"/>
                </a:lnTo>
                <a:lnTo>
                  <a:pt x="1783557" y="1414463"/>
                </a:lnTo>
                <a:lnTo>
                  <a:pt x="1759744" y="1421607"/>
                </a:lnTo>
                <a:lnTo>
                  <a:pt x="1709738" y="1419225"/>
                </a:lnTo>
                <a:lnTo>
                  <a:pt x="1676400" y="1414463"/>
                </a:lnTo>
                <a:lnTo>
                  <a:pt x="1652588" y="1400175"/>
                </a:lnTo>
                <a:lnTo>
                  <a:pt x="1626394" y="1362075"/>
                </a:lnTo>
                <a:lnTo>
                  <a:pt x="1662113" y="1123950"/>
                </a:lnTo>
                <a:lnTo>
                  <a:pt x="1719263" y="645319"/>
                </a:lnTo>
                <a:lnTo>
                  <a:pt x="1743075" y="326232"/>
                </a:lnTo>
                <a:lnTo>
                  <a:pt x="1745457" y="297657"/>
                </a:lnTo>
                <a:lnTo>
                  <a:pt x="1745457" y="280988"/>
                </a:lnTo>
                <a:lnTo>
                  <a:pt x="1743075" y="257175"/>
                </a:lnTo>
                <a:lnTo>
                  <a:pt x="1733550" y="238125"/>
                </a:lnTo>
                <a:lnTo>
                  <a:pt x="1719263" y="228600"/>
                </a:lnTo>
                <a:lnTo>
                  <a:pt x="1693069" y="223838"/>
                </a:lnTo>
                <a:lnTo>
                  <a:pt x="1635919" y="221457"/>
                </a:lnTo>
                <a:lnTo>
                  <a:pt x="1357313" y="252413"/>
                </a:lnTo>
                <a:lnTo>
                  <a:pt x="931069" y="297657"/>
                </a:lnTo>
                <a:lnTo>
                  <a:pt x="385763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4" name="Google Shape;3764;p341"/>
          <p:cNvSpPr/>
          <p:nvPr/>
        </p:nvSpPr>
        <p:spPr>
          <a:xfrm>
            <a:off x="5218113" y="5343525"/>
            <a:ext cx="1568450" cy="300038"/>
          </a:xfrm>
          <a:custGeom>
            <a:avLst/>
            <a:gdLst/>
            <a:ahLst/>
            <a:cxnLst/>
            <a:rect l="l" t="t" r="r" b="b"/>
            <a:pathLst>
              <a:path w="1569244" h="300038" extrusionOk="0">
                <a:moveTo>
                  <a:pt x="297656" y="285750"/>
                </a:moveTo>
                <a:lnTo>
                  <a:pt x="59531" y="300038"/>
                </a:lnTo>
                <a:lnTo>
                  <a:pt x="0" y="200025"/>
                </a:lnTo>
                <a:lnTo>
                  <a:pt x="61912" y="119063"/>
                </a:lnTo>
                <a:lnTo>
                  <a:pt x="350044" y="97631"/>
                </a:lnTo>
                <a:lnTo>
                  <a:pt x="659606" y="73819"/>
                </a:lnTo>
                <a:lnTo>
                  <a:pt x="971550" y="47625"/>
                </a:lnTo>
                <a:lnTo>
                  <a:pt x="1209675" y="26194"/>
                </a:lnTo>
                <a:lnTo>
                  <a:pt x="1507331" y="0"/>
                </a:lnTo>
                <a:lnTo>
                  <a:pt x="1569244" y="119063"/>
                </a:lnTo>
                <a:lnTo>
                  <a:pt x="1443037" y="226219"/>
                </a:lnTo>
                <a:lnTo>
                  <a:pt x="1223962" y="240506"/>
                </a:lnTo>
                <a:lnTo>
                  <a:pt x="945356" y="257175"/>
                </a:lnTo>
                <a:lnTo>
                  <a:pt x="678656" y="271463"/>
                </a:lnTo>
                <a:lnTo>
                  <a:pt x="297656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743CAF-2522-8D43-AD5A-27319CB1CFAA}"/>
              </a:ext>
            </a:extLst>
          </p:cNvPr>
          <p:cNvGrpSpPr/>
          <p:nvPr/>
        </p:nvGrpSpPr>
        <p:grpSpPr>
          <a:xfrm>
            <a:off x="2494043" y="1646319"/>
            <a:ext cx="4713288" cy="4110038"/>
            <a:chOff x="2638425" y="1790700"/>
            <a:chExt cx="4713288" cy="4110038"/>
          </a:xfrm>
        </p:grpSpPr>
        <p:sp>
          <p:nvSpPr>
            <p:cNvPr id="13" name="Google Shape;3755;p341">
              <a:extLst>
                <a:ext uri="{FF2B5EF4-FFF2-40B4-BE49-F238E27FC236}">
                  <a16:creationId xmlns:a16="http://schemas.microsoft.com/office/drawing/2014/main" id="{F3F063DC-62D1-D741-A495-5F744E9646F1}"/>
                </a:ext>
              </a:extLst>
            </p:cNvPr>
            <p:cNvSpPr/>
            <p:nvPr/>
          </p:nvSpPr>
          <p:spPr>
            <a:xfrm>
              <a:off x="5059363" y="1790700"/>
              <a:ext cx="1254125" cy="2019300"/>
            </a:xfrm>
            <a:custGeom>
              <a:avLst/>
              <a:gdLst/>
              <a:ahLst/>
              <a:cxnLst/>
              <a:rect l="l" t="t" r="r" b="b"/>
              <a:pathLst>
                <a:path w="1254402" h="2019407" extrusionOk="0">
                  <a:moveTo>
                    <a:pt x="329699" y="1390918"/>
                  </a:moveTo>
                  <a:lnTo>
                    <a:pt x="443033" y="1200311"/>
                  </a:lnTo>
                  <a:lnTo>
                    <a:pt x="520306" y="1074098"/>
                  </a:lnTo>
                  <a:lnTo>
                    <a:pt x="574397" y="960764"/>
                  </a:lnTo>
                  <a:lnTo>
                    <a:pt x="731520" y="643943"/>
                  </a:lnTo>
                  <a:lnTo>
                    <a:pt x="837126" y="399245"/>
                  </a:lnTo>
                  <a:lnTo>
                    <a:pt x="862884" y="334850"/>
                  </a:lnTo>
                  <a:lnTo>
                    <a:pt x="868036" y="293638"/>
                  </a:lnTo>
                  <a:lnTo>
                    <a:pt x="865460" y="262729"/>
                  </a:lnTo>
                  <a:lnTo>
                    <a:pt x="852581" y="229244"/>
                  </a:lnTo>
                  <a:lnTo>
                    <a:pt x="821672" y="175152"/>
                  </a:lnTo>
                  <a:lnTo>
                    <a:pt x="770156" y="118485"/>
                  </a:lnTo>
                  <a:lnTo>
                    <a:pt x="716065" y="59242"/>
                  </a:lnTo>
                  <a:lnTo>
                    <a:pt x="708338" y="51515"/>
                  </a:lnTo>
                  <a:lnTo>
                    <a:pt x="700610" y="36061"/>
                  </a:lnTo>
                  <a:lnTo>
                    <a:pt x="705762" y="12879"/>
                  </a:lnTo>
                  <a:lnTo>
                    <a:pt x="731520" y="0"/>
                  </a:lnTo>
                  <a:lnTo>
                    <a:pt x="749550" y="0"/>
                  </a:lnTo>
                  <a:lnTo>
                    <a:pt x="855157" y="51515"/>
                  </a:lnTo>
                  <a:lnTo>
                    <a:pt x="945309" y="100455"/>
                  </a:lnTo>
                  <a:lnTo>
                    <a:pt x="1117886" y="216365"/>
                  </a:lnTo>
                  <a:lnTo>
                    <a:pt x="1195159" y="283335"/>
                  </a:lnTo>
                  <a:lnTo>
                    <a:pt x="1238947" y="340002"/>
                  </a:lnTo>
                  <a:lnTo>
                    <a:pt x="1254402" y="376063"/>
                  </a:lnTo>
                  <a:lnTo>
                    <a:pt x="1254402" y="388942"/>
                  </a:lnTo>
                  <a:lnTo>
                    <a:pt x="1251826" y="414699"/>
                  </a:lnTo>
                  <a:lnTo>
                    <a:pt x="1238947" y="435306"/>
                  </a:lnTo>
                  <a:lnTo>
                    <a:pt x="1208038" y="461063"/>
                  </a:lnTo>
                  <a:lnTo>
                    <a:pt x="1151371" y="494548"/>
                  </a:lnTo>
                  <a:lnTo>
                    <a:pt x="968491" y="757277"/>
                  </a:lnTo>
                  <a:lnTo>
                    <a:pt x="788187" y="1009703"/>
                  </a:lnTo>
                  <a:lnTo>
                    <a:pt x="600155" y="1280160"/>
                  </a:lnTo>
                  <a:lnTo>
                    <a:pt x="350305" y="1638192"/>
                  </a:lnTo>
                  <a:lnTo>
                    <a:pt x="87576" y="2016831"/>
                  </a:lnTo>
                  <a:lnTo>
                    <a:pt x="0" y="2019407"/>
                  </a:lnTo>
                  <a:lnTo>
                    <a:pt x="151970" y="1718041"/>
                  </a:lnTo>
                  <a:lnTo>
                    <a:pt x="236971" y="1563495"/>
                  </a:lnTo>
                  <a:lnTo>
                    <a:pt x="329699" y="13909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56;p341">
              <a:extLst>
                <a:ext uri="{FF2B5EF4-FFF2-40B4-BE49-F238E27FC236}">
                  <a16:creationId xmlns:a16="http://schemas.microsoft.com/office/drawing/2014/main" id="{1FF1C47A-9018-6847-8FB9-0528CDDA9577}"/>
                </a:ext>
              </a:extLst>
            </p:cNvPr>
            <p:cNvSpPr/>
            <p:nvPr/>
          </p:nvSpPr>
          <p:spPr>
            <a:xfrm>
              <a:off x="4929188" y="4370388"/>
              <a:ext cx="547687" cy="1530350"/>
            </a:xfrm>
            <a:custGeom>
              <a:avLst/>
              <a:gdLst/>
              <a:ahLst/>
              <a:cxnLst/>
              <a:rect l="l" t="t" r="r" b="b"/>
              <a:pathLst>
                <a:path w="547687" h="1531144" extrusionOk="0">
                  <a:moveTo>
                    <a:pt x="266700" y="950119"/>
                  </a:moveTo>
                  <a:lnTo>
                    <a:pt x="247650" y="754856"/>
                  </a:lnTo>
                  <a:lnTo>
                    <a:pt x="214312" y="547687"/>
                  </a:lnTo>
                  <a:lnTo>
                    <a:pt x="183356" y="400050"/>
                  </a:lnTo>
                  <a:lnTo>
                    <a:pt x="157162" y="297656"/>
                  </a:lnTo>
                  <a:lnTo>
                    <a:pt x="123825" y="216694"/>
                  </a:lnTo>
                  <a:lnTo>
                    <a:pt x="69056" y="128587"/>
                  </a:lnTo>
                  <a:lnTo>
                    <a:pt x="26193" y="78581"/>
                  </a:lnTo>
                  <a:lnTo>
                    <a:pt x="7143" y="52387"/>
                  </a:lnTo>
                  <a:lnTo>
                    <a:pt x="0" y="30956"/>
                  </a:lnTo>
                  <a:lnTo>
                    <a:pt x="2381" y="9525"/>
                  </a:lnTo>
                  <a:lnTo>
                    <a:pt x="19050" y="0"/>
                  </a:lnTo>
                  <a:lnTo>
                    <a:pt x="57150" y="2381"/>
                  </a:lnTo>
                  <a:lnTo>
                    <a:pt x="97631" y="21431"/>
                  </a:lnTo>
                  <a:lnTo>
                    <a:pt x="195262" y="78581"/>
                  </a:lnTo>
                  <a:lnTo>
                    <a:pt x="302418" y="152400"/>
                  </a:lnTo>
                  <a:lnTo>
                    <a:pt x="361950" y="197644"/>
                  </a:lnTo>
                  <a:lnTo>
                    <a:pt x="392906" y="381000"/>
                  </a:lnTo>
                  <a:lnTo>
                    <a:pt x="528637" y="1240631"/>
                  </a:lnTo>
                  <a:lnTo>
                    <a:pt x="547687" y="1426369"/>
                  </a:lnTo>
                  <a:lnTo>
                    <a:pt x="542925" y="1464469"/>
                  </a:lnTo>
                  <a:lnTo>
                    <a:pt x="531018" y="1497806"/>
                  </a:lnTo>
                  <a:lnTo>
                    <a:pt x="516731" y="1514475"/>
                  </a:lnTo>
                  <a:lnTo>
                    <a:pt x="497681" y="1526381"/>
                  </a:lnTo>
                  <a:lnTo>
                    <a:pt x="476250" y="1531144"/>
                  </a:lnTo>
                  <a:lnTo>
                    <a:pt x="450056" y="1528762"/>
                  </a:lnTo>
                  <a:lnTo>
                    <a:pt x="421481" y="1514475"/>
                  </a:lnTo>
                  <a:lnTo>
                    <a:pt x="359568" y="1443037"/>
                  </a:lnTo>
                  <a:lnTo>
                    <a:pt x="311943" y="1364456"/>
                  </a:lnTo>
                  <a:lnTo>
                    <a:pt x="278606" y="1285875"/>
                  </a:lnTo>
                  <a:lnTo>
                    <a:pt x="283368" y="1233487"/>
                  </a:lnTo>
                  <a:lnTo>
                    <a:pt x="266700" y="950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57;p341">
              <a:extLst>
                <a:ext uri="{FF2B5EF4-FFF2-40B4-BE49-F238E27FC236}">
                  <a16:creationId xmlns:a16="http://schemas.microsoft.com/office/drawing/2014/main" id="{A7D2F3E2-D888-DA4C-AD16-87122E973157}"/>
                </a:ext>
              </a:extLst>
            </p:cNvPr>
            <p:cNvSpPr/>
            <p:nvPr/>
          </p:nvSpPr>
          <p:spPr>
            <a:xfrm rot="-5400000">
              <a:off x="2434432" y="2793206"/>
              <a:ext cx="2519362" cy="885825"/>
            </a:xfrm>
            <a:custGeom>
              <a:avLst/>
              <a:gdLst/>
              <a:ahLst/>
              <a:cxnLst/>
              <a:rect l="l" t="t" r="r" b="b"/>
              <a:pathLst>
                <a:path w="2519362" h="885825" extrusionOk="0">
                  <a:moveTo>
                    <a:pt x="1381125" y="404812"/>
                  </a:moveTo>
                  <a:lnTo>
                    <a:pt x="1531143" y="438150"/>
                  </a:lnTo>
                  <a:lnTo>
                    <a:pt x="1709737" y="476250"/>
                  </a:lnTo>
                  <a:lnTo>
                    <a:pt x="1850231" y="500062"/>
                  </a:lnTo>
                  <a:lnTo>
                    <a:pt x="1993106" y="521493"/>
                  </a:lnTo>
                  <a:lnTo>
                    <a:pt x="2112168" y="531018"/>
                  </a:lnTo>
                  <a:lnTo>
                    <a:pt x="2181225" y="528637"/>
                  </a:lnTo>
                  <a:lnTo>
                    <a:pt x="2240756" y="519112"/>
                  </a:lnTo>
                  <a:lnTo>
                    <a:pt x="2309812" y="492918"/>
                  </a:lnTo>
                  <a:lnTo>
                    <a:pt x="2412206" y="438150"/>
                  </a:lnTo>
                  <a:lnTo>
                    <a:pt x="2462212" y="407193"/>
                  </a:lnTo>
                  <a:lnTo>
                    <a:pt x="2481262" y="397668"/>
                  </a:lnTo>
                  <a:lnTo>
                    <a:pt x="2505075" y="392906"/>
                  </a:lnTo>
                  <a:lnTo>
                    <a:pt x="2516981" y="395287"/>
                  </a:lnTo>
                  <a:lnTo>
                    <a:pt x="2519362" y="409575"/>
                  </a:lnTo>
                  <a:lnTo>
                    <a:pt x="2481262" y="500062"/>
                  </a:lnTo>
                  <a:lnTo>
                    <a:pt x="2426493" y="597693"/>
                  </a:lnTo>
                  <a:lnTo>
                    <a:pt x="2362200" y="702468"/>
                  </a:lnTo>
                  <a:lnTo>
                    <a:pt x="2302668" y="773906"/>
                  </a:lnTo>
                  <a:lnTo>
                    <a:pt x="2221706" y="828675"/>
                  </a:lnTo>
                  <a:lnTo>
                    <a:pt x="2135981" y="881062"/>
                  </a:lnTo>
                  <a:lnTo>
                    <a:pt x="2109787" y="885825"/>
                  </a:lnTo>
                  <a:lnTo>
                    <a:pt x="2071687" y="881062"/>
                  </a:lnTo>
                  <a:lnTo>
                    <a:pt x="2043112" y="866775"/>
                  </a:lnTo>
                  <a:lnTo>
                    <a:pt x="2016918" y="838200"/>
                  </a:lnTo>
                  <a:lnTo>
                    <a:pt x="2005012" y="819150"/>
                  </a:lnTo>
                  <a:lnTo>
                    <a:pt x="1771650" y="745331"/>
                  </a:lnTo>
                  <a:lnTo>
                    <a:pt x="1271587" y="592931"/>
                  </a:lnTo>
                  <a:lnTo>
                    <a:pt x="966787" y="507206"/>
                  </a:lnTo>
                  <a:lnTo>
                    <a:pt x="754856" y="438150"/>
                  </a:lnTo>
                  <a:lnTo>
                    <a:pt x="533400" y="366712"/>
                  </a:lnTo>
                  <a:lnTo>
                    <a:pt x="316706" y="280987"/>
                  </a:lnTo>
                  <a:lnTo>
                    <a:pt x="138112" y="202406"/>
                  </a:lnTo>
                  <a:lnTo>
                    <a:pt x="35718" y="192881"/>
                  </a:lnTo>
                  <a:lnTo>
                    <a:pt x="16668" y="154781"/>
                  </a:lnTo>
                  <a:lnTo>
                    <a:pt x="0" y="107156"/>
                  </a:lnTo>
                  <a:lnTo>
                    <a:pt x="0" y="69056"/>
                  </a:lnTo>
                  <a:lnTo>
                    <a:pt x="14287" y="40481"/>
                  </a:lnTo>
                  <a:lnTo>
                    <a:pt x="40481" y="21431"/>
                  </a:lnTo>
                  <a:lnTo>
                    <a:pt x="76200" y="4762"/>
                  </a:lnTo>
                  <a:lnTo>
                    <a:pt x="102393" y="0"/>
                  </a:lnTo>
                  <a:lnTo>
                    <a:pt x="128587" y="0"/>
                  </a:lnTo>
                  <a:lnTo>
                    <a:pt x="171450" y="11906"/>
                  </a:lnTo>
                  <a:lnTo>
                    <a:pt x="381000" y="102393"/>
                  </a:lnTo>
                  <a:lnTo>
                    <a:pt x="688181" y="219075"/>
                  </a:lnTo>
                  <a:lnTo>
                    <a:pt x="909637" y="283368"/>
                  </a:lnTo>
                  <a:lnTo>
                    <a:pt x="1381125" y="4048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58;p341">
              <a:extLst>
                <a:ext uri="{FF2B5EF4-FFF2-40B4-BE49-F238E27FC236}">
                  <a16:creationId xmlns:a16="http://schemas.microsoft.com/office/drawing/2014/main" id="{82D54401-7CFF-6249-852A-49C633E45AD8}"/>
                </a:ext>
              </a:extLst>
            </p:cNvPr>
            <p:cNvSpPr/>
            <p:nvPr/>
          </p:nvSpPr>
          <p:spPr>
            <a:xfrm rot="-5400000">
              <a:off x="3437731" y="4279107"/>
              <a:ext cx="1046163" cy="1200150"/>
            </a:xfrm>
            <a:custGeom>
              <a:avLst/>
              <a:gdLst/>
              <a:ahLst/>
              <a:cxnLst/>
              <a:rect l="l" t="t" r="r" b="b"/>
              <a:pathLst>
                <a:path w="1045765" h="1200311" extrusionOk="0">
                  <a:moveTo>
                    <a:pt x="783036" y="347730"/>
                  </a:moveTo>
                  <a:lnTo>
                    <a:pt x="862885" y="242123"/>
                  </a:lnTo>
                  <a:lnTo>
                    <a:pt x="909249" y="164850"/>
                  </a:lnTo>
                  <a:lnTo>
                    <a:pt x="960764" y="30909"/>
                  </a:lnTo>
                  <a:lnTo>
                    <a:pt x="1007128" y="0"/>
                  </a:lnTo>
                  <a:lnTo>
                    <a:pt x="1045765" y="77273"/>
                  </a:lnTo>
                  <a:lnTo>
                    <a:pt x="1020007" y="164850"/>
                  </a:lnTo>
                  <a:lnTo>
                    <a:pt x="971068" y="293638"/>
                  </a:lnTo>
                  <a:lnTo>
                    <a:pt x="898946" y="448185"/>
                  </a:lnTo>
                  <a:lnTo>
                    <a:pt x="831976" y="566671"/>
                  </a:lnTo>
                  <a:lnTo>
                    <a:pt x="726369" y="754702"/>
                  </a:lnTo>
                  <a:lnTo>
                    <a:pt x="646520" y="875764"/>
                  </a:lnTo>
                  <a:lnTo>
                    <a:pt x="535762" y="1025158"/>
                  </a:lnTo>
                  <a:lnTo>
                    <a:pt x="445609" y="1130765"/>
                  </a:lnTo>
                  <a:lnTo>
                    <a:pt x="406973" y="1164250"/>
                  </a:lnTo>
                  <a:lnTo>
                    <a:pt x="381215" y="1179705"/>
                  </a:lnTo>
                  <a:lnTo>
                    <a:pt x="347730" y="1190008"/>
                  </a:lnTo>
                  <a:lnTo>
                    <a:pt x="234396" y="1200311"/>
                  </a:lnTo>
                  <a:lnTo>
                    <a:pt x="103031" y="1200311"/>
                  </a:lnTo>
                  <a:lnTo>
                    <a:pt x="59243" y="1195160"/>
                  </a:lnTo>
                  <a:lnTo>
                    <a:pt x="30910" y="1184856"/>
                  </a:lnTo>
                  <a:lnTo>
                    <a:pt x="12879" y="1169402"/>
                  </a:lnTo>
                  <a:lnTo>
                    <a:pt x="2576" y="1153947"/>
                  </a:lnTo>
                  <a:lnTo>
                    <a:pt x="0" y="1125614"/>
                  </a:lnTo>
                  <a:lnTo>
                    <a:pt x="5152" y="1089553"/>
                  </a:lnTo>
                  <a:lnTo>
                    <a:pt x="30910" y="1050916"/>
                  </a:lnTo>
                  <a:lnTo>
                    <a:pt x="69546" y="1014855"/>
                  </a:lnTo>
                  <a:lnTo>
                    <a:pt x="185456" y="937582"/>
                  </a:lnTo>
                  <a:lnTo>
                    <a:pt x="298790" y="857733"/>
                  </a:lnTo>
                  <a:lnTo>
                    <a:pt x="391518" y="780460"/>
                  </a:lnTo>
                  <a:lnTo>
                    <a:pt x="530610" y="620762"/>
                  </a:lnTo>
                  <a:lnTo>
                    <a:pt x="680005" y="466215"/>
                  </a:lnTo>
                  <a:lnTo>
                    <a:pt x="783036" y="3477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59;p341">
              <a:extLst>
                <a:ext uri="{FF2B5EF4-FFF2-40B4-BE49-F238E27FC236}">
                  <a16:creationId xmlns:a16="http://schemas.microsoft.com/office/drawing/2014/main" id="{6F9D3067-3DFE-A547-8FA0-54AAF8756B87}"/>
                </a:ext>
              </a:extLst>
            </p:cNvPr>
            <p:cNvSpPr/>
            <p:nvPr/>
          </p:nvSpPr>
          <p:spPr>
            <a:xfrm rot="-5400000">
              <a:off x="2331244" y="3399631"/>
              <a:ext cx="2844800" cy="1887538"/>
            </a:xfrm>
            <a:custGeom>
              <a:avLst/>
              <a:gdLst/>
              <a:ahLst/>
              <a:cxnLst/>
              <a:rect l="l" t="t" r="r" b="b"/>
              <a:pathLst>
                <a:path w="2843655" h="1888043" extrusionOk="0">
                  <a:moveTo>
                    <a:pt x="1805618" y="1372888"/>
                  </a:moveTo>
                  <a:lnTo>
                    <a:pt x="1949862" y="1424404"/>
                  </a:lnTo>
                  <a:lnTo>
                    <a:pt x="2109560" y="1478495"/>
                  </a:lnTo>
                  <a:lnTo>
                    <a:pt x="2297591" y="1527435"/>
                  </a:lnTo>
                  <a:lnTo>
                    <a:pt x="2439259" y="1571223"/>
                  </a:lnTo>
                  <a:lnTo>
                    <a:pt x="2529411" y="1578950"/>
                  </a:lnTo>
                  <a:lnTo>
                    <a:pt x="2627290" y="1576374"/>
                  </a:lnTo>
                  <a:lnTo>
                    <a:pt x="2678806" y="1566071"/>
                  </a:lnTo>
                  <a:lnTo>
                    <a:pt x="2714867" y="1553192"/>
                  </a:lnTo>
                  <a:lnTo>
                    <a:pt x="2740624" y="1532586"/>
                  </a:lnTo>
                  <a:lnTo>
                    <a:pt x="2763806" y="1504253"/>
                  </a:lnTo>
                  <a:lnTo>
                    <a:pt x="2792140" y="1488798"/>
                  </a:lnTo>
                  <a:lnTo>
                    <a:pt x="2820473" y="1481071"/>
                  </a:lnTo>
                  <a:lnTo>
                    <a:pt x="2838504" y="1486222"/>
                  </a:lnTo>
                  <a:lnTo>
                    <a:pt x="2843655" y="1496525"/>
                  </a:lnTo>
                  <a:lnTo>
                    <a:pt x="2833352" y="1545465"/>
                  </a:lnTo>
                  <a:lnTo>
                    <a:pt x="2786988" y="1645920"/>
                  </a:lnTo>
                  <a:lnTo>
                    <a:pt x="2717443" y="1746376"/>
                  </a:lnTo>
                  <a:lnTo>
                    <a:pt x="2650472" y="1818497"/>
                  </a:lnTo>
                  <a:lnTo>
                    <a:pt x="2550017" y="1888043"/>
                  </a:lnTo>
                  <a:lnTo>
                    <a:pt x="2405774" y="1839103"/>
                  </a:lnTo>
                  <a:lnTo>
                    <a:pt x="2215166" y="1779861"/>
                  </a:lnTo>
                  <a:lnTo>
                    <a:pt x="1949862" y="1689709"/>
                  </a:lnTo>
                  <a:lnTo>
                    <a:pt x="1748951" y="1612435"/>
                  </a:lnTo>
                  <a:lnTo>
                    <a:pt x="1545465" y="1532586"/>
                  </a:lnTo>
                  <a:lnTo>
                    <a:pt x="1352282" y="1439858"/>
                  </a:lnTo>
                  <a:lnTo>
                    <a:pt x="1092129" y="1313645"/>
                  </a:lnTo>
                  <a:lnTo>
                    <a:pt x="883491" y="1169402"/>
                  </a:lnTo>
                  <a:lnTo>
                    <a:pt x="736672" y="1035462"/>
                  </a:lnTo>
                  <a:lnTo>
                    <a:pt x="656823" y="953037"/>
                  </a:lnTo>
                  <a:lnTo>
                    <a:pt x="558943" y="842279"/>
                  </a:lnTo>
                  <a:lnTo>
                    <a:pt x="473943" y="744399"/>
                  </a:lnTo>
                  <a:lnTo>
                    <a:pt x="373488" y="618186"/>
                  </a:lnTo>
                  <a:lnTo>
                    <a:pt x="273032" y="481670"/>
                  </a:lnTo>
                  <a:lnTo>
                    <a:pt x="167426" y="324548"/>
                  </a:lnTo>
                  <a:lnTo>
                    <a:pt x="110759" y="231820"/>
                  </a:lnTo>
                  <a:lnTo>
                    <a:pt x="54092" y="133941"/>
                  </a:lnTo>
                  <a:lnTo>
                    <a:pt x="12879" y="59243"/>
                  </a:lnTo>
                  <a:lnTo>
                    <a:pt x="2576" y="36061"/>
                  </a:lnTo>
                  <a:lnTo>
                    <a:pt x="0" y="18031"/>
                  </a:lnTo>
                  <a:lnTo>
                    <a:pt x="5152" y="5152"/>
                  </a:lnTo>
                  <a:lnTo>
                    <a:pt x="20606" y="0"/>
                  </a:lnTo>
                  <a:lnTo>
                    <a:pt x="38637" y="5152"/>
                  </a:lnTo>
                  <a:lnTo>
                    <a:pt x="136516" y="128789"/>
                  </a:lnTo>
                  <a:lnTo>
                    <a:pt x="242123" y="267881"/>
                  </a:lnTo>
                  <a:lnTo>
                    <a:pt x="360609" y="412124"/>
                  </a:lnTo>
                  <a:lnTo>
                    <a:pt x="486822" y="548640"/>
                  </a:lnTo>
                  <a:lnTo>
                    <a:pt x="643944" y="705763"/>
                  </a:lnTo>
                  <a:lnTo>
                    <a:pt x="834551" y="862885"/>
                  </a:lnTo>
                  <a:lnTo>
                    <a:pt x="1043189" y="1012280"/>
                  </a:lnTo>
                  <a:lnTo>
                    <a:pt x="1213190" y="1115311"/>
                  </a:lnTo>
                  <a:lnTo>
                    <a:pt x="1434707" y="1220918"/>
                  </a:lnTo>
                  <a:lnTo>
                    <a:pt x="1805618" y="13728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60;p341">
              <a:extLst>
                <a:ext uri="{FF2B5EF4-FFF2-40B4-BE49-F238E27FC236}">
                  <a16:creationId xmlns:a16="http://schemas.microsoft.com/office/drawing/2014/main" id="{C4009F25-B01E-1D40-B933-CBC936393E01}"/>
                </a:ext>
              </a:extLst>
            </p:cNvPr>
            <p:cNvSpPr/>
            <p:nvPr/>
          </p:nvSpPr>
          <p:spPr>
            <a:xfrm>
              <a:off x="2638425" y="3113088"/>
              <a:ext cx="2424113" cy="935037"/>
            </a:xfrm>
            <a:custGeom>
              <a:avLst/>
              <a:gdLst/>
              <a:ahLst/>
              <a:cxnLst/>
              <a:rect l="l" t="t" r="r" b="b"/>
              <a:pathLst>
                <a:path w="2424113" h="935831" extrusionOk="0">
                  <a:moveTo>
                    <a:pt x="1319213" y="516731"/>
                  </a:moveTo>
                  <a:lnTo>
                    <a:pt x="1050131" y="626269"/>
                  </a:lnTo>
                  <a:lnTo>
                    <a:pt x="823913" y="714375"/>
                  </a:lnTo>
                  <a:lnTo>
                    <a:pt x="678656" y="785812"/>
                  </a:lnTo>
                  <a:lnTo>
                    <a:pt x="459581" y="885825"/>
                  </a:lnTo>
                  <a:lnTo>
                    <a:pt x="385763" y="914400"/>
                  </a:lnTo>
                  <a:lnTo>
                    <a:pt x="371475" y="926306"/>
                  </a:lnTo>
                  <a:lnTo>
                    <a:pt x="352425" y="933450"/>
                  </a:lnTo>
                  <a:lnTo>
                    <a:pt x="326231" y="935831"/>
                  </a:lnTo>
                  <a:lnTo>
                    <a:pt x="278606" y="928687"/>
                  </a:lnTo>
                  <a:lnTo>
                    <a:pt x="226219" y="907256"/>
                  </a:lnTo>
                  <a:lnTo>
                    <a:pt x="159544" y="869156"/>
                  </a:lnTo>
                  <a:lnTo>
                    <a:pt x="126206" y="838200"/>
                  </a:lnTo>
                  <a:lnTo>
                    <a:pt x="85725" y="792956"/>
                  </a:lnTo>
                  <a:lnTo>
                    <a:pt x="35719" y="721519"/>
                  </a:lnTo>
                  <a:lnTo>
                    <a:pt x="19050" y="676275"/>
                  </a:lnTo>
                  <a:lnTo>
                    <a:pt x="4763" y="623887"/>
                  </a:lnTo>
                  <a:lnTo>
                    <a:pt x="0" y="566737"/>
                  </a:lnTo>
                  <a:lnTo>
                    <a:pt x="4763" y="533400"/>
                  </a:lnTo>
                  <a:lnTo>
                    <a:pt x="21431" y="490537"/>
                  </a:lnTo>
                  <a:lnTo>
                    <a:pt x="30956" y="483394"/>
                  </a:lnTo>
                  <a:lnTo>
                    <a:pt x="42863" y="481012"/>
                  </a:lnTo>
                  <a:lnTo>
                    <a:pt x="61913" y="492919"/>
                  </a:lnTo>
                  <a:lnTo>
                    <a:pt x="78581" y="511969"/>
                  </a:lnTo>
                  <a:lnTo>
                    <a:pt x="90488" y="528637"/>
                  </a:lnTo>
                  <a:lnTo>
                    <a:pt x="111919" y="578644"/>
                  </a:lnTo>
                  <a:lnTo>
                    <a:pt x="126206" y="602456"/>
                  </a:lnTo>
                  <a:lnTo>
                    <a:pt x="145256" y="626269"/>
                  </a:lnTo>
                  <a:lnTo>
                    <a:pt x="166688" y="642937"/>
                  </a:lnTo>
                  <a:lnTo>
                    <a:pt x="197644" y="652462"/>
                  </a:lnTo>
                  <a:lnTo>
                    <a:pt x="240506" y="647700"/>
                  </a:lnTo>
                  <a:lnTo>
                    <a:pt x="395288" y="616744"/>
                  </a:lnTo>
                  <a:lnTo>
                    <a:pt x="602456" y="561975"/>
                  </a:lnTo>
                  <a:lnTo>
                    <a:pt x="890588" y="471487"/>
                  </a:lnTo>
                  <a:lnTo>
                    <a:pt x="1128713" y="402431"/>
                  </a:lnTo>
                  <a:lnTo>
                    <a:pt x="1457325" y="300037"/>
                  </a:lnTo>
                  <a:lnTo>
                    <a:pt x="1747838" y="202406"/>
                  </a:lnTo>
                  <a:lnTo>
                    <a:pt x="2062163" y="88106"/>
                  </a:lnTo>
                  <a:lnTo>
                    <a:pt x="2224088" y="40481"/>
                  </a:lnTo>
                  <a:lnTo>
                    <a:pt x="2355056" y="7144"/>
                  </a:lnTo>
                  <a:lnTo>
                    <a:pt x="2393156" y="0"/>
                  </a:lnTo>
                  <a:lnTo>
                    <a:pt x="2409825" y="4762"/>
                  </a:lnTo>
                  <a:lnTo>
                    <a:pt x="2419350" y="9525"/>
                  </a:lnTo>
                  <a:lnTo>
                    <a:pt x="2424113" y="23812"/>
                  </a:lnTo>
                  <a:lnTo>
                    <a:pt x="2414588" y="47625"/>
                  </a:lnTo>
                  <a:lnTo>
                    <a:pt x="2388394" y="71437"/>
                  </a:lnTo>
                  <a:lnTo>
                    <a:pt x="2014538" y="242887"/>
                  </a:lnTo>
                  <a:lnTo>
                    <a:pt x="1678781" y="366712"/>
                  </a:lnTo>
                  <a:lnTo>
                    <a:pt x="1319213" y="516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61;p341">
              <a:extLst>
                <a:ext uri="{FF2B5EF4-FFF2-40B4-BE49-F238E27FC236}">
                  <a16:creationId xmlns:a16="http://schemas.microsoft.com/office/drawing/2014/main" id="{30FB4129-D304-3B44-9792-41CC7C0F6694}"/>
                </a:ext>
              </a:extLst>
            </p:cNvPr>
            <p:cNvSpPr/>
            <p:nvPr/>
          </p:nvSpPr>
          <p:spPr>
            <a:xfrm>
              <a:off x="4914900" y="3424238"/>
              <a:ext cx="2076450" cy="593725"/>
            </a:xfrm>
            <a:custGeom>
              <a:avLst/>
              <a:gdLst/>
              <a:ahLst/>
              <a:cxnLst/>
              <a:rect l="l" t="t" r="r" b="b"/>
              <a:pathLst>
                <a:path w="2076450" h="592931" extrusionOk="0">
                  <a:moveTo>
                    <a:pt x="711994" y="423862"/>
                  </a:moveTo>
                  <a:lnTo>
                    <a:pt x="466725" y="481012"/>
                  </a:lnTo>
                  <a:lnTo>
                    <a:pt x="423863" y="495300"/>
                  </a:lnTo>
                  <a:lnTo>
                    <a:pt x="357188" y="538162"/>
                  </a:lnTo>
                  <a:lnTo>
                    <a:pt x="273844" y="578643"/>
                  </a:lnTo>
                  <a:lnTo>
                    <a:pt x="228600" y="592931"/>
                  </a:lnTo>
                  <a:lnTo>
                    <a:pt x="195263" y="592931"/>
                  </a:lnTo>
                  <a:lnTo>
                    <a:pt x="171450" y="576262"/>
                  </a:lnTo>
                  <a:lnTo>
                    <a:pt x="119063" y="507206"/>
                  </a:lnTo>
                  <a:lnTo>
                    <a:pt x="76200" y="450056"/>
                  </a:lnTo>
                  <a:lnTo>
                    <a:pt x="38100" y="390525"/>
                  </a:lnTo>
                  <a:lnTo>
                    <a:pt x="11906" y="342900"/>
                  </a:lnTo>
                  <a:lnTo>
                    <a:pt x="2381" y="316706"/>
                  </a:lnTo>
                  <a:lnTo>
                    <a:pt x="0" y="297656"/>
                  </a:lnTo>
                  <a:lnTo>
                    <a:pt x="4763" y="280987"/>
                  </a:lnTo>
                  <a:lnTo>
                    <a:pt x="23813" y="273843"/>
                  </a:lnTo>
                  <a:lnTo>
                    <a:pt x="71438" y="271462"/>
                  </a:lnTo>
                  <a:lnTo>
                    <a:pt x="102394" y="276225"/>
                  </a:lnTo>
                  <a:lnTo>
                    <a:pt x="133350" y="280987"/>
                  </a:lnTo>
                  <a:lnTo>
                    <a:pt x="219075" y="271462"/>
                  </a:lnTo>
                  <a:lnTo>
                    <a:pt x="314325" y="290512"/>
                  </a:lnTo>
                  <a:lnTo>
                    <a:pt x="511969" y="264318"/>
                  </a:lnTo>
                  <a:lnTo>
                    <a:pt x="966788" y="202406"/>
                  </a:lnTo>
                  <a:lnTo>
                    <a:pt x="1395413" y="130968"/>
                  </a:lnTo>
                  <a:lnTo>
                    <a:pt x="1997869" y="0"/>
                  </a:lnTo>
                  <a:lnTo>
                    <a:pt x="2076450" y="111918"/>
                  </a:lnTo>
                  <a:lnTo>
                    <a:pt x="1895475" y="152400"/>
                  </a:lnTo>
                  <a:lnTo>
                    <a:pt x="1352550" y="276225"/>
                  </a:lnTo>
                  <a:lnTo>
                    <a:pt x="923925" y="371475"/>
                  </a:lnTo>
                  <a:lnTo>
                    <a:pt x="711994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62;p341">
              <a:extLst>
                <a:ext uri="{FF2B5EF4-FFF2-40B4-BE49-F238E27FC236}">
                  <a16:creationId xmlns:a16="http://schemas.microsoft.com/office/drawing/2014/main" id="{96E81628-3168-A843-A446-7270CCB1B3AF}"/>
                </a:ext>
              </a:extLst>
            </p:cNvPr>
            <p:cNvSpPr/>
            <p:nvPr/>
          </p:nvSpPr>
          <p:spPr>
            <a:xfrm>
              <a:off x="6361113" y="2790825"/>
              <a:ext cx="990600" cy="1236663"/>
            </a:xfrm>
            <a:custGeom>
              <a:avLst/>
              <a:gdLst/>
              <a:ahLst/>
              <a:cxnLst/>
              <a:rect l="l" t="t" r="r" b="b"/>
              <a:pathLst>
                <a:path w="990600" h="1235869" extrusionOk="0">
                  <a:moveTo>
                    <a:pt x="438150" y="607219"/>
                  </a:moveTo>
                  <a:lnTo>
                    <a:pt x="316706" y="442913"/>
                  </a:lnTo>
                  <a:lnTo>
                    <a:pt x="230981" y="326231"/>
                  </a:lnTo>
                  <a:lnTo>
                    <a:pt x="142875" y="214313"/>
                  </a:lnTo>
                  <a:lnTo>
                    <a:pt x="16669" y="69056"/>
                  </a:lnTo>
                  <a:lnTo>
                    <a:pt x="4762" y="47625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4762" y="4763"/>
                  </a:lnTo>
                  <a:lnTo>
                    <a:pt x="16669" y="0"/>
                  </a:lnTo>
                  <a:lnTo>
                    <a:pt x="28575" y="0"/>
                  </a:lnTo>
                  <a:lnTo>
                    <a:pt x="59531" y="14288"/>
                  </a:lnTo>
                  <a:lnTo>
                    <a:pt x="300037" y="185738"/>
                  </a:lnTo>
                  <a:lnTo>
                    <a:pt x="511969" y="345281"/>
                  </a:lnTo>
                  <a:lnTo>
                    <a:pt x="702469" y="495300"/>
                  </a:lnTo>
                  <a:lnTo>
                    <a:pt x="809625" y="583406"/>
                  </a:lnTo>
                  <a:lnTo>
                    <a:pt x="871537" y="642938"/>
                  </a:lnTo>
                  <a:lnTo>
                    <a:pt x="907256" y="685800"/>
                  </a:lnTo>
                  <a:lnTo>
                    <a:pt x="928687" y="721519"/>
                  </a:lnTo>
                  <a:lnTo>
                    <a:pt x="957262" y="788194"/>
                  </a:lnTo>
                  <a:lnTo>
                    <a:pt x="976312" y="869156"/>
                  </a:lnTo>
                  <a:lnTo>
                    <a:pt x="990600" y="973931"/>
                  </a:lnTo>
                  <a:lnTo>
                    <a:pt x="990600" y="1073944"/>
                  </a:lnTo>
                  <a:lnTo>
                    <a:pt x="985837" y="1123950"/>
                  </a:lnTo>
                  <a:lnTo>
                    <a:pt x="976312" y="1162050"/>
                  </a:lnTo>
                  <a:lnTo>
                    <a:pt x="962025" y="1185863"/>
                  </a:lnTo>
                  <a:lnTo>
                    <a:pt x="935831" y="1212056"/>
                  </a:lnTo>
                  <a:lnTo>
                    <a:pt x="902494" y="1228725"/>
                  </a:lnTo>
                  <a:lnTo>
                    <a:pt x="876300" y="1235869"/>
                  </a:lnTo>
                  <a:lnTo>
                    <a:pt x="845344" y="1228725"/>
                  </a:lnTo>
                  <a:lnTo>
                    <a:pt x="819150" y="1212056"/>
                  </a:lnTo>
                  <a:lnTo>
                    <a:pt x="795337" y="1183481"/>
                  </a:lnTo>
                  <a:lnTo>
                    <a:pt x="769144" y="1133475"/>
                  </a:lnTo>
                  <a:lnTo>
                    <a:pt x="711994" y="1028700"/>
                  </a:lnTo>
                  <a:lnTo>
                    <a:pt x="542925" y="764381"/>
                  </a:lnTo>
                  <a:lnTo>
                    <a:pt x="438150" y="6072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63;p341">
              <a:extLst>
                <a:ext uri="{FF2B5EF4-FFF2-40B4-BE49-F238E27FC236}">
                  <a16:creationId xmlns:a16="http://schemas.microsoft.com/office/drawing/2014/main" id="{4836732D-BDDB-6B46-8EFC-B668AB1DB395}"/>
                </a:ext>
              </a:extLst>
            </p:cNvPr>
            <p:cNvSpPr/>
            <p:nvPr/>
          </p:nvSpPr>
          <p:spPr>
            <a:xfrm>
              <a:off x="5184775" y="4364038"/>
              <a:ext cx="2109788" cy="1422400"/>
            </a:xfrm>
            <a:custGeom>
              <a:avLst/>
              <a:gdLst/>
              <a:ahLst/>
              <a:cxnLst/>
              <a:rect l="l" t="t" r="r" b="b"/>
              <a:pathLst>
                <a:path w="2109788" h="1421607" extrusionOk="0">
                  <a:moveTo>
                    <a:pt x="385763" y="352425"/>
                  </a:moveTo>
                  <a:lnTo>
                    <a:pt x="76200" y="385763"/>
                  </a:lnTo>
                  <a:lnTo>
                    <a:pt x="0" y="283369"/>
                  </a:lnTo>
                  <a:lnTo>
                    <a:pt x="95250" y="200025"/>
                  </a:lnTo>
                  <a:lnTo>
                    <a:pt x="340519" y="185738"/>
                  </a:lnTo>
                  <a:lnTo>
                    <a:pt x="592932" y="166688"/>
                  </a:lnTo>
                  <a:lnTo>
                    <a:pt x="852488" y="135732"/>
                  </a:lnTo>
                  <a:lnTo>
                    <a:pt x="1119188" y="102394"/>
                  </a:lnTo>
                  <a:lnTo>
                    <a:pt x="1333500" y="66675"/>
                  </a:lnTo>
                  <a:lnTo>
                    <a:pt x="1538288" y="30957"/>
                  </a:lnTo>
                  <a:lnTo>
                    <a:pt x="1666875" y="9525"/>
                  </a:lnTo>
                  <a:lnTo>
                    <a:pt x="1716882" y="0"/>
                  </a:lnTo>
                  <a:lnTo>
                    <a:pt x="1743075" y="2382"/>
                  </a:lnTo>
                  <a:lnTo>
                    <a:pt x="1804988" y="26194"/>
                  </a:lnTo>
                  <a:lnTo>
                    <a:pt x="1888332" y="76200"/>
                  </a:lnTo>
                  <a:lnTo>
                    <a:pt x="1938338" y="119063"/>
                  </a:lnTo>
                  <a:lnTo>
                    <a:pt x="2062163" y="261938"/>
                  </a:lnTo>
                  <a:lnTo>
                    <a:pt x="2100263" y="307182"/>
                  </a:lnTo>
                  <a:lnTo>
                    <a:pt x="2109788" y="330994"/>
                  </a:lnTo>
                  <a:lnTo>
                    <a:pt x="2105025" y="359569"/>
                  </a:lnTo>
                  <a:lnTo>
                    <a:pt x="2064544" y="452438"/>
                  </a:lnTo>
                  <a:lnTo>
                    <a:pt x="2052638" y="497682"/>
                  </a:lnTo>
                  <a:lnTo>
                    <a:pt x="1962150" y="831057"/>
                  </a:lnTo>
                  <a:lnTo>
                    <a:pt x="1885950" y="1133475"/>
                  </a:lnTo>
                  <a:lnTo>
                    <a:pt x="1831182" y="1338263"/>
                  </a:lnTo>
                  <a:lnTo>
                    <a:pt x="1816894" y="1371600"/>
                  </a:lnTo>
                  <a:lnTo>
                    <a:pt x="1795463" y="1402557"/>
                  </a:lnTo>
                  <a:lnTo>
                    <a:pt x="1783557" y="1414463"/>
                  </a:lnTo>
                  <a:lnTo>
                    <a:pt x="1759744" y="1421607"/>
                  </a:lnTo>
                  <a:lnTo>
                    <a:pt x="1709738" y="1419225"/>
                  </a:lnTo>
                  <a:lnTo>
                    <a:pt x="1676400" y="1414463"/>
                  </a:lnTo>
                  <a:lnTo>
                    <a:pt x="1652588" y="1400175"/>
                  </a:lnTo>
                  <a:lnTo>
                    <a:pt x="1626394" y="1362075"/>
                  </a:lnTo>
                  <a:lnTo>
                    <a:pt x="1662113" y="1123950"/>
                  </a:lnTo>
                  <a:lnTo>
                    <a:pt x="1719263" y="645319"/>
                  </a:lnTo>
                  <a:lnTo>
                    <a:pt x="1743075" y="326232"/>
                  </a:lnTo>
                  <a:lnTo>
                    <a:pt x="1745457" y="297657"/>
                  </a:lnTo>
                  <a:lnTo>
                    <a:pt x="1745457" y="280988"/>
                  </a:lnTo>
                  <a:lnTo>
                    <a:pt x="1743075" y="257175"/>
                  </a:lnTo>
                  <a:lnTo>
                    <a:pt x="1733550" y="238125"/>
                  </a:lnTo>
                  <a:lnTo>
                    <a:pt x="1719263" y="228600"/>
                  </a:lnTo>
                  <a:lnTo>
                    <a:pt x="1693069" y="223838"/>
                  </a:lnTo>
                  <a:lnTo>
                    <a:pt x="1635919" y="221457"/>
                  </a:lnTo>
                  <a:lnTo>
                    <a:pt x="1357313" y="252413"/>
                  </a:lnTo>
                  <a:lnTo>
                    <a:pt x="931069" y="297657"/>
                  </a:lnTo>
                  <a:lnTo>
                    <a:pt x="385763" y="352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64;p341">
              <a:extLst>
                <a:ext uri="{FF2B5EF4-FFF2-40B4-BE49-F238E27FC236}">
                  <a16:creationId xmlns:a16="http://schemas.microsoft.com/office/drawing/2014/main" id="{0B85EB48-1BAA-1A41-9908-0C3202ED61B0}"/>
                </a:ext>
              </a:extLst>
            </p:cNvPr>
            <p:cNvSpPr/>
            <p:nvPr/>
          </p:nvSpPr>
          <p:spPr>
            <a:xfrm>
              <a:off x="5370513" y="5495925"/>
              <a:ext cx="1568450" cy="300038"/>
            </a:xfrm>
            <a:custGeom>
              <a:avLst/>
              <a:gdLst/>
              <a:ahLst/>
              <a:cxnLst/>
              <a:rect l="l" t="t" r="r" b="b"/>
              <a:pathLst>
                <a:path w="1569244" h="300038" extrusionOk="0">
                  <a:moveTo>
                    <a:pt x="297656" y="285750"/>
                  </a:moveTo>
                  <a:lnTo>
                    <a:pt x="59531" y="300038"/>
                  </a:lnTo>
                  <a:lnTo>
                    <a:pt x="0" y="200025"/>
                  </a:lnTo>
                  <a:lnTo>
                    <a:pt x="61912" y="119063"/>
                  </a:lnTo>
                  <a:lnTo>
                    <a:pt x="350044" y="97631"/>
                  </a:lnTo>
                  <a:lnTo>
                    <a:pt x="659606" y="73819"/>
                  </a:lnTo>
                  <a:lnTo>
                    <a:pt x="971550" y="47625"/>
                  </a:lnTo>
                  <a:lnTo>
                    <a:pt x="1209675" y="26194"/>
                  </a:lnTo>
                  <a:lnTo>
                    <a:pt x="1507331" y="0"/>
                  </a:lnTo>
                  <a:lnTo>
                    <a:pt x="1569244" y="119063"/>
                  </a:lnTo>
                  <a:lnTo>
                    <a:pt x="1443037" y="226219"/>
                  </a:lnTo>
                  <a:lnTo>
                    <a:pt x="1223962" y="240506"/>
                  </a:lnTo>
                  <a:lnTo>
                    <a:pt x="945356" y="257175"/>
                  </a:lnTo>
                  <a:lnTo>
                    <a:pt x="678656" y="271463"/>
                  </a:lnTo>
                  <a:lnTo>
                    <a:pt x="297656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769;p342">
            <a:extLst>
              <a:ext uri="{FF2B5EF4-FFF2-40B4-BE49-F238E27FC236}">
                <a16:creationId xmlns:a16="http://schemas.microsoft.com/office/drawing/2014/main" id="{B125763C-4E09-8D42-8589-369AD93F1C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865" y="1651501"/>
            <a:ext cx="47117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9" name="Google Shape;3769;p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833" y="1699629"/>
            <a:ext cx="47117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p243"/>
          <p:cNvSpPr txBox="1"/>
          <p:nvPr/>
        </p:nvSpPr>
        <p:spPr>
          <a:xfrm>
            <a:off x="5602311" y="7461448"/>
            <a:ext cx="235108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指</a:t>
            </a:r>
            <a:endParaRPr/>
          </a:p>
        </p:txBody>
      </p:sp>
      <p:sp>
        <p:nvSpPr>
          <p:cNvPr id="2673" name="Google Shape;2673;p243"/>
          <p:cNvSpPr/>
          <p:nvPr/>
        </p:nvSpPr>
        <p:spPr>
          <a:xfrm>
            <a:off x="2662238" y="2533650"/>
            <a:ext cx="1905000" cy="514350"/>
          </a:xfrm>
          <a:custGeom>
            <a:avLst/>
            <a:gdLst/>
            <a:ahLst/>
            <a:cxnLst/>
            <a:rect l="l" t="t" r="r" b="b"/>
            <a:pathLst>
              <a:path w="1905000" h="514350" extrusionOk="0">
                <a:moveTo>
                  <a:pt x="745331" y="438150"/>
                </a:moveTo>
                <a:lnTo>
                  <a:pt x="359568" y="514350"/>
                </a:lnTo>
                <a:lnTo>
                  <a:pt x="323850" y="511969"/>
                </a:lnTo>
                <a:lnTo>
                  <a:pt x="264318" y="488156"/>
                </a:lnTo>
                <a:lnTo>
                  <a:pt x="190500" y="445294"/>
                </a:lnTo>
                <a:lnTo>
                  <a:pt x="133350" y="402431"/>
                </a:lnTo>
                <a:lnTo>
                  <a:pt x="85725" y="357188"/>
                </a:lnTo>
                <a:lnTo>
                  <a:pt x="50006" y="311944"/>
                </a:lnTo>
                <a:lnTo>
                  <a:pt x="16668" y="261938"/>
                </a:lnTo>
                <a:lnTo>
                  <a:pt x="4762" y="228600"/>
                </a:lnTo>
                <a:lnTo>
                  <a:pt x="0" y="209550"/>
                </a:lnTo>
                <a:lnTo>
                  <a:pt x="0" y="178594"/>
                </a:lnTo>
                <a:lnTo>
                  <a:pt x="2381" y="161925"/>
                </a:lnTo>
                <a:lnTo>
                  <a:pt x="16668" y="157163"/>
                </a:lnTo>
                <a:lnTo>
                  <a:pt x="47625" y="169069"/>
                </a:lnTo>
                <a:lnTo>
                  <a:pt x="104775" y="211931"/>
                </a:lnTo>
                <a:lnTo>
                  <a:pt x="135731" y="238125"/>
                </a:lnTo>
                <a:lnTo>
                  <a:pt x="176212" y="261938"/>
                </a:lnTo>
                <a:lnTo>
                  <a:pt x="216693" y="278606"/>
                </a:lnTo>
                <a:lnTo>
                  <a:pt x="273843" y="288131"/>
                </a:lnTo>
                <a:lnTo>
                  <a:pt x="316706" y="295275"/>
                </a:lnTo>
                <a:lnTo>
                  <a:pt x="366712" y="292894"/>
                </a:lnTo>
                <a:lnTo>
                  <a:pt x="438150" y="285750"/>
                </a:lnTo>
                <a:lnTo>
                  <a:pt x="916781" y="180975"/>
                </a:lnTo>
                <a:lnTo>
                  <a:pt x="1171575" y="111919"/>
                </a:lnTo>
                <a:lnTo>
                  <a:pt x="1407318" y="71438"/>
                </a:lnTo>
                <a:lnTo>
                  <a:pt x="1443037" y="57150"/>
                </a:lnTo>
                <a:lnTo>
                  <a:pt x="1493043" y="33338"/>
                </a:lnTo>
                <a:lnTo>
                  <a:pt x="1540668" y="11906"/>
                </a:lnTo>
                <a:lnTo>
                  <a:pt x="1576387" y="2381"/>
                </a:lnTo>
                <a:lnTo>
                  <a:pt x="1621631" y="0"/>
                </a:lnTo>
                <a:lnTo>
                  <a:pt x="1669256" y="2381"/>
                </a:lnTo>
                <a:lnTo>
                  <a:pt x="1714500" y="7144"/>
                </a:lnTo>
                <a:lnTo>
                  <a:pt x="1771650" y="28575"/>
                </a:lnTo>
                <a:lnTo>
                  <a:pt x="1821656" y="61913"/>
                </a:lnTo>
                <a:lnTo>
                  <a:pt x="1869281" y="100013"/>
                </a:lnTo>
                <a:lnTo>
                  <a:pt x="1897856" y="126206"/>
                </a:lnTo>
                <a:lnTo>
                  <a:pt x="1905000" y="145256"/>
                </a:lnTo>
                <a:lnTo>
                  <a:pt x="1897856" y="169069"/>
                </a:lnTo>
                <a:lnTo>
                  <a:pt x="1874043" y="192881"/>
                </a:lnTo>
                <a:lnTo>
                  <a:pt x="1819275" y="216694"/>
                </a:lnTo>
                <a:lnTo>
                  <a:pt x="1666875" y="254794"/>
                </a:lnTo>
                <a:lnTo>
                  <a:pt x="1509712" y="285750"/>
                </a:lnTo>
                <a:lnTo>
                  <a:pt x="1316831" y="316706"/>
                </a:lnTo>
                <a:lnTo>
                  <a:pt x="1143000" y="335756"/>
                </a:lnTo>
                <a:lnTo>
                  <a:pt x="909637" y="411956"/>
                </a:lnTo>
                <a:lnTo>
                  <a:pt x="745331" y="438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243"/>
          <p:cNvSpPr/>
          <p:nvPr/>
        </p:nvSpPr>
        <p:spPr>
          <a:xfrm>
            <a:off x="5062538" y="1747838"/>
            <a:ext cx="1638300" cy="923925"/>
          </a:xfrm>
          <a:custGeom>
            <a:avLst/>
            <a:gdLst/>
            <a:ahLst/>
            <a:cxnLst/>
            <a:rect l="l" t="t" r="r" b="b"/>
            <a:pathLst>
              <a:path w="1638300" h="923925" extrusionOk="0">
                <a:moveTo>
                  <a:pt x="426243" y="819150"/>
                </a:moveTo>
                <a:lnTo>
                  <a:pt x="16668" y="923925"/>
                </a:lnTo>
                <a:lnTo>
                  <a:pt x="0" y="852487"/>
                </a:lnTo>
                <a:lnTo>
                  <a:pt x="197643" y="773906"/>
                </a:lnTo>
                <a:lnTo>
                  <a:pt x="511968" y="650081"/>
                </a:lnTo>
                <a:lnTo>
                  <a:pt x="785812" y="528637"/>
                </a:lnTo>
                <a:lnTo>
                  <a:pt x="940593" y="445293"/>
                </a:lnTo>
                <a:lnTo>
                  <a:pt x="1071562" y="359568"/>
                </a:lnTo>
                <a:lnTo>
                  <a:pt x="1135856" y="307181"/>
                </a:lnTo>
                <a:lnTo>
                  <a:pt x="1173956" y="266700"/>
                </a:lnTo>
                <a:lnTo>
                  <a:pt x="1216818" y="204787"/>
                </a:lnTo>
                <a:lnTo>
                  <a:pt x="1223962" y="183356"/>
                </a:lnTo>
                <a:lnTo>
                  <a:pt x="1223962" y="152400"/>
                </a:lnTo>
                <a:lnTo>
                  <a:pt x="1214437" y="73818"/>
                </a:lnTo>
                <a:lnTo>
                  <a:pt x="1204912" y="42862"/>
                </a:lnTo>
                <a:lnTo>
                  <a:pt x="1204912" y="19050"/>
                </a:lnTo>
                <a:lnTo>
                  <a:pt x="1212056" y="7143"/>
                </a:lnTo>
                <a:lnTo>
                  <a:pt x="1233487" y="0"/>
                </a:lnTo>
                <a:lnTo>
                  <a:pt x="1264443" y="0"/>
                </a:lnTo>
                <a:lnTo>
                  <a:pt x="1288256" y="4762"/>
                </a:lnTo>
                <a:lnTo>
                  <a:pt x="1309687" y="16668"/>
                </a:lnTo>
                <a:lnTo>
                  <a:pt x="1445418" y="150018"/>
                </a:lnTo>
                <a:lnTo>
                  <a:pt x="1566862" y="295275"/>
                </a:lnTo>
                <a:lnTo>
                  <a:pt x="1616868" y="361950"/>
                </a:lnTo>
                <a:lnTo>
                  <a:pt x="1631156" y="400050"/>
                </a:lnTo>
                <a:lnTo>
                  <a:pt x="1638300" y="431006"/>
                </a:lnTo>
                <a:lnTo>
                  <a:pt x="1633537" y="454818"/>
                </a:lnTo>
                <a:lnTo>
                  <a:pt x="1614487" y="466725"/>
                </a:lnTo>
                <a:lnTo>
                  <a:pt x="1528762" y="478631"/>
                </a:lnTo>
                <a:lnTo>
                  <a:pt x="1423987" y="497681"/>
                </a:lnTo>
                <a:lnTo>
                  <a:pt x="1314450" y="538162"/>
                </a:lnTo>
                <a:lnTo>
                  <a:pt x="1066800" y="633412"/>
                </a:lnTo>
                <a:lnTo>
                  <a:pt x="738187" y="735806"/>
                </a:lnTo>
                <a:lnTo>
                  <a:pt x="426243" y="819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243"/>
          <p:cNvSpPr/>
          <p:nvPr/>
        </p:nvSpPr>
        <p:spPr>
          <a:xfrm rot="-5400000">
            <a:off x="3850481" y="4599782"/>
            <a:ext cx="2163763" cy="476250"/>
          </a:xfrm>
          <a:custGeom>
            <a:avLst/>
            <a:gdLst/>
            <a:ahLst/>
            <a:cxnLst/>
            <a:rect l="l" t="t" r="r" b="b"/>
            <a:pathLst>
              <a:path w="2164556" h="476250" extrusionOk="0">
                <a:moveTo>
                  <a:pt x="723900" y="450056"/>
                </a:moveTo>
                <a:lnTo>
                  <a:pt x="350044" y="457200"/>
                </a:lnTo>
                <a:lnTo>
                  <a:pt x="183356" y="476250"/>
                </a:lnTo>
                <a:lnTo>
                  <a:pt x="126206" y="471488"/>
                </a:lnTo>
                <a:lnTo>
                  <a:pt x="78581" y="457200"/>
                </a:lnTo>
                <a:lnTo>
                  <a:pt x="35719" y="433388"/>
                </a:lnTo>
                <a:lnTo>
                  <a:pt x="16669" y="419100"/>
                </a:lnTo>
                <a:lnTo>
                  <a:pt x="4763" y="400050"/>
                </a:lnTo>
                <a:lnTo>
                  <a:pt x="0" y="373856"/>
                </a:lnTo>
                <a:lnTo>
                  <a:pt x="0" y="347663"/>
                </a:lnTo>
                <a:lnTo>
                  <a:pt x="9525" y="321469"/>
                </a:lnTo>
                <a:lnTo>
                  <a:pt x="23813" y="302419"/>
                </a:lnTo>
                <a:lnTo>
                  <a:pt x="45244" y="288131"/>
                </a:lnTo>
                <a:lnTo>
                  <a:pt x="88106" y="269081"/>
                </a:lnTo>
                <a:lnTo>
                  <a:pt x="154781" y="240506"/>
                </a:lnTo>
                <a:lnTo>
                  <a:pt x="204788" y="223838"/>
                </a:lnTo>
                <a:lnTo>
                  <a:pt x="261938" y="204788"/>
                </a:lnTo>
                <a:lnTo>
                  <a:pt x="373856" y="183356"/>
                </a:lnTo>
                <a:lnTo>
                  <a:pt x="478631" y="164306"/>
                </a:lnTo>
                <a:lnTo>
                  <a:pt x="507206" y="164306"/>
                </a:lnTo>
                <a:lnTo>
                  <a:pt x="597694" y="173831"/>
                </a:lnTo>
                <a:lnTo>
                  <a:pt x="692944" y="180975"/>
                </a:lnTo>
                <a:lnTo>
                  <a:pt x="762000" y="185738"/>
                </a:lnTo>
                <a:lnTo>
                  <a:pt x="895350" y="185738"/>
                </a:lnTo>
                <a:lnTo>
                  <a:pt x="1050131" y="185738"/>
                </a:lnTo>
                <a:lnTo>
                  <a:pt x="1314450" y="183356"/>
                </a:lnTo>
                <a:lnTo>
                  <a:pt x="1597819" y="180975"/>
                </a:lnTo>
                <a:lnTo>
                  <a:pt x="1728788" y="176213"/>
                </a:lnTo>
                <a:lnTo>
                  <a:pt x="1781175" y="171450"/>
                </a:lnTo>
                <a:lnTo>
                  <a:pt x="1831181" y="164306"/>
                </a:lnTo>
                <a:lnTo>
                  <a:pt x="1893094" y="145256"/>
                </a:lnTo>
                <a:lnTo>
                  <a:pt x="1935956" y="126206"/>
                </a:lnTo>
                <a:lnTo>
                  <a:pt x="2000250" y="92869"/>
                </a:lnTo>
                <a:lnTo>
                  <a:pt x="2047875" y="47625"/>
                </a:lnTo>
                <a:lnTo>
                  <a:pt x="2074069" y="26194"/>
                </a:lnTo>
                <a:lnTo>
                  <a:pt x="2102644" y="9525"/>
                </a:lnTo>
                <a:lnTo>
                  <a:pt x="2126456" y="0"/>
                </a:lnTo>
                <a:lnTo>
                  <a:pt x="2145506" y="0"/>
                </a:lnTo>
                <a:lnTo>
                  <a:pt x="2159794" y="7144"/>
                </a:lnTo>
                <a:lnTo>
                  <a:pt x="2164556" y="19050"/>
                </a:lnTo>
                <a:lnTo>
                  <a:pt x="2162175" y="42863"/>
                </a:lnTo>
                <a:lnTo>
                  <a:pt x="2152650" y="69056"/>
                </a:lnTo>
                <a:lnTo>
                  <a:pt x="1993106" y="383381"/>
                </a:lnTo>
                <a:lnTo>
                  <a:pt x="1816894" y="407194"/>
                </a:lnTo>
                <a:lnTo>
                  <a:pt x="1262063" y="452438"/>
                </a:lnTo>
                <a:lnTo>
                  <a:pt x="1104900" y="452438"/>
                </a:lnTo>
                <a:lnTo>
                  <a:pt x="723900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243"/>
          <p:cNvSpPr/>
          <p:nvPr/>
        </p:nvSpPr>
        <p:spPr>
          <a:xfrm rot="-5400000">
            <a:off x="1481931" y="3459957"/>
            <a:ext cx="4333875" cy="576262"/>
          </a:xfrm>
          <a:custGeom>
            <a:avLst/>
            <a:gdLst/>
            <a:ahLst/>
            <a:cxnLst/>
            <a:rect l="l" t="t" r="r" b="b"/>
            <a:pathLst>
              <a:path w="4333875" h="576263" extrusionOk="0">
                <a:moveTo>
                  <a:pt x="1009650" y="204788"/>
                </a:moveTo>
                <a:lnTo>
                  <a:pt x="1971675" y="204788"/>
                </a:lnTo>
                <a:lnTo>
                  <a:pt x="2185987" y="204788"/>
                </a:lnTo>
                <a:lnTo>
                  <a:pt x="2981325" y="223838"/>
                </a:lnTo>
                <a:lnTo>
                  <a:pt x="3314700" y="223838"/>
                </a:lnTo>
                <a:lnTo>
                  <a:pt x="3709987" y="223838"/>
                </a:lnTo>
                <a:lnTo>
                  <a:pt x="3990975" y="219075"/>
                </a:lnTo>
                <a:lnTo>
                  <a:pt x="4071937" y="209550"/>
                </a:lnTo>
                <a:lnTo>
                  <a:pt x="4114800" y="200025"/>
                </a:lnTo>
                <a:lnTo>
                  <a:pt x="4152900" y="171450"/>
                </a:lnTo>
                <a:lnTo>
                  <a:pt x="4233862" y="76200"/>
                </a:lnTo>
                <a:lnTo>
                  <a:pt x="4276725" y="19050"/>
                </a:lnTo>
                <a:lnTo>
                  <a:pt x="4286250" y="14288"/>
                </a:lnTo>
                <a:lnTo>
                  <a:pt x="4310062" y="0"/>
                </a:lnTo>
                <a:lnTo>
                  <a:pt x="4329112" y="9525"/>
                </a:lnTo>
                <a:lnTo>
                  <a:pt x="4333875" y="42863"/>
                </a:lnTo>
                <a:lnTo>
                  <a:pt x="4324350" y="109538"/>
                </a:lnTo>
                <a:lnTo>
                  <a:pt x="4295775" y="209550"/>
                </a:lnTo>
                <a:lnTo>
                  <a:pt x="4257675" y="309563"/>
                </a:lnTo>
                <a:lnTo>
                  <a:pt x="4205287" y="419100"/>
                </a:lnTo>
                <a:lnTo>
                  <a:pt x="4157662" y="500063"/>
                </a:lnTo>
                <a:lnTo>
                  <a:pt x="4129087" y="547688"/>
                </a:lnTo>
                <a:lnTo>
                  <a:pt x="4105275" y="566738"/>
                </a:lnTo>
                <a:lnTo>
                  <a:pt x="4081462" y="576263"/>
                </a:lnTo>
                <a:lnTo>
                  <a:pt x="4043362" y="571500"/>
                </a:lnTo>
                <a:lnTo>
                  <a:pt x="4000500" y="557213"/>
                </a:lnTo>
                <a:lnTo>
                  <a:pt x="3890962" y="523875"/>
                </a:lnTo>
                <a:lnTo>
                  <a:pt x="3805237" y="504825"/>
                </a:lnTo>
                <a:lnTo>
                  <a:pt x="3676650" y="495300"/>
                </a:lnTo>
                <a:lnTo>
                  <a:pt x="3171825" y="466725"/>
                </a:lnTo>
                <a:lnTo>
                  <a:pt x="2990850" y="442913"/>
                </a:lnTo>
                <a:lnTo>
                  <a:pt x="2352675" y="447675"/>
                </a:lnTo>
                <a:lnTo>
                  <a:pt x="1876425" y="447675"/>
                </a:lnTo>
                <a:lnTo>
                  <a:pt x="942975" y="457200"/>
                </a:lnTo>
                <a:lnTo>
                  <a:pt x="423862" y="471488"/>
                </a:lnTo>
                <a:lnTo>
                  <a:pt x="423862" y="471488"/>
                </a:lnTo>
                <a:lnTo>
                  <a:pt x="376237" y="457200"/>
                </a:lnTo>
                <a:lnTo>
                  <a:pt x="219075" y="381000"/>
                </a:lnTo>
                <a:lnTo>
                  <a:pt x="85725" y="295275"/>
                </a:lnTo>
                <a:lnTo>
                  <a:pt x="47625" y="266700"/>
                </a:lnTo>
                <a:lnTo>
                  <a:pt x="19050" y="252413"/>
                </a:lnTo>
                <a:lnTo>
                  <a:pt x="0" y="228600"/>
                </a:lnTo>
                <a:lnTo>
                  <a:pt x="0" y="214313"/>
                </a:lnTo>
                <a:lnTo>
                  <a:pt x="14287" y="195263"/>
                </a:lnTo>
                <a:lnTo>
                  <a:pt x="33337" y="185738"/>
                </a:lnTo>
                <a:lnTo>
                  <a:pt x="681037" y="204788"/>
                </a:lnTo>
                <a:lnTo>
                  <a:pt x="1009650" y="204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243"/>
          <p:cNvSpPr/>
          <p:nvPr/>
        </p:nvSpPr>
        <p:spPr>
          <a:xfrm rot="-5400000">
            <a:off x="2947194" y="5264944"/>
            <a:ext cx="685800" cy="604838"/>
          </a:xfrm>
          <a:custGeom>
            <a:avLst/>
            <a:gdLst/>
            <a:ahLst/>
            <a:cxnLst/>
            <a:rect l="l" t="t" r="r" b="b"/>
            <a:pathLst>
              <a:path w="685800" h="604837" extrusionOk="0">
                <a:moveTo>
                  <a:pt x="552450" y="535781"/>
                </a:moveTo>
                <a:lnTo>
                  <a:pt x="597694" y="561975"/>
                </a:lnTo>
                <a:lnTo>
                  <a:pt x="638175" y="578644"/>
                </a:lnTo>
                <a:lnTo>
                  <a:pt x="678656" y="602456"/>
                </a:lnTo>
                <a:lnTo>
                  <a:pt x="0" y="604837"/>
                </a:lnTo>
                <a:lnTo>
                  <a:pt x="28575" y="559594"/>
                </a:lnTo>
                <a:lnTo>
                  <a:pt x="57150" y="547687"/>
                </a:lnTo>
                <a:lnTo>
                  <a:pt x="109538" y="519112"/>
                </a:lnTo>
                <a:lnTo>
                  <a:pt x="166688" y="483394"/>
                </a:lnTo>
                <a:lnTo>
                  <a:pt x="252413" y="428625"/>
                </a:lnTo>
                <a:lnTo>
                  <a:pt x="323850" y="373856"/>
                </a:lnTo>
                <a:lnTo>
                  <a:pt x="419100" y="278606"/>
                </a:lnTo>
                <a:lnTo>
                  <a:pt x="535781" y="123825"/>
                </a:lnTo>
                <a:lnTo>
                  <a:pt x="600075" y="30956"/>
                </a:lnTo>
                <a:lnTo>
                  <a:pt x="626269" y="9525"/>
                </a:lnTo>
                <a:lnTo>
                  <a:pt x="652463" y="0"/>
                </a:lnTo>
                <a:lnTo>
                  <a:pt x="673894" y="2381"/>
                </a:lnTo>
                <a:lnTo>
                  <a:pt x="685800" y="19050"/>
                </a:lnTo>
                <a:lnTo>
                  <a:pt x="673894" y="50006"/>
                </a:lnTo>
                <a:lnTo>
                  <a:pt x="566738" y="307181"/>
                </a:lnTo>
                <a:lnTo>
                  <a:pt x="523875" y="392906"/>
                </a:lnTo>
                <a:lnTo>
                  <a:pt x="511969" y="419100"/>
                </a:lnTo>
                <a:lnTo>
                  <a:pt x="509588" y="450056"/>
                </a:lnTo>
                <a:lnTo>
                  <a:pt x="516731" y="481012"/>
                </a:lnTo>
                <a:lnTo>
                  <a:pt x="552450" y="5357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243"/>
          <p:cNvSpPr/>
          <p:nvPr/>
        </p:nvSpPr>
        <p:spPr>
          <a:xfrm>
            <a:off x="2605088" y="3305175"/>
            <a:ext cx="1795462" cy="1420813"/>
          </a:xfrm>
          <a:custGeom>
            <a:avLst/>
            <a:gdLst/>
            <a:ahLst/>
            <a:cxnLst/>
            <a:rect l="l" t="t" r="r" b="b"/>
            <a:pathLst>
              <a:path w="1795462" h="1421606" extrusionOk="0">
                <a:moveTo>
                  <a:pt x="450056" y="1233488"/>
                </a:moveTo>
                <a:lnTo>
                  <a:pt x="323850" y="1354931"/>
                </a:lnTo>
                <a:lnTo>
                  <a:pt x="269081" y="1393031"/>
                </a:lnTo>
                <a:lnTo>
                  <a:pt x="211931" y="1419225"/>
                </a:lnTo>
                <a:lnTo>
                  <a:pt x="190500" y="1421606"/>
                </a:lnTo>
                <a:lnTo>
                  <a:pt x="166687" y="1404938"/>
                </a:lnTo>
                <a:lnTo>
                  <a:pt x="119062" y="1331119"/>
                </a:lnTo>
                <a:lnTo>
                  <a:pt x="78581" y="1243013"/>
                </a:lnTo>
                <a:lnTo>
                  <a:pt x="45243" y="1164431"/>
                </a:lnTo>
                <a:lnTo>
                  <a:pt x="23812" y="1107281"/>
                </a:lnTo>
                <a:lnTo>
                  <a:pt x="11906" y="1064419"/>
                </a:lnTo>
                <a:lnTo>
                  <a:pt x="4762" y="1009650"/>
                </a:lnTo>
                <a:lnTo>
                  <a:pt x="0" y="957263"/>
                </a:lnTo>
                <a:lnTo>
                  <a:pt x="0" y="926306"/>
                </a:lnTo>
                <a:lnTo>
                  <a:pt x="2381" y="878681"/>
                </a:lnTo>
                <a:lnTo>
                  <a:pt x="9525" y="835819"/>
                </a:lnTo>
                <a:lnTo>
                  <a:pt x="19050" y="812006"/>
                </a:lnTo>
                <a:lnTo>
                  <a:pt x="35718" y="785813"/>
                </a:lnTo>
                <a:lnTo>
                  <a:pt x="50006" y="778669"/>
                </a:lnTo>
                <a:lnTo>
                  <a:pt x="71437" y="776288"/>
                </a:lnTo>
                <a:lnTo>
                  <a:pt x="85725" y="783431"/>
                </a:lnTo>
                <a:lnTo>
                  <a:pt x="90487" y="797719"/>
                </a:lnTo>
                <a:lnTo>
                  <a:pt x="90487" y="831056"/>
                </a:lnTo>
                <a:lnTo>
                  <a:pt x="95250" y="871538"/>
                </a:lnTo>
                <a:lnTo>
                  <a:pt x="102393" y="907256"/>
                </a:lnTo>
                <a:lnTo>
                  <a:pt x="114300" y="942975"/>
                </a:lnTo>
                <a:lnTo>
                  <a:pt x="128587" y="971550"/>
                </a:lnTo>
                <a:lnTo>
                  <a:pt x="142875" y="988219"/>
                </a:lnTo>
                <a:lnTo>
                  <a:pt x="173831" y="1002506"/>
                </a:lnTo>
                <a:lnTo>
                  <a:pt x="221456" y="1007269"/>
                </a:lnTo>
                <a:lnTo>
                  <a:pt x="259556" y="1004888"/>
                </a:lnTo>
                <a:lnTo>
                  <a:pt x="285750" y="1000125"/>
                </a:lnTo>
                <a:lnTo>
                  <a:pt x="321468" y="988219"/>
                </a:lnTo>
                <a:lnTo>
                  <a:pt x="373856" y="957263"/>
                </a:lnTo>
                <a:lnTo>
                  <a:pt x="959643" y="569119"/>
                </a:lnTo>
                <a:lnTo>
                  <a:pt x="1197768" y="416719"/>
                </a:lnTo>
                <a:lnTo>
                  <a:pt x="1359693" y="292894"/>
                </a:lnTo>
                <a:lnTo>
                  <a:pt x="1550193" y="157163"/>
                </a:lnTo>
                <a:lnTo>
                  <a:pt x="1709737" y="30956"/>
                </a:lnTo>
                <a:lnTo>
                  <a:pt x="1745456" y="9525"/>
                </a:lnTo>
                <a:lnTo>
                  <a:pt x="1766887" y="0"/>
                </a:lnTo>
                <a:lnTo>
                  <a:pt x="1785937" y="2381"/>
                </a:lnTo>
                <a:lnTo>
                  <a:pt x="1795462" y="11906"/>
                </a:lnTo>
                <a:lnTo>
                  <a:pt x="1793081" y="40481"/>
                </a:lnTo>
                <a:lnTo>
                  <a:pt x="1781175" y="76200"/>
                </a:lnTo>
                <a:lnTo>
                  <a:pt x="1702593" y="159544"/>
                </a:lnTo>
                <a:lnTo>
                  <a:pt x="1459706" y="397669"/>
                </a:lnTo>
                <a:lnTo>
                  <a:pt x="1190625" y="661988"/>
                </a:lnTo>
                <a:lnTo>
                  <a:pt x="935831" y="850106"/>
                </a:lnTo>
                <a:lnTo>
                  <a:pt x="673893" y="1047750"/>
                </a:lnTo>
                <a:lnTo>
                  <a:pt x="535781" y="1147763"/>
                </a:lnTo>
                <a:lnTo>
                  <a:pt x="450056" y="1233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243"/>
          <p:cNvSpPr/>
          <p:nvPr/>
        </p:nvSpPr>
        <p:spPr>
          <a:xfrm>
            <a:off x="4748213" y="1522413"/>
            <a:ext cx="2351087" cy="1816100"/>
          </a:xfrm>
          <a:custGeom>
            <a:avLst/>
            <a:gdLst/>
            <a:ahLst/>
            <a:cxnLst/>
            <a:rect l="l" t="t" r="r" b="b"/>
            <a:pathLst>
              <a:path w="2350293" h="1816894" extrusionOk="0">
                <a:moveTo>
                  <a:pt x="197643" y="1052512"/>
                </a:moveTo>
                <a:lnTo>
                  <a:pt x="197643" y="392906"/>
                </a:lnTo>
                <a:lnTo>
                  <a:pt x="192881" y="321469"/>
                </a:lnTo>
                <a:lnTo>
                  <a:pt x="185737" y="285750"/>
                </a:lnTo>
                <a:lnTo>
                  <a:pt x="169068" y="247650"/>
                </a:lnTo>
                <a:lnTo>
                  <a:pt x="138112" y="197644"/>
                </a:lnTo>
                <a:lnTo>
                  <a:pt x="104775" y="154781"/>
                </a:lnTo>
                <a:lnTo>
                  <a:pt x="69056" y="121444"/>
                </a:lnTo>
                <a:lnTo>
                  <a:pt x="35718" y="95250"/>
                </a:lnTo>
                <a:lnTo>
                  <a:pt x="21431" y="83344"/>
                </a:lnTo>
                <a:lnTo>
                  <a:pt x="2381" y="54769"/>
                </a:lnTo>
                <a:lnTo>
                  <a:pt x="0" y="38100"/>
                </a:lnTo>
                <a:lnTo>
                  <a:pt x="4762" y="23812"/>
                </a:lnTo>
                <a:lnTo>
                  <a:pt x="19050" y="11906"/>
                </a:lnTo>
                <a:lnTo>
                  <a:pt x="47625" y="2381"/>
                </a:lnTo>
                <a:lnTo>
                  <a:pt x="80962" y="0"/>
                </a:lnTo>
                <a:lnTo>
                  <a:pt x="114300" y="2381"/>
                </a:lnTo>
                <a:lnTo>
                  <a:pt x="173831" y="16669"/>
                </a:lnTo>
                <a:lnTo>
                  <a:pt x="228600" y="38100"/>
                </a:lnTo>
                <a:lnTo>
                  <a:pt x="285750" y="64294"/>
                </a:lnTo>
                <a:lnTo>
                  <a:pt x="361950" y="107156"/>
                </a:lnTo>
                <a:lnTo>
                  <a:pt x="433387" y="161925"/>
                </a:lnTo>
                <a:lnTo>
                  <a:pt x="488156" y="211931"/>
                </a:lnTo>
                <a:lnTo>
                  <a:pt x="519112" y="238125"/>
                </a:lnTo>
                <a:lnTo>
                  <a:pt x="526256" y="261937"/>
                </a:lnTo>
                <a:lnTo>
                  <a:pt x="531018" y="283369"/>
                </a:lnTo>
                <a:lnTo>
                  <a:pt x="523875" y="321469"/>
                </a:lnTo>
                <a:lnTo>
                  <a:pt x="490537" y="392906"/>
                </a:lnTo>
                <a:cubicBezTo>
                  <a:pt x="485645" y="422264"/>
                  <a:pt x="485775" y="411825"/>
                  <a:pt x="485775" y="423862"/>
                </a:cubicBezTo>
                <a:lnTo>
                  <a:pt x="447675" y="823912"/>
                </a:lnTo>
                <a:lnTo>
                  <a:pt x="421481" y="1050131"/>
                </a:lnTo>
                <a:lnTo>
                  <a:pt x="421481" y="1126331"/>
                </a:lnTo>
                <a:cubicBezTo>
                  <a:pt x="420687" y="1162050"/>
                  <a:pt x="419894" y="1197768"/>
                  <a:pt x="419100" y="1233487"/>
                </a:cubicBezTo>
                <a:lnTo>
                  <a:pt x="419100" y="1307306"/>
                </a:lnTo>
                <a:lnTo>
                  <a:pt x="426243" y="1371600"/>
                </a:lnTo>
                <a:lnTo>
                  <a:pt x="438150" y="1423987"/>
                </a:lnTo>
                <a:lnTo>
                  <a:pt x="450056" y="1459706"/>
                </a:lnTo>
                <a:lnTo>
                  <a:pt x="469106" y="1502569"/>
                </a:lnTo>
                <a:lnTo>
                  <a:pt x="488156" y="1528762"/>
                </a:lnTo>
                <a:lnTo>
                  <a:pt x="509587" y="1547812"/>
                </a:lnTo>
                <a:lnTo>
                  <a:pt x="547687" y="1574006"/>
                </a:lnTo>
                <a:lnTo>
                  <a:pt x="578643" y="1583531"/>
                </a:lnTo>
                <a:lnTo>
                  <a:pt x="611981" y="1590675"/>
                </a:lnTo>
                <a:lnTo>
                  <a:pt x="759618" y="1614487"/>
                </a:lnTo>
                <a:lnTo>
                  <a:pt x="935831" y="1619250"/>
                </a:lnTo>
                <a:lnTo>
                  <a:pt x="1300162" y="1612106"/>
                </a:lnTo>
                <a:lnTo>
                  <a:pt x="1600200" y="1590675"/>
                </a:lnTo>
                <a:lnTo>
                  <a:pt x="1697831" y="1569244"/>
                </a:lnTo>
                <a:lnTo>
                  <a:pt x="1788318" y="1545431"/>
                </a:lnTo>
                <a:lnTo>
                  <a:pt x="1857375" y="1516856"/>
                </a:lnTo>
                <a:lnTo>
                  <a:pt x="1943100" y="1466850"/>
                </a:lnTo>
                <a:lnTo>
                  <a:pt x="1971675" y="1440656"/>
                </a:lnTo>
                <a:lnTo>
                  <a:pt x="2264568" y="1433512"/>
                </a:lnTo>
                <a:lnTo>
                  <a:pt x="2302668" y="1483519"/>
                </a:lnTo>
                <a:lnTo>
                  <a:pt x="2321718" y="1509712"/>
                </a:lnTo>
                <a:lnTo>
                  <a:pt x="2338387" y="1538287"/>
                </a:lnTo>
                <a:lnTo>
                  <a:pt x="2345531" y="1564481"/>
                </a:lnTo>
                <a:lnTo>
                  <a:pt x="2350293" y="1588294"/>
                </a:lnTo>
                <a:lnTo>
                  <a:pt x="2347912" y="1614487"/>
                </a:lnTo>
                <a:lnTo>
                  <a:pt x="2336006" y="1647825"/>
                </a:lnTo>
                <a:lnTo>
                  <a:pt x="2307431" y="1666875"/>
                </a:lnTo>
                <a:lnTo>
                  <a:pt x="2164556" y="1709737"/>
                </a:lnTo>
                <a:lnTo>
                  <a:pt x="2016918" y="1747837"/>
                </a:lnTo>
                <a:lnTo>
                  <a:pt x="1785937" y="1788319"/>
                </a:lnTo>
                <a:lnTo>
                  <a:pt x="1566862" y="1809750"/>
                </a:lnTo>
                <a:lnTo>
                  <a:pt x="1331118" y="1816894"/>
                </a:lnTo>
                <a:lnTo>
                  <a:pt x="1047750" y="1816894"/>
                </a:lnTo>
                <a:lnTo>
                  <a:pt x="809625" y="1807369"/>
                </a:lnTo>
                <a:lnTo>
                  <a:pt x="709612" y="1797844"/>
                </a:lnTo>
                <a:lnTo>
                  <a:pt x="600075" y="1783556"/>
                </a:lnTo>
                <a:lnTo>
                  <a:pt x="516731" y="1769269"/>
                </a:lnTo>
                <a:lnTo>
                  <a:pt x="411956" y="1738312"/>
                </a:lnTo>
                <a:lnTo>
                  <a:pt x="340518" y="1704975"/>
                </a:lnTo>
                <a:lnTo>
                  <a:pt x="302418" y="1674019"/>
                </a:lnTo>
                <a:lnTo>
                  <a:pt x="259556" y="1624012"/>
                </a:lnTo>
                <a:lnTo>
                  <a:pt x="230981" y="1571625"/>
                </a:lnTo>
                <a:lnTo>
                  <a:pt x="214312" y="1516856"/>
                </a:lnTo>
                <a:lnTo>
                  <a:pt x="202406" y="1450181"/>
                </a:lnTo>
                <a:cubicBezTo>
                  <a:pt x="201612" y="1427956"/>
                  <a:pt x="200819" y="1405731"/>
                  <a:pt x="200025" y="1383506"/>
                </a:cubicBezTo>
                <a:lnTo>
                  <a:pt x="197643" y="1316831"/>
                </a:lnTo>
                <a:lnTo>
                  <a:pt x="197643" y="10525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243"/>
          <p:cNvSpPr/>
          <p:nvPr/>
        </p:nvSpPr>
        <p:spPr>
          <a:xfrm>
            <a:off x="6705600" y="2290763"/>
            <a:ext cx="314325" cy="758825"/>
          </a:xfrm>
          <a:custGeom>
            <a:avLst/>
            <a:gdLst/>
            <a:ahLst/>
            <a:cxnLst/>
            <a:rect l="l" t="t" r="r" b="b"/>
            <a:pathLst>
              <a:path w="314325" h="759618" extrusionOk="0">
                <a:moveTo>
                  <a:pt x="161925" y="335756"/>
                </a:moveTo>
                <a:lnTo>
                  <a:pt x="130969" y="457200"/>
                </a:lnTo>
                <a:lnTo>
                  <a:pt x="95250" y="538162"/>
                </a:lnTo>
                <a:lnTo>
                  <a:pt x="0" y="697706"/>
                </a:lnTo>
                <a:lnTo>
                  <a:pt x="164306" y="759618"/>
                </a:lnTo>
                <a:lnTo>
                  <a:pt x="314325" y="673893"/>
                </a:lnTo>
                <a:lnTo>
                  <a:pt x="292894" y="631031"/>
                </a:lnTo>
                <a:lnTo>
                  <a:pt x="266700" y="561975"/>
                </a:lnTo>
                <a:lnTo>
                  <a:pt x="250031" y="483393"/>
                </a:lnTo>
                <a:lnTo>
                  <a:pt x="250031" y="402431"/>
                </a:lnTo>
                <a:lnTo>
                  <a:pt x="257175" y="295275"/>
                </a:lnTo>
                <a:lnTo>
                  <a:pt x="266700" y="154781"/>
                </a:lnTo>
                <a:cubicBezTo>
                  <a:pt x="267494" y="130175"/>
                  <a:pt x="269478" y="100409"/>
                  <a:pt x="269081" y="80962"/>
                </a:cubicBezTo>
                <a:lnTo>
                  <a:pt x="269081" y="45243"/>
                </a:lnTo>
                <a:lnTo>
                  <a:pt x="261938" y="21431"/>
                </a:lnTo>
                <a:lnTo>
                  <a:pt x="247650" y="2381"/>
                </a:lnTo>
                <a:lnTo>
                  <a:pt x="233363" y="0"/>
                </a:lnTo>
                <a:lnTo>
                  <a:pt x="209550" y="11906"/>
                </a:lnTo>
                <a:lnTo>
                  <a:pt x="202406" y="40481"/>
                </a:lnTo>
                <a:lnTo>
                  <a:pt x="161925" y="335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243"/>
          <p:cNvSpPr/>
          <p:nvPr/>
        </p:nvSpPr>
        <p:spPr>
          <a:xfrm rot="-5400000">
            <a:off x="4871244" y="3820319"/>
            <a:ext cx="2089150" cy="1858962"/>
          </a:xfrm>
          <a:custGeom>
            <a:avLst/>
            <a:gdLst/>
            <a:ahLst/>
            <a:cxnLst/>
            <a:rect l="l" t="t" r="r" b="b"/>
            <a:pathLst>
              <a:path w="2089341" h="1858862" extrusionOk="0">
                <a:moveTo>
                  <a:pt x="588723" y="1488092"/>
                </a:moveTo>
                <a:lnTo>
                  <a:pt x="1014608" y="1498113"/>
                </a:lnTo>
                <a:lnTo>
                  <a:pt x="1144879" y="1503123"/>
                </a:lnTo>
                <a:lnTo>
                  <a:pt x="1525670" y="1500618"/>
                </a:lnTo>
                <a:lnTo>
                  <a:pt x="1733602" y="1500618"/>
                </a:lnTo>
                <a:lnTo>
                  <a:pt x="1776191" y="1498113"/>
                </a:lnTo>
                <a:lnTo>
                  <a:pt x="1793727" y="1495607"/>
                </a:lnTo>
                <a:lnTo>
                  <a:pt x="1811264" y="1485587"/>
                </a:lnTo>
                <a:lnTo>
                  <a:pt x="1823790" y="1475566"/>
                </a:lnTo>
                <a:lnTo>
                  <a:pt x="1833810" y="1463040"/>
                </a:lnTo>
                <a:lnTo>
                  <a:pt x="1843831" y="1437988"/>
                </a:lnTo>
                <a:lnTo>
                  <a:pt x="1843831" y="1415441"/>
                </a:lnTo>
                <a:lnTo>
                  <a:pt x="1846336" y="1377863"/>
                </a:lnTo>
                <a:lnTo>
                  <a:pt x="1776191" y="864296"/>
                </a:lnTo>
                <a:lnTo>
                  <a:pt x="1733602" y="541124"/>
                </a:lnTo>
                <a:lnTo>
                  <a:pt x="1706045" y="320666"/>
                </a:lnTo>
                <a:lnTo>
                  <a:pt x="1696024" y="215447"/>
                </a:lnTo>
                <a:lnTo>
                  <a:pt x="1688508" y="60125"/>
                </a:lnTo>
                <a:lnTo>
                  <a:pt x="1781201" y="0"/>
                </a:lnTo>
                <a:lnTo>
                  <a:pt x="1868883" y="77661"/>
                </a:lnTo>
                <a:lnTo>
                  <a:pt x="1881409" y="210437"/>
                </a:lnTo>
                <a:lnTo>
                  <a:pt x="1906461" y="468473"/>
                </a:lnTo>
                <a:lnTo>
                  <a:pt x="1939029" y="754067"/>
                </a:lnTo>
                <a:lnTo>
                  <a:pt x="1974102" y="1002082"/>
                </a:lnTo>
                <a:lnTo>
                  <a:pt x="2024206" y="1292686"/>
                </a:lnTo>
                <a:lnTo>
                  <a:pt x="2044248" y="1400410"/>
                </a:lnTo>
                <a:lnTo>
                  <a:pt x="2071805" y="1483081"/>
                </a:lnTo>
                <a:lnTo>
                  <a:pt x="2089341" y="1520660"/>
                </a:lnTo>
                <a:lnTo>
                  <a:pt x="2084331" y="1538196"/>
                </a:lnTo>
                <a:lnTo>
                  <a:pt x="2024206" y="1633394"/>
                </a:lnTo>
                <a:lnTo>
                  <a:pt x="1921493" y="1771180"/>
                </a:lnTo>
                <a:lnTo>
                  <a:pt x="1873894" y="1821284"/>
                </a:lnTo>
                <a:lnTo>
                  <a:pt x="1831305" y="1853852"/>
                </a:lnTo>
                <a:lnTo>
                  <a:pt x="1808758" y="1858862"/>
                </a:lnTo>
                <a:lnTo>
                  <a:pt x="1788717" y="1853852"/>
                </a:lnTo>
                <a:lnTo>
                  <a:pt x="1723581" y="1801243"/>
                </a:lnTo>
                <a:lnTo>
                  <a:pt x="1706045" y="1791222"/>
                </a:lnTo>
                <a:lnTo>
                  <a:pt x="1475566" y="1766170"/>
                </a:lnTo>
                <a:lnTo>
                  <a:pt x="1225045" y="1748633"/>
                </a:lnTo>
                <a:lnTo>
                  <a:pt x="946968" y="1743623"/>
                </a:lnTo>
                <a:lnTo>
                  <a:pt x="583713" y="1743623"/>
                </a:lnTo>
                <a:lnTo>
                  <a:pt x="403338" y="1746128"/>
                </a:lnTo>
                <a:lnTo>
                  <a:pt x="323171" y="1743623"/>
                </a:lnTo>
                <a:lnTo>
                  <a:pt x="235489" y="1738612"/>
                </a:lnTo>
                <a:lnTo>
                  <a:pt x="177870" y="1731097"/>
                </a:lnTo>
                <a:lnTo>
                  <a:pt x="130271" y="1721076"/>
                </a:lnTo>
                <a:lnTo>
                  <a:pt x="92693" y="1708550"/>
                </a:lnTo>
                <a:lnTo>
                  <a:pt x="47599" y="1686003"/>
                </a:lnTo>
                <a:lnTo>
                  <a:pt x="25052" y="1668467"/>
                </a:lnTo>
                <a:lnTo>
                  <a:pt x="10021" y="1650930"/>
                </a:lnTo>
                <a:lnTo>
                  <a:pt x="2505" y="1628383"/>
                </a:lnTo>
                <a:lnTo>
                  <a:pt x="0" y="1610847"/>
                </a:lnTo>
                <a:lnTo>
                  <a:pt x="0" y="1578279"/>
                </a:lnTo>
                <a:lnTo>
                  <a:pt x="5010" y="1553227"/>
                </a:lnTo>
                <a:lnTo>
                  <a:pt x="32568" y="1510639"/>
                </a:lnTo>
                <a:lnTo>
                  <a:pt x="80167" y="1458029"/>
                </a:lnTo>
                <a:lnTo>
                  <a:pt x="295614" y="1480576"/>
                </a:lnTo>
                <a:lnTo>
                  <a:pt x="588723" y="14880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243"/>
          <p:cNvSpPr/>
          <p:nvPr/>
        </p:nvSpPr>
        <p:spPr>
          <a:xfrm>
            <a:off x="5040313" y="4522788"/>
            <a:ext cx="1536700" cy="334962"/>
          </a:xfrm>
          <a:custGeom>
            <a:avLst/>
            <a:gdLst/>
            <a:ahLst/>
            <a:cxnLst/>
            <a:rect l="l" t="t" r="r" b="b"/>
            <a:pathLst>
              <a:path w="1535907" h="335756" extrusionOk="0">
                <a:moveTo>
                  <a:pt x="666750" y="304800"/>
                </a:moveTo>
                <a:lnTo>
                  <a:pt x="342900" y="335756"/>
                </a:lnTo>
                <a:lnTo>
                  <a:pt x="297657" y="330994"/>
                </a:lnTo>
                <a:lnTo>
                  <a:pt x="233363" y="319087"/>
                </a:lnTo>
                <a:lnTo>
                  <a:pt x="164307" y="297656"/>
                </a:lnTo>
                <a:lnTo>
                  <a:pt x="69057" y="264319"/>
                </a:lnTo>
                <a:lnTo>
                  <a:pt x="0" y="178594"/>
                </a:lnTo>
                <a:lnTo>
                  <a:pt x="80963" y="133350"/>
                </a:lnTo>
                <a:lnTo>
                  <a:pt x="233363" y="138112"/>
                </a:lnTo>
                <a:lnTo>
                  <a:pt x="402432" y="130969"/>
                </a:lnTo>
                <a:lnTo>
                  <a:pt x="578644" y="116681"/>
                </a:lnTo>
                <a:lnTo>
                  <a:pt x="738188" y="95250"/>
                </a:lnTo>
                <a:lnTo>
                  <a:pt x="881063" y="73819"/>
                </a:lnTo>
                <a:lnTo>
                  <a:pt x="919163" y="66675"/>
                </a:lnTo>
                <a:lnTo>
                  <a:pt x="1019175" y="40481"/>
                </a:lnTo>
                <a:lnTo>
                  <a:pt x="1121569" y="16669"/>
                </a:lnTo>
                <a:lnTo>
                  <a:pt x="1178719" y="7144"/>
                </a:lnTo>
                <a:lnTo>
                  <a:pt x="1221582" y="0"/>
                </a:lnTo>
                <a:lnTo>
                  <a:pt x="1259682" y="14287"/>
                </a:lnTo>
                <a:lnTo>
                  <a:pt x="1485900" y="142875"/>
                </a:lnTo>
                <a:lnTo>
                  <a:pt x="1535907" y="219075"/>
                </a:lnTo>
                <a:lnTo>
                  <a:pt x="1457325" y="242887"/>
                </a:lnTo>
                <a:lnTo>
                  <a:pt x="1193007" y="264319"/>
                </a:lnTo>
                <a:lnTo>
                  <a:pt x="959644" y="283369"/>
                </a:lnTo>
                <a:lnTo>
                  <a:pt x="66675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243"/>
          <p:cNvSpPr/>
          <p:nvPr/>
        </p:nvSpPr>
        <p:spPr>
          <a:xfrm>
            <a:off x="5057775" y="5465763"/>
            <a:ext cx="1485900" cy="266700"/>
          </a:xfrm>
          <a:custGeom>
            <a:avLst/>
            <a:gdLst/>
            <a:ahLst/>
            <a:cxnLst/>
            <a:rect l="l" t="t" r="r" b="b"/>
            <a:pathLst>
              <a:path w="1485900" h="266700" extrusionOk="0">
                <a:moveTo>
                  <a:pt x="411956" y="247650"/>
                </a:moveTo>
                <a:lnTo>
                  <a:pt x="59531" y="266700"/>
                </a:lnTo>
                <a:lnTo>
                  <a:pt x="0" y="190500"/>
                </a:lnTo>
                <a:lnTo>
                  <a:pt x="52388" y="109537"/>
                </a:lnTo>
                <a:lnTo>
                  <a:pt x="769144" y="50006"/>
                </a:lnTo>
                <a:lnTo>
                  <a:pt x="1047750" y="21431"/>
                </a:lnTo>
                <a:lnTo>
                  <a:pt x="1254919" y="0"/>
                </a:lnTo>
                <a:lnTo>
                  <a:pt x="1278731" y="0"/>
                </a:lnTo>
                <a:lnTo>
                  <a:pt x="1452563" y="57150"/>
                </a:lnTo>
                <a:lnTo>
                  <a:pt x="1485900" y="154781"/>
                </a:lnTo>
                <a:lnTo>
                  <a:pt x="1388269" y="252412"/>
                </a:lnTo>
                <a:lnTo>
                  <a:pt x="1362075" y="228600"/>
                </a:lnTo>
                <a:lnTo>
                  <a:pt x="1335881" y="214312"/>
                </a:lnTo>
                <a:lnTo>
                  <a:pt x="1288256" y="200025"/>
                </a:lnTo>
                <a:lnTo>
                  <a:pt x="1233488" y="195262"/>
                </a:lnTo>
                <a:lnTo>
                  <a:pt x="1052513" y="209550"/>
                </a:lnTo>
                <a:lnTo>
                  <a:pt x="411956" y="2476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C655B99-ED7C-2847-BE02-2BDD061A8A45}"/>
              </a:ext>
            </a:extLst>
          </p:cNvPr>
          <p:cNvGrpSpPr/>
          <p:nvPr/>
        </p:nvGrpSpPr>
        <p:grpSpPr>
          <a:xfrm>
            <a:off x="2601077" y="1518400"/>
            <a:ext cx="4494212" cy="4397375"/>
            <a:chOff x="2757488" y="1674813"/>
            <a:chExt cx="4494212" cy="4397375"/>
          </a:xfrm>
        </p:grpSpPr>
        <p:sp>
          <p:nvSpPr>
            <p:cNvPr id="14" name="Google Shape;2673;p243">
              <a:extLst>
                <a:ext uri="{FF2B5EF4-FFF2-40B4-BE49-F238E27FC236}">
                  <a16:creationId xmlns:a16="http://schemas.microsoft.com/office/drawing/2014/main" id="{BDC92530-597E-B647-8198-07ABE0CA1301}"/>
                </a:ext>
              </a:extLst>
            </p:cNvPr>
            <p:cNvSpPr/>
            <p:nvPr/>
          </p:nvSpPr>
          <p:spPr>
            <a:xfrm>
              <a:off x="2814638" y="2686050"/>
              <a:ext cx="1905000" cy="514350"/>
            </a:xfrm>
            <a:custGeom>
              <a:avLst/>
              <a:gdLst/>
              <a:ahLst/>
              <a:cxnLst/>
              <a:rect l="l" t="t" r="r" b="b"/>
              <a:pathLst>
                <a:path w="1905000" h="514350" extrusionOk="0">
                  <a:moveTo>
                    <a:pt x="745331" y="438150"/>
                  </a:moveTo>
                  <a:lnTo>
                    <a:pt x="359568" y="514350"/>
                  </a:lnTo>
                  <a:lnTo>
                    <a:pt x="323850" y="511969"/>
                  </a:lnTo>
                  <a:lnTo>
                    <a:pt x="264318" y="488156"/>
                  </a:lnTo>
                  <a:lnTo>
                    <a:pt x="190500" y="445294"/>
                  </a:lnTo>
                  <a:lnTo>
                    <a:pt x="133350" y="402431"/>
                  </a:lnTo>
                  <a:lnTo>
                    <a:pt x="85725" y="357188"/>
                  </a:lnTo>
                  <a:lnTo>
                    <a:pt x="50006" y="311944"/>
                  </a:lnTo>
                  <a:lnTo>
                    <a:pt x="16668" y="261938"/>
                  </a:lnTo>
                  <a:lnTo>
                    <a:pt x="4762" y="228600"/>
                  </a:lnTo>
                  <a:lnTo>
                    <a:pt x="0" y="209550"/>
                  </a:lnTo>
                  <a:lnTo>
                    <a:pt x="0" y="178594"/>
                  </a:lnTo>
                  <a:lnTo>
                    <a:pt x="2381" y="161925"/>
                  </a:lnTo>
                  <a:lnTo>
                    <a:pt x="16668" y="157163"/>
                  </a:lnTo>
                  <a:lnTo>
                    <a:pt x="47625" y="169069"/>
                  </a:lnTo>
                  <a:lnTo>
                    <a:pt x="104775" y="211931"/>
                  </a:lnTo>
                  <a:lnTo>
                    <a:pt x="135731" y="238125"/>
                  </a:lnTo>
                  <a:lnTo>
                    <a:pt x="176212" y="261938"/>
                  </a:lnTo>
                  <a:lnTo>
                    <a:pt x="216693" y="278606"/>
                  </a:lnTo>
                  <a:lnTo>
                    <a:pt x="273843" y="288131"/>
                  </a:lnTo>
                  <a:lnTo>
                    <a:pt x="316706" y="295275"/>
                  </a:lnTo>
                  <a:lnTo>
                    <a:pt x="366712" y="292894"/>
                  </a:lnTo>
                  <a:lnTo>
                    <a:pt x="438150" y="285750"/>
                  </a:lnTo>
                  <a:lnTo>
                    <a:pt x="916781" y="180975"/>
                  </a:lnTo>
                  <a:lnTo>
                    <a:pt x="1171575" y="111919"/>
                  </a:lnTo>
                  <a:lnTo>
                    <a:pt x="1407318" y="71438"/>
                  </a:lnTo>
                  <a:lnTo>
                    <a:pt x="1443037" y="57150"/>
                  </a:lnTo>
                  <a:lnTo>
                    <a:pt x="1493043" y="33338"/>
                  </a:lnTo>
                  <a:lnTo>
                    <a:pt x="1540668" y="11906"/>
                  </a:lnTo>
                  <a:lnTo>
                    <a:pt x="1576387" y="2381"/>
                  </a:lnTo>
                  <a:lnTo>
                    <a:pt x="1621631" y="0"/>
                  </a:lnTo>
                  <a:lnTo>
                    <a:pt x="1669256" y="2381"/>
                  </a:lnTo>
                  <a:lnTo>
                    <a:pt x="1714500" y="7144"/>
                  </a:lnTo>
                  <a:lnTo>
                    <a:pt x="1771650" y="28575"/>
                  </a:lnTo>
                  <a:lnTo>
                    <a:pt x="1821656" y="61913"/>
                  </a:lnTo>
                  <a:lnTo>
                    <a:pt x="1869281" y="100013"/>
                  </a:lnTo>
                  <a:lnTo>
                    <a:pt x="1897856" y="126206"/>
                  </a:lnTo>
                  <a:lnTo>
                    <a:pt x="1905000" y="145256"/>
                  </a:lnTo>
                  <a:lnTo>
                    <a:pt x="1897856" y="169069"/>
                  </a:lnTo>
                  <a:lnTo>
                    <a:pt x="1874043" y="192881"/>
                  </a:lnTo>
                  <a:lnTo>
                    <a:pt x="1819275" y="216694"/>
                  </a:lnTo>
                  <a:lnTo>
                    <a:pt x="1666875" y="254794"/>
                  </a:lnTo>
                  <a:lnTo>
                    <a:pt x="1509712" y="285750"/>
                  </a:lnTo>
                  <a:lnTo>
                    <a:pt x="1316831" y="316706"/>
                  </a:lnTo>
                  <a:lnTo>
                    <a:pt x="1143000" y="335756"/>
                  </a:lnTo>
                  <a:lnTo>
                    <a:pt x="909637" y="411956"/>
                  </a:lnTo>
                  <a:lnTo>
                    <a:pt x="745331" y="438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74;p243">
              <a:extLst>
                <a:ext uri="{FF2B5EF4-FFF2-40B4-BE49-F238E27FC236}">
                  <a16:creationId xmlns:a16="http://schemas.microsoft.com/office/drawing/2014/main" id="{97F13EC0-ECD4-EB40-A415-55B28EF1888D}"/>
                </a:ext>
              </a:extLst>
            </p:cNvPr>
            <p:cNvSpPr/>
            <p:nvPr/>
          </p:nvSpPr>
          <p:spPr>
            <a:xfrm>
              <a:off x="5214938" y="1900238"/>
              <a:ext cx="1638300" cy="923925"/>
            </a:xfrm>
            <a:custGeom>
              <a:avLst/>
              <a:gdLst/>
              <a:ahLst/>
              <a:cxnLst/>
              <a:rect l="l" t="t" r="r" b="b"/>
              <a:pathLst>
                <a:path w="1638300" h="923925" extrusionOk="0">
                  <a:moveTo>
                    <a:pt x="426243" y="819150"/>
                  </a:moveTo>
                  <a:lnTo>
                    <a:pt x="16668" y="923925"/>
                  </a:lnTo>
                  <a:lnTo>
                    <a:pt x="0" y="852487"/>
                  </a:lnTo>
                  <a:lnTo>
                    <a:pt x="197643" y="773906"/>
                  </a:lnTo>
                  <a:lnTo>
                    <a:pt x="511968" y="650081"/>
                  </a:lnTo>
                  <a:lnTo>
                    <a:pt x="785812" y="528637"/>
                  </a:lnTo>
                  <a:lnTo>
                    <a:pt x="940593" y="445293"/>
                  </a:lnTo>
                  <a:lnTo>
                    <a:pt x="1071562" y="359568"/>
                  </a:lnTo>
                  <a:lnTo>
                    <a:pt x="1135856" y="307181"/>
                  </a:lnTo>
                  <a:lnTo>
                    <a:pt x="1173956" y="266700"/>
                  </a:lnTo>
                  <a:lnTo>
                    <a:pt x="1216818" y="204787"/>
                  </a:lnTo>
                  <a:lnTo>
                    <a:pt x="1223962" y="183356"/>
                  </a:lnTo>
                  <a:lnTo>
                    <a:pt x="1223962" y="152400"/>
                  </a:lnTo>
                  <a:lnTo>
                    <a:pt x="1214437" y="73818"/>
                  </a:lnTo>
                  <a:lnTo>
                    <a:pt x="1204912" y="42862"/>
                  </a:lnTo>
                  <a:lnTo>
                    <a:pt x="1204912" y="19050"/>
                  </a:lnTo>
                  <a:lnTo>
                    <a:pt x="1212056" y="7143"/>
                  </a:lnTo>
                  <a:lnTo>
                    <a:pt x="1233487" y="0"/>
                  </a:lnTo>
                  <a:lnTo>
                    <a:pt x="1264443" y="0"/>
                  </a:lnTo>
                  <a:lnTo>
                    <a:pt x="1288256" y="4762"/>
                  </a:lnTo>
                  <a:lnTo>
                    <a:pt x="1309687" y="16668"/>
                  </a:lnTo>
                  <a:lnTo>
                    <a:pt x="1445418" y="150018"/>
                  </a:lnTo>
                  <a:lnTo>
                    <a:pt x="1566862" y="295275"/>
                  </a:lnTo>
                  <a:lnTo>
                    <a:pt x="1616868" y="361950"/>
                  </a:lnTo>
                  <a:lnTo>
                    <a:pt x="1631156" y="400050"/>
                  </a:lnTo>
                  <a:lnTo>
                    <a:pt x="1638300" y="431006"/>
                  </a:lnTo>
                  <a:lnTo>
                    <a:pt x="1633537" y="454818"/>
                  </a:lnTo>
                  <a:lnTo>
                    <a:pt x="1614487" y="466725"/>
                  </a:lnTo>
                  <a:lnTo>
                    <a:pt x="1528762" y="478631"/>
                  </a:lnTo>
                  <a:lnTo>
                    <a:pt x="1423987" y="497681"/>
                  </a:lnTo>
                  <a:lnTo>
                    <a:pt x="1314450" y="538162"/>
                  </a:lnTo>
                  <a:lnTo>
                    <a:pt x="1066800" y="633412"/>
                  </a:lnTo>
                  <a:lnTo>
                    <a:pt x="738187" y="735806"/>
                  </a:lnTo>
                  <a:lnTo>
                    <a:pt x="426243" y="819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75;p243">
              <a:extLst>
                <a:ext uri="{FF2B5EF4-FFF2-40B4-BE49-F238E27FC236}">
                  <a16:creationId xmlns:a16="http://schemas.microsoft.com/office/drawing/2014/main" id="{C0CB47EB-03DE-3442-9F2F-D3D253FAFF19}"/>
                </a:ext>
              </a:extLst>
            </p:cNvPr>
            <p:cNvSpPr/>
            <p:nvPr/>
          </p:nvSpPr>
          <p:spPr>
            <a:xfrm rot="-5400000">
              <a:off x="4002881" y="4752182"/>
              <a:ext cx="2163763" cy="476250"/>
            </a:xfrm>
            <a:custGeom>
              <a:avLst/>
              <a:gdLst/>
              <a:ahLst/>
              <a:cxnLst/>
              <a:rect l="l" t="t" r="r" b="b"/>
              <a:pathLst>
                <a:path w="2164556" h="476250" extrusionOk="0">
                  <a:moveTo>
                    <a:pt x="723900" y="450056"/>
                  </a:moveTo>
                  <a:lnTo>
                    <a:pt x="350044" y="457200"/>
                  </a:lnTo>
                  <a:lnTo>
                    <a:pt x="183356" y="476250"/>
                  </a:lnTo>
                  <a:lnTo>
                    <a:pt x="126206" y="471488"/>
                  </a:lnTo>
                  <a:lnTo>
                    <a:pt x="78581" y="457200"/>
                  </a:lnTo>
                  <a:lnTo>
                    <a:pt x="35719" y="433388"/>
                  </a:lnTo>
                  <a:lnTo>
                    <a:pt x="16669" y="419100"/>
                  </a:lnTo>
                  <a:lnTo>
                    <a:pt x="4763" y="400050"/>
                  </a:lnTo>
                  <a:lnTo>
                    <a:pt x="0" y="373856"/>
                  </a:lnTo>
                  <a:lnTo>
                    <a:pt x="0" y="347663"/>
                  </a:lnTo>
                  <a:lnTo>
                    <a:pt x="9525" y="321469"/>
                  </a:lnTo>
                  <a:lnTo>
                    <a:pt x="23813" y="302419"/>
                  </a:lnTo>
                  <a:lnTo>
                    <a:pt x="45244" y="288131"/>
                  </a:lnTo>
                  <a:lnTo>
                    <a:pt x="88106" y="269081"/>
                  </a:lnTo>
                  <a:lnTo>
                    <a:pt x="154781" y="240506"/>
                  </a:lnTo>
                  <a:lnTo>
                    <a:pt x="204788" y="223838"/>
                  </a:lnTo>
                  <a:lnTo>
                    <a:pt x="261938" y="204788"/>
                  </a:lnTo>
                  <a:lnTo>
                    <a:pt x="373856" y="183356"/>
                  </a:lnTo>
                  <a:lnTo>
                    <a:pt x="478631" y="164306"/>
                  </a:lnTo>
                  <a:lnTo>
                    <a:pt x="507206" y="164306"/>
                  </a:lnTo>
                  <a:lnTo>
                    <a:pt x="597694" y="173831"/>
                  </a:lnTo>
                  <a:lnTo>
                    <a:pt x="692944" y="180975"/>
                  </a:lnTo>
                  <a:lnTo>
                    <a:pt x="762000" y="185738"/>
                  </a:lnTo>
                  <a:lnTo>
                    <a:pt x="895350" y="185738"/>
                  </a:lnTo>
                  <a:lnTo>
                    <a:pt x="1050131" y="185738"/>
                  </a:lnTo>
                  <a:lnTo>
                    <a:pt x="1314450" y="183356"/>
                  </a:lnTo>
                  <a:lnTo>
                    <a:pt x="1597819" y="180975"/>
                  </a:lnTo>
                  <a:lnTo>
                    <a:pt x="1728788" y="176213"/>
                  </a:lnTo>
                  <a:lnTo>
                    <a:pt x="1781175" y="171450"/>
                  </a:lnTo>
                  <a:lnTo>
                    <a:pt x="1831181" y="164306"/>
                  </a:lnTo>
                  <a:lnTo>
                    <a:pt x="1893094" y="145256"/>
                  </a:lnTo>
                  <a:lnTo>
                    <a:pt x="1935956" y="126206"/>
                  </a:lnTo>
                  <a:lnTo>
                    <a:pt x="2000250" y="92869"/>
                  </a:lnTo>
                  <a:lnTo>
                    <a:pt x="2047875" y="47625"/>
                  </a:lnTo>
                  <a:lnTo>
                    <a:pt x="2074069" y="26194"/>
                  </a:lnTo>
                  <a:lnTo>
                    <a:pt x="2102644" y="9525"/>
                  </a:lnTo>
                  <a:lnTo>
                    <a:pt x="2126456" y="0"/>
                  </a:lnTo>
                  <a:lnTo>
                    <a:pt x="2145506" y="0"/>
                  </a:lnTo>
                  <a:lnTo>
                    <a:pt x="2159794" y="7144"/>
                  </a:lnTo>
                  <a:lnTo>
                    <a:pt x="2164556" y="19050"/>
                  </a:lnTo>
                  <a:lnTo>
                    <a:pt x="2162175" y="42863"/>
                  </a:lnTo>
                  <a:lnTo>
                    <a:pt x="2152650" y="69056"/>
                  </a:lnTo>
                  <a:lnTo>
                    <a:pt x="1993106" y="383381"/>
                  </a:lnTo>
                  <a:lnTo>
                    <a:pt x="1816894" y="407194"/>
                  </a:lnTo>
                  <a:lnTo>
                    <a:pt x="1262063" y="452438"/>
                  </a:lnTo>
                  <a:lnTo>
                    <a:pt x="1104900" y="452438"/>
                  </a:lnTo>
                  <a:lnTo>
                    <a:pt x="723900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76;p243">
              <a:extLst>
                <a:ext uri="{FF2B5EF4-FFF2-40B4-BE49-F238E27FC236}">
                  <a16:creationId xmlns:a16="http://schemas.microsoft.com/office/drawing/2014/main" id="{942E6977-2008-104F-A6A9-AF7CECADF7CD}"/>
                </a:ext>
              </a:extLst>
            </p:cNvPr>
            <p:cNvSpPr/>
            <p:nvPr/>
          </p:nvSpPr>
          <p:spPr>
            <a:xfrm rot="-5400000">
              <a:off x="1634331" y="3612357"/>
              <a:ext cx="4333875" cy="576262"/>
            </a:xfrm>
            <a:custGeom>
              <a:avLst/>
              <a:gdLst/>
              <a:ahLst/>
              <a:cxnLst/>
              <a:rect l="l" t="t" r="r" b="b"/>
              <a:pathLst>
                <a:path w="4333875" h="576263" extrusionOk="0">
                  <a:moveTo>
                    <a:pt x="1009650" y="204788"/>
                  </a:moveTo>
                  <a:lnTo>
                    <a:pt x="1971675" y="204788"/>
                  </a:lnTo>
                  <a:lnTo>
                    <a:pt x="2185987" y="204788"/>
                  </a:lnTo>
                  <a:lnTo>
                    <a:pt x="2981325" y="223838"/>
                  </a:lnTo>
                  <a:lnTo>
                    <a:pt x="3314700" y="223838"/>
                  </a:lnTo>
                  <a:lnTo>
                    <a:pt x="3709987" y="223838"/>
                  </a:lnTo>
                  <a:lnTo>
                    <a:pt x="3990975" y="219075"/>
                  </a:lnTo>
                  <a:lnTo>
                    <a:pt x="4071937" y="209550"/>
                  </a:lnTo>
                  <a:lnTo>
                    <a:pt x="4114800" y="200025"/>
                  </a:lnTo>
                  <a:lnTo>
                    <a:pt x="4152900" y="171450"/>
                  </a:lnTo>
                  <a:lnTo>
                    <a:pt x="4233862" y="76200"/>
                  </a:lnTo>
                  <a:lnTo>
                    <a:pt x="4276725" y="19050"/>
                  </a:lnTo>
                  <a:lnTo>
                    <a:pt x="4286250" y="14288"/>
                  </a:lnTo>
                  <a:lnTo>
                    <a:pt x="4310062" y="0"/>
                  </a:lnTo>
                  <a:lnTo>
                    <a:pt x="4329112" y="9525"/>
                  </a:lnTo>
                  <a:lnTo>
                    <a:pt x="4333875" y="42863"/>
                  </a:lnTo>
                  <a:lnTo>
                    <a:pt x="4324350" y="109538"/>
                  </a:lnTo>
                  <a:lnTo>
                    <a:pt x="4295775" y="209550"/>
                  </a:lnTo>
                  <a:lnTo>
                    <a:pt x="4257675" y="309563"/>
                  </a:lnTo>
                  <a:lnTo>
                    <a:pt x="4205287" y="419100"/>
                  </a:lnTo>
                  <a:lnTo>
                    <a:pt x="4157662" y="500063"/>
                  </a:lnTo>
                  <a:lnTo>
                    <a:pt x="4129087" y="547688"/>
                  </a:lnTo>
                  <a:lnTo>
                    <a:pt x="4105275" y="566738"/>
                  </a:lnTo>
                  <a:lnTo>
                    <a:pt x="4081462" y="576263"/>
                  </a:lnTo>
                  <a:lnTo>
                    <a:pt x="4043362" y="571500"/>
                  </a:lnTo>
                  <a:lnTo>
                    <a:pt x="4000500" y="557213"/>
                  </a:lnTo>
                  <a:lnTo>
                    <a:pt x="3890962" y="523875"/>
                  </a:lnTo>
                  <a:lnTo>
                    <a:pt x="3805237" y="504825"/>
                  </a:lnTo>
                  <a:lnTo>
                    <a:pt x="3676650" y="495300"/>
                  </a:lnTo>
                  <a:lnTo>
                    <a:pt x="3171825" y="466725"/>
                  </a:lnTo>
                  <a:lnTo>
                    <a:pt x="2990850" y="442913"/>
                  </a:lnTo>
                  <a:lnTo>
                    <a:pt x="2352675" y="447675"/>
                  </a:lnTo>
                  <a:lnTo>
                    <a:pt x="1876425" y="447675"/>
                  </a:lnTo>
                  <a:lnTo>
                    <a:pt x="942975" y="457200"/>
                  </a:lnTo>
                  <a:lnTo>
                    <a:pt x="423862" y="471488"/>
                  </a:lnTo>
                  <a:lnTo>
                    <a:pt x="423862" y="471488"/>
                  </a:lnTo>
                  <a:lnTo>
                    <a:pt x="376237" y="457200"/>
                  </a:lnTo>
                  <a:lnTo>
                    <a:pt x="219075" y="381000"/>
                  </a:lnTo>
                  <a:lnTo>
                    <a:pt x="85725" y="295275"/>
                  </a:lnTo>
                  <a:lnTo>
                    <a:pt x="47625" y="266700"/>
                  </a:lnTo>
                  <a:lnTo>
                    <a:pt x="19050" y="252413"/>
                  </a:lnTo>
                  <a:lnTo>
                    <a:pt x="0" y="228600"/>
                  </a:lnTo>
                  <a:lnTo>
                    <a:pt x="0" y="214313"/>
                  </a:lnTo>
                  <a:lnTo>
                    <a:pt x="14287" y="195263"/>
                  </a:lnTo>
                  <a:lnTo>
                    <a:pt x="33337" y="185738"/>
                  </a:lnTo>
                  <a:lnTo>
                    <a:pt x="681037" y="204788"/>
                  </a:lnTo>
                  <a:lnTo>
                    <a:pt x="1009650" y="204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77;p243">
              <a:extLst>
                <a:ext uri="{FF2B5EF4-FFF2-40B4-BE49-F238E27FC236}">
                  <a16:creationId xmlns:a16="http://schemas.microsoft.com/office/drawing/2014/main" id="{423BD6CF-6DAF-FE43-A375-225D38CAB19B}"/>
                </a:ext>
              </a:extLst>
            </p:cNvPr>
            <p:cNvSpPr/>
            <p:nvPr/>
          </p:nvSpPr>
          <p:spPr>
            <a:xfrm rot="-5400000">
              <a:off x="3099594" y="5417344"/>
              <a:ext cx="685800" cy="604838"/>
            </a:xfrm>
            <a:custGeom>
              <a:avLst/>
              <a:gdLst/>
              <a:ahLst/>
              <a:cxnLst/>
              <a:rect l="l" t="t" r="r" b="b"/>
              <a:pathLst>
                <a:path w="685800" h="604837" extrusionOk="0">
                  <a:moveTo>
                    <a:pt x="552450" y="535781"/>
                  </a:moveTo>
                  <a:lnTo>
                    <a:pt x="597694" y="561975"/>
                  </a:lnTo>
                  <a:lnTo>
                    <a:pt x="638175" y="578644"/>
                  </a:lnTo>
                  <a:lnTo>
                    <a:pt x="678656" y="602456"/>
                  </a:lnTo>
                  <a:lnTo>
                    <a:pt x="0" y="604837"/>
                  </a:lnTo>
                  <a:lnTo>
                    <a:pt x="28575" y="559594"/>
                  </a:lnTo>
                  <a:lnTo>
                    <a:pt x="57150" y="547687"/>
                  </a:lnTo>
                  <a:lnTo>
                    <a:pt x="109538" y="519112"/>
                  </a:lnTo>
                  <a:lnTo>
                    <a:pt x="166688" y="483394"/>
                  </a:lnTo>
                  <a:lnTo>
                    <a:pt x="252413" y="428625"/>
                  </a:lnTo>
                  <a:lnTo>
                    <a:pt x="323850" y="373856"/>
                  </a:lnTo>
                  <a:lnTo>
                    <a:pt x="419100" y="278606"/>
                  </a:lnTo>
                  <a:lnTo>
                    <a:pt x="535781" y="123825"/>
                  </a:lnTo>
                  <a:lnTo>
                    <a:pt x="600075" y="30956"/>
                  </a:lnTo>
                  <a:lnTo>
                    <a:pt x="626269" y="9525"/>
                  </a:lnTo>
                  <a:lnTo>
                    <a:pt x="652463" y="0"/>
                  </a:lnTo>
                  <a:lnTo>
                    <a:pt x="673894" y="2381"/>
                  </a:lnTo>
                  <a:lnTo>
                    <a:pt x="685800" y="19050"/>
                  </a:lnTo>
                  <a:lnTo>
                    <a:pt x="673894" y="50006"/>
                  </a:lnTo>
                  <a:lnTo>
                    <a:pt x="566738" y="307181"/>
                  </a:lnTo>
                  <a:lnTo>
                    <a:pt x="523875" y="392906"/>
                  </a:lnTo>
                  <a:lnTo>
                    <a:pt x="511969" y="419100"/>
                  </a:lnTo>
                  <a:lnTo>
                    <a:pt x="509588" y="450056"/>
                  </a:lnTo>
                  <a:lnTo>
                    <a:pt x="516731" y="481012"/>
                  </a:lnTo>
                  <a:lnTo>
                    <a:pt x="552450" y="5357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78;p243">
              <a:extLst>
                <a:ext uri="{FF2B5EF4-FFF2-40B4-BE49-F238E27FC236}">
                  <a16:creationId xmlns:a16="http://schemas.microsoft.com/office/drawing/2014/main" id="{8CA8A820-6A91-414E-A3EA-BFDCF67A9C02}"/>
                </a:ext>
              </a:extLst>
            </p:cNvPr>
            <p:cNvSpPr/>
            <p:nvPr/>
          </p:nvSpPr>
          <p:spPr>
            <a:xfrm>
              <a:off x="2757488" y="3457575"/>
              <a:ext cx="1795462" cy="1420813"/>
            </a:xfrm>
            <a:custGeom>
              <a:avLst/>
              <a:gdLst/>
              <a:ahLst/>
              <a:cxnLst/>
              <a:rect l="l" t="t" r="r" b="b"/>
              <a:pathLst>
                <a:path w="1795462" h="1421606" extrusionOk="0">
                  <a:moveTo>
                    <a:pt x="450056" y="1233488"/>
                  </a:moveTo>
                  <a:lnTo>
                    <a:pt x="323850" y="1354931"/>
                  </a:lnTo>
                  <a:lnTo>
                    <a:pt x="269081" y="1393031"/>
                  </a:lnTo>
                  <a:lnTo>
                    <a:pt x="211931" y="1419225"/>
                  </a:lnTo>
                  <a:lnTo>
                    <a:pt x="190500" y="1421606"/>
                  </a:lnTo>
                  <a:lnTo>
                    <a:pt x="166687" y="1404938"/>
                  </a:lnTo>
                  <a:lnTo>
                    <a:pt x="119062" y="1331119"/>
                  </a:lnTo>
                  <a:lnTo>
                    <a:pt x="78581" y="1243013"/>
                  </a:lnTo>
                  <a:lnTo>
                    <a:pt x="45243" y="1164431"/>
                  </a:lnTo>
                  <a:lnTo>
                    <a:pt x="23812" y="1107281"/>
                  </a:lnTo>
                  <a:lnTo>
                    <a:pt x="11906" y="1064419"/>
                  </a:lnTo>
                  <a:lnTo>
                    <a:pt x="4762" y="1009650"/>
                  </a:lnTo>
                  <a:lnTo>
                    <a:pt x="0" y="957263"/>
                  </a:lnTo>
                  <a:lnTo>
                    <a:pt x="0" y="926306"/>
                  </a:lnTo>
                  <a:lnTo>
                    <a:pt x="2381" y="878681"/>
                  </a:lnTo>
                  <a:lnTo>
                    <a:pt x="9525" y="835819"/>
                  </a:lnTo>
                  <a:lnTo>
                    <a:pt x="19050" y="812006"/>
                  </a:lnTo>
                  <a:lnTo>
                    <a:pt x="35718" y="785813"/>
                  </a:lnTo>
                  <a:lnTo>
                    <a:pt x="50006" y="778669"/>
                  </a:lnTo>
                  <a:lnTo>
                    <a:pt x="71437" y="776288"/>
                  </a:lnTo>
                  <a:lnTo>
                    <a:pt x="85725" y="783431"/>
                  </a:lnTo>
                  <a:lnTo>
                    <a:pt x="90487" y="797719"/>
                  </a:lnTo>
                  <a:lnTo>
                    <a:pt x="90487" y="831056"/>
                  </a:lnTo>
                  <a:lnTo>
                    <a:pt x="95250" y="871538"/>
                  </a:lnTo>
                  <a:lnTo>
                    <a:pt x="102393" y="907256"/>
                  </a:lnTo>
                  <a:lnTo>
                    <a:pt x="114300" y="942975"/>
                  </a:lnTo>
                  <a:lnTo>
                    <a:pt x="128587" y="971550"/>
                  </a:lnTo>
                  <a:lnTo>
                    <a:pt x="142875" y="988219"/>
                  </a:lnTo>
                  <a:lnTo>
                    <a:pt x="173831" y="1002506"/>
                  </a:lnTo>
                  <a:lnTo>
                    <a:pt x="221456" y="1007269"/>
                  </a:lnTo>
                  <a:lnTo>
                    <a:pt x="259556" y="1004888"/>
                  </a:lnTo>
                  <a:lnTo>
                    <a:pt x="285750" y="1000125"/>
                  </a:lnTo>
                  <a:lnTo>
                    <a:pt x="321468" y="988219"/>
                  </a:lnTo>
                  <a:lnTo>
                    <a:pt x="373856" y="957263"/>
                  </a:lnTo>
                  <a:lnTo>
                    <a:pt x="959643" y="569119"/>
                  </a:lnTo>
                  <a:lnTo>
                    <a:pt x="1197768" y="416719"/>
                  </a:lnTo>
                  <a:lnTo>
                    <a:pt x="1359693" y="292894"/>
                  </a:lnTo>
                  <a:lnTo>
                    <a:pt x="1550193" y="157163"/>
                  </a:lnTo>
                  <a:lnTo>
                    <a:pt x="1709737" y="30956"/>
                  </a:lnTo>
                  <a:lnTo>
                    <a:pt x="1745456" y="9525"/>
                  </a:lnTo>
                  <a:lnTo>
                    <a:pt x="1766887" y="0"/>
                  </a:lnTo>
                  <a:lnTo>
                    <a:pt x="1785937" y="2381"/>
                  </a:lnTo>
                  <a:lnTo>
                    <a:pt x="1795462" y="11906"/>
                  </a:lnTo>
                  <a:lnTo>
                    <a:pt x="1793081" y="40481"/>
                  </a:lnTo>
                  <a:lnTo>
                    <a:pt x="1781175" y="76200"/>
                  </a:lnTo>
                  <a:lnTo>
                    <a:pt x="1702593" y="159544"/>
                  </a:lnTo>
                  <a:lnTo>
                    <a:pt x="1459706" y="397669"/>
                  </a:lnTo>
                  <a:lnTo>
                    <a:pt x="1190625" y="661988"/>
                  </a:lnTo>
                  <a:lnTo>
                    <a:pt x="935831" y="850106"/>
                  </a:lnTo>
                  <a:lnTo>
                    <a:pt x="673893" y="1047750"/>
                  </a:lnTo>
                  <a:lnTo>
                    <a:pt x="535781" y="1147763"/>
                  </a:lnTo>
                  <a:lnTo>
                    <a:pt x="450056" y="1233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79;p243">
              <a:extLst>
                <a:ext uri="{FF2B5EF4-FFF2-40B4-BE49-F238E27FC236}">
                  <a16:creationId xmlns:a16="http://schemas.microsoft.com/office/drawing/2014/main" id="{E61480EF-6E19-7D46-B693-C87AC7CEBAF4}"/>
                </a:ext>
              </a:extLst>
            </p:cNvPr>
            <p:cNvSpPr/>
            <p:nvPr/>
          </p:nvSpPr>
          <p:spPr>
            <a:xfrm>
              <a:off x="4900613" y="1674813"/>
              <a:ext cx="2351087" cy="1816100"/>
            </a:xfrm>
            <a:custGeom>
              <a:avLst/>
              <a:gdLst/>
              <a:ahLst/>
              <a:cxnLst/>
              <a:rect l="l" t="t" r="r" b="b"/>
              <a:pathLst>
                <a:path w="2350293" h="1816894" extrusionOk="0">
                  <a:moveTo>
                    <a:pt x="197643" y="1052512"/>
                  </a:moveTo>
                  <a:lnTo>
                    <a:pt x="197643" y="392906"/>
                  </a:lnTo>
                  <a:lnTo>
                    <a:pt x="192881" y="321469"/>
                  </a:lnTo>
                  <a:lnTo>
                    <a:pt x="185737" y="285750"/>
                  </a:lnTo>
                  <a:lnTo>
                    <a:pt x="169068" y="247650"/>
                  </a:lnTo>
                  <a:lnTo>
                    <a:pt x="138112" y="197644"/>
                  </a:lnTo>
                  <a:lnTo>
                    <a:pt x="104775" y="154781"/>
                  </a:lnTo>
                  <a:lnTo>
                    <a:pt x="69056" y="121444"/>
                  </a:lnTo>
                  <a:lnTo>
                    <a:pt x="35718" y="95250"/>
                  </a:lnTo>
                  <a:lnTo>
                    <a:pt x="21431" y="83344"/>
                  </a:lnTo>
                  <a:lnTo>
                    <a:pt x="2381" y="54769"/>
                  </a:lnTo>
                  <a:lnTo>
                    <a:pt x="0" y="38100"/>
                  </a:lnTo>
                  <a:lnTo>
                    <a:pt x="4762" y="23812"/>
                  </a:lnTo>
                  <a:lnTo>
                    <a:pt x="19050" y="11906"/>
                  </a:lnTo>
                  <a:lnTo>
                    <a:pt x="47625" y="2381"/>
                  </a:lnTo>
                  <a:lnTo>
                    <a:pt x="80962" y="0"/>
                  </a:lnTo>
                  <a:lnTo>
                    <a:pt x="114300" y="2381"/>
                  </a:lnTo>
                  <a:lnTo>
                    <a:pt x="173831" y="16669"/>
                  </a:lnTo>
                  <a:lnTo>
                    <a:pt x="228600" y="38100"/>
                  </a:lnTo>
                  <a:lnTo>
                    <a:pt x="285750" y="64294"/>
                  </a:lnTo>
                  <a:lnTo>
                    <a:pt x="361950" y="107156"/>
                  </a:lnTo>
                  <a:lnTo>
                    <a:pt x="433387" y="161925"/>
                  </a:lnTo>
                  <a:lnTo>
                    <a:pt x="488156" y="211931"/>
                  </a:lnTo>
                  <a:lnTo>
                    <a:pt x="519112" y="238125"/>
                  </a:lnTo>
                  <a:lnTo>
                    <a:pt x="526256" y="261937"/>
                  </a:lnTo>
                  <a:lnTo>
                    <a:pt x="531018" y="283369"/>
                  </a:lnTo>
                  <a:lnTo>
                    <a:pt x="523875" y="321469"/>
                  </a:lnTo>
                  <a:lnTo>
                    <a:pt x="490537" y="392906"/>
                  </a:lnTo>
                  <a:cubicBezTo>
                    <a:pt x="485645" y="422264"/>
                    <a:pt x="485775" y="411825"/>
                    <a:pt x="485775" y="423862"/>
                  </a:cubicBezTo>
                  <a:lnTo>
                    <a:pt x="447675" y="823912"/>
                  </a:lnTo>
                  <a:lnTo>
                    <a:pt x="421481" y="1050131"/>
                  </a:lnTo>
                  <a:lnTo>
                    <a:pt x="421481" y="1126331"/>
                  </a:lnTo>
                  <a:cubicBezTo>
                    <a:pt x="420687" y="1162050"/>
                    <a:pt x="419894" y="1197768"/>
                    <a:pt x="419100" y="1233487"/>
                  </a:cubicBezTo>
                  <a:lnTo>
                    <a:pt x="419100" y="1307306"/>
                  </a:lnTo>
                  <a:lnTo>
                    <a:pt x="426243" y="1371600"/>
                  </a:lnTo>
                  <a:lnTo>
                    <a:pt x="438150" y="1423987"/>
                  </a:lnTo>
                  <a:lnTo>
                    <a:pt x="450056" y="1459706"/>
                  </a:lnTo>
                  <a:lnTo>
                    <a:pt x="469106" y="1502569"/>
                  </a:lnTo>
                  <a:lnTo>
                    <a:pt x="488156" y="1528762"/>
                  </a:lnTo>
                  <a:lnTo>
                    <a:pt x="509587" y="1547812"/>
                  </a:lnTo>
                  <a:lnTo>
                    <a:pt x="547687" y="1574006"/>
                  </a:lnTo>
                  <a:lnTo>
                    <a:pt x="578643" y="1583531"/>
                  </a:lnTo>
                  <a:lnTo>
                    <a:pt x="611981" y="1590675"/>
                  </a:lnTo>
                  <a:lnTo>
                    <a:pt x="759618" y="1614487"/>
                  </a:lnTo>
                  <a:lnTo>
                    <a:pt x="935831" y="1619250"/>
                  </a:lnTo>
                  <a:lnTo>
                    <a:pt x="1300162" y="1612106"/>
                  </a:lnTo>
                  <a:lnTo>
                    <a:pt x="1600200" y="1590675"/>
                  </a:lnTo>
                  <a:lnTo>
                    <a:pt x="1697831" y="1569244"/>
                  </a:lnTo>
                  <a:lnTo>
                    <a:pt x="1788318" y="1545431"/>
                  </a:lnTo>
                  <a:lnTo>
                    <a:pt x="1857375" y="1516856"/>
                  </a:lnTo>
                  <a:lnTo>
                    <a:pt x="1943100" y="1466850"/>
                  </a:lnTo>
                  <a:lnTo>
                    <a:pt x="1971675" y="1440656"/>
                  </a:lnTo>
                  <a:lnTo>
                    <a:pt x="2264568" y="1433512"/>
                  </a:lnTo>
                  <a:lnTo>
                    <a:pt x="2302668" y="1483519"/>
                  </a:lnTo>
                  <a:lnTo>
                    <a:pt x="2321718" y="1509712"/>
                  </a:lnTo>
                  <a:lnTo>
                    <a:pt x="2338387" y="1538287"/>
                  </a:lnTo>
                  <a:lnTo>
                    <a:pt x="2345531" y="1564481"/>
                  </a:lnTo>
                  <a:lnTo>
                    <a:pt x="2350293" y="1588294"/>
                  </a:lnTo>
                  <a:lnTo>
                    <a:pt x="2347912" y="1614487"/>
                  </a:lnTo>
                  <a:lnTo>
                    <a:pt x="2336006" y="1647825"/>
                  </a:lnTo>
                  <a:lnTo>
                    <a:pt x="2307431" y="1666875"/>
                  </a:lnTo>
                  <a:lnTo>
                    <a:pt x="2164556" y="1709737"/>
                  </a:lnTo>
                  <a:lnTo>
                    <a:pt x="2016918" y="1747837"/>
                  </a:lnTo>
                  <a:lnTo>
                    <a:pt x="1785937" y="1788319"/>
                  </a:lnTo>
                  <a:lnTo>
                    <a:pt x="1566862" y="1809750"/>
                  </a:lnTo>
                  <a:lnTo>
                    <a:pt x="1331118" y="1816894"/>
                  </a:lnTo>
                  <a:lnTo>
                    <a:pt x="1047750" y="1816894"/>
                  </a:lnTo>
                  <a:lnTo>
                    <a:pt x="809625" y="1807369"/>
                  </a:lnTo>
                  <a:lnTo>
                    <a:pt x="709612" y="1797844"/>
                  </a:lnTo>
                  <a:lnTo>
                    <a:pt x="600075" y="1783556"/>
                  </a:lnTo>
                  <a:lnTo>
                    <a:pt x="516731" y="1769269"/>
                  </a:lnTo>
                  <a:lnTo>
                    <a:pt x="411956" y="1738312"/>
                  </a:lnTo>
                  <a:lnTo>
                    <a:pt x="340518" y="1704975"/>
                  </a:lnTo>
                  <a:lnTo>
                    <a:pt x="302418" y="1674019"/>
                  </a:lnTo>
                  <a:lnTo>
                    <a:pt x="259556" y="1624012"/>
                  </a:lnTo>
                  <a:lnTo>
                    <a:pt x="230981" y="1571625"/>
                  </a:lnTo>
                  <a:lnTo>
                    <a:pt x="214312" y="1516856"/>
                  </a:lnTo>
                  <a:lnTo>
                    <a:pt x="202406" y="1450181"/>
                  </a:lnTo>
                  <a:cubicBezTo>
                    <a:pt x="201612" y="1427956"/>
                    <a:pt x="200819" y="1405731"/>
                    <a:pt x="200025" y="1383506"/>
                  </a:cubicBezTo>
                  <a:lnTo>
                    <a:pt x="197643" y="1316831"/>
                  </a:lnTo>
                  <a:lnTo>
                    <a:pt x="197643" y="10525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80;p243">
              <a:extLst>
                <a:ext uri="{FF2B5EF4-FFF2-40B4-BE49-F238E27FC236}">
                  <a16:creationId xmlns:a16="http://schemas.microsoft.com/office/drawing/2014/main" id="{A3DD6F6A-9656-E141-969D-09132F3D61E4}"/>
                </a:ext>
              </a:extLst>
            </p:cNvPr>
            <p:cNvSpPr/>
            <p:nvPr/>
          </p:nvSpPr>
          <p:spPr>
            <a:xfrm>
              <a:off x="6858000" y="2443163"/>
              <a:ext cx="314325" cy="758825"/>
            </a:xfrm>
            <a:custGeom>
              <a:avLst/>
              <a:gdLst/>
              <a:ahLst/>
              <a:cxnLst/>
              <a:rect l="l" t="t" r="r" b="b"/>
              <a:pathLst>
                <a:path w="314325" h="759618" extrusionOk="0">
                  <a:moveTo>
                    <a:pt x="161925" y="335756"/>
                  </a:moveTo>
                  <a:lnTo>
                    <a:pt x="130969" y="457200"/>
                  </a:lnTo>
                  <a:lnTo>
                    <a:pt x="95250" y="538162"/>
                  </a:lnTo>
                  <a:lnTo>
                    <a:pt x="0" y="697706"/>
                  </a:lnTo>
                  <a:lnTo>
                    <a:pt x="164306" y="759618"/>
                  </a:lnTo>
                  <a:lnTo>
                    <a:pt x="314325" y="673893"/>
                  </a:lnTo>
                  <a:lnTo>
                    <a:pt x="292894" y="631031"/>
                  </a:lnTo>
                  <a:lnTo>
                    <a:pt x="266700" y="561975"/>
                  </a:lnTo>
                  <a:lnTo>
                    <a:pt x="250031" y="483393"/>
                  </a:lnTo>
                  <a:lnTo>
                    <a:pt x="250031" y="402431"/>
                  </a:lnTo>
                  <a:lnTo>
                    <a:pt x="257175" y="295275"/>
                  </a:lnTo>
                  <a:lnTo>
                    <a:pt x="266700" y="154781"/>
                  </a:lnTo>
                  <a:cubicBezTo>
                    <a:pt x="267494" y="130175"/>
                    <a:pt x="269478" y="100409"/>
                    <a:pt x="269081" y="80962"/>
                  </a:cubicBezTo>
                  <a:lnTo>
                    <a:pt x="269081" y="45243"/>
                  </a:lnTo>
                  <a:lnTo>
                    <a:pt x="261938" y="21431"/>
                  </a:lnTo>
                  <a:lnTo>
                    <a:pt x="247650" y="2381"/>
                  </a:lnTo>
                  <a:lnTo>
                    <a:pt x="233363" y="0"/>
                  </a:lnTo>
                  <a:lnTo>
                    <a:pt x="209550" y="11906"/>
                  </a:lnTo>
                  <a:lnTo>
                    <a:pt x="202406" y="40481"/>
                  </a:lnTo>
                  <a:lnTo>
                    <a:pt x="161925" y="3357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81;p243">
              <a:extLst>
                <a:ext uri="{FF2B5EF4-FFF2-40B4-BE49-F238E27FC236}">
                  <a16:creationId xmlns:a16="http://schemas.microsoft.com/office/drawing/2014/main" id="{CB43FBFD-12E1-7545-BEC4-F2CED022A3BA}"/>
                </a:ext>
              </a:extLst>
            </p:cNvPr>
            <p:cNvSpPr/>
            <p:nvPr/>
          </p:nvSpPr>
          <p:spPr>
            <a:xfrm rot="-5400000">
              <a:off x="5023644" y="3972719"/>
              <a:ext cx="2089150" cy="1858962"/>
            </a:xfrm>
            <a:custGeom>
              <a:avLst/>
              <a:gdLst/>
              <a:ahLst/>
              <a:cxnLst/>
              <a:rect l="l" t="t" r="r" b="b"/>
              <a:pathLst>
                <a:path w="2089341" h="1858862" extrusionOk="0">
                  <a:moveTo>
                    <a:pt x="588723" y="1488092"/>
                  </a:moveTo>
                  <a:lnTo>
                    <a:pt x="1014608" y="1498113"/>
                  </a:lnTo>
                  <a:lnTo>
                    <a:pt x="1144879" y="1503123"/>
                  </a:lnTo>
                  <a:lnTo>
                    <a:pt x="1525670" y="1500618"/>
                  </a:lnTo>
                  <a:lnTo>
                    <a:pt x="1733602" y="1500618"/>
                  </a:lnTo>
                  <a:lnTo>
                    <a:pt x="1776191" y="1498113"/>
                  </a:lnTo>
                  <a:lnTo>
                    <a:pt x="1793727" y="1495607"/>
                  </a:lnTo>
                  <a:lnTo>
                    <a:pt x="1811264" y="1485587"/>
                  </a:lnTo>
                  <a:lnTo>
                    <a:pt x="1823790" y="1475566"/>
                  </a:lnTo>
                  <a:lnTo>
                    <a:pt x="1833810" y="1463040"/>
                  </a:lnTo>
                  <a:lnTo>
                    <a:pt x="1843831" y="1437988"/>
                  </a:lnTo>
                  <a:lnTo>
                    <a:pt x="1843831" y="1415441"/>
                  </a:lnTo>
                  <a:lnTo>
                    <a:pt x="1846336" y="1377863"/>
                  </a:lnTo>
                  <a:lnTo>
                    <a:pt x="1776191" y="864296"/>
                  </a:lnTo>
                  <a:lnTo>
                    <a:pt x="1733602" y="541124"/>
                  </a:lnTo>
                  <a:lnTo>
                    <a:pt x="1706045" y="320666"/>
                  </a:lnTo>
                  <a:lnTo>
                    <a:pt x="1696024" y="215447"/>
                  </a:lnTo>
                  <a:lnTo>
                    <a:pt x="1688508" y="60125"/>
                  </a:lnTo>
                  <a:lnTo>
                    <a:pt x="1781201" y="0"/>
                  </a:lnTo>
                  <a:lnTo>
                    <a:pt x="1868883" y="77661"/>
                  </a:lnTo>
                  <a:lnTo>
                    <a:pt x="1881409" y="210437"/>
                  </a:lnTo>
                  <a:lnTo>
                    <a:pt x="1906461" y="468473"/>
                  </a:lnTo>
                  <a:lnTo>
                    <a:pt x="1939029" y="754067"/>
                  </a:lnTo>
                  <a:lnTo>
                    <a:pt x="1974102" y="1002082"/>
                  </a:lnTo>
                  <a:lnTo>
                    <a:pt x="2024206" y="1292686"/>
                  </a:lnTo>
                  <a:lnTo>
                    <a:pt x="2044248" y="1400410"/>
                  </a:lnTo>
                  <a:lnTo>
                    <a:pt x="2071805" y="1483081"/>
                  </a:lnTo>
                  <a:lnTo>
                    <a:pt x="2089341" y="1520660"/>
                  </a:lnTo>
                  <a:lnTo>
                    <a:pt x="2084331" y="1538196"/>
                  </a:lnTo>
                  <a:lnTo>
                    <a:pt x="2024206" y="1633394"/>
                  </a:lnTo>
                  <a:lnTo>
                    <a:pt x="1921493" y="1771180"/>
                  </a:lnTo>
                  <a:lnTo>
                    <a:pt x="1873894" y="1821284"/>
                  </a:lnTo>
                  <a:lnTo>
                    <a:pt x="1831305" y="1853852"/>
                  </a:lnTo>
                  <a:lnTo>
                    <a:pt x="1808758" y="1858862"/>
                  </a:lnTo>
                  <a:lnTo>
                    <a:pt x="1788717" y="1853852"/>
                  </a:lnTo>
                  <a:lnTo>
                    <a:pt x="1723581" y="1801243"/>
                  </a:lnTo>
                  <a:lnTo>
                    <a:pt x="1706045" y="1791222"/>
                  </a:lnTo>
                  <a:lnTo>
                    <a:pt x="1475566" y="1766170"/>
                  </a:lnTo>
                  <a:lnTo>
                    <a:pt x="1225045" y="1748633"/>
                  </a:lnTo>
                  <a:lnTo>
                    <a:pt x="946968" y="1743623"/>
                  </a:lnTo>
                  <a:lnTo>
                    <a:pt x="583713" y="1743623"/>
                  </a:lnTo>
                  <a:lnTo>
                    <a:pt x="403338" y="1746128"/>
                  </a:lnTo>
                  <a:lnTo>
                    <a:pt x="323171" y="1743623"/>
                  </a:lnTo>
                  <a:lnTo>
                    <a:pt x="235489" y="1738612"/>
                  </a:lnTo>
                  <a:lnTo>
                    <a:pt x="177870" y="1731097"/>
                  </a:lnTo>
                  <a:lnTo>
                    <a:pt x="130271" y="1721076"/>
                  </a:lnTo>
                  <a:lnTo>
                    <a:pt x="92693" y="1708550"/>
                  </a:lnTo>
                  <a:lnTo>
                    <a:pt x="47599" y="1686003"/>
                  </a:lnTo>
                  <a:lnTo>
                    <a:pt x="25052" y="1668467"/>
                  </a:lnTo>
                  <a:lnTo>
                    <a:pt x="10021" y="1650930"/>
                  </a:lnTo>
                  <a:lnTo>
                    <a:pt x="2505" y="1628383"/>
                  </a:lnTo>
                  <a:lnTo>
                    <a:pt x="0" y="1610847"/>
                  </a:lnTo>
                  <a:lnTo>
                    <a:pt x="0" y="1578279"/>
                  </a:lnTo>
                  <a:lnTo>
                    <a:pt x="5010" y="1553227"/>
                  </a:lnTo>
                  <a:lnTo>
                    <a:pt x="32568" y="1510639"/>
                  </a:lnTo>
                  <a:lnTo>
                    <a:pt x="80167" y="1458029"/>
                  </a:lnTo>
                  <a:lnTo>
                    <a:pt x="295614" y="1480576"/>
                  </a:lnTo>
                  <a:lnTo>
                    <a:pt x="588723" y="148809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82;p243">
              <a:extLst>
                <a:ext uri="{FF2B5EF4-FFF2-40B4-BE49-F238E27FC236}">
                  <a16:creationId xmlns:a16="http://schemas.microsoft.com/office/drawing/2014/main" id="{5628F892-5709-7F47-806F-F97E49320C43}"/>
                </a:ext>
              </a:extLst>
            </p:cNvPr>
            <p:cNvSpPr/>
            <p:nvPr/>
          </p:nvSpPr>
          <p:spPr>
            <a:xfrm>
              <a:off x="5192713" y="4675188"/>
              <a:ext cx="1536700" cy="334962"/>
            </a:xfrm>
            <a:custGeom>
              <a:avLst/>
              <a:gdLst/>
              <a:ahLst/>
              <a:cxnLst/>
              <a:rect l="l" t="t" r="r" b="b"/>
              <a:pathLst>
                <a:path w="1535907" h="335756" extrusionOk="0">
                  <a:moveTo>
                    <a:pt x="666750" y="304800"/>
                  </a:moveTo>
                  <a:lnTo>
                    <a:pt x="342900" y="335756"/>
                  </a:lnTo>
                  <a:lnTo>
                    <a:pt x="297657" y="330994"/>
                  </a:lnTo>
                  <a:lnTo>
                    <a:pt x="233363" y="319087"/>
                  </a:lnTo>
                  <a:lnTo>
                    <a:pt x="164307" y="297656"/>
                  </a:lnTo>
                  <a:lnTo>
                    <a:pt x="69057" y="264319"/>
                  </a:lnTo>
                  <a:lnTo>
                    <a:pt x="0" y="178594"/>
                  </a:lnTo>
                  <a:lnTo>
                    <a:pt x="80963" y="133350"/>
                  </a:lnTo>
                  <a:lnTo>
                    <a:pt x="233363" y="138112"/>
                  </a:lnTo>
                  <a:lnTo>
                    <a:pt x="402432" y="130969"/>
                  </a:lnTo>
                  <a:lnTo>
                    <a:pt x="578644" y="116681"/>
                  </a:lnTo>
                  <a:lnTo>
                    <a:pt x="738188" y="95250"/>
                  </a:lnTo>
                  <a:lnTo>
                    <a:pt x="881063" y="73819"/>
                  </a:lnTo>
                  <a:lnTo>
                    <a:pt x="919163" y="66675"/>
                  </a:lnTo>
                  <a:lnTo>
                    <a:pt x="1019175" y="40481"/>
                  </a:lnTo>
                  <a:lnTo>
                    <a:pt x="1121569" y="16669"/>
                  </a:lnTo>
                  <a:lnTo>
                    <a:pt x="1178719" y="7144"/>
                  </a:lnTo>
                  <a:lnTo>
                    <a:pt x="1221582" y="0"/>
                  </a:lnTo>
                  <a:lnTo>
                    <a:pt x="1259682" y="14287"/>
                  </a:lnTo>
                  <a:lnTo>
                    <a:pt x="1485900" y="142875"/>
                  </a:lnTo>
                  <a:lnTo>
                    <a:pt x="1535907" y="219075"/>
                  </a:lnTo>
                  <a:lnTo>
                    <a:pt x="1457325" y="242887"/>
                  </a:lnTo>
                  <a:lnTo>
                    <a:pt x="1193007" y="264319"/>
                  </a:lnTo>
                  <a:lnTo>
                    <a:pt x="959644" y="283369"/>
                  </a:lnTo>
                  <a:lnTo>
                    <a:pt x="666750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83;p243">
              <a:extLst>
                <a:ext uri="{FF2B5EF4-FFF2-40B4-BE49-F238E27FC236}">
                  <a16:creationId xmlns:a16="http://schemas.microsoft.com/office/drawing/2014/main" id="{C295CACC-1BB7-8942-91CB-DB624110B36F}"/>
                </a:ext>
              </a:extLst>
            </p:cNvPr>
            <p:cNvSpPr/>
            <p:nvPr/>
          </p:nvSpPr>
          <p:spPr>
            <a:xfrm>
              <a:off x="5210175" y="5618163"/>
              <a:ext cx="1485900" cy="266700"/>
            </a:xfrm>
            <a:custGeom>
              <a:avLst/>
              <a:gdLst/>
              <a:ahLst/>
              <a:cxnLst/>
              <a:rect l="l" t="t" r="r" b="b"/>
              <a:pathLst>
                <a:path w="1485900" h="266700" extrusionOk="0">
                  <a:moveTo>
                    <a:pt x="411956" y="247650"/>
                  </a:moveTo>
                  <a:lnTo>
                    <a:pt x="59531" y="266700"/>
                  </a:lnTo>
                  <a:lnTo>
                    <a:pt x="0" y="190500"/>
                  </a:lnTo>
                  <a:lnTo>
                    <a:pt x="52388" y="109537"/>
                  </a:lnTo>
                  <a:lnTo>
                    <a:pt x="769144" y="50006"/>
                  </a:lnTo>
                  <a:lnTo>
                    <a:pt x="1047750" y="21431"/>
                  </a:lnTo>
                  <a:lnTo>
                    <a:pt x="1254919" y="0"/>
                  </a:lnTo>
                  <a:lnTo>
                    <a:pt x="1278731" y="0"/>
                  </a:lnTo>
                  <a:lnTo>
                    <a:pt x="1452563" y="57150"/>
                  </a:lnTo>
                  <a:lnTo>
                    <a:pt x="1485900" y="154781"/>
                  </a:lnTo>
                  <a:lnTo>
                    <a:pt x="1388269" y="252412"/>
                  </a:lnTo>
                  <a:lnTo>
                    <a:pt x="1362075" y="228600"/>
                  </a:lnTo>
                  <a:lnTo>
                    <a:pt x="1335881" y="214312"/>
                  </a:lnTo>
                  <a:lnTo>
                    <a:pt x="1288256" y="200025"/>
                  </a:lnTo>
                  <a:lnTo>
                    <a:pt x="1233488" y="195262"/>
                  </a:lnTo>
                  <a:lnTo>
                    <a:pt x="1052513" y="209550"/>
                  </a:lnTo>
                  <a:lnTo>
                    <a:pt x="411956" y="2476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2688;p244">
            <a:extLst>
              <a:ext uri="{FF2B5EF4-FFF2-40B4-BE49-F238E27FC236}">
                <a16:creationId xmlns:a16="http://schemas.microsoft.com/office/drawing/2014/main" id="{01080941-1EDF-714B-80FB-84DE9D6E4D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259" y="1520656"/>
            <a:ext cx="4498975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文の組み立て　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あたらしい漢字：帳 局</a:t>
            </a:r>
          </a:p>
        </p:txBody>
      </p:sp>
    </p:spTree>
    <p:extLst>
      <p:ext uri="{BB962C8B-B14F-4D97-AF65-F5344CB8AC3E}">
        <p14:creationId xmlns:p14="http://schemas.microsoft.com/office/powerpoint/2010/main" val="29579962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p343"/>
          <p:cNvSpPr txBox="1"/>
          <p:nvPr/>
        </p:nvSpPr>
        <p:spPr>
          <a:xfrm>
            <a:off x="4232920" y="7101408"/>
            <a:ext cx="372048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帳</a:t>
            </a:r>
            <a:endParaRPr/>
          </a:p>
        </p:txBody>
      </p:sp>
      <p:sp>
        <p:nvSpPr>
          <p:cNvPr id="3776" name="Google Shape;3776;p343"/>
          <p:cNvSpPr/>
          <p:nvPr/>
        </p:nvSpPr>
        <p:spPr>
          <a:xfrm>
            <a:off x="2622550" y="2686050"/>
            <a:ext cx="271463" cy="1792288"/>
          </a:xfrm>
          <a:custGeom>
            <a:avLst/>
            <a:gdLst/>
            <a:ahLst/>
            <a:cxnLst/>
            <a:rect l="l" t="t" r="r" b="b"/>
            <a:pathLst>
              <a:path w="271463" h="1793081" extrusionOk="0">
                <a:moveTo>
                  <a:pt x="269082" y="571500"/>
                </a:moveTo>
                <a:cubicBezTo>
                  <a:pt x="269876" y="497681"/>
                  <a:pt x="270669" y="423863"/>
                  <a:pt x="271463" y="350044"/>
                </a:cubicBezTo>
                <a:lnTo>
                  <a:pt x="271463" y="214313"/>
                </a:lnTo>
                <a:lnTo>
                  <a:pt x="245269" y="73819"/>
                </a:lnTo>
                <a:lnTo>
                  <a:pt x="188119" y="52388"/>
                </a:lnTo>
                <a:lnTo>
                  <a:pt x="116682" y="26194"/>
                </a:lnTo>
                <a:lnTo>
                  <a:pt x="85725" y="14288"/>
                </a:lnTo>
                <a:lnTo>
                  <a:pt x="40482" y="0"/>
                </a:lnTo>
                <a:lnTo>
                  <a:pt x="21432" y="0"/>
                </a:lnTo>
                <a:lnTo>
                  <a:pt x="2382" y="4763"/>
                </a:lnTo>
                <a:lnTo>
                  <a:pt x="0" y="21431"/>
                </a:lnTo>
                <a:lnTo>
                  <a:pt x="14288" y="40481"/>
                </a:lnTo>
                <a:lnTo>
                  <a:pt x="54769" y="83344"/>
                </a:lnTo>
                <a:lnTo>
                  <a:pt x="83344" y="130969"/>
                </a:lnTo>
                <a:lnTo>
                  <a:pt x="90488" y="147638"/>
                </a:lnTo>
                <a:lnTo>
                  <a:pt x="97632" y="307181"/>
                </a:lnTo>
                <a:cubicBezTo>
                  <a:pt x="98426" y="384175"/>
                  <a:pt x="99219" y="461169"/>
                  <a:pt x="100013" y="538163"/>
                </a:cubicBezTo>
                <a:cubicBezTo>
                  <a:pt x="99219" y="604044"/>
                  <a:pt x="98426" y="669925"/>
                  <a:pt x="97632" y="735806"/>
                </a:cubicBezTo>
                <a:lnTo>
                  <a:pt x="95250" y="904875"/>
                </a:lnTo>
                <a:lnTo>
                  <a:pt x="88107" y="1040606"/>
                </a:lnTo>
                <a:lnTo>
                  <a:pt x="78582" y="1173956"/>
                </a:lnTo>
                <a:lnTo>
                  <a:pt x="69057" y="1266825"/>
                </a:lnTo>
                <a:lnTo>
                  <a:pt x="54769" y="1362075"/>
                </a:lnTo>
                <a:lnTo>
                  <a:pt x="30957" y="1473994"/>
                </a:lnTo>
                <a:lnTo>
                  <a:pt x="2382" y="1564481"/>
                </a:lnTo>
                <a:lnTo>
                  <a:pt x="4763" y="1597819"/>
                </a:lnTo>
                <a:lnTo>
                  <a:pt x="16669" y="1666875"/>
                </a:lnTo>
                <a:lnTo>
                  <a:pt x="30957" y="1719263"/>
                </a:lnTo>
                <a:lnTo>
                  <a:pt x="52388" y="1762125"/>
                </a:lnTo>
                <a:lnTo>
                  <a:pt x="69057" y="1781175"/>
                </a:lnTo>
                <a:lnTo>
                  <a:pt x="85725" y="1793081"/>
                </a:lnTo>
                <a:lnTo>
                  <a:pt x="109538" y="1793081"/>
                </a:lnTo>
                <a:lnTo>
                  <a:pt x="142875" y="1788319"/>
                </a:lnTo>
                <a:lnTo>
                  <a:pt x="178594" y="1774031"/>
                </a:lnTo>
                <a:lnTo>
                  <a:pt x="202407" y="1754981"/>
                </a:lnTo>
                <a:lnTo>
                  <a:pt x="223838" y="1731169"/>
                </a:lnTo>
                <a:lnTo>
                  <a:pt x="242888" y="1702594"/>
                </a:lnTo>
                <a:lnTo>
                  <a:pt x="257175" y="1662113"/>
                </a:lnTo>
                <a:lnTo>
                  <a:pt x="266700" y="1609725"/>
                </a:lnTo>
                <a:lnTo>
                  <a:pt x="269082" y="1543050"/>
                </a:lnTo>
                <a:cubicBezTo>
                  <a:pt x="269876" y="1504156"/>
                  <a:pt x="270669" y="1465263"/>
                  <a:pt x="271463" y="1426369"/>
                </a:cubicBezTo>
                <a:cubicBezTo>
                  <a:pt x="270669" y="1361281"/>
                  <a:pt x="269876" y="1296194"/>
                  <a:pt x="269082" y="1231106"/>
                </a:cubicBezTo>
                <a:lnTo>
                  <a:pt x="269082" y="571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7" name="Google Shape;3777;p343"/>
          <p:cNvSpPr/>
          <p:nvPr/>
        </p:nvSpPr>
        <p:spPr>
          <a:xfrm>
            <a:off x="4664075" y="1820863"/>
            <a:ext cx="422275" cy="2168525"/>
          </a:xfrm>
          <a:custGeom>
            <a:avLst/>
            <a:gdLst/>
            <a:ahLst/>
            <a:cxnLst/>
            <a:rect l="l" t="t" r="r" b="b"/>
            <a:pathLst>
              <a:path w="421716" h="2167799" extrusionOk="0">
                <a:moveTo>
                  <a:pt x="213457" y="700944"/>
                </a:moveTo>
                <a:lnTo>
                  <a:pt x="213457" y="536525"/>
                </a:lnTo>
                <a:lnTo>
                  <a:pt x="213457" y="470181"/>
                </a:lnTo>
                <a:lnTo>
                  <a:pt x="213457" y="395183"/>
                </a:lnTo>
                <a:lnTo>
                  <a:pt x="207687" y="349030"/>
                </a:lnTo>
                <a:lnTo>
                  <a:pt x="196149" y="288455"/>
                </a:lnTo>
                <a:lnTo>
                  <a:pt x="175957" y="233648"/>
                </a:lnTo>
                <a:lnTo>
                  <a:pt x="155766" y="193265"/>
                </a:lnTo>
                <a:lnTo>
                  <a:pt x="129805" y="164419"/>
                </a:lnTo>
                <a:lnTo>
                  <a:pt x="95190" y="132689"/>
                </a:lnTo>
                <a:lnTo>
                  <a:pt x="54807" y="100959"/>
                </a:lnTo>
                <a:lnTo>
                  <a:pt x="20192" y="74998"/>
                </a:lnTo>
                <a:lnTo>
                  <a:pt x="5769" y="54807"/>
                </a:lnTo>
                <a:lnTo>
                  <a:pt x="0" y="37499"/>
                </a:lnTo>
                <a:lnTo>
                  <a:pt x="0" y="17308"/>
                </a:lnTo>
                <a:lnTo>
                  <a:pt x="5769" y="2885"/>
                </a:lnTo>
                <a:lnTo>
                  <a:pt x="46153" y="0"/>
                </a:lnTo>
                <a:lnTo>
                  <a:pt x="100959" y="5769"/>
                </a:lnTo>
                <a:lnTo>
                  <a:pt x="141343" y="14423"/>
                </a:lnTo>
                <a:lnTo>
                  <a:pt x="199034" y="37499"/>
                </a:lnTo>
                <a:lnTo>
                  <a:pt x="253840" y="63460"/>
                </a:lnTo>
                <a:lnTo>
                  <a:pt x="317300" y="100959"/>
                </a:lnTo>
                <a:lnTo>
                  <a:pt x="372106" y="138458"/>
                </a:lnTo>
                <a:lnTo>
                  <a:pt x="415374" y="271147"/>
                </a:lnTo>
                <a:lnTo>
                  <a:pt x="415374" y="2085525"/>
                </a:lnTo>
                <a:lnTo>
                  <a:pt x="421716" y="2124935"/>
                </a:lnTo>
                <a:lnTo>
                  <a:pt x="250493" y="2167799"/>
                </a:lnTo>
                <a:lnTo>
                  <a:pt x="239417" y="2125908"/>
                </a:lnTo>
                <a:lnTo>
                  <a:pt x="224995" y="2013411"/>
                </a:lnTo>
                <a:lnTo>
                  <a:pt x="216341" y="1918221"/>
                </a:lnTo>
                <a:cubicBezTo>
                  <a:pt x="215380" y="1890337"/>
                  <a:pt x="213457" y="1903317"/>
                  <a:pt x="213457" y="1834569"/>
                </a:cubicBezTo>
                <a:lnTo>
                  <a:pt x="213457" y="1684573"/>
                </a:lnTo>
                <a:lnTo>
                  <a:pt x="213457" y="1502847"/>
                </a:lnTo>
                <a:cubicBezTo>
                  <a:pt x="214418" y="1427849"/>
                  <a:pt x="215380" y="1352851"/>
                  <a:pt x="216341" y="1277853"/>
                </a:cubicBezTo>
                <a:cubicBezTo>
                  <a:pt x="215380" y="1213431"/>
                  <a:pt x="214418" y="1149010"/>
                  <a:pt x="213457" y="1084588"/>
                </a:cubicBezTo>
                <a:lnTo>
                  <a:pt x="213457" y="920169"/>
                </a:lnTo>
                <a:lnTo>
                  <a:pt x="213457" y="700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8" name="Google Shape;3778;p343"/>
          <p:cNvSpPr/>
          <p:nvPr/>
        </p:nvSpPr>
        <p:spPr>
          <a:xfrm>
            <a:off x="5868988" y="3981450"/>
            <a:ext cx="1082675" cy="741363"/>
          </a:xfrm>
          <a:custGeom>
            <a:avLst/>
            <a:gdLst/>
            <a:ahLst/>
            <a:cxnLst/>
            <a:rect l="l" t="t" r="r" b="b"/>
            <a:pathLst>
              <a:path w="1081088" h="740569" extrusionOk="0">
                <a:moveTo>
                  <a:pt x="397669" y="421481"/>
                </a:moveTo>
                <a:lnTo>
                  <a:pt x="497682" y="361950"/>
                </a:lnTo>
                <a:lnTo>
                  <a:pt x="621507" y="280988"/>
                </a:lnTo>
                <a:lnTo>
                  <a:pt x="733425" y="200025"/>
                </a:lnTo>
                <a:lnTo>
                  <a:pt x="750094" y="183356"/>
                </a:lnTo>
                <a:lnTo>
                  <a:pt x="747713" y="159544"/>
                </a:lnTo>
                <a:lnTo>
                  <a:pt x="735807" y="123825"/>
                </a:lnTo>
                <a:lnTo>
                  <a:pt x="714375" y="85725"/>
                </a:lnTo>
                <a:lnTo>
                  <a:pt x="695325" y="64294"/>
                </a:lnTo>
                <a:lnTo>
                  <a:pt x="681038" y="38100"/>
                </a:lnTo>
                <a:lnTo>
                  <a:pt x="678657" y="19050"/>
                </a:lnTo>
                <a:lnTo>
                  <a:pt x="683419" y="2381"/>
                </a:lnTo>
                <a:lnTo>
                  <a:pt x="692944" y="0"/>
                </a:lnTo>
                <a:lnTo>
                  <a:pt x="714375" y="2381"/>
                </a:lnTo>
                <a:lnTo>
                  <a:pt x="759619" y="14288"/>
                </a:lnTo>
                <a:lnTo>
                  <a:pt x="792957" y="28575"/>
                </a:lnTo>
                <a:lnTo>
                  <a:pt x="850107" y="64294"/>
                </a:lnTo>
                <a:lnTo>
                  <a:pt x="912019" y="114300"/>
                </a:lnTo>
                <a:lnTo>
                  <a:pt x="978694" y="171450"/>
                </a:lnTo>
                <a:lnTo>
                  <a:pt x="1040607" y="228600"/>
                </a:lnTo>
                <a:lnTo>
                  <a:pt x="1062038" y="247650"/>
                </a:lnTo>
                <a:lnTo>
                  <a:pt x="1073944" y="271463"/>
                </a:lnTo>
                <a:lnTo>
                  <a:pt x="1081088" y="297656"/>
                </a:lnTo>
                <a:lnTo>
                  <a:pt x="1081088" y="316706"/>
                </a:lnTo>
                <a:lnTo>
                  <a:pt x="1073944" y="338138"/>
                </a:lnTo>
                <a:lnTo>
                  <a:pt x="1057275" y="352425"/>
                </a:lnTo>
                <a:lnTo>
                  <a:pt x="1023938" y="359569"/>
                </a:lnTo>
                <a:lnTo>
                  <a:pt x="962025" y="364331"/>
                </a:lnTo>
                <a:lnTo>
                  <a:pt x="916782" y="364331"/>
                </a:lnTo>
                <a:lnTo>
                  <a:pt x="873919" y="371475"/>
                </a:lnTo>
                <a:lnTo>
                  <a:pt x="831057" y="392906"/>
                </a:lnTo>
                <a:lnTo>
                  <a:pt x="776288" y="428625"/>
                </a:lnTo>
                <a:lnTo>
                  <a:pt x="707232" y="466725"/>
                </a:lnTo>
                <a:lnTo>
                  <a:pt x="619125" y="507206"/>
                </a:lnTo>
                <a:lnTo>
                  <a:pt x="481013" y="569119"/>
                </a:lnTo>
                <a:lnTo>
                  <a:pt x="373857" y="616744"/>
                </a:lnTo>
                <a:lnTo>
                  <a:pt x="202407" y="685800"/>
                </a:lnTo>
                <a:lnTo>
                  <a:pt x="145257" y="709613"/>
                </a:lnTo>
                <a:lnTo>
                  <a:pt x="0" y="740569"/>
                </a:lnTo>
                <a:lnTo>
                  <a:pt x="42863" y="621506"/>
                </a:lnTo>
                <a:lnTo>
                  <a:pt x="147638" y="561975"/>
                </a:lnTo>
                <a:lnTo>
                  <a:pt x="240507" y="511969"/>
                </a:lnTo>
                <a:lnTo>
                  <a:pt x="397669" y="4214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9" name="Google Shape;3779;p343"/>
          <p:cNvSpPr/>
          <p:nvPr/>
        </p:nvSpPr>
        <p:spPr>
          <a:xfrm>
            <a:off x="2827338" y="2484438"/>
            <a:ext cx="1524000" cy="1603375"/>
          </a:xfrm>
          <a:custGeom>
            <a:avLst/>
            <a:gdLst/>
            <a:ahLst/>
            <a:cxnLst/>
            <a:rect l="l" t="t" r="r" b="b"/>
            <a:pathLst>
              <a:path w="1524000" h="1604962" extrusionOk="0">
                <a:moveTo>
                  <a:pt x="252412" y="407194"/>
                </a:moveTo>
                <a:lnTo>
                  <a:pt x="111919" y="445294"/>
                </a:lnTo>
                <a:lnTo>
                  <a:pt x="19050" y="471487"/>
                </a:lnTo>
                <a:lnTo>
                  <a:pt x="0" y="261937"/>
                </a:lnTo>
                <a:lnTo>
                  <a:pt x="38100" y="276225"/>
                </a:lnTo>
                <a:lnTo>
                  <a:pt x="66675" y="278606"/>
                </a:lnTo>
                <a:lnTo>
                  <a:pt x="109537" y="276225"/>
                </a:lnTo>
                <a:lnTo>
                  <a:pt x="180975" y="266700"/>
                </a:lnTo>
                <a:lnTo>
                  <a:pt x="238125" y="254794"/>
                </a:lnTo>
                <a:lnTo>
                  <a:pt x="373856" y="221456"/>
                </a:lnTo>
                <a:lnTo>
                  <a:pt x="521494" y="178594"/>
                </a:lnTo>
                <a:lnTo>
                  <a:pt x="692944" y="123825"/>
                </a:lnTo>
                <a:lnTo>
                  <a:pt x="890587" y="92869"/>
                </a:lnTo>
                <a:lnTo>
                  <a:pt x="1062037" y="66675"/>
                </a:lnTo>
                <a:lnTo>
                  <a:pt x="1126331" y="57150"/>
                </a:lnTo>
                <a:lnTo>
                  <a:pt x="1147762" y="50006"/>
                </a:lnTo>
                <a:lnTo>
                  <a:pt x="1176337" y="30956"/>
                </a:lnTo>
                <a:lnTo>
                  <a:pt x="1216819" y="11906"/>
                </a:lnTo>
                <a:lnTo>
                  <a:pt x="1259681" y="0"/>
                </a:lnTo>
                <a:lnTo>
                  <a:pt x="1278731" y="2381"/>
                </a:lnTo>
                <a:lnTo>
                  <a:pt x="1302544" y="11906"/>
                </a:lnTo>
                <a:lnTo>
                  <a:pt x="1340644" y="38100"/>
                </a:lnTo>
                <a:lnTo>
                  <a:pt x="1409700" y="88106"/>
                </a:lnTo>
                <a:lnTo>
                  <a:pt x="1457325" y="130969"/>
                </a:lnTo>
                <a:lnTo>
                  <a:pt x="1485900" y="159544"/>
                </a:lnTo>
                <a:lnTo>
                  <a:pt x="1504950" y="183356"/>
                </a:lnTo>
                <a:lnTo>
                  <a:pt x="1519237" y="207169"/>
                </a:lnTo>
                <a:lnTo>
                  <a:pt x="1524000" y="230981"/>
                </a:lnTo>
                <a:lnTo>
                  <a:pt x="1516856" y="252412"/>
                </a:lnTo>
                <a:lnTo>
                  <a:pt x="1500187" y="271462"/>
                </a:lnTo>
                <a:lnTo>
                  <a:pt x="1481137" y="288131"/>
                </a:lnTo>
                <a:lnTo>
                  <a:pt x="1462087" y="314325"/>
                </a:lnTo>
                <a:lnTo>
                  <a:pt x="1450181" y="347662"/>
                </a:lnTo>
                <a:lnTo>
                  <a:pt x="1445419" y="433387"/>
                </a:lnTo>
                <a:lnTo>
                  <a:pt x="1438275" y="638175"/>
                </a:lnTo>
                <a:lnTo>
                  <a:pt x="1419225" y="881062"/>
                </a:lnTo>
                <a:lnTo>
                  <a:pt x="1400175" y="1026319"/>
                </a:lnTo>
                <a:lnTo>
                  <a:pt x="1385887" y="1123950"/>
                </a:lnTo>
                <a:lnTo>
                  <a:pt x="1369219" y="1202531"/>
                </a:lnTo>
                <a:lnTo>
                  <a:pt x="1359694" y="1240631"/>
                </a:lnTo>
                <a:lnTo>
                  <a:pt x="1328737" y="1314450"/>
                </a:lnTo>
                <a:lnTo>
                  <a:pt x="1285875" y="1400175"/>
                </a:lnTo>
                <a:lnTo>
                  <a:pt x="1233487" y="1481137"/>
                </a:lnTo>
                <a:lnTo>
                  <a:pt x="1200150" y="1519237"/>
                </a:lnTo>
                <a:lnTo>
                  <a:pt x="1159669" y="1562100"/>
                </a:lnTo>
                <a:lnTo>
                  <a:pt x="1123950" y="1590675"/>
                </a:lnTo>
                <a:lnTo>
                  <a:pt x="1090612" y="1604962"/>
                </a:lnTo>
                <a:lnTo>
                  <a:pt x="1078706" y="1214437"/>
                </a:lnTo>
                <a:lnTo>
                  <a:pt x="1095375" y="1190625"/>
                </a:lnTo>
                <a:lnTo>
                  <a:pt x="1109662" y="1164431"/>
                </a:lnTo>
                <a:lnTo>
                  <a:pt x="1114425" y="1145381"/>
                </a:lnTo>
                <a:lnTo>
                  <a:pt x="1119187" y="1114425"/>
                </a:lnTo>
                <a:lnTo>
                  <a:pt x="1126331" y="1059656"/>
                </a:lnTo>
                <a:lnTo>
                  <a:pt x="1133475" y="981075"/>
                </a:lnTo>
                <a:lnTo>
                  <a:pt x="1147762" y="854869"/>
                </a:lnTo>
                <a:lnTo>
                  <a:pt x="1157287" y="747712"/>
                </a:lnTo>
                <a:lnTo>
                  <a:pt x="1169194" y="602456"/>
                </a:lnTo>
                <a:lnTo>
                  <a:pt x="1176337" y="464344"/>
                </a:lnTo>
                <a:lnTo>
                  <a:pt x="1181100" y="330994"/>
                </a:lnTo>
                <a:lnTo>
                  <a:pt x="1181100" y="271462"/>
                </a:lnTo>
                <a:lnTo>
                  <a:pt x="1181100" y="252412"/>
                </a:lnTo>
                <a:lnTo>
                  <a:pt x="1166812" y="245269"/>
                </a:lnTo>
                <a:lnTo>
                  <a:pt x="1114425" y="233362"/>
                </a:lnTo>
                <a:lnTo>
                  <a:pt x="1078706" y="238125"/>
                </a:lnTo>
                <a:lnTo>
                  <a:pt x="978694" y="257175"/>
                </a:lnTo>
                <a:lnTo>
                  <a:pt x="773906" y="290512"/>
                </a:lnTo>
                <a:lnTo>
                  <a:pt x="683419" y="304800"/>
                </a:lnTo>
                <a:lnTo>
                  <a:pt x="500062" y="340519"/>
                </a:lnTo>
                <a:lnTo>
                  <a:pt x="323850" y="388144"/>
                </a:lnTo>
                <a:lnTo>
                  <a:pt x="252412" y="4071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0" name="Google Shape;3780;p343"/>
          <p:cNvSpPr/>
          <p:nvPr/>
        </p:nvSpPr>
        <p:spPr>
          <a:xfrm>
            <a:off x="3594100" y="3638550"/>
            <a:ext cx="366713" cy="455613"/>
          </a:xfrm>
          <a:custGeom>
            <a:avLst/>
            <a:gdLst/>
            <a:ahLst/>
            <a:cxnLst/>
            <a:rect l="l" t="t" r="r" b="b"/>
            <a:pathLst>
              <a:path w="366713" h="454819" extrusionOk="0">
                <a:moveTo>
                  <a:pt x="76200" y="128588"/>
                </a:moveTo>
                <a:lnTo>
                  <a:pt x="40482" y="88106"/>
                </a:lnTo>
                <a:lnTo>
                  <a:pt x="16669" y="64294"/>
                </a:lnTo>
                <a:lnTo>
                  <a:pt x="4763" y="40481"/>
                </a:lnTo>
                <a:lnTo>
                  <a:pt x="0" y="14288"/>
                </a:lnTo>
                <a:lnTo>
                  <a:pt x="4763" y="0"/>
                </a:lnTo>
                <a:lnTo>
                  <a:pt x="23813" y="2381"/>
                </a:lnTo>
                <a:lnTo>
                  <a:pt x="69057" y="16669"/>
                </a:lnTo>
                <a:lnTo>
                  <a:pt x="157163" y="50006"/>
                </a:lnTo>
                <a:lnTo>
                  <a:pt x="221457" y="76200"/>
                </a:lnTo>
                <a:lnTo>
                  <a:pt x="257175" y="85725"/>
                </a:lnTo>
                <a:lnTo>
                  <a:pt x="276225" y="85725"/>
                </a:lnTo>
                <a:lnTo>
                  <a:pt x="300038" y="73819"/>
                </a:lnTo>
                <a:lnTo>
                  <a:pt x="311944" y="59531"/>
                </a:lnTo>
                <a:lnTo>
                  <a:pt x="340519" y="26194"/>
                </a:lnTo>
                <a:lnTo>
                  <a:pt x="366713" y="428625"/>
                </a:lnTo>
                <a:lnTo>
                  <a:pt x="323850" y="450056"/>
                </a:lnTo>
                <a:lnTo>
                  <a:pt x="264319" y="454819"/>
                </a:lnTo>
                <a:lnTo>
                  <a:pt x="261938" y="428625"/>
                </a:lnTo>
                <a:lnTo>
                  <a:pt x="257175" y="397669"/>
                </a:lnTo>
                <a:lnTo>
                  <a:pt x="247650" y="359569"/>
                </a:lnTo>
                <a:lnTo>
                  <a:pt x="228600" y="316706"/>
                </a:lnTo>
                <a:lnTo>
                  <a:pt x="211932" y="290513"/>
                </a:lnTo>
                <a:lnTo>
                  <a:pt x="173832" y="235744"/>
                </a:lnTo>
                <a:lnTo>
                  <a:pt x="130969" y="185738"/>
                </a:lnTo>
                <a:lnTo>
                  <a:pt x="76200" y="1285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1" name="Google Shape;3781;p343"/>
          <p:cNvSpPr/>
          <p:nvPr/>
        </p:nvSpPr>
        <p:spPr>
          <a:xfrm rot="-5400000">
            <a:off x="1242219" y="3547269"/>
            <a:ext cx="4264025" cy="550863"/>
          </a:xfrm>
          <a:custGeom>
            <a:avLst/>
            <a:gdLst/>
            <a:ahLst/>
            <a:cxnLst/>
            <a:rect l="l" t="t" r="r" b="b"/>
            <a:pathLst>
              <a:path w="4263736" h="550718" extrusionOk="0">
                <a:moveTo>
                  <a:pt x="1766454" y="173181"/>
                </a:moveTo>
                <a:lnTo>
                  <a:pt x="2040081" y="183572"/>
                </a:lnTo>
                <a:lnTo>
                  <a:pt x="2348345" y="193963"/>
                </a:lnTo>
                <a:lnTo>
                  <a:pt x="2725881" y="207818"/>
                </a:lnTo>
                <a:lnTo>
                  <a:pt x="3034145" y="214745"/>
                </a:lnTo>
                <a:lnTo>
                  <a:pt x="3151909" y="218209"/>
                </a:lnTo>
                <a:lnTo>
                  <a:pt x="3366654" y="221672"/>
                </a:lnTo>
                <a:lnTo>
                  <a:pt x="3616036" y="218209"/>
                </a:lnTo>
                <a:lnTo>
                  <a:pt x="3733800" y="218209"/>
                </a:lnTo>
                <a:lnTo>
                  <a:pt x="3830781" y="218209"/>
                </a:lnTo>
                <a:lnTo>
                  <a:pt x="3927763" y="211281"/>
                </a:lnTo>
                <a:lnTo>
                  <a:pt x="4000500" y="200890"/>
                </a:lnTo>
                <a:lnTo>
                  <a:pt x="4031672" y="187036"/>
                </a:lnTo>
                <a:lnTo>
                  <a:pt x="4076700" y="155863"/>
                </a:lnTo>
                <a:lnTo>
                  <a:pt x="4135581" y="103909"/>
                </a:lnTo>
                <a:lnTo>
                  <a:pt x="4187536" y="34636"/>
                </a:lnTo>
                <a:lnTo>
                  <a:pt x="4201390" y="10390"/>
                </a:lnTo>
                <a:lnTo>
                  <a:pt x="4218709" y="0"/>
                </a:lnTo>
                <a:lnTo>
                  <a:pt x="4236027" y="0"/>
                </a:lnTo>
                <a:lnTo>
                  <a:pt x="4253345" y="3463"/>
                </a:lnTo>
                <a:lnTo>
                  <a:pt x="4263736" y="17318"/>
                </a:lnTo>
                <a:lnTo>
                  <a:pt x="4263736" y="38100"/>
                </a:lnTo>
                <a:lnTo>
                  <a:pt x="4253345" y="100445"/>
                </a:lnTo>
                <a:lnTo>
                  <a:pt x="4229100" y="200890"/>
                </a:lnTo>
                <a:lnTo>
                  <a:pt x="4204854" y="277090"/>
                </a:lnTo>
                <a:lnTo>
                  <a:pt x="4180609" y="335972"/>
                </a:lnTo>
                <a:lnTo>
                  <a:pt x="4142509" y="405245"/>
                </a:lnTo>
                <a:lnTo>
                  <a:pt x="4080163" y="481445"/>
                </a:lnTo>
                <a:lnTo>
                  <a:pt x="4017818" y="536863"/>
                </a:lnTo>
                <a:lnTo>
                  <a:pt x="3990109" y="547254"/>
                </a:lnTo>
                <a:lnTo>
                  <a:pt x="3965863" y="550718"/>
                </a:lnTo>
                <a:lnTo>
                  <a:pt x="3931227" y="536863"/>
                </a:lnTo>
                <a:lnTo>
                  <a:pt x="3896590" y="509154"/>
                </a:lnTo>
                <a:lnTo>
                  <a:pt x="3858490" y="488372"/>
                </a:lnTo>
                <a:lnTo>
                  <a:pt x="3789218" y="467590"/>
                </a:lnTo>
                <a:lnTo>
                  <a:pt x="3667990" y="457200"/>
                </a:lnTo>
                <a:lnTo>
                  <a:pt x="3515590" y="446809"/>
                </a:lnTo>
                <a:lnTo>
                  <a:pt x="3321627" y="439881"/>
                </a:lnTo>
                <a:lnTo>
                  <a:pt x="3086100" y="439881"/>
                </a:lnTo>
                <a:lnTo>
                  <a:pt x="2746663" y="426027"/>
                </a:lnTo>
                <a:lnTo>
                  <a:pt x="2161309" y="408709"/>
                </a:lnTo>
                <a:lnTo>
                  <a:pt x="1790700" y="401781"/>
                </a:lnTo>
                <a:lnTo>
                  <a:pt x="1503218" y="398318"/>
                </a:lnTo>
                <a:lnTo>
                  <a:pt x="1246909" y="398318"/>
                </a:lnTo>
                <a:lnTo>
                  <a:pt x="768927" y="398318"/>
                </a:lnTo>
                <a:lnTo>
                  <a:pt x="481445" y="398318"/>
                </a:lnTo>
                <a:lnTo>
                  <a:pt x="297872" y="398318"/>
                </a:lnTo>
                <a:lnTo>
                  <a:pt x="221672" y="384463"/>
                </a:lnTo>
                <a:lnTo>
                  <a:pt x="138545" y="363681"/>
                </a:lnTo>
                <a:lnTo>
                  <a:pt x="55418" y="332509"/>
                </a:lnTo>
                <a:lnTo>
                  <a:pt x="13854" y="308263"/>
                </a:lnTo>
                <a:lnTo>
                  <a:pt x="0" y="294409"/>
                </a:lnTo>
                <a:lnTo>
                  <a:pt x="0" y="273627"/>
                </a:lnTo>
                <a:lnTo>
                  <a:pt x="17318" y="232063"/>
                </a:lnTo>
                <a:lnTo>
                  <a:pt x="48490" y="197427"/>
                </a:lnTo>
                <a:lnTo>
                  <a:pt x="76200" y="176645"/>
                </a:lnTo>
                <a:lnTo>
                  <a:pt x="128154" y="148936"/>
                </a:lnTo>
                <a:lnTo>
                  <a:pt x="200890" y="124690"/>
                </a:lnTo>
                <a:lnTo>
                  <a:pt x="273627" y="114300"/>
                </a:lnTo>
                <a:lnTo>
                  <a:pt x="332509" y="107372"/>
                </a:lnTo>
                <a:lnTo>
                  <a:pt x="426027" y="107372"/>
                </a:lnTo>
                <a:lnTo>
                  <a:pt x="595745" y="121227"/>
                </a:lnTo>
                <a:lnTo>
                  <a:pt x="765463" y="128154"/>
                </a:lnTo>
                <a:lnTo>
                  <a:pt x="1063336" y="145472"/>
                </a:lnTo>
                <a:lnTo>
                  <a:pt x="1451263" y="159327"/>
                </a:lnTo>
                <a:lnTo>
                  <a:pt x="1766454" y="173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2" name="Google Shape;3782;p343"/>
          <p:cNvSpPr/>
          <p:nvPr/>
        </p:nvSpPr>
        <p:spPr>
          <a:xfrm>
            <a:off x="4981575" y="1666875"/>
            <a:ext cx="1509713" cy="452438"/>
          </a:xfrm>
          <a:custGeom>
            <a:avLst/>
            <a:gdLst/>
            <a:ahLst/>
            <a:cxnLst/>
            <a:rect l="l" t="t" r="r" b="b"/>
            <a:pathLst>
              <a:path w="1509713" h="452438" extrusionOk="0">
                <a:moveTo>
                  <a:pt x="683419" y="357188"/>
                </a:moveTo>
                <a:lnTo>
                  <a:pt x="366713" y="404813"/>
                </a:lnTo>
                <a:lnTo>
                  <a:pt x="45244" y="452438"/>
                </a:lnTo>
                <a:lnTo>
                  <a:pt x="0" y="288131"/>
                </a:lnTo>
                <a:lnTo>
                  <a:pt x="50006" y="288131"/>
                </a:lnTo>
                <a:lnTo>
                  <a:pt x="197644" y="290513"/>
                </a:lnTo>
                <a:lnTo>
                  <a:pt x="226219" y="285750"/>
                </a:lnTo>
                <a:lnTo>
                  <a:pt x="407194" y="235744"/>
                </a:lnTo>
                <a:lnTo>
                  <a:pt x="714375" y="150019"/>
                </a:lnTo>
                <a:lnTo>
                  <a:pt x="1031081" y="47625"/>
                </a:lnTo>
                <a:lnTo>
                  <a:pt x="1147763" y="4763"/>
                </a:lnTo>
                <a:lnTo>
                  <a:pt x="1162050" y="0"/>
                </a:lnTo>
                <a:lnTo>
                  <a:pt x="1183481" y="2381"/>
                </a:lnTo>
                <a:lnTo>
                  <a:pt x="1221581" y="9525"/>
                </a:lnTo>
                <a:lnTo>
                  <a:pt x="1309688" y="38100"/>
                </a:lnTo>
                <a:lnTo>
                  <a:pt x="1376363" y="64294"/>
                </a:lnTo>
                <a:lnTo>
                  <a:pt x="1414463" y="85725"/>
                </a:lnTo>
                <a:lnTo>
                  <a:pt x="1471613" y="123825"/>
                </a:lnTo>
                <a:lnTo>
                  <a:pt x="1495425" y="142875"/>
                </a:lnTo>
                <a:lnTo>
                  <a:pt x="1507331" y="159544"/>
                </a:lnTo>
                <a:lnTo>
                  <a:pt x="1509713" y="176213"/>
                </a:lnTo>
                <a:lnTo>
                  <a:pt x="1507331" y="204788"/>
                </a:lnTo>
                <a:lnTo>
                  <a:pt x="1497806" y="228600"/>
                </a:lnTo>
                <a:lnTo>
                  <a:pt x="1476375" y="242888"/>
                </a:lnTo>
                <a:lnTo>
                  <a:pt x="1400175" y="252413"/>
                </a:lnTo>
                <a:lnTo>
                  <a:pt x="1231106" y="276225"/>
                </a:lnTo>
                <a:lnTo>
                  <a:pt x="995363" y="309563"/>
                </a:lnTo>
                <a:lnTo>
                  <a:pt x="683419" y="357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3" name="Google Shape;3783;p343"/>
          <p:cNvSpPr/>
          <p:nvPr/>
        </p:nvSpPr>
        <p:spPr>
          <a:xfrm>
            <a:off x="5019675" y="2409825"/>
            <a:ext cx="1295400" cy="352425"/>
          </a:xfrm>
          <a:custGeom>
            <a:avLst/>
            <a:gdLst/>
            <a:ahLst/>
            <a:cxnLst/>
            <a:rect l="l" t="t" r="r" b="b"/>
            <a:pathLst>
              <a:path w="1295400" h="352425" extrusionOk="0">
                <a:moveTo>
                  <a:pt x="564356" y="150019"/>
                </a:moveTo>
                <a:lnTo>
                  <a:pt x="450056" y="171450"/>
                </a:lnTo>
                <a:lnTo>
                  <a:pt x="333375" y="188119"/>
                </a:lnTo>
                <a:lnTo>
                  <a:pt x="278606" y="195263"/>
                </a:lnTo>
                <a:lnTo>
                  <a:pt x="226219" y="195263"/>
                </a:lnTo>
                <a:lnTo>
                  <a:pt x="142875" y="178594"/>
                </a:lnTo>
                <a:lnTo>
                  <a:pt x="42863" y="145256"/>
                </a:lnTo>
                <a:lnTo>
                  <a:pt x="0" y="140494"/>
                </a:lnTo>
                <a:lnTo>
                  <a:pt x="11906" y="266700"/>
                </a:lnTo>
                <a:lnTo>
                  <a:pt x="111919" y="300038"/>
                </a:lnTo>
                <a:lnTo>
                  <a:pt x="202406" y="330994"/>
                </a:lnTo>
                <a:lnTo>
                  <a:pt x="280988" y="347663"/>
                </a:lnTo>
                <a:lnTo>
                  <a:pt x="330994" y="352425"/>
                </a:lnTo>
                <a:lnTo>
                  <a:pt x="473869" y="328613"/>
                </a:lnTo>
                <a:lnTo>
                  <a:pt x="626269" y="302419"/>
                </a:lnTo>
                <a:lnTo>
                  <a:pt x="845344" y="259556"/>
                </a:lnTo>
                <a:lnTo>
                  <a:pt x="1038225" y="216694"/>
                </a:lnTo>
                <a:lnTo>
                  <a:pt x="1197769" y="183356"/>
                </a:lnTo>
                <a:lnTo>
                  <a:pt x="1254919" y="169069"/>
                </a:lnTo>
                <a:lnTo>
                  <a:pt x="1273969" y="157163"/>
                </a:lnTo>
                <a:lnTo>
                  <a:pt x="1290638" y="138113"/>
                </a:lnTo>
                <a:lnTo>
                  <a:pt x="1295400" y="121444"/>
                </a:lnTo>
                <a:lnTo>
                  <a:pt x="1295400" y="111919"/>
                </a:lnTo>
                <a:lnTo>
                  <a:pt x="1281113" y="90488"/>
                </a:lnTo>
                <a:lnTo>
                  <a:pt x="1238250" y="61913"/>
                </a:lnTo>
                <a:lnTo>
                  <a:pt x="1185863" y="30956"/>
                </a:lnTo>
                <a:lnTo>
                  <a:pt x="1128713" y="4763"/>
                </a:lnTo>
                <a:lnTo>
                  <a:pt x="1097756" y="0"/>
                </a:lnTo>
                <a:lnTo>
                  <a:pt x="1076325" y="7144"/>
                </a:lnTo>
                <a:lnTo>
                  <a:pt x="1047750" y="21431"/>
                </a:lnTo>
                <a:lnTo>
                  <a:pt x="940594" y="57150"/>
                </a:lnTo>
                <a:lnTo>
                  <a:pt x="757238" y="109538"/>
                </a:lnTo>
                <a:lnTo>
                  <a:pt x="564356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4" name="Google Shape;3784;p343"/>
          <p:cNvSpPr/>
          <p:nvPr/>
        </p:nvSpPr>
        <p:spPr>
          <a:xfrm>
            <a:off x="5027613" y="3005138"/>
            <a:ext cx="1285875" cy="365125"/>
          </a:xfrm>
          <a:custGeom>
            <a:avLst/>
            <a:gdLst/>
            <a:ahLst/>
            <a:cxnLst/>
            <a:rect l="l" t="t" r="r" b="b"/>
            <a:pathLst>
              <a:path w="1285875" h="364331" extrusionOk="0">
                <a:moveTo>
                  <a:pt x="402431" y="176212"/>
                </a:moveTo>
                <a:lnTo>
                  <a:pt x="276225" y="202406"/>
                </a:lnTo>
                <a:lnTo>
                  <a:pt x="235744" y="209550"/>
                </a:lnTo>
                <a:lnTo>
                  <a:pt x="183356" y="209550"/>
                </a:lnTo>
                <a:lnTo>
                  <a:pt x="123825" y="202406"/>
                </a:lnTo>
                <a:lnTo>
                  <a:pt x="0" y="161925"/>
                </a:lnTo>
                <a:lnTo>
                  <a:pt x="11906" y="307181"/>
                </a:lnTo>
                <a:lnTo>
                  <a:pt x="80962" y="328612"/>
                </a:lnTo>
                <a:lnTo>
                  <a:pt x="126206" y="342900"/>
                </a:lnTo>
                <a:lnTo>
                  <a:pt x="161925" y="354806"/>
                </a:lnTo>
                <a:lnTo>
                  <a:pt x="204787" y="361950"/>
                </a:lnTo>
                <a:lnTo>
                  <a:pt x="238125" y="364331"/>
                </a:lnTo>
                <a:lnTo>
                  <a:pt x="276225" y="361950"/>
                </a:lnTo>
                <a:lnTo>
                  <a:pt x="345281" y="354806"/>
                </a:lnTo>
                <a:lnTo>
                  <a:pt x="507206" y="330993"/>
                </a:lnTo>
                <a:lnTo>
                  <a:pt x="750094" y="292893"/>
                </a:lnTo>
                <a:lnTo>
                  <a:pt x="947737" y="261937"/>
                </a:lnTo>
                <a:lnTo>
                  <a:pt x="1085850" y="242887"/>
                </a:lnTo>
                <a:lnTo>
                  <a:pt x="1150144" y="228600"/>
                </a:lnTo>
                <a:lnTo>
                  <a:pt x="1200150" y="209550"/>
                </a:lnTo>
                <a:lnTo>
                  <a:pt x="1235869" y="190500"/>
                </a:lnTo>
                <a:lnTo>
                  <a:pt x="1264444" y="173831"/>
                </a:lnTo>
                <a:lnTo>
                  <a:pt x="1281112" y="159543"/>
                </a:lnTo>
                <a:lnTo>
                  <a:pt x="1285875" y="147637"/>
                </a:lnTo>
                <a:lnTo>
                  <a:pt x="1281112" y="126206"/>
                </a:lnTo>
                <a:lnTo>
                  <a:pt x="1259681" y="97631"/>
                </a:lnTo>
                <a:lnTo>
                  <a:pt x="1223962" y="71437"/>
                </a:lnTo>
                <a:lnTo>
                  <a:pt x="1157287" y="33337"/>
                </a:lnTo>
                <a:lnTo>
                  <a:pt x="1097756" y="4762"/>
                </a:lnTo>
                <a:lnTo>
                  <a:pt x="1078706" y="0"/>
                </a:lnTo>
                <a:lnTo>
                  <a:pt x="1042987" y="7143"/>
                </a:lnTo>
                <a:lnTo>
                  <a:pt x="976312" y="38100"/>
                </a:lnTo>
                <a:lnTo>
                  <a:pt x="923925" y="66675"/>
                </a:lnTo>
                <a:lnTo>
                  <a:pt x="866775" y="80962"/>
                </a:lnTo>
                <a:lnTo>
                  <a:pt x="681037" y="119062"/>
                </a:lnTo>
                <a:lnTo>
                  <a:pt x="402431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5" name="Google Shape;3785;p343"/>
          <p:cNvSpPr/>
          <p:nvPr/>
        </p:nvSpPr>
        <p:spPr>
          <a:xfrm>
            <a:off x="3854450" y="3606800"/>
            <a:ext cx="3382963" cy="650875"/>
          </a:xfrm>
          <a:custGeom>
            <a:avLst/>
            <a:gdLst/>
            <a:ahLst/>
            <a:cxnLst/>
            <a:rect l="l" t="t" r="r" b="b"/>
            <a:pathLst>
              <a:path w="3382719" h="650738" extrusionOk="0">
                <a:moveTo>
                  <a:pt x="914400" y="342198"/>
                </a:moveTo>
                <a:lnTo>
                  <a:pt x="684397" y="389882"/>
                </a:lnTo>
                <a:lnTo>
                  <a:pt x="431955" y="445980"/>
                </a:lnTo>
                <a:lnTo>
                  <a:pt x="319759" y="471224"/>
                </a:lnTo>
                <a:lnTo>
                  <a:pt x="283295" y="471224"/>
                </a:lnTo>
                <a:lnTo>
                  <a:pt x="173904" y="471224"/>
                </a:lnTo>
                <a:lnTo>
                  <a:pt x="89757" y="465614"/>
                </a:lnTo>
                <a:lnTo>
                  <a:pt x="2804" y="460005"/>
                </a:lnTo>
                <a:lnTo>
                  <a:pt x="0" y="479639"/>
                </a:lnTo>
                <a:lnTo>
                  <a:pt x="2804" y="504883"/>
                </a:lnTo>
                <a:lnTo>
                  <a:pt x="8414" y="527322"/>
                </a:lnTo>
                <a:lnTo>
                  <a:pt x="25244" y="555371"/>
                </a:lnTo>
                <a:lnTo>
                  <a:pt x="47683" y="580616"/>
                </a:lnTo>
                <a:lnTo>
                  <a:pt x="81342" y="603055"/>
                </a:lnTo>
                <a:lnTo>
                  <a:pt x="117806" y="619884"/>
                </a:lnTo>
                <a:lnTo>
                  <a:pt x="154269" y="633909"/>
                </a:lnTo>
                <a:lnTo>
                  <a:pt x="199148" y="645128"/>
                </a:lnTo>
                <a:lnTo>
                  <a:pt x="249636" y="650738"/>
                </a:lnTo>
                <a:lnTo>
                  <a:pt x="305735" y="645128"/>
                </a:lnTo>
                <a:lnTo>
                  <a:pt x="451590" y="614275"/>
                </a:lnTo>
                <a:lnTo>
                  <a:pt x="614274" y="583421"/>
                </a:lnTo>
                <a:lnTo>
                  <a:pt x="830252" y="518908"/>
                </a:lnTo>
                <a:lnTo>
                  <a:pt x="990132" y="482444"/>
                </a:lnTo>
                <a:lnTo>
                  <a:pt x="1208915" y="431955"/>
                </a:lnTo>
                <a:lnTo>
                  <a:pt x="1466966" y="378662"/>
                </a:lnTo>
                <a:lnTo>
                  <a:pt x="1657700" y="342198"/>
                </a:lnTo>
                <a:lnTo>
                  <a:pt x="1775506" y="322564"/>
                </a:lnTo>
                <a:lnTo>
                  <a:pt x="1921362" y="308540"/>
                </a:lnTo>
                <a:lnTo>
                  <a:pt x="2070022" y="300125"/>
                </a:lnTo>
                <a:lnTo>
                  <a:pt x="2269170" y="288905"/>
                </a:lnTo>
                <a:lnTo>
                  <a:pt x="2431855" y="283295"/>
                </a:lnTo>
                <a:lnTo>
                  <a:pt x="2628198" y="280490"/>
                </a:lnTo>
                <a:lnTo>
                  <a:pt x="2793688" y="286100"/>
                </a:lnTo>
                <a:lnTo>
                  <a:pt x="2959177" y="291710"/>
                </a:lnTo>
                <a:lnTo>
                  <a:pt x="3093813" y="300125"/>
                </a:lnTo>
                <a:lnTo>
                  <a:pt x="3203204" y="314149"/>
                </a:lnTo>
                <a:lnTo>
                  <a:pt x="3248083" y="319759"/>
                </a:lnTo>
                <a:lnTo>
                  <a:pt x="3287352" y="319759"/>
                </a:lnTo>
                <a:lnTo>
                  <a:pt x="3329425" y="311344"/>
                </a:lnTo>
                <a:lnTo>
                  <a:pt x="3363084" y="297320"/>
                </a:lnTo>
                <a:lnTo>
                  <a:pt x="3371499" y="288905"/>
                </a:lnTo>
                <a:lnTo>
                  <a:pt x="3379914" y="263661"/>
                </a:lnTo>
                <a:lnTo>
                  <a:pt x="3382719" y="235612"/>
                </a:lnTo>
                <a:lnTo>
                  <a:pt x="3379914" y="210368"/>
                </a:lnTo>
                <a:lnTo>
                  <a:pt x="3368694" y="185124"/>
                </a:lnTo>
                <a:lnTo>
                  <a:pt x="3343450" y="157075"/>
                </a:lnTo>
                <a:lnTo>
                  <a:pt x="3321011" y="143050"/>
                </a:lnTo>
                <a:lnTo>
                  <a:pt x="3267717" y="115001"/>
                </a:lnTo>
                <a:lnTo>
                  <a:pt x="3163936" y="72927"/>
                </a:lnTo>
                <a:lnTo>
                  <a:pt x="3054544" y="36463"/>
                </a:lnTo>
                <a:lnTo>
                  <a:pt x="2931128" y="5609"/>
                </a:lnTo>
                <a:lnTo>
                  <a:pt x="2875030" y="0"/>
                </a:lnTo>
                <a:lnTo>
                  <a:pt x="2846981" y="16829"/>
                </a:lnTo>
                <a:lnTo>
                  <a:pt x="2698321" y="92562"/>
                </a:lnTo>
                <a:lnTo>
                  <a:pt x="2625393" y="92562"/>
                </a:lnTo>
                <a:lnTo>
                  <a:pt x="2476733" y="98171"/>
                </a:lnTo>
                <a:lnTo>
                  <a:pt x="2283195" y="115001"/>
                </a:lnTo>
                <a:lnTo>
                  <a:pt x="2058802" y="134635"/>
                </a:lnTo>
                <a:lnTo>
                  <a:pt x="1848434" y="159879"/>
                </a:lnTo>
                <a:lnTo>
                  <a:pt x="1626846" y="193538"/>
                </a:lnTo>
                <a:lnTo>
                  <a:pt x="1399649" y="232807"/>
                </a:lnTo>
                <a:lnTo>
                  <a:pt x="1211720" y="272076"/>
                </a:lnTo>
                <a:lnTo>
                  <a:pt x="1015376" y="319759"/>
                </a:lnTo>
                <a:lnTo>
                  <a:pt x="914400" y="3421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343"/>
          <p:cNvSpPr/>
          <p:nvPr/>
        </p:nvSpPr>
        <p:spPr>
          <a:xfrm>
            <a:off x="4433888" y="4083050"/>
            <a:ext cx="385762" cy="2051050"/>
          </a:xfrm>
          <a:custGeom>
            <a:avLst/>
            <a:gdLst/>
            <a:ahLst/>
            <a:cxnLst/>
            <a:rect l="l" t="t" r="r" b="b"/>
            <a:pathLst>
              <a:path w="385845" h="2050793" extrusionOk="0">
                <a:moveTo>
                  <a:pt x="356774" y="623695"/>
                </a:moveTo>
                <a:lnTo>
                  <a:pt x="369988" y="436058"/>
                </a:lnTo>
                <a:lnTo>
                  <a:pt x="383202" y="280134"/>
                </a:lnTo>
                <a:lnTo>
                  <a:pt x="385845" y="208779"/>
                </a:lnTo>
                <a:lnTo>
                  <a:pt x="380559" y="158566"/>
                </a:lnTo>
                <a:lnTo>
                  <a:pt x="364703" y="116282"/>
                </a:lnTo>
                <a:lnTo>
                  <a:pt x="354132" y="100425"/>
                </a:lnTo>
                <a:lnTo>
                  <a:pt x="314490" y="73997"/>
                </a:lnTo>
                <a:lnTo>
                  <a:pt x="224636" y="0"/>
                </a:lnTo>
                <a:lnTo>
                  <a:pt x="5285" y="71355"/>
                </a:lnTo>
                <a:lnTo>
                  <a:pt x="89854" y="103068"/>
                </a:lnTo>
                <a:lnTo>
                  <a:pt x="105711" y="113639"/>
                </a:lnTo>
                <a:lnTo>
                  <a:pt x="116282" y="126853"/>
                </a:lnTo>
                <a:lnTo>
                  <a:pt x="132138" y="153281"/>
                </a:lnTo>
                <a:lnTo>
                  <a:pt x="145352" y="198208"/>
                </a:lnTo>
                <a:lnTo>
                  <a:pt x="153281" y="264277"/>
                </a:lnTo>
                <a:lnTo>
                  <a:pt x="153281" y="422844"/>
                </a:lnTo>
                <a:lnTo>
                  <a:pt x="150638" y="774333"/>
                </a:lnTo>
                <a:lnTo>
                  <a:pt x="142710" y="948756"/>
                </a:lnTo>
                <a:lnTo>
                  <a:pt x="132138" y="1125822"/>
                </a:lnTo>
                <a:lnTo>
                  <a:pt x="121567" y="1218319"/>
                </a:lnTo>
                <a:lnTo>
                  <a:pt x="103068" y="1318744"/>
                </a:lnTo>
                <a:lnTo>
                  <a:pt x="84569" y="1403313"/>
                </a:lnTo>
                <a:lnTo>
                  <a:pt x="42284" y="1551308"/>
                </a:lnTo>
                <a:lnTo>
                  <a:pt x="0" y="1667590"/>
                </a:lnTo>
                <a:lnTo>
                  <a:pt x="0" y="1683447"/>
                </a:lnTo>
                <a:lnTo>
                  <a:pt x="2642" y="1723089"/>
                </a:lnTo>
                <a:lnTo>
                  <a:pt x="10571" y="1768016"/>
                </a:lnTo>
                <a:lnTo>
                  <a:pt x="31713" y="1834085"/>
                </a:lnTo>
                <a:lnTo>
                  <a:pt x="63426" y="1910726"/>
                </a:lnTo>
                <a:lnTo>
                  <a:pt x="71355" y="1931868"/>
                </a:lnTo>
                <a:lnTo>
                  <a:pt x="95140" y="1984723"/>
                </a:lnTo>
                <a:lnTo>
                  <a:pt x="116282" y="2013794"/>
                </a:lnTo>
                <a:lnTo>
                  <a:pt x="137424" y="2034936"/>
                </a:lnTo>
                <a:lnTo>
                  <a:pt x="150638" y="2040222"/>
                </a:lnTo>
                <a:lnTo>
                  <a:pt x="166495" y="2045507"/>
                </a:lnTo>
                <a:lnTo>
                  <a:pt x="190279" y="2050793"/>
                </a:lnTo>
                <a:lnTo>
                  <a:pt x="216707" y="2042864"/>
                </a:lnTo>
                <a:lnTo>
                  <a:pt x="237849" y="2032293"/>
                </a:lnTo>
                <a:lnTo>
                  <a:pt x="264277" y="2008508"/>
                </a:lnTo>
                <a:lnTo>
                  <a:pt x="295990" y="1968867"/>
                </a:lnTo>
                <a:lnTo>
                  <a:pt x="327704" y="1918654"/>
                </a:lnTo>
                <a:lnTo>
                  <a:pt x="290705" y="1548666"/>
                </a:lnTo>
                <a:lnTo>
                  <a:pt x="335632" y="927614"/>
                </a:lnTo>
                <a:lnTo>
                  <a:pt x="354132" y="676550"/>
                </a:lnTo>
                <a:lnTo>
                  <a:pt x="356774" y="6236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343"/>
          <p:cNvSpPr/>
          <p:nvPr/>
        </p:nvSpPr>
        <p:spPr>
          <a:xfrm>
            <a:off x="4678363" y="5160963"/>
            <a:ext cx="1055687" cy="889000"/>
          </a:xfrm>
          <a:custGeom>
            <a:avLst/>
            <a:gdLst/>
            <a:ahLst/>
            <a:cxnLst/>
            <a:rect l="l" t="t" r="r" b="b"/>
            <a:pathLst>
              <a:path w="1054894" h="890587" extrusionOk="0">
                <a:moveTo>
                  <a:pt x="516732" y="269081"/>
                </a:moveTo>
                <a:lnTo>
                  <a:pt x="342900" y="361950"/>
                </a:lnTo>
                <a:lnTo>
                  <a:pt x="280988" y="395287"/>
                </a:lnTo>
                <a:lnTo>
                  <a:pt x="221457" y="416719"/>
                </a:lnTo>
                <a:lnTo>
                  <a:pt x="109538" y="457200"/>
                </a:lnTo>
                <a:lnTo>
                  <a:pt x="0" y="492919"/>
                </a:lnTo>
                <a:lnTo>
                  <a:pt x="47625" y="890587"/>
                </a:lnTo>
                <a:lnTo>
                  <a:pt x="80963" y="845344"/>
                </a:lnTo>
                <a:lnTo>
                  <a:pt x="154782" y="781050"/>
                </a:lnTo>
                <a:lnTo>
                  <a:pt x="323850" y="645319"/>
                </a:lnTo>
                <a:lnTo>
                  <a:pt x="500063" y="502444"/>
                </a:lnTo>
                <a:lnTo>
                  <a:pt x="723900" y="321469"/>
                </a:lnTo>
                <a:lnTo>
                  <a:pt x="897732" y="178594"/>
                </a:lnTo>
                <a:lnTo>
                  <a:pt x="1033463" y="66675"/>
                </a:lnTo>
                <a:lnTo>
                  <a:pt x="1045369" y="54769"/>
                </a:lnTo>
                <a:lnTo>
                  <a:pt x="1054894" y="35719"/>
                </a:lnTo>
                <a:lnTo>
                  <a:pt x="1054894" y="23812"/>
                </a:lnTo>
                <a:lnTo>
                  <a:pt x="1050132" y="7144"/>
                </a:lnTo>
                <a:lnTo>
                  <a:pt x="1031082" y="0"/>
                </a:lnTo>
                <a:lnTo>
                  <a:pt x="1004888" y="7144"/>
                </a:lnTo>
                <a:lnTo>
                  <a:pt x="878682" y="76200"/>
                </a:lnTo>
                <a:lnTo>
                  <a:pt x="738188" y="150019"/>
                </a:lnTo>
                <a:lnTo>
                  <a:pt x="595313" y="226219"/>
                </a:lnTo>
                <a:lnTo>
                  <a:pt x="516732" y="269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343"/>
          <p:cNvSpPr/>
          <p:nvPr/>
        </p:nvSpPr>
        <p:spPr>
          <a:xfrm>
            <a:off x="5267325" y="4095750"/>
            <a:ext cx="2208213" cy="1744663"/>
          </a:xfrm>
          <a:custGeom>
            <a:avLst/>
            <a:gdLst/>
            <a:ahLst/>
            <a:cxnLst/>
            <a:rect l="l" t="t" r="r" b="b"/>
            <a:pathLst>
              <a:path w="2207419" h="1745456" extrusionOk="0">
                <a:moveTo>
                  <a:pt x="557213" y="392906"/>
                </a:moveTo>
                <a:lnTo>
                  <a:pt x="469106" y="309563"/>
                </a:lnTo>
                <a:lnTo>
                  <a:pt x="404813" y="254794"/>
                </a:lnTo>
                <a:lnTo>
                  <a:pt x="311944" y="176213"/>
                </a:lnTo>
                <a:lnTo>
                  <a:pt x="226219" y="109538"/>
                </a:lnTo>
                <a:lnTo>
                  <a:pt x="138113" y="45244"/>
                </a:lnTo>
                <a:lnTo>
                  <a:pt x="88106" y="9525"/>
                </a:lnTo>
                <a:lnTo>
                  <a:pt x="64294" y="0"/>
                </a:lnTo>
                <a:lnTo>
                  <a:pt x="38100" y="0"/>
                </a:lnTo>
                <a:lnTo>
                  <a:pt x="16669" y="0"/>
                </a:lnTo>
                <a:lnTo>
                  <a:pt x="2381" y="4763"/>
                </a:lnTo>
                <a:lnTo>
                  <a:pt x="0" y="23813"/>
                </a:lnTo>
                <a:lnTo>
                  <a:pt x="7144" y="40481"/>
                </a:lnTo>
                <a:lnTo>
                  <a:pt x="40481" y="76200"/>
                </a:lnTo>
                <a:lnTo>
                  <a:pt x="85725" y="111919"/>
                </a:lnTo>
                <a:lnTo>
                  <a:pt x="185738" y="185738"/>
                </a:lnTo>
                <a:lnTo>
                  <a:pt x="238125" y="228600"/>
                </a:lnTo>
                <a:lnTo>
                  <a:pt x="292894" y="300038"/>
                </a:lnTo>
                <a:lnTo>
                  <a:pt x="426244" y="466725"/>
                </a:lnTo>
                <a:lnTo>
                  <a:pt x="597694" y="683419"/>
                </a:lnTo>
                <a:lnTo>
                  <a:pt x="735806" y="852488"/>
                </a:lnTo>
                <a:lnTo>
                  <a:pt x="881063" y="1038225"/>
                </a:lnTo>
                <a:lnTo>
                  <a:pt x="1012031" y="1204913"/>
                </a:lnTo>
                <a:lnTo>
                  <a:pt x="1135856" y="1362075"/>
                </a:lnTo>
                <a:lnTo>
                  <a:pt x="1247775" y="1500188"/>
                </a:lnTo>
                <a:lnTo>
                  <a:pt x="1331119" y="1607344"/>
                </a:lnTo>
                <a:lnTo>
                  <a:pt x="1378744" y="1664494"/>
                </a:lnTo>
                <a:lnTo>
                  <a:pt x="1404938" y="1688306"/>
                </a:lnTo>
                <a:lnTo>
                  <a:pt x="1431131" y="1704975"/>
                </a:lnTo>
                <a:lnTo>
                  <a:pt x="1459706" y="1719263"/>
                </a:lnTo>
                <a:lnTo>
                  <a:pt x="1483519" y="1726406"/>
                </a:lnTo>
                <a:lnTo>
                  <a:pt x="1535906" y="1728788"/>
                </a:lnTo>
                <a:lnTo>
                  <a:pt x="1590675" y="1721644"/>
                </a:lnTo>
                <a:lnTo>
                  <a:pt x="1721644" y="1726406"/>
                </a:lnTo>
                <a:lnTo>
                  <a:pt x="1909763" y="1731169"/>
                </a:lnTo>
                <a:lnTo>
                  <a:pt x="2095500" y="1740694"/>
                </a:lnTo>
                <a:lnTo>
                  <a:pt x="2152650" y="1745456"/>
                </a:lnTo>
                <a:lnTo>
                  <a:pt x="2169319" y="1740694"/>
                </a:lnTo>
                <a:lnTo>
                  <a:pt x="2190750" y="1731169"/>
                </a:lnTo>
                <a:lnTo>
                  <a:pt x="2200275" y="1721644"/>
                </a:lnTo>
                <a:lnTo>
                  <a:pt x="2207419" y="1707356"/>
                </a:lnTo>
                <a:lnTo>
                  <a:pt x="2207419" y="1693069"/>
                </a:lnTo>
                <a:lnTo>
                  <a:pt x="2200275" y="1676400"/>
                </a:lnTo>
                <a:lnTo>
                  <a:pt x="2157413" y="1652588"/>
                </a:lnTo>
                <a:lnTo>
                  <a:pt x="2088356" y="1614488"/>
                </a:lnTo>
                <a:lnTo>
                  <a:pt x="1974056" y="1545431"/>
                </a:lnTo>
                <a:lnTo>
                  <a:pt x="1862138" y="1473994"/>
                </a:lnTo>
                <a:lnTo>
                  <a:pt x="1678781" y="1347788"/>
                </a:lnTo>
                <a:lnTo>
                  <a:pt x="1533525" y="1243013"/>
                </a:lnTo>
                <a:lnTo>
                  <a:pt x="1378744" y="1123950"/>
                </a:lnTo>
                <a:lnTo>
                  <a:pt x="1285875" y="1045369"/>
                </a:lnTo>
                <a:lnTo>
                  <a:pt x="1097756" y="888206"/>
                </a:lnTo>
                <a:lnTo>
                  <a:pt x="947738" y="752475"/>
                </a:lnTo>
                <a:lnTo>
                  <a:pt x="819150" y="631031"/>
                </a:lnTo>
                <a:lnTo>
                  <a:pt x="762000" y="576263"/>
                </a:lnTo>
                <a:lnTo>
                  <a:pt x="664369" y="500063"/>
                </a:lnTo>
                <a:lnTo>
                  <a:pt x="557213" y="392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243D287-70D4-3C4B-A622-E805CC19420E}"/>
              </a:ext>
            </a:extLst>
          </p:cNvPr>
          <p:cNvGrpSpPr/>
          <p:nvPr/>
        </p:nvGrpSpPr>
        <p:grpSpPr>
          <a:xfrm>
            <a:off x="2630568" y="1674895"/>
            <a:ext cx="4852988" cy="4467225"/>
            <a:chOff x="2774950" y="1819275"/>
            <a:chExt cx="4852988" cy="4467225"/>
          </a:xfrm>
        </p:grpSpPr>
        <p:sp>
          <p:nvSpPr>
            <p:cNvPr id="16" name="Google Shape;3776;p343">
              <a:extLst>
                <a:ext uri="{FF2B5EF4-FFF2-40B4-BE49-F238E27FC236}">
                  <a16:creationId xmlns:a16="http://schemas.microsoft.com/office/drawing/2014/main" id="{0B54A1C4-673F-674F-B950-EE915EB86297}"/>
                </a:ext>
              </a:extLst>
            </p:cNvPr>
            <p:cNvSpPr/>
            <p:nvPr/>
          </p:nvSpPr>
          <p:spPr>
            <a:xfrm>
              <a:off x="2774950" y="2838450"/>
              <a:ext cx="271463" cy="1792288"/>
            </a:xfrm>
            <a:custGeom>
              <a:avLst/>
              <a:gdLst/>
              <a:ahLst/>
              <a:cxnLst/>
              <a:rect l="l" t="t" r="r" b="b"/>
              <a:pathLst>
                <a:path w="271463" h="1793081" extrusionOk="0">
                  <a:moveTo>
                    <a:pt x="269082" y="571500"/>
                  </a:moveTo>
                  <a:cubicBezTo>
                    <a:pt x="269876" y="497681"/>
                    <a:pt x="270669" y="423863"/>
                    <a:pt x="271463" y="350044"/>
                  </a:cubicBezTo>
                  <a:lnTo>
                    <a:pt x="271463" y="214313"/>
                  </a:lnTo>
                  <a:lnTo>
                    <a:pt x="245269" y="73819"/>
                  </a:lnTo>
                  <a:lnTo>
                    <a:pt x="188119" y="52388"/>
                  </a:lnTo>
                  <a:lnTo>
                    <a:pt x="116682" y="26194"/>
                  </a:lnTo>
                  <a:lnTo>
                    <a:pt x="85725" y="14288"/>
                  </a:lnTo>
                  <a:lnTo>
                    <a:pt x="40482" y="0"/>
                  </a:lnTo>
                  <a:lnTo>
                    <a:pt x="21432" y="0"/>
                  </a:lnTo>
                  <a:lnTo>
                    <a:pt x="2382" y="4763"/>
                  </a:lnTo>
                  <a:lnTo>
                    <a:pt x="0" y="21431"/>
                  </a:lnTo>
                  <a:lnTo>
                    <a:pt x="14288" y="40481"/>
                  </a:lnTo>
                  <a:lnTo>
                    <a:pt x="54769" y="83344"/>
                  </a:lnTo>
                  <a:lnTo>
                    <a:pt x="83344" y="130969"/>
                  </a:lnTo>
                  <a:lnTo>
                    <a:pt x="90488" y="147638"/>
                  </a:lnTo>
                  <a:lnTo>
                    <a:pt x="97632" y="307181"/>
                  </a:lnTo>
                  <a:cubicBezTo>
                    <a:pt x="98426" y="384175"/>
                    <a:pt x="99219" y="461169"/>
                    <a:pt x="100013" y="538163"/>
                  </a:cubicBezTo>
                  <a:cubicBezTo>
                    <a:pt x="99219" y="604044"/>
                    <a:pt x="98426" y="669925"/>
                    <a:pt x="97632" y="735806"/>
                  </a:cubicBezTo>
                  <a:lnTo>
                    <a:pt x="95250" y="904875"/>
                  </a:lnTo>
                  <a:lnTo>
                    <a:pt x="88107" y="1040606"/>
                  </a:lnTo>
                  <a:lnTo>
                    <a:pt x="78582" y="1173956"/>
                  </a:lnTo>
                  <a:lnTo>
                    <a:pt x="69057" y="1266825"/>
                  </a:lnTo>
                  <a:lnTo>
                    <a:pt x="54769" y="1362075"/>
                  </a:lnTo>
                  <a:lnTo>
                    <a:pt x="30957" y="1473994"/>
                  </a:lnTo>
                  <a:lnTo>
                    <a:pt x="2382" y="1564481"/>
                  </a:lnTo>
                  <a:lnTo>
                    <a:pt x="4763" y="1597819"/>
                  </a:lnTo>
                  <a:lnTo>
                    <a:pt x="16669" y="1666875"/>
                  </a:lnTo>
                  <a:lnTo>
                    <a:pt x="30957" y="1719263"/>
                  </a:lnTo>
                  <a:lnTo>
                    <a:pt x="52388" y="1762125"/>
                  </a:lnTo>
                  <a:lnTo>
                    <a:pt x="69057" y="1781175"/>
                  </a:lnTo>
                  <a:lnTo>
                    <a:pt x="85725" y="1793081"/>
                  </a:lnTo>
                  <a:lnTo>
                    <a:pt x="109538" y="1793081"/>
                  </a:lnTo>
                  <a:lnTo>
                    <a:pt x="142875" y="1788319"/>
                  </a:lnTo>
                  <a:lnTo>
                    <a:pt x="178594" y="1774031"/>
                  </a:lnTo>
                  <a:lnTo>
                    <a:pt x="202407" y="1754981"/>
                  </a:lnTo>
                  <a:lnTo>
                    <a:pt x="223838" y="1731169"/>
                  </a:lnTo>
                  <a:lnTo>
                    <a:pt x="242888" y="1702594"/>
                  </a:lnTo>
                  <a:lnTo>
                    <a:pt x="257175" y="1662113"/>
                  </a:lnTo>
                  <a:lnTo>
                    <a:pt x="266700" y="1609725"/>
                  </a:lnTo>
                  <a:lnTo>
                    <a:pt x="269082" y="1543050"/>
                  </a:lnTo>
                  <a:cubicBezTo>
                    <a:pt x="269876" y="1504156"/>
                    <a:pt x="270669" y="1465263"/>
                    <a:pt x="271463" y="1426369"/>
                  </a:cubicBezTo>
                  <a:cubicBezTo>
                    <a:pt x="270669" y="1361281"/>
                    <a:pt x="269876" y="1296194"/>
                    <a:pt x="269082" y="1231106"/>
                  </a:cubicBezTo>
                  <a:lnTo>
                    <a:pt x="269082" y="571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77;p343">
              <a:extLst>
                <a:ext uri="{FF2B5EF4-FFF2-40B4-BE49-F238E27FC236}">
                  <a16:creationId xmlns:a16="http://schemas.microsoft.com/office/drawing/2014/main" id="{966DA33A-CED7-0C49-8DF6-D3EE194416C2}"/>
                </a:ext>
              </a:extLst>
            </p:cNvPr>
            <p:cNvSpPr/>
            <p:nvPr/>
          </p:nvSpPr>
          <p:spPr>
            <a:xfrm>
              <a:off x="4816475" y="1973263"/>
              <a:ext cx="422275" cy="2168525"/>
            </a:xfrm>
            <a:custGeom>
              <a:avLst/>
              <a:gdLst/>
              <a:ahLst/>
              <a:cxnLst/>
              <a:rect l="l" t="t" r="r" b="b"/>
              <a:pathLst>
                <a:path w="421716" h="2167799" extrusionOk="0">
                  <a:moveTo>
                    <a:pt x="213457" y="700944"/>
                  </a:moveTo>
                  <a:lnTo>
                    <a:pt x="213457" y="536525"/>
                  </a:lnTo>
                  <a:lnTo>
                    <a:pt x="213457" y="470181"/>
                  </a:lnTo>
                  <a:lnTo>
                    <a:pt x="213457" y="395183"/>
                  </a:lnTo>
                  <a:lnTo>
                    <a:pt x="207687" y="349030"/>
                  </a:lnTo>
                  <a:lnTo>
                    <a:pt x="196149" y="288455"/>
                  </a:lnTo>
                  <a:lnTo>
                    <a:pt x="175957" y="233648"/>
                  </a:lnTo>
                  <a:lnTo>
                    <a:pt x="155766" y="193265"/>
                  </a:lnTo>
                  <a:lnTo>
                    <a:pt x="129805" y="164419"/>
                  </a:lnTo>
                  <a:lnTo>
                    <a:pt x="95190" y="132689"/>
                  </a:lnTo>
                  <a:lnTo>
                    <a:pt x="54807" y="100959"/>
                  </a:lnTo>
                  <a:lnTo>
                    <a:pt x="20192" y="74998"/>
                  </a:lnTo>
                  <a:lnTo>
                    <a:pt x="5769" y="54807"/>
                  </a:lnTo>
                  <a:lnTo>
                    <a:pt x="0" y="37499"/>
                  </a:lnTo>
                  <a:lnTo>
                    <a:pt x="0" y="17308"/>
                  </a:lnTo>
                  <a:lnTo>
                    <a:pt x="5769" y="2885"/>
                  </a:lnTo>
                  <a:lnTo>
                    <a:pt x="46153" y="0"/>
                  </a:lnTo>
                  <a:lnTo>
                    <a:pt x="100959" y="5769"/>
                  </a:lnTo>
                  <a:lnTo>
                    <a:pt x="141343" y="14423"/>
                  </a:lnTo>
                  <a:lnTo>
                    <a:pt x="199034" y="37499"/>
                  </a:lnTo>
                  <a:lnTo>
                    <a:pt x="253840" y="63460"/>
                  </a:lnTo>
                  <a:lnTo>
                    <a:pt x="317300" y="100959"/>
                  </a:lnTo>
                  <a:lnTo>
                    <a:pt x="372106" y="138458"/>
                  </a:lnTo>
                  <a:lnTo>
                    <a:pt x="415374" y="271147"/>
                  </a:lnTo>
                  <a:lnTo>
                    <a:pt x="415374" y="2085525"/>
                  </a:lnTo>
                  <a:lnTo>
                    <a:pt x="421716" y="2124935"/>
                  </a:lnTo>
                  <a:lnTo>
                    <a:pt x="250493" y="2167799"/>
                  </a:lnTo>
                  <a:lnTo>
                    <a:pt x="239417" y="2125908"/>
                  </a:lnTo>
                  <a:lnTo>
                    <a:pt x="224995" y="2013411"/>
                  </a:lnTo>
                  <a:lnTo>
                    <a:pt x="216341" y="1918221"/>
                  </a:lnTo>
                  <a:cubicBezTo>
                    <a:pt x="215380" y="1890337"/>
                    <a:pt x="213457" y="1903317"/>
                    <a:pt x="213457" y="1834569"/>
                  </a:cubicBezTo>
                  <a:lnTo>
                    <a:pt x="213457" y="1684573"/>
                  </a:lnTo>
                  <a:lnTo>
                    <a:pt x="213457" y="1502847"/>
                  </a:lnTo>
                  <a:cubicBezTo>
                    <a:pt x="214418" y="1427849"/>
                    <a:pt x="215380" y="1352851"/>
                    <a:pt x="216341" y="1277853"/>
                  </a:cubicBezTo>
                  <a:cubicBezTo>
                    <a:pt x="215380" y="1213431"/>
                    <a:pt x="214418" y="1149010"/>
                    <a:pt x="213457" y="1084588"/>
                  </a:cubicBezTo>
                  <a:lnTo>
                    <a:pt x="213457" y="920169"/>
                  </a:lnTo>
                  <a:lnTo>
                    <a:pt x="213457" y="700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78;p343">
              <a:extLst>
                <a:ext uri="{FF2B5EF4-FFF2-40B4-BE49-F238E27FC236}">
                  <a16:creationId xmlns:a16="http://schemas.microsoft.com/office/drawing/2014/main" id="{42CA9C4D-7D10-114C-A7A6-B497DA169116}"/>
                </a:ext>
              </a:extLst>
            </p:cNvPr>
            <p:cNvSpPr/>
            <p:nvPr/>
          </p:nvSpPr>
          <p:spPr>
            <a:xfrm>
              <a:off x="6021388" y="4133850"/>
              <a:ext cx="1082675" cy="741363"/>
            </a:xfrm>
            <a:custGeom>
              <a:avLst/>
              <a:gdLst/>
              <a:ahLst/>
              <a:cxnLst/>
              <a:rect l="l" t="t" r="r" b="b"/>
              <a:pathLst>
                <a:path w="1081088" h="740569" extrusionOk="0">
                  <a:moveTo>
                    <a:pt x="397669" y="421481"/>
                  </a:moveTo>
                  <a:lnTo>
                    <a:pt x="497682" y="361950"/>
                  </a:lnTo>
                  <a:lnTo>
                    <a:pt x="621507" y="280988"/>
                  </a:lnTo>
                  <a:lnTo>
                    <a:pt x="733425" y="200025"/>
                  </a:lnTo>
                  <a:lnTo>
                    <a:pt x="750094" y="183356"/>
                  </a:lnTo>
                  <a:lnTo>
                    <a:pt x="747713" y="159544"/>
                  </a:lnTo>
                  <a:lnTo>
                    <a:pt x="735807" y="123825"/>
                  </a:lnTo>
                  <a:lnTo>
                    <a:pt x="714375" y="85725"/>
                  </a:lnTo>
                  <a:lnTo>
                    <a:pt x="695325" y="64294"/>
                  </a:lnTo>
                  <a:lnTo>
                    <a:pt x="681038" y="38100"/>
                  </a:lnTo>
                  <a:lnTo>
                    <a:pt x="678657" y="19050"/>
                  </a:lnTo>
                  <a:lnTo>
                    <a:pt x="683419" y="2381"/>
                  </a:lnTo>
                  <a:lnTo>
                    <a:pt x="692944" y="0"/>
                  </a:lnTo>
                  <a:lnTo>
                    <a:pt x="714375" y="2381"/>
                  </a:lnTo>
                  <a:lnTo>
                    <a:pt x="759619" y="14288"/>
                  </a:lnTo>
                  <a:lnTo>
                    <a:pt x="792957" y="28575"/>
                  </a:lnTo>
                  <a:lnTo>
                    <a:pt x="850107" y="64294"/>
                  </a:lnTo>
                  <a:lnTo>
                    <a:pt x="912019" y="114300"/>
                  </a:lnTo>
                  <a:lnTo>
                    <a:pt x="978694" y="171450"/>
                  </a:lnTo>
                  <a:lnTo>
                    <a:pt x="1040607" y="228600"/>
                  </a:lnTo>
                  <a:lnTo>
                    <a:pt x="1062038" y="247650"/>
                  </a:lnTo>
                  <a:lnTo>
                    <a:pt x="1073944" y="271463"/>
                  </a:lnTo>
                  <a:lnTo>
                    <a:pt x="1081088" y="297656"/>
                  </a:lnTo>
                  <a:lnTo>
                    <a:pt x="1081088" y="316706"/>
                  </a:lnTo>
                  <a:lnTo>
                    <a:pt x="1073944" y="338138"/>
                  </a:lnTo>
                  <a:lnTo>
                    <a:pt x="1057275" y="352425"/>
                  </a:lnTo>
                  <a:lnTo>
                    <a:pt x="1023938" y="359569"/>
                  </a:lnTo>
                  <a:lnTo>
                    <a:pt x="962025" y="364331"/>
                  </a:lnTo>
                  <a:lnTo>
                    <a:pt x="916782" y="364331"/>
                  </a:lnTo>
                  <a:lnTo>
                    <a:pt x="873919" y="371475"/>
                  </a:lnTo>
                  <a:lnTo>
                    <a:pt x="831057" y="392906"/>
                  </a:lnTo>
                  <a:lnTo>
                    <a:pt x="776288" y="428625"/>
                  </a:lnTo>
                  <a:lnTo>
                    <a:pt x="707232" y="466725"/>
                  </a:lnTo>
                  <a:lnTo>
                    <a:pt x="619125" y="507206"/>
                  </a:lnTo>
                  <a:lnTo>
                    <a:pt x="481013" y="569119"/>
                  </a:lnTo>
                  <a:lnTo>
                    <a:pt x="373857" y="616744"/>
                  </a:lnTo>
                  <a:lnTo>
                    <a:pt x="202407" y="685800"/>
                  </a:lnTo>
                  <a:lnTo>
                    <a:pt x="145257" y="709613"/>
                  </a:lnTo>
                  <a:lnTo>
                    <a:pt x="0" y="740569"/>
                  </a:lnTo>
                  <a:lnTo>
                    <a:pt x="42863" y="621506"/>
                  </a:lnTo>
                  <a:lnTo>
                    <a:pt x="147638" y="561975"/>
                  </a:lnTo>
                  <a:lnTo>
                    <a:pt x="240507" y="511969"/>
                  </a:lnTo>
                  <a:lnTo>
                    <a:pt x="397669" y="4214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79;p343">
              <a:extLst>
                <a:ext uri="{FF2B5EF4-FFF2-40B4-BE49-F238E27FC236}">
                  <a16:creationId xmlns:a16="http://schemas.microsoft.com/office/drawing/2014/main" id="{2ED572E1-15A8-6B46-AC0E-3C8160E065FE}"/>
                </a:ext>
              </a:extLst>
            </p:cNvPr>
            <p:cNvSpPr/>
            <p:nvPr/>
          </p:nvSpPr>
          <p:spPr>
            <a:xfrm>
              <a:off x="2979738" y="2636838"/>
              <a:ext cx="1524000" cy="1603375"/>
            </a:xfrm>
            <a:custGeom>
              <a:avLst/>
              <a:gdLst/>
              <a:ahLst/>
              <a:cxnLst/>
              <a:rect l="l" t="t" r="r" b="b"/>
              <a:pathLst>
                <a:path w="1524000" h="1604962" extrusionOk="0">
                  <a:moveTo>
                    <a:pt x="252412" y="407194"/>
                  </a:moveTo>
                  <a:lnTo>
                    <a:pt x="111919" y="445294"/>
                  </a:lnTo>
                  <a:lnTo>
                    <a:pt x="19050" y="471487"/>
                  </a:lnTo>
                  <a:lnTo>
                    <a:pt x="0" y="261937"/>
                  </a:lnTo>
                  <a:lnTo>
                    <a:pt x="38100" y="276225"/>
                  </a:lnTo>
                  <a:lnTo>
                    <a:pt x="66675" y="278606"/>
                  </a:lnTo>
                  <a:lnTo>
                    <a:pt x="109537" y="276225"/>
                  </a:lnTo>
                  <a:lnTo>
                    <a:pt x="180975" y="266700"/>
                  </a:lnTo>
                  <a:lnTo>
                    <a:pt x="238125" y="254794"/>
                  </a:lnTo>
                  <a:lnTo>
                    <a:pt x="373856" y="221456"/>
                  </a:lnTo>
                  <a:lnTo>
                    <a:pt x="521494" y="178594"/>
                  </a:lnTo>
                  <a:lnTo>
                    <a:pt x="692944" y="123825"/>
                  </a:lnTo>
                  <a:lnTo>
                    <a:pt x="890587" y="92869"/>
                  </a:lnTo>
                  <a:lnTo>
                    <a:pt x="1062037" y="66675"/>
                  </a:lnTo>
                  <a:lnTo>
                    <a:pt x="1126331" y="57150"/>
                  </a:lnTo>
                  <a:lnTo>
                    <a:pt x="1147762" y="50006"/>
                  </a:lnTo>
                  <a:lnTo>
                    <a:pt x="1176337" y="30956"/>
                  </a:lnTo>
                  <a:lnTo>
                    <a:pt x="1216819" y="11906"/>
                  </a:lnTo>
                  <a:lnTo>
                    <a:pt x="1259681" y="0"/>
                  </a:lnTo>
                  <a:lnTo>
                    <a:pt x="1278731" y="2381"/>
                  </a:lnTo>
                  <a:lnTo>
                    <a:pt x="1302544" y="11906"/>
                  </a:lnTo>
                  <a:lnTo>
                    <a:pt x="1340644" y="38100"/>
                  </a:lnTo>
                  <a:lnTo>
                    <a:pt x="1409700" y="88106"/>
                  </a:lnTo>
                  <a:lnTo>
                    <a:pt x="1457325" y="130969"/>
                  </a:lnTo>
                  <a:lnTo>
                    <a:pt x="1485900" y="159544"/>
                  </a:lnTo>
                  <a:lnTo>
                    <a:pt x="1504950" y="183356"/>
                  </a:lnTo>
                  <a:lnTo>
                    <a:pt x="1519237" y="207169"/>
                  </a:lnTo>
                  <a:lnTo>
                    <a:pt x="1524000" y="230981"/>
                  </a:lnTo>
                  <a:lnTo>
                    <a:pt x="1516856" y="252412"/>
                  </a:lnTo>
                  <a:lnTo>
                    <a:pt x="1500187" y="271462"/>
                  </a:lnTo>
                  <a:lnTo>
                    <a:pt x="1481137" y="288131"/>
                  </a:lnTo>
                  <a:lnTo>
                    <a:pt x="1462087" y="314325"/>
                  </a:lnTo>
                  <a:lnTo>
                    <a:pt x="1450181" y="347662"/>
                  </a:lnTo>
                  <a:lnTo>
                    <a:pt x="1445419" y="433387"/>
                  </a:lnTo>
                  <a:lnTo>
                    <a:pt x="1438275" y="638175"/>
                  </a:lnTo>
                  <a:lnTo>
                    <a:pt x="1419225" y="881062"/>
                  </a:lnTo>
                  <a:lnTo>
                    <a:pt x="1400175" y="1026319"/>
                  </a:lnTo>
                  <a:lnTo>
                    <a:pt x="1385887" y="1123950"/>
                  </a:lnTo>
                  <a:lnTo>
                    <a:pt x="1369219" y="1202531"/>
                  </a:lnTo>
                  <a:lnTo>
                    <a:pt x="1359694" y="1240631"/>
                  </a:lnTo>
                  <a:lnTo>
                    <a:pt x="1328737" y="1314450"/>
                  </a:lnTo>
                  <a:lnTo>
                    <a:pt x="1285875" y="1400175"/>
                  </a:lnTo>
                  <a:lnTo>
                    <a:pt x="1233487" y="1481137"/>
                  </a:lnTo>
                  <a:lnTo>
                    <a:pt x="1200150" y="1519237"/>
                  </a:lnTo>
                  <a:lnTo>
                    <a:pt x="1159669" y="1562100"/>
                  </a:lnTo>
                  <a:lnTo>
                    <a:pt x="1123950" y="1590675"/>
                  </a:lnTo>
                  <a:lnTo>
                    <a:pt x="1090612" y="1604962"/>
                  </a:lnTo>
                  <a:lnTo>
                    <a:pt x="1078706" y="1214437"/>
                  </a:lnTo>
                  <a:lnTo>
                    <a:pt x="1095375" y="1190625"/>
                  </a:lnTo>
                  <a:lnTo>
                    <a:pt x="1109662" y="1164431"/>
                  </a:lnTo>
                  <a:lnTo>
                    <a:pt x="1114425" y="1145381"/>
                  </a:lnTo>
                  <a:lnTo>
                    <a:pt x="1119187" y="1114425"/>
                  </a:lnTo>
                  <a:lnTo>
                    <a:pt x="1126331" y="1059656"/>
                  </a:lnTo>
                  <a:lnTo>
                    <a:pt x="1133475" y="981075"/>
                  </a:lnTo>
                  <a:lnTo>
                    <a:pt x="1147762" y="854869"/>
                  </a:lnTo>
                  <a:lnTo>
                    <a:pt x="1157287" y="747712"/>
                  </a:lnTo>
                  <a:lnTo>
                    <a:pt x="1169194" y="602456"/>
                  </a:lnTo>
                  <a:lnTo>
                    <a:pt x="1176337" y="464344"/>
                  </a:lnTo>
                  <a:lnTo>
                    <a:pt x="1181100" y="330994"/>
                  </a:lnTo>
                  <a:lnTo>
                    <a:pt x="1181100" y="271462"/>
                  </a:lnTo>
                  <a:lnTo>
                    <a:pt x="1181100" y="252412"/>
                  </a:lnTo>
                  <a:lnTo>
                    <a:pt x="1166812" y="245269"/>
                  </a:lnTo>
                  <a:lnTo>
                    <a:pt x="1114425" y="233362"/>
                  </a:lnTo>
                  <a:lnTo>
                    <a:pt x="1078706" y="238125"/>
                  </a:lnTo>
                  <a:lnTo>
                    <a:pt x="978694" y="257175"/>
                  </a:lnTo>
                  <a:lnTo>
                    <a:pt x="773906" y="290512"/>
                  </a:lnTo>
                  <a:lnTo>
                    <a:pt x="683419" y="304800"/>
                  </a:lnTo>
                  <a:lnTo>
                    <a:pt x="500062" y="340519"/>
                  </a:lnTo>
                  <a:lnTo>
                    <a:pt x="323850" y="388144"/>
                  </a:lnTo>
                  <a:lnTo>
                    <a:pt x="252412" y="4071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80;p343">
              <a:extLst>
                <a:ext uri="{FF2B5EF4-FFF2-40B4-BE49-F238E27FC236}">
                  <a16:creationId xmlns:a16="http://schemas.microsoft.com/office/drawing/2014/main" id="{4F09DBA4-AF77-CB41-8996-F88E0E6838F5}"/>
                </a:ext>
              </a:extLst>
            </p:cNvPr>
            <p:cNvSpPr/>
            <p:nvPr/>
          </p:nvSpPr>
          <p:spPr>
            <a:xfrm>
              <a:off x="3746500" y="3790950"/>
              <a:ext cx="366713" cy="455613"/>
            </a:xfrm>
            <a:custGeom>
              <a:avLst/>
              <a:gdLst/>
              <a:ahLst/>
              <a:cxnLst/>
              <a:rect l="l" t="t" r="r" b="b"/>
              <a:pathLst>
                <a:path w="366713" h="454819" extrusionOk="0">
                  <a:moveTo>
                    <a:pt x="76200" y="128588"/>
                  </a:moveTo>
                  <a:lnTo>
                    <a:pt x="40482" y="88106"/>
                  </a:lnTo>
                  <a:lnTo>
                    <a:pt x="16669" y="64294"/>
                  </a:lnTo>
                  <a:lnTo>
                    <a:pt x="4763" y="40481"/>
                  </a:lnTo>
                  <a:lnTo>
                    <a:pt x="0" y="14288"/>
                  </a:lnTo>
                  <a:lnTo>
                    <a:pt x="4763" y="0"/>
                  </a:lnTo>
                  <a:lnTo>
                    <a:pt x="23813" y="2381"/>
                  </a:lnTo>
                  <a:lnTo>
                    <a:pt x="69057" y="16669"/>
                  </a:lnTo>
                  <a:lnTo>
                    <a:pt x="157163" y="50006"/>
                  </a:lnTo>
                  <a:lnTo>
                    <a:pt x="221457" y="76200"/>
                  </a:lnTo>
                  <a:lnTo>
                    <a:pt x="257175" y="85725"/>
                  </a:lnTo>
                  <a:lnTo>
                    <a:pt x="276225" y="85725"/>
                  </a:lnTo>
                  <a:lnTo>
                    <a:pt x="300038" y="73819"/>
                  </a:lnTo>
                  <a:lnTo>
                    <a:pt x="311944" y="59531"/>
                  </a:lnTo>
                  <a:lnTo>
                    <a:pt x="340519" y="26194"/>
                  </a:lnTo>
                  <a:lnTo>
                    <a:pt x="366713" y="428625"/>
                  </a:lnTo>
                  <a:lnTo>
                    <a:pt x="323850" y="450056"/>
                  </a:lnTo>
                  <a:lnTo>
                    <a:pt x="264319" y="454819"/>
                  </a:lnTo>
                  <a:lnTo>
                    <a:pt x="261938" y="428625"/>
                  </a:lnTo>
                  <a:lnTo>
                    <a:pt x="257175" y="397669"/>
                  </a:lnTo>
                  <a:lnTo>
                    <a:pt x="247650" y="359569"/>
                  </a:lnTo>
                  <a:lnTo>
                    <a:pt x="228600" y="316706"/>
                  </a:lnTo>
                  <a:lnTo>
                    <a:pt x="211932" y="290513"/>
                  </a:lnTo>
                  <a:lnTo>
                    <a:pt x="173832" y="235744"/>
                  </a:lnTo>
                  <a:lnTo>
                    <a:pt x="130969" y="185738"/>
                  </a:lnTo>
                  <a:lnTo>
                    <a:pt x="76200" y="1285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81;p343">
              <a:extLst>
                <a:ext uri="{FF2B5EF4-FFF2-40B4-BE49-F238E27FC236}">
                  <a16:creationId xmlns:a16="http://schemas.microsoft.com/office/drawing/2014/main" id="{5502103F-4BA8-2A43-A400-CD3FD3EEEB82}"/>
                </a:ext>
              </a:extLst>
            </p:cNvPr>
            <p:cNvSpPr/>
            <p:nvPr/>
          </p:nvSpPr>
          <p:spPr>
            <a:xfrm rot="-5400000">
              <a:off x="1394619" y="3699669"/>
              <a:ext cx="4264025" cy="550863"/>
            </a:xfrm>
            <a:custGeom>
              <a:avLst/>
              <a:gdLst/>
              <a:ahLst/>
              <a:cxnLst/>
              <a:rect l="l" t="t" r="r" b="b"/>
              <a:pathLst>
                <a:path w="4263736" h="550718" extrusionOk="0">
                  <a:moveTo>
                    <a:pt x="1766454" y="173181"/>
                  </a:moveTo>
                  <a:lnTo>
                    <a:pt x="2040081" y="183572"/>
                  </a:lnTo>
                  <a:lnTo>
                    <a:pt x="2348345" y="193963"/>
                  </a:lnTo>
                  <a:lnTo>
                    <a:pt x="2725881" y="207818"/>
                  </a:lnTo>
                  <a:lnTo>
                    <a:pt x="3034145" y="214745"/>
                  </a:lnTo>
                  <a:lnTo>
                    <a:pt x="3151909" y="218209"/>
                  </a:lnTo>
                  <a:lnTo>
                    <a:pt x="3366654" y="221672"/>
                  </a:lnTo>
                  <a:lnTo>
                    <a:pt x="3616036" y="218209"/>
                  </a:lnTo>
                  <a:lnTo>
                    <a:pt x="3733800" y="218209"/>
                  </a:lnTo>
                  <a:lnTo>
                    <a:pt x="3830781" y="218209"/>
                  </a:lnTo>
                  <a:lnTo>
                    <a:pt x="3927763" y="211281"/>
                  </a:lnTo>
                  <a:lnTo>
                    <a:pt x="4000500" y="200890"/>
                  </a:lnTo>
                  <a:lnTo>
                    <a:pt x="4031672" y="187036"/>
                  </a:lnTo>
                  <a:lnTo>
                    <a:pt x="4076700" y="155863"/>
                  </a:lnTo>
                  <a:lnTo>
                    <a:pt x="4135581" y="103909"/>
                  </a:lnTo>
                  <a:lnTo>
                    <a:pt x="4187536" y="34636"/>
                  </a:lnTo>
                  <a:lnTo>
                    <a:pt x="4201390" y="10390"/>
                  </a:lnTo>
                  <a:lnTo>
                    <a:pt x="4218709" y="0"/>
                  </a:lnTo>
                  <a:lnTo>
                    <a:pt x="4236027" y="0"/>
                  </a:lnTo>
                  <a:lnTo>
                    <a:pt x="4253345" y="3463"/>
                  </a:lnTo>
                  <a:lnTo>
                    <a:pt x="4263736" y="17318"/>
                  </a:lnTo>
                  <a:lnTo>
                    <a:pt x="4263736" y="38100"/>
                  </a:lnTo>
                  <a:lnTo>
                    <a:pt x="4253345" y="100445"/>
                  </a:lnTo>
                  <a:lnTo>
                    <a:pt x="4229100" y="200890"/>
                  </a:lnTo>
                  <a:lnTo>
                    <a:pt x="4204854" y="277090"/>
                  </a:lnTo>
                  <a:lnTo>
                    <a:pt x="4180609" y="335972"/>
                  </a:lnTo>
                  <a:lnTo>
                    <a:pt x="4142509" y="405245"/>
                  </a:lnTo>
                  <a:lnTo>
                    <a:pt x="4080163" y="481445"/>
                  </a:lnTo>
                  <a:lnTo>
                    <a:pt x="4017818" y="536863"/>
                  </a:lnTo>
                  <a:lnTo>
                    <a:pt x="3990109" y="547254"/>
                  </a:lnTo>
                  <a:lnTo>
                    <a:pt x="3965863" y="550718"/>
                  </a:lnTo>
                  <a:lnTo>
                    <a:pt x="3931227" y="536863"/>
                  </a:lnTo>
                  <a:lnTo>
                    <a:pt x="3896590" y="509154"/>
                  </a:lnTo>
                  <a:lnTo>
                    <a:pt x="3858490" y="488372"/>
                  </a:lnTo>
                  <a:lnTo>
                    <a:pt x="3789218" y="467590"/>
                  </a:lnTo>
                  <a:lnTo>
                    <a:pt x="3667990" y="457200"/>
                  </a:lnTo>
                  <a:lnTo>
                    <a:pt x="3515590" y="446809"/>
                  </a:lnTo>
                  <a:lnTo>
                    <a:pt x="3321627" y="439881"/>
                  </a:lnTo>
                  <a:lnTo>
                    <a:pt x="3086100" y="439881"/>
                  </a:lnTo>
                  <a:lnTo>
                    <a:pt x="2746663" y="426027"/>
                  </a:lnTo>
                  <a:lnTo>
                    <a:pt x="2161309" y="408709"/>
                  </a:lnTo>
                  <a:lnTo>
                    <a:pt x="1790700" y="401781"/>
                  </a:lnTo>
                  <a:lnTo>
                    <a:pt x="1503218" y="398318"/>
                  </a:lnTo>
                  <a:lnTo>
                    <a:pt x="1246909" y="398318"/>
                  </a:lnTo>
                  <a:lnTo>
                    <a:pt x="768927" y="398318"/>
                  </a:lnTo>
                  <a:lnTo>
                    <a:pt x="481445" y="398318"/>
                  </a:lnTo>
                  <a:lnTo>
                    <a:pt x="297872" y="398318"/>
                  </a:lnTo>
                  <a:lnTo>
                    <a:pt x="221672" y="384463"/>
                  </a:lnTo>
                  <a:lnTo>
                    <a:pt x="138545" y="363681"/>
                  </a:lnTo>
                  <a:lnTo>
                    <a:pt x="55418" y="332509"/>
                  </a:lnTo>
                  <a:lnTo>
                    <a:pt x="13854" y="308263"/>
                  </a:lnTo>
                  <a:lnTo>
                    <a:pt x="0" y="294409"/>
                  </a:lnTo>
                  <a:lnTo>
                    <a:pt x="0" y="273627"/>
                  </a:lnTo>
                  <a:lnTo>
                    <a:pt x="17318" y="232063"/>
                  </a:lnTo>
                  <a:lnTo>
                    <a:pt x="48490" y="197427"/>
                  </a:lnTo>
                  <a:lnTo>
                    <a:pt x="76200" y="176645"/>
                  </a:lnTo>
                  <a:lnTo>
                    <a:pt x="128154" y="148936"/>
                  </a:lnTo>
                  <a:lnTo>
                    <a:pt x="200890" y="124690"/>
                  </a:lnTo>
                  <a:lnTo>
                    <a:pt x="273627" y="114300"/>
                  </a:lnTo>
                  <a:lnTo>
                    <a:pt x="332509" y="107372"/>
                  </a:lnTo>
                  <a:lnTo>
                    <a:pt x="426027" y="107372"/>
                  </a:lnTo>
                  <a:lnTo>
                    <a:pt x="595745" y="121227"/>
                  </a:lnTo>
                  <a:lnTo>
                    <a:pt x="765463" y="128154"/>
                  </a:lnTo>
                  <a:lnTo>
                    <a:pt x="1063336" y="145472"/>
                  </a:lnTo>
                  <a:lnTo>
                    <a:pt x="1451263" y="159327"/>
                  </a:lnTo>
                  <a:lnTo>
                    <a:pt x="1766454" y="173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82;p343">
              <a:extLst>
                <a:ext uri="{FF2B5EF4-FFF2-40B4-BE49-F238E27FC236}">
                  <a16:creationId xmlns:a16="http://schemas.microsoft.com/office/drawing/2014/main" id="{9B076F53-B2BB-9641-91E6-F2E8D109CF79}"/>
                </a:ext>
              </a:extLst>
            </p:cNvPr>
            <p:cNvSpPr/>
            <p:nvPr/>
          </p:nvSpPr>
          <p:spPr>
            <a:xfrm>
              <a:off x="5133975" y="1819275"/>
              <a:ext cx="1509713" cy="452438"/>
            </a:xfrm>
            <a:custGeom>
              <a:avLst/>
              <a:gdLst/>
              <a:ahLst/>
              <a:cxnLst/>
              <a:rect l="l" t="t" r="r" b="b"/>
              <a:pathLst>
                <a:path w="1509713" h="452438" extrusionOk="0">
                  <a:moveTo>
                    <a:pt x="683419" y="357188"/>
                  </a:moveTo>
                  <a:lnTo>
                    <a:pt x="366713" y="404813"/>
                  </a:lnTo>
                  <a:lnTo>
                    <a:pt x="45244" y="452438"/>
                  </a:lnTo>
                  <a:lnTo>
                    <a:pt x="0" y="288131"/>
                  </a:lnTo>
                  <a:lnTo>
                    <a:pt x="50006" y="288131"/>
                  </a:lnTo>
                  <a:lnTo>
                    <a:pt x="197644" y="290513"/>
                  </a:lnTo>
                  <a:lnTo>
                    <a:pt x="226219" y="285750"/>
                  </a:lnTo>
                  <a:lnTo>
                    <a:pt x="407194" y="235744"/>
                  </a:lnTo>
                  <a:lnTo>
                    <a:pt x="714375" y="150019"/>
                  </a:lnTo>
                  <a:lnTo>
                    <a:pt x="1031081" y="47625"/>
                  </a:lnTo>
                  <a:lnTo>
                    <a:pt x="1147763" y="4763"/>
                  </a:lnTo>
                  <a:lnTo>
                    <a:pt x="1162050" y="0"/>
                  </a:lnTo>
                  <a:lnTo>
                    <a:pt x="1183481" y="2381"/>
                  </a:lnTo>
                  <a:lnTo>
                    <a:pt x="1221581" y="9525"/>
                  </a:lnTo>
                  <a:lnTo>
                    <a:pt x="1309688" y="38100"/>
                  </a:lnTo>
                  <a:lnTo>
                    <a:pt x="1376363" y="64294"/>
                  </a:lnTo>
                  <a:lnTo>
                    <a:pt x="1414463" y="85725"/>
                  </a:lnTo>
                  <a:lnTo>
                    <a:pt x="1471613" y="123825"/>
                  </a:lnTo>
                  <a:lnTo>
                    <a:pt x="1495425" y="142875"/>
                  </a:lnTo>
                  <a:lnTo>
                    <a:pt x="1507331" y="159544"/>
                  </a:lnTo>
                  <a:lnTo>
                    <a:pt x="1509713" y="176213"/>
                  </a:lnTo>
                  <a:lnTo>
                    <a:pt x="1507331" y="204788"/>
                  </a:lnTo>
                  <a:lnTo>
                    <a:pt x="1497806" y="228600"/>
                  </a:lnTo>
                  <a:lnTo>
                    <a:pt x="1476375" y="242888"/>
                  </a:lnTo>
                  <a:lnTo>
                    <a:pt x="1400175" y="252413"/>
                  </a:lnTo>
                  <a:lnTo>
                    <a:pt x="1231106" y="276225"/>
                  </a:lnTo>
                  <a:lnTo>
                    <a:pt x="995363" y="309563"/>
                  </a:lnTo>
                  <a:lnTo>
                    <a:pt x="683419" y="3571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83;p343">
              <a:extLst>
                <a:ext uri="{FF2B5EF4-FFF2-40B4-BE49-F238E27FC236}">
                  <a16:creationId xmlns:a16="http://schemas.microsoft.com/office/drawing/2014/main" id="{2F873994-8D10-134D-A4C1-F5B77407FEB6}"/>
                </a:ext>
              </a:extLst>
            </p:cNvPr>
            <p:cNvSpPr/>
            <p:nvPr/>
          </p:nvSpPr>
          <p:spPr>
            <a:xfrm>
              <a:off x="5172075" y="2562225"/>
              <a:ext cx="1295400" cy="352425"/>
            </a:xfrm>
            <a:custGeom>
              <a:avLst/>
              <a:gdLst/>
              <a:ahLst/>
              <a:cxnLst/>
              <a:rect l="l" t="t" r="r" b="b"/>
              <a:pathLst>
                <a:path w="1295400" h="352425" extrusionOk="0">
                  <a:moveTo>
                    <a:pt x="564356" y="150019"/>
                  </a:moveTo>
                  <a:lnTo>
                    <a:pt x="450056" y="171450"/>
                  </a:lnTo>
                  <a:lnTo>
                    <a:pt x="333375" y="188119"/>
                  </a:lnTo>
                  <a:lnTo>
                    <a:pt x="278606" y="195263"/>
                  </a:lnTo>
                  <a:lnTo>
                    <a:pt x="226219" y="195263"/>
                  </a:lnTo>
                  <a:lnTo>
                    <a:pt x="142875" y="178594"/>
                  </a:lnTo>
                  <a:lnTo>
                    <a:pt x="42863" y="145256"/>
                  </a:lnTo>
                  <a:lnTo>
                    <a:pt x="0" y="140494"/>
                  </a:lnTo>
                  <a:lnTo>
                    <a:pt x="11906" y="266700"/>
                  </a:lnTo>
                  <a:lnTo>
                    <a:pt x="111919" y="300038"/>
                  </a:lnTo>
                  <a:lnTo>
                    <a:pt x="202406" y="330994"/>
                  </a:lnTo>
                  <a:lnTo>
                    <a:pt x="280988" y="347663"/>
                  </a:lnTo>
                  <a:lnTo>
                    <a:pt x="330994" y="352425"/>
                  </a:lnTo>
                  <a:lnTo>
                    <a:pt x="473869" y="328613"/>
                  </a:lnTo>
                  <a:lnTo>
                    <a:pt x="626269" y="302419"/>
                  </a:lnTo>
                  <a:lnTo>
                    <a:pt x="845344" y="259556"/>
                  </a:lnTo>
                  <a:lnTo>
                    <a:pt x="1038225" y="216694"/>
                  </a:lnTo>
                  <a:lnTo>
                    <a:pt x="1197769" y="183356"/>
                  </a:lnTo>
                  <a:lnTo>
                    <a:pt x="1254919" y="169069"/>
                  </a:lnTo>
                  <a:lnTo>
                    <a:pt x="1273969" y="157163"/>
                  </a:lnTo>
                  <a:lnTo>
                    <a:pt x="1290638" y="138113"/>
                  </a:lnTo>
                  <a:lnTo>
                    <a:pt x="1295400" y="121444"/>
                  </a:lnTo>
                  <a:lnTo>
                    <a:pt x="1295400" y="111919"/>
                  </a:lnTo>
                  <a:lnTo>
                    <a:pt x="1281113" y="90488"/>
                  </a:lnTo>
                  <a:lnTo>
                    <a:pt x="1238250" y="61913"/>
                  </a:lnTo>
                  <a:lnTo>
                    <a:pt x="1185863" y="30956"/>
                  </a:lnTo>
                  <a:lnTo>
                    <a:pt x="1128713" y="4763"/>
                  </a:lnTo>
                  <a:lnTo>
                    <a:pt x="1097756" y="0"/>
                  </a:lnTo>
                  <a:lnTo>
                    <a:pt x="1076325" y="7144"/>
                  </a:lnTo>
                  <a:lnTo>
                    <a:pt x="1047750" y="21431"/>
                  </a:lnTo>
                  <a:lnTo>
                    <a:pt x="940594" y="57150"/>
                  </a:lnTo>
                  <a:lnTo>
                    <a:pt x="757238" y="109538"/>
                  </a:lnTo>
                  <a:lnTo>
                    <a:pt x="564356" y="1500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84;p343">
              <a:extLst>
                <a:ext uri="{FF2B5EF4-FFF2-40B4-BE49-F238E27FC236}">
                  <a16:creationId xmlns:a16="http://schemas.microsoft.com/office/drawing/2014/main" id="{E4E50755-91DE-CE47-8403-531C152AE3CC}"/>
                </a:ext>
              </a:extLst>
            </p:cNvPr>
            <p:cNvSpPr/>
            <p:nvPr/>
          </p:nvSpPr>
          <p:spPr>
            <a:xfrm>
              <a:off x="5180013" y="3157538"/>
              <a:ext cx="1285875" cy="365125"/>
            </a:xfrm>
            <a:custGeom>
              <a:avLst/>
              <a:gdLst/>
              <a:ahLst/>
              <a:cxnLst/>
              <a:rect l="l" t="t" r="r" b="b"/>
              <a:pathLst>
                <a:path w="1285875" h="364331" extrusionOk="0">
                  <a:moveTo>
                    <a:pt x="402431" y="176212"/>
                  </a:moveTo>
                  <a:lnTo>
                    <a:pt x="276225" y="202406"/>
                  </a:lnTo>
                  <a:lnTo>
                    <a:pt x="235744" y="209550"/>
                  </a:lnTo>
                  <a:lnTo>
                    <a:pt x="183356" y="209550"/>
                  </a:lnTo>
                  <a:lnTo>
                    <a:pt x="123825" y="202406"/>
                  </a:lnTo>
                  <a:lnTo>
                    <a:pt x="0" y="161925"/>
                  </a:lnTo>
                  <a:lnTo>
                    <a:pt x="11906" y="307181"/>
                  </a:lnTo>
                  <a:lnTo>
                    <a:pt x="80962" y="328612"/>
                  </a:lnTo>
                  <a:lnTo>
                    <a:pt x="126206" y="342900"/>
                  </a:lnTo>
                  <a:lnTo>
                    <a:pt x="161925" y="354806"/>
                  </a:lnTo>
                  <a:lnTo>
                    <a:pt x="204787" y="361950"/>
                  </a:lnTo>
                  <a:lnTo>
                    <a:pt x="238125" y="364331"/>
                  </a:lnTo>
                  <a:lnTo>
                    <a:pt x="276225" y="361950"/>
                  </a:lnTo>
                  <a:lnTo>
                    <a:pt x="345281" y="354806"/>
                  </a:lnTo>
                  <a:lnTo>
                    <a:pt x="507206" y="330993"/>
                  </a:lnTo>
                  <a:lnTo>
                    <a:pt x="750094" y="292893"/>
                  </a:lnTo>
                  <a:lnTo>
                    <a:pt x="947737" y="261937"/>
                  </a:lnTo>
                  <a:lnTo>
                    <a:pt x="1085850" y="242887"/>
                  </a:lnTo>
                  <a:lnTo>
                    <a:pt x="1150144" y="228600"/>
                  </a:lnTo>
                  <a:lnTo>
                    <a:pt x="1200150" y="209550"/>
                  </a:lnTo>
                  <a:lnTo>
                    <a:pt x="1235869" y="190500"/>
                  </a:lnTo>
                  <a:lnTo>
                    <a:pt x="1264444" y="173831"/>
                  </a:lnTo>
                  <a:lnTo>
                    <a:pt x="1281112" y="159543"/>
                  </a:lnTo>
                  <a:lnTo>
                    <a:pt x="1285875" y="147637"/>
                  </a:lnTo>
                  <a:lnTo>
                    <a:pt x="1281112" y="126206"/>
                  </a:lnTo>
                  <a:lnTo>
                    <a:pt x="1259681" y="97631"/>
                  </a:lnTo>
                  <a:lnTo>
                    <a:pt x="1223962" y="71437"/>
                  </a:lnTo>
                  <a:lnTo>
                    <a:pt x="1157287" y="33337"/>
                  </a:lnTo>
                  <a:lnTo>
                    <a:pt x="1097756" y="4762"/>
                  </a:lnTo>
                  <a:lnTo>
                    <a:pt x="1078706" y="0"/>
                  </a:lnTo>
                  <a:lnTo>
                    <a:pt x="1042987" y="7143"/>
                  </a:lnTo>
                  <a:lnTo>
                    <a:pt x="976312" y="38100"/>
                  </a:lnTo>
                  <a:lnTo>
                    <a:pt x="923925" y="66675"/>
                  </a:lnTo>
                  <a:lnTo>
                    <a:pt x="866775" y="80962"/>
                  </a:lnTo>
                  <a:lnTo>
                    <a:pt x="681037" y="119062"/>
                  </a:lnTo>
                  <a:lnTo>
                    <a:pt x="402431" y="176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85;p343">
              <a:extLst>
                <a:ext uri="{FF2B5EF4-FFF2-40B4-BE49-F238E27FC236}">
                  <a16:creationId xmlns:a16="http://schemas.microsoft.com/office/drawing/2014/main" id="{00DF7C0F-1BEC-154D-A495-2AB5EB88B927}"/>
                </a:ext>
              </a:extLst>
            </p:cNvPr>
            <p:cNvSpPr/>
            <p:nvPr/>
          </p:nvSpPr>
          <p:spPr>
            <a:xfrm>
              <a:off x="4006850" y="3759200"/>
              <a:ext cx="3382963" cy="650875"/>
            </a:xfrm>
            <a:custGeom>
              <a:avLst/>
              <a:gdLst/>
              <a:ahLst/>
              <a:cxnLst/>
              <a:rect l="l" t="t" r="r" b="b"/>
              <a:pathLst>
                <a:path w="3382719" h="650738" extrusionOk="0">
                  <a:moveTo>
                    <a:pt x="914400" y="342198"/>
                  </a:moveTo>
                  <a:lnTo>
                    <a:pt x="684397" y="389882"/>
                  </a:lnTo>
                  <a:lnTo>
                    <a:pt x="431955" y="445980"/>
                  </a:lnTo>
                  <a:lnTo>
                    <a:pt x="319759" y="471224"/>
                  </a:lnTo>
                  <a:lnTo>
                    <a:pt x="283295" y="471224"/>
                  </a:lnTo>
                  <a:lnTo>
                    <a:pt x="173904" y="471224"/>
                  </a:lnTo>
                  <a:lnTo>
                    <a:pt x="89757" y="465614"/>
                  </a:lnTo>
                  <a:lnTo>
                    <a:pt x="2804" y="460005"/>
                  </a:lnTo>
                  <a:lnTo>
                    <a:pt x="0" y="479639"/>
                  </a:lnTo>
                  <a:lnTo>
                    <a:pt x="2804" y="504883"/>
                  </a:lnTo>
                  <a:lnTo>
                    <a:pt x="8414" y="527322"/>
                  </a:lnTo>
                  <a:lnTo>
                    <a:pt x="25244" y="555371"/>
                  </a:lnTo>
                  <a:lnTo>
                    <a:pt x="47683" y="580616"/>
                  </a:lnTo>
                  <a:lnTo>
                    <a:pt x="81342" y="603055"/>
                  </a:lnTo>
                  <a:lnTo>
                    <a:pt x="117806" y="619884"/>
                  </a:lnTo>
                  <a:lnTo>
                    <a:pt x="154269" y="633909"/>
                  </a:lnTo>
                  <a:lnTo>
                    <a:pt x="199148" y="645128"/>
                  </a:lnTo>
                  <a:lnTo>
                    <a:pt x="249636" y="650738"/>
                  </a:lnTo>
                  <a:lnTo>
                    <a:pt x="305735" y="645128"/>
                  </a:lnTo>
                  <a:lnTo>
                    <a:pt x="451590" y="614275"/>
                  </a:lnTo>
                  <a:lnTo>
                    <a:pt x="614274" y="583421"/>
                  </a:lnTo>
                  <a:lnTo>
                    <a:pt x="830252" y="518908"/>
                  </a:lnTo>
                  <a:lnTo>
                    <a:pt x="990132" y="482444"/>
                  </a:lnTo>
                  <a:lnTo>
                    <a:pt x="1208915" y="431955"/>
                  </a:lnTo>
                  <a:lnTo>
                    <a:pt x="1466966" y="378662"/>
                  </a:lnTo>
                  <a:lnTo>
                    <a:pt x="1657700" y="342198"/>
                  </a:lnTo>
                  <a:lnTo>
                    <a:pt x="1775506" y="322564"/>
                  </a:lnTo>
                  <a:lnTo>
                    <a:pt x="1921362" y="308540"/>
                  </a:lnTo>
                  <a:lnTo>
                    <a:pt x="2070022" y="300125"/>
                  </a:lnTo>
                  <a:lnTo>
                    <a:pt x="2269170" y="288905"/>
                  </a:lnTo>
                  <a:lnTo>
                    <a:pt x="2431855" y="283295"/>
                  </a:lnTo>
                  <a:lnTo>
                    <a:pt x="2628198" y="280490"/>
                  </a:lnTo>
                  <a:lnTo>
                    <a:pt x="2793688" y="286100"/>
                  </a:lnTo>
                  <a:lnTo>
                    <a:pt x="2959177" y="291710"/>
                  </a:lnTo>
                  <a:lnTo>
                    <a:pt x="3093813" y="300125"/>
                  </a:lnTo>
                  <a:lnTo>
                    <a:pt x="3203204" y="314149"/>
                  </a:lnTo>
                  <a:lnTo>
                    <a:pt x="3248083" y="319759"/>
                  </a:lnTo>
                  <a:lnTo>
                    <a:pt x="3287352" y="319759"/>
                  </a:lnTo>
                  <a:lnTo>
                    <a:pt x="3329425" y="311344"/>
                  </a:lnTo>
                  <a:lnTo>
                    <a:pt x="3363084" y="297320"/>
                  </a:lnTo>
                  <a:lnTo>
                    <a:pt x="3371499" y="288905"/>
                  </a:lnTo>
                  <a:lnTo>
                    <a:pt x="3379914" y="263661"/>
                  </a:lnTo>
                  <a:lnTo>
                    <a:pt x="3382719" y="235612"/>
                  </a:lnTo>
                  <a:lnTo>
                    <a:pt x="3379914" y="210368"/>
                  </a:lnTo>
                  <a:lnTo>
                    <a:pt x="3368694" y="185124"/>
                  </a:lnTo>
                  <a:lnTo>
                    <a:pt x="3343450" y="157075"/>
                  </a:lnTo>
                  <a:lnTo>
                    <a:pt x="3321011" y="143050"/>
                  </a:lnTo>
                  <a:lnTo>
                    <a:pt x="3267717" y="115001"/>
                  </a:lnTo>
                  <a:lnTo>
                    <a:pt x="3163936" y="72927"/>
                  </a:lnTo>
                  <a:lnTo>
                    <a:pt x="3054544" y="36463"/>
                  </a:lnTo>
                  <a:lnTo>
                    <a:pt x="2931128" y="5609"/>
                  </a:lnTo>
                  <a:lnTo>
                    <a:pt x="2875030" y="0"/>
                  </a:lnTo>
                  <a:lnTo>
                    <a:pt x="2846981" y="16829"/>
                  </a:lnTo>
                  <a:lnTo>
                    <a:pt x="2698321" y="92562"/>
                  </a:lnTo>
                  <a:lnTo>
                    <a:pt x="2625393" y="92562"/>
                  </a:lnTo>
                  <a:lnTo>
                    <a:pt x="2476733" y="98171"/>
                  </a:lnTo>
                  <a:lnTo>
                    <a:pt x="2283195" y="115001"/>
                  </a:lnTo>
                  <a:lnTo>
                    <a:pt x="2058802" y="134635"/>
                  </a:lnTo>
                  <a:lnTo>
                    <a:pt x="1848434" y="159879"/>
                  </a:lnTo>
                  <a:lnTo>
                    <a:pt x="1626846" y="193538"/>
                  </a:lnTo>
                  <a:lnTo>
                    <a:pt x="1399649" y="232807"/>
                  </a:lnTo>
                  <a:lnTo>
                    <a:pt x="1211720" y="272076"/>
                  </a:lnTo>
                  <a:lnTo>
                    <a:pt x="1015376" y="319759"/>
                  </a:lnTo>
                  <a:lnTo>
                    <a:pt x="914400" y="3421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86;p343">
              <a:extLst>
                <a:ext uri="{FF2B5EF4-FFF2-40B4-BE49-F238E27FC236}">
                  <a16:creationId xmlns:a16="http://schemas.microsoft.com/office/drawing/2014/main" id="{3B26AAD5-F996-F546-A995-A1B04C7C64F0}"/>
                </a:ext>
              </a:extLst>
            </p:cNvPr>
            <p:cNvSpPr/>
            <p:nvPr/>
          </p:nvSpPr>
          <p:spPr>
            <a:xfrm>
              <a:off x="4586288" y="4235450"/>
              <a:ext cx="385762" cy="2051050"/>
            </a:xfrm>
            <a:custGeom>
              <a:avLst/>
              <a:gdLst/>
              <a:ahLst/>
              <a:cxnLst/>
              <a:rect l="l" t="t" r="r" b="b"/>
              <a:pathLst>
                <a:path w="385845" h="2050793" extrusionOk="0">
                  <a:moveTo>
                    <a:pt x="356774" y="623695"/>
                  </a:moveTo>
                  <a:lnTo>
                    <a:pt x="369988" y="436058"/>
                  </a:lnTo>
                  <a:lnTo>
                    <a:pt x="383202" y="280134"/>
                  </a:lnTo>
                  <a:lnTo>
                    <a:pt x="385845" y="208779"/>
                  </a:lnTo>
                  <a:lnTo>
                    <a:pt x="380559" y="158566"/>
                  </a:lnTo>
                  <a:lnTo>
                    <a:pt x="364703" y="116282"/>
                  </a:lnTo>
                  <a:lnTo>
                    <a:pt x="354132" y="100425"/>
                  </a:lnTo>
                  <a:lnTo>
                    <a:pt x="314490" y="73997"/>
                  </a:lnTo>
                  <a:lnTo>
                    <a:pt x="224636" y="0"/>
                  </a:lnTo>
                  <a:lnTo>
                    <a:pt x="5285" y="71355"/>
                  </a:lnTo>
                  <a:lnTo>
                    <a:pt x="89854" y="103068"/>
                  </a:lnTo>
                  <a:lnTo>
                    <a:pt x="105711" y="113639"/>
                  </a:lnTo>
                  <a:lnTo>
                    <a:pt x="116282" y="126853"/>
                  </a:lnTo>
                  <a:lnTo>
                    <a:pt x="132138" y="153281"/>
                  </a:lnTo>
                  <a:lnTo>
                    <a:pt x="145352" y="198208"/>
                  </a:lnTo>
                  <a:lnTo>
                    <a:pt x="153281" y="264277"/>
                  </a:lnTo>
                  <a:lnTo>
                    <a:pt x="153281" y="422844"/>
                  </a:lnTo>
                  <a:lnTo>
                    <a:pt x="150638" y="774333"/>
                  </a:lnTo>
                  <a:lnTo>
                    <a:pt x="142710" y="948756"/>
                  </a:lnTo>
                  <a:lnTo>
                    <a:pt x="132138" y="1125822"/>
                  </a:lnTo>
                  <a:lnTo>
                    <a:pt x="121567" y="1218319"/>
                  </a:lnTo>
                  <a:lnTo>
                    <a:pt x="103068" y="1318744"/>
                  </a:lnTo>
                  <a:lnTo>
                    <a:pt x="84569" y="1403313"/>
                  </a:lnTo>
                  <a:lnTo>
                    <a:pt x="42284" y="1551308"/>
                  </a:lnTo>
                  <a:lnTo>
                    <a:pt x="0" y="1667590"/>
                  </a:lnTo>
                  <a:lnTo>
                    <a:pt x="0" y="1683447"/>
                  </a:lnTo>
                  <a:lnTo>
                    <a:pt x="2642" y="1723089"/>
                  </a:lnTo>
                  <a:lnTo>
                    <a:pt x="10571" y="1768016"/>
                  </a:lnTo>
                  <a:lnTo>
                    <a:pt x="31713" y="1834085"/>
                  </a:lnTo>
                  <a:lnTo>
                    <a:pt x="63426" y="1910726"/>
                  </a:lnTo>
                  <a:lnTo>
                    <a:pt x="71355" y="1931868"/>
                  </a:lnTo>
                  <a:lnTo>
                    <a:pt x="95140" y="1984723"/>
                  </a:lnTo>
                  <a:lnTo>
                    <a:pt x="116282" y="2013794"/>
                  </a:lnTo>
                  <a:lnTo>
                    <a:pt x="137424" y="2034936"/>
                  </a:lnTo>
                  <a:lnTo>
                    <a:pt x="150638" y="2040222"/>
                  </a:lnTo>
                  <a:lnTo>
                    <a:pt x="166495" y="2045507"/>
                  </a:lnTo>
                  <a:lnTo>
                    <a:pt x="190279" y="2050793"/>
                  </a:lnTo>
                  <a:lnTo>
                    <a:pt x="216707" y="2042864"/>
                  </a:lnTo>
                  <a:lnTo>
                    <a:pt x="237849" y="2032293"/>
                  </a:lnTo>
                  <a:lnTo>
                    <a:pt x="264277" y="2008508"/>
                  </a:lnTo>
                  <a:lnTo>
                    <a:pt x="295990" y="1968867"/>
                  </a:lnTo>
                  <a:lnTo>
                    <a:pt x="327704" y="1918654"/>
                  </a:lnTo>
                  <a:lnTo>
                    <a:pt x="290705" y="1548666"/>
                  </a:lnTo>
                  <a:lnTo>
                    <a:pt x="335632" y="927614"/>
                  </a:lnTo>
                  <a:lnTo>
                    <a:pt x="354132" y="676550"/>
                  </a:lnTo>
                  <a:lnTo>
                    <a:pt x="356774" y="623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787;p343">
              <a:extLst>
                <a:ext uri="{FF2B5EF4-FFF2-40B4-BE49-F238E27FC236}">
                  <a16:creationId xmlns:a16="http://schemas.microsoft.com/office/drawing/2014/main" id="{4B57E739-A6DB-BF41-84C8-E13A63C1FA94}"/>
                </a:ext>
              </a:extLst>
            </p:cNvPr>
            <p:cNvSpPr/>
            <p:nvPr/>
          </p:nvSpPr>
          <p:spPr>
            <a:xfrm>
              <a:off x="4830763" y="5313363"/>
              <a:ext cx="1055687" cy="889000"/>
            </a:xfrm>
            <a:custGeom>
              <a:avLst/>
              <a:gdLst/>
              <a:ahLst/>
              <a:cxnLst/>
              <a:rect l="l" t="t" r="r" b="b"/>
              <a:pathLst>
                <a:path w="1054894" h="890587" extrusionOk="0">
                  <a:moveTo>
                    <a:pt x="516732" y="269081"/>
                  </a:moveTo>
                  <a:lnTo>
                    <a:pt x="342900" y="361950"/>
                  </a:lnTo>
                  <a:lnTo>
                    <a:pt x="280988" y="395287"/>
                  </a:lnTo>
                  <a:lnTo>
                    <a:pt x="221457" y="416719"/>
                  </a:lnTo>
                  <a:lnTo>
                    <a:pt x="109538" y="457200"/>
                  </a:lnTo>
                  <a:lnTo>
                    <a:pt x="0" y="492919"/>
                  </a:lnTo>
                  <a:lnTo>
                    <a:pt x="47625" y="890587"/>
                  </a:lnTo>
                  <a:lnTo>
                    <a:pt x="80963" y="845344"/>
                  </a:lnTo>
                  <a:lnTo>
                    <a:pt x="154782" y="781050"/>
                  </a:lnTo>
                  <a:lnTo>
                    <a:pt x="323850" y="645319"/>
                  </a:lnTo>
                  <a:lnTo>
                    <a:pt x="500063" y="502444"/>
                  </a:lnTo>
                  <a:lnTo>
                    <a:pt x="723900" y="321469"/>
                  </a:lnTo>
                  <a:lnTo>
                    <a:pt x="897732" y="178594"/>
                  </a:lnTo>
                  <a:lnTo>
                    <a:pt x="1033463" y="66675"/>
                  </a:lnTo>
                  <a:lnTo>
                    <a:pt x="1045369" y="54769"/>
                  </a:lnTo>
                  <a:lnTo>
                    <a:pt x="1054894" y="35719"/>
                  </a:lnTo>
                  <a:lnTo>
                    <a:pt x="1054894" y="23812"/>
                  </a:lnTo>
                  <a:lnTo>
                    <a:pt x="1050132" y="7144"/>
                  </a:lnTo>
                  <a:lnTo>
                    <a:pt x="1031082" y="0"/>
                  </a:lnTo>
                  <a:lnTo>
                    <a:pt x="1004888" y="7144"/>
                  </a:lnTo>
                  <a:lnTo>
                    <a:pt x="878682" y="76200"/>
                  </a:lnTo>
                  <a:lnTo>
                    <a:pt x="738188" y="150019"/>
                  </a:lnTo>
                  <a:lnTo>
                    <a:pt x="595313" y="226219"/>
                  </a:lnTo>
                  <a:lnTo>
                    <a:pt x="516732" y="2690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788;p343">
              <a:extLst>
                <a:ext uri="{FF2B5EF4-FFF2-40B4-BE49-F238E27FC236}">
                  <a16:creationId xmlns:a16="http://schemas.microsoft.com/office/drawing/2014/main" id="{4E0D7ECB-52A6-534B-A227-8572264A6780}"/>
                </a:ext>
              </a:extLst>
            </p:cNvPr>
            <p:cNvSpPr/>
            <p:nvPr/>
          </p:nvSpPr>
          <p:spPr>
            <a:xfrm>
              <a:off x="5419725" y="4248150"/>
              <a:ext cx="2208213" cy="1744663"/>
            </a:xfrm>
            <a:custGeom>
              <a:avLst/>
              <a:gdLst/>
              <a:ahLst/>
              <a:cxnLst/>
              <a:rect l="l" t="t" r="r" b="b"/>
              <a:pathLst>
                <a:path w="2207419" h="1745456" extrusionOk="0">
                  <a:moveTo>
                    <a:pt x="557213" y="392906"/>
                  </a:moveTo>
                  <a:lnTo>
                    <a:pt x="469106" y="309563"/>
                  </a:lnTo>
                  <a:lnTo>
                    <a:pt x="404813" y="254794"/>
                  </a:lnTo>
                  <a:lnTo>
                    <a:pt x="311944" y="176213"/>
                  </a:lnTo>
                  <a:lnTo>
                    <a:pt x="226219" y="109538"/>
                  </a:lnTo>
                  <a:lnTo>
                    <a:pt x="138113" y="45244"/>
                  </a:lnTo>
                  <a:lnTo>
                    <a:pt x="88106" y="9525"/>
                  </a:lnTo>
                  <a:lnTo>
                    <a:pt x="64294" y="0"/>
                  </a:lnTo>
                  <a:lnTo>
                    <a:pt x="38100" y="0"/>
                  </a:lnTo>
                  <a:lnTo>
                    <a:pt x="16669" y="0"/>
                  </a:lnTo>
                  <a:lnTo>
                    <a:pt x="2381" y="4763"/>
                  </a:lnTo>
                  <a:lnTo>
                    <a:pt x="0" y="23813"/>
                  </a:lnTo>
                  <a:lnTo>
                    <a:pt x="7144" y="40481"/>
                  </a:lnTo>
                  <a:lnTo>
                    <a:pt x="40481" y="76200"/>
                  </a:lnTo>
                  <a:lnTo>
                    <a:pt x="85725" y="111919"/>
                  </a:lnTo>
                  <a:lnTo>
                    <a:pt x="185738" y="185738"/>
                  </a:lnTo>
                  <a:lnTo>
                    <a:pt x="238125" y="228600"/>
                  </a:lnTo>
                  <a:lnTo>
                    <a:pt x="292894" y="300038"/>
                  </a:lnTo>
                  <a:lnTo>
                    <a:pt x="426244" y="466725"/>
                  </a:lnTo>
                  <a:lnTo>
                    <a:pt x="597694" y="683419"/>
                  </a:lnTo>
                  <a:lnTo>
                    <a:pt x="735806" y="852488"/>
                  </a:lnTo>
                  <a:lnTo>
                    <a:pt x="881063" y="1038225"/>
                  </a:lnTo>
                  <a:lnTo>
                    <a:pt x="1012031" y="1204913"/>
                  </a:lnTo>
                  <a:lnTo>
                    <a:pt x="1135856" y="1362075"/>
                  </a:lnTo>
                  <a:lnTo>
                    <a:pt x="1247775" y="1500188"/>
                  </a:lnTo>
                  <a:lnTo>
                    <a:pt x="1331119" y="1607344"/>
                  </a:lnTo>
                  <a:lnTo>
                    <a:pt x="1378744" y="1664494"/>
                  </a:lnTo>
                  <a:lnTo>
                    <a:pt x="1404938" y="1688306"/>
                  </a:lnTo>
                  <a:lnTo>
                    <a:pt x="1431131" y="1704975"/>
                  </a:lnTo>
                  <a:lnTo>
                    <a:pt x="1459706" y="1719263"/>
                  </a:lnTo>
                  <a:lnTo>
                    <a:pt x="1483519" y="1726406"/>
                  </a:lnTo>
                  <a:lnTo>
                    <a:pt x="1535906" y="1728788"/>
                  </a:lnTo>
                  <a:lnTo>
                    <a:pt x="1590675" y="1721644"/>
                  </a:lnTo>
                  <a:lnTo>
                    <a:pt x="1721644" y="1726406"/>
                  </a:lnTo>
                  <a:lnTo>
                    <a:pt x="1909763" y="1731169"/>
                  </a:lnTo>
                  <a:lnTo>
                    <a:pt x="2095500" y="1740694"/>
                  </a:lnTo>
                  <a:lnTo>
                    <a:pt x="2152650" y="1745456"/>
                  </a:lnTo>
                  <a:lnTo>
                    <a:pt x="2169319" y="1740694"/>
                  </a:lnTo>
                  <a:lnTo>
                    <a:pt x="2190750" y="1731169"/>
                  </a:lnTo>
                  <a:lnTo>
                    <a:pt x="2200275" y="1721644"/>
                  </a:lnTo>
                  <a:lnTo>
                    <a:pt x="2207419" y="1707356"/>
                  </a:lnTo>
                  <a:lnTo>
                    <a:pt x="2207419" y="1693069"/>
                  </a:lnTo>
                  <a:lnTo>
                    <a:pt x="2200275" y="1676400"/>
                  </a:lnTo>
                  <a:lnTo>
                    <a:pt x="2157413" y="1652588"/>
                  </a:lnTo>
                  <a:lnTo>
                    <a:pt x="2088356" y="1614488"/>
                  </a:lnTo>
                  <a:lnTo>
                    <a:pt x="1974056" y="1545431"/>
                  </a:lnTo>
                  <a:lnTo>
                    <a:pt x="1862138" y="1473994"/>
                  </a:lnTo>
                  <a:lnTo>
                    <a:pt x="1678781" y="1347788"/>
                  </a:lnTo>
                  <a:lnTo>
                    <a:pt x="1533525" y="1243013"/>
                  </a:lnTo>
                  <a:lnTo>
                    <a:pt x="1378744" y="1123950"/>
                  </a:lnTo>
                  <a:lnTo>
                    <a:pt x="1285875" y="1045369"/>
                  </a:lnTo>
                  <a:lnTo>
                    <a:pt x="1097756" y="888206"/>
                  </a:lnTo>
                  <a:lnTo>
                    <a:pt x="947738" y="752475"/>
                  </a:lnTo>
                  <a:lnTo>
                    <a:pt x="819150" y="631031"/>
                  </a:lnTo>
                  <a:lnTo>
                    <a:pt x="762000" y="576263"/>
                  </a:lnTo>
                  <a:lnTo>
                    <a:pt x="664369" y="500063"/>
                  </a:lnTo>
                  <a:lnTo>
                    <a:pt x="557213" y="3929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793;p344">
            <a:extLst>
              <a:ext uri="{FF2B5EF4-FFF2-40B4-BE49-F238E27FC236}">
                <a16:creationId xmlns:a16="http://schemas.microsoft.com/office/drawing/2014/main" id="{700812A9-C208-B54D-9237-A65C572742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3554" y="1676655"/>
            <a:ext cx="48514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3" name="Google Shape;3793;p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460" y="1664624"/>
            <a:ext cx="48514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345"/>
          <p:cNvSpPr txBox="1"/>
          <p:nvPr/>
        </p:nvSpPr>
        <p:spPr>
          <a:xfrm>
            <a:off x="5025008" y="7105650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局</a:t>
            </a:r>
            <a:endParaRPr/>
          </a:p>
        </p:txBody>
      </p:sp>
      <p:sp>
        <p:nvSpPr>
          <p:cNvPr id="3800" name="Google Shape;3800;p345"/>
          <p:cNvSpPr/>
          <p:nvPr/>
        </p:nvSpPr>
        <p:spPr>
          <a:xfrm>
            <a:off x="3848100" y="1595438"/>
            <a:ext cx="2679700" cy="1130300"/>
          </a:xfrm>
          <a:custGeom>
            <a:avLst/>
            <a:gdLst/>
            <a:ahLst/>
            <a:cxnLst/>
            <a:rect l="l" t="t" r="r" b="b"/>
            <a:pathLst>
              <a:path w="2680569" h="1129848" extrusionOk="0">
                <a:moveTo>
                  <a:pt x="465968" y="408348"/>
                </a:moveTo>
                <a:lnTo>
                  <a:pt x="90187" y="493525"/>
                </a:lnTo>
                <a:lnTo>
                  <a:pt x="0" y="400833"/>
                </a:lnTo>
                <a:lnTo>
                  <a:pt x="82671" y="295614"/>
                </a:lnTo>
                <a:lnTo>
                  <a:pt x="288098" y="275572"/>
                </a:lnTo>
                <a:lnTo>
                  <a:pt x="1024629" y="187890"/>
                </a:lnTo>
                <a:lnTo>
                  <a:pt x="1843831" y="80166"/>
                </a:lnTo>
                <a:lnTo>
                  <a:pt x="2134435" y="37578"/>
                </a:lnTo>
                <a:lnTo>
                  <a:pt x="2192054" y="25052"/>
                </a:lnTo>
                <a:lnTo>
                  <a:pt x="2257190" y="10021"/>
                </a:lnTo>
                <a:lnTo>
                  <a:pt x="2329841" y="0"/>
                </a:lnTo>
                <a:lnTo>
                  <a:pt x="2389966" y="2505"/>
                </a:lnTo>
                <a:lnTo>
                  <a:pt x="2410007" y="5010"/>
                </a:lnTo>
                <a:lnTo>
                  <a:pt x="2435059" y="15031"/>
                </a:lnTo>
                <a:lnTo>
                  <a:pt x="2595392" y="162838"/>
                </a:lnTo>
                <a:lnTo>
                  <a:pt x="2660528" y="227974"/>
                </a:lnTo>
                <a:lnTo>
                  <a:pt x="2675559" y="258036"/>
                </a:lnTo>
                <a:lnTo>
                  <a:pt x="2680569" y="290604"/>
                </a:lnTo>
                <a:lnTo>
                  <a:pt x="2673054" y="328182"/>
                </a:lnTo>
                <a:lnTo>
                  <a:pt x="2655517" y="353234"/>
                </a:lnTo>
                <a:lnTo>
                  <a:pt x="2595392" y="385802"/>
                </a:lnTo>
                <a:lnTo>
                  <a:pt x="2585372" y="400833"/>
                </a:lnTo>
                <a:lnTo>
                  <a:pt x="2415018" y="941957"/>
                </a:lnTo>
                <a:lnTo>
                  <a:pt x="2349882" y="1079743"/>
                </a:lnTo>
                <a:lnTo>
                  <a:pt x="2327336" y="1109806"/>
                </a:lnTo>
                <a:lnTo>
                  <a:pt x="2304789" y="1127342"/>
                </a:lnTo>
                <a:lnTo>
                  <a:pt x="2274726" y="1129848"/>
                </a:lnTo>
                <a:lnTo>
                  <a:pt x="2239653" y="1119827"/>
                </a:lnTo>
                <a:lnTo>
                  <a:pt x="2202075" y="1087259"/>
                </a:lnTo>
                <a:lnTo>
                  <a:pt x="2177023" y="1047176"/>
                </a:lnTo>
                <a:lnTo>
                  <a:pt x="2217106" y="799160"/>
                </a:lnTo>
                <a:lnTo>
                  <a:pt x="2297273" y="383296"/>
                </a:lnTo>
                <a:lnTo>
                  <a:pt x="2302283" y="343213"/>
                </a:lnTo>
                <a:lnTo>
                  <a:pt x="2302283" y="318161"/>
                </a:lnTo>
                <a:lnTo>
                  <a:pt x="2297273" y="290604"/>
                </a:lnTo>
                <a:lnTo>
                  <a:pt x="2287252" y="263046"/>
                </a:lnTo>
                <a:lnTo>
                  <a:pt x="2267211" y="237994"/>
                </a:lnTo>
                <a:lnTo>
                  <a:pt x="2247169" y="220458"/>
                </a:lnTo>
                <a:lnTo>
                  <a:pt x="2217106" y="212942"/>
                </a:lnTo>
                <a:lnTo>
                  <a:pt x="2172013" y="207932"/>
                </a:lnTo>
                <a:lnTo>
                  <a:pt x="1445503" y="273067"/>
                </a:lnTo>
                <a:lnTo>
                  <a:pt x="465968" y="4083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345"/>
          <p:cNvSpPr/>
          <p:nvPr/>
        </p:nvSpPr>
        <p:spPr>
          <a:xfrm>
            <a:off x="3759200" y="4168775"/>
            <a:ext cx="511175" cy="1114425"/>
          </a:xfrm>
          <a:custGeom>
            <a:avLst/>
            <a:gdLst/>
            <a:ahLst/>
            <a:cxnLst/>
            <a:rect l="l" t="t" r="r" b="b"/>
            <a:pathLst>
              <a:path w="511175" h="1114425" extrusionOk="0">
                <a:moveTo>
                  <a:pt x="457200" y="555625"/>
                </a:moveTo>
                <a:lnTo>
                  <a:pt x="504825" y="854075"/>
                </a:lnTo>
                <a:lnTo>
                  <a:pt x="511175" y="949325"/>
                </a:lnTo>
                <a:lnTo>
                  <a:pt x="508000" y="1003300"/>
                </a:lnTo>
                <a:lnTo>
                  <a:pt x="492125" y="1057275"/>
                </a:lnTo>
                <a:lnTo>
                  <a:pt x="469900" y="1095375"/>
                </a:lnTo>
                <a:lnTo>
                  <a:pt x="454025" y="1108075"/>
                </a:lnTo>
                <a:lnTo>
                  <a:pt x="419100" y="1114425"/>
                </a:lnTo>
                <a:lnTo>
                  <a:pt x="393700" y="1108075"/>
                </a:lnTo>
                <a:lnTo>
                  <a:pt x="358775" y="1089025"/>
                </a:lnTo>
                <a:lnTo>
                  <a:pt x="323850" y="1060450"/>
                </a:lnTo>
                <a:lnTo>
                  <a:pt x="298450" y="1019175"/>
                </a:lnTo>
                <a:lnTo>
                  <a:pt x="269875" y="942975"/>
                </a:lnTo>
                <a:lnTo>
                  <a:pt x="254000" y="869950"/>
                </a:lnTo>
                <a:lnTo>
                  <a:pt x="250825" y="800100"/>
                </a:lnTo>
                <a:lnTo>
                  <a:pt x="238125" y="619125"/>
                </a:lnTo>
                <a:lnTo>
                  <a:pt x="215900" y="482600"/>
                </a:lnTo>
                <a:lnTo>
                  <a:pt x="174625" y="282575"/>
                </a:lnTo>
                <a:lnTo>
                  <a:pt x="142875" y="212725"/>
                </a:lnTo>
                <a:lnTo>
                  <a:pt x="111125" y="165100"/>
                </a:lnTo>
                <a:lnTo>
                  <a:pt x="47625" y="101600"/>
                </a:lnTo>
                <a:lnTo>
                  <a:pt x="15875" y="69850"/>
                </a:lnTo>
                <a:lnTo>
                  <a:pt x="0" y="34925"/>
                </a:lnTo>
                <a:lnTo>
                  <a:pt x="0" y="15875"/>
                </a:lnTo>
                <a:lnTo>
                  <a:pt x="12700" y="3175"/>
                </a:lnTo>
                <a:lnTo>
                  <a:pt x="41275" y="0"/>
                </a:lnTo>
                <a:lnTo>
                  <a:pt x="111125" y="0"/>
                </a:lnTo>
                <a:lnTo>
                  <a:pt x="238125" y="22225"/>
                </a:lnTo>
                <a:lnTo>
                  <a:pt x="422275" y="73025"/>
                </a:lnTo>
                <a:lnTo>
                  <a:pt x="428625" y="285750"/>
                </a:lnTo>
                <a:lnTo>
                  <a:pt x="428625" y="374650"/>
                </a:lnTo>
                <a:lnTo>
                  <a:pt x="441325" y="454025"/>
                </a:lnTo>
                <a:lnTo>
                  <a:pt x="457200" y="555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345"/>
          <p:cNvSpPr/>
          <p:nvPr/>
        </p:nvSpPr>
        <p:spPr>
          <a:xfrm>
            <a:off x="3825875" y="2378075"/>
            <a:ext cx="2319338" cy="438150"/>
          </a:xfrm>
          <a:custGeom>
            <a:avLst/>
            <a:gdLst/>
            <a:ahLst/>
            <a:cxnLst/>
            <a:rect l="l" t="t" r="r" b="b"/>
            <a:pathLst>
              <a:path w="2319820" h="438411" extrusionOk="0">
                <a:moveTo>
                  <a:pt x="453442" y="383296"/>
                </a:moveTo>
                <a:lnTo>
                  <a:pt x="35073" y="438411"/>
                </a:lnTo>
                <a:lnTo>
                  <a:pt x="0" y="358244"/>
                </a:lnTo>
                <a:lnTo>
                  <a:pt x="62630" y="278078"/>
                </a:lnTo>
                <a:lnTo>
                  <a:pt x="1648425" y="82672"/>
                </a:lnTo>
                <a:lnTo>
                  <a:pt x="1941534" y="50104"/>
                </a:lnTo>
                <a:lnTo>
                  <a:pt x="2094352" y="5010"/>
                </a:lnTo>
                <a:lnTo>
                  <a:pt x="2116898" y="0"/>
                </a:lnTo>
                <a:lnTo>
                  <a:pt x="2279737" y="30062"/>
                </a:lnTo>
                <a:lnTo>
                  <a:pt x="2319820" y="157828"/>
                </a:lnTo>
                <a:lnTo>
                  <a:pt x="2204581" y="268057"/>
                </a:lnTo>
                <a:lnTo>
                  <a:pt x="2167003" y="248015"/>
                </a:lnTo>
                <a:lnTo>
                  <a:pt x="2116898" y="230479"/>
                </a:lnTo>
                <a:lnTo>
                  <a:pt x="2059279" y="217953"/>
                </a:lnTo>
                <a:lnTo>
                  <a:pt x="1981617" y="210437"/>
                </a:lnTo>
                <a:lnTo>
                  <a:pt x="1680993" y="245510"/>
                </a:lnTo>
                <a:lnTo>
                  <a:pt x="453442" y="38329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345"/>
          <p:cNvSpPr/>
          <p:nvPr/>
        </p:nvSpPr>
        <p:spPr>
          <a:xfrm rot="-5400000">
            <a:off x="1738312" y="2859088"/>
            <a:ext cx="3311525" cy="1219200"/>
          </a:xfrm>
          <a:custGeom>
            <a:avLst/>
            <a:gdLst/>
            <a:ahLst/>
            <a:cxnLst/>
            <a:rect l="l" t="t" r="r" b="b"/>
            <a:pathLst>
              <a:path w="3311978" h="1219200" extrusionOk="0">
                <a:moveTo>
                  <a:pt x="1736271" y="756557"/>
                </a:moveTo>
                <a:lnTo>
                  <a:pt x="1994807" y="813707"/>
                </a:lnTo>
                <a:lnTo>
                  <a:pt x="2258786" y="859971"/>
                </a:lnTo>
                <a:lnTo>
                  <a:pt x="2857500" y="933450"/>
                </a:lnTo>
                <a:lnTo>
                  <a:pt x="2958193" y="930728"/>
                </a:lnTo>
                <a:lnTo>
                  <a:pt x="3026228" y="919843"/>
                </a:lnTo>
                <a:lnTo>
                  <a:pt x="3064328" y="908957"/>
                </a:lnTo>
                <a:lnTo>
                  <a:pt x="3105150" y="879021"/>
                </a:lnTo>
                <a:lnTo>
                  <a:pt x="3167743" y="816428"/>
                </a:lnTo>
                <a:lnTo>
                  <a:pt x="3238500" y="732064"/>
                </a:lnTo>
                <a:lnTo>
                  <a:pt x="3265714" y="710293"/>
                </a:lnTo>
                <a:lnTo>
                  <a:pt x="3282043" y="707571"/>
                </a:lnTo>
                <a:lnTo>
                  <a:pt x="3298371" y="707571"/>
                </a:lnTo>
                <a:lnTo>
                  <a:pt x="3311978" y="718457"/>
                </a:lnTo>
                <a:lnTo>
                  <a:pt x="3224893" y="1181100"/>
                </a:lnTo>
                <a:lnTo>
                  <a:pt x="3048000" y="1219200"/>
                </a:lnTo>
                <a:lnTo>
                  <a:pt x="2792186" y="1205593"/>
                </a:lnTo>
                <a:lnTo>
                  <a:pt x="2465614" y="1153886"/>
                </a:lnTo>
                <a:lnTo>
                  <a:pt x="2318657" y="1134836"/>
                </a:lnTo>
                <a:lnTo>
                  <a:pt x="1801586" y="1020536"/>
                </a:lnTo>
                <a:lnTo>
                  <a:pt x="1668236" y="998764"/>
                </a:lnTo>
                <a:lnTo>
                  <a:pt x="1319893" y="870857"/>
                </a:lnTo>
                <a:lnTo>
                  <a:pt x="887186" y="688521"/>
                </a:lnTo>
                <a:lnTo>
                  <a:pt x="636814" y="568778"/>
                </a:lnTo>
                <a:lnTo>
                  <a:pt x="443593" y="443593"/>
                </a:lnTo>
                <a:lnTo>
                  <a:pt x="206828" y="247650"/>
                </a:lnTo>
                <a:lnTo>
                  <a:pt x="21771" y="70757"/>
                </a:lnTo>
                <a:lnTo>
                  <a:pt x="2721" y="43543"/>
                </a:lnTo>
                <a:lnTo>
                  <a:pt x="0" y="27214"/>
                </a:lnTo>
                <a:lnTo>
                  <a:pt x="5443" y="8164"/>
                </a:lnTo>
                <a:lnTo>
                  <a:pt x="21771" y="0"/>
                </a:lnTo>
                <a:lnTo>
                  <a:pt x="43543" y="0"/>
                </a:lnTo>
                <a:lnTo>
                  <a:pt x="59871" y="8164"/>
                </a:lnTo>
                <a:lnTo>
                  <a:pt x="383721" y="239486"/>
                </a:lnTo>
                <a:lnTo>
                  <a:pt x="704850" y="405493"/>
                </a:lnTo>
                <a:lnTo>
                  <a:pt x="1050471" y="552450"/>
                </a:lnTo>
                <a:lnTo>
                  <a:pt x="1309007" y="644978"/>
                </a:lnTo>
                <a:lnTo>
                  <a:pt x="1736271" y="7565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345"/>
          <p:cNvSpPr/>
          <p:nvPr/>
        </p:nvSpPr>
        <p:spPr>
          <a:xfrm>
            <a:off x="3681413" y="3028950"/>
            <a:ext cx="3316287" cy="3057525"/>
          </a:xfrm>
          <a:custGeom>
            <a:avLst/>
            <a:gdLst/>
            <a:ahLst/>
            <a:cxnLst/>
            <a:rect l="l" t="t" r="r" b="b"/>
            <a:pathLst>
              <a:path w="3315694" h="3057276" extrusionOk="0">
                <a:moveTo>
                  <a:pt x="1594236" y="365760"/>
                </a:moveTo>
                <a:lnTo>
                  <a:pt x="1085353" y="433346"/>
                </a:lnTo>
                <a:lnTo>
                  <a:pt x="528762" y="504908"/>
                </a:lnTo>
                <a:lnTo>
                  <a:pt x="429370" y="508883"/>
                </a:lnTo>
                <a:lnTo>
                  <a:pt x="326003" y="500932"/>
                </a:lnTo>
                <a:lnTo>
                  <a:pt x="210709" y="477078"/>
                </a:lnTo>
                <a:lnTo>
                  <a:pt x="147099" y="457200"/>
                </a:lnTo>
                <a:lnTo>
                  <a:pt x="27829" y="393590"/>
                </a:lnTo>
                <a:lnTo>
                  <a:pt x="0" y="194807"/>
                </a:lnTo>
                <a:lnTo>
                  <a:pt x="139148" y="274320"/>
                </a:lnTo>
                <a:lnTo>
                  <a:pt x="258417" y="302150"/>
                </a:lnTo>
                <a:lnTo>
                  <a:pt x="389614" y="310101"/>
                </a:lnTo>
                <a:lnTo>
                  <a:pt x="604299" y="298174"/>
                </a:lnTo>
                <a:lnTo>
                  <a:pt x="1757238" y="166977"/>
                </a:lnTo>
                <a:lnTo>
                  <a:pt x="2520563" y="79513"/>
                </a:lnTo>
                <a:lnTo>
                  <a:pt x="2786932" y="39756"/>
                </a:lnTo>
                <a:lnTo>
                  <a:pt x="2941983" y="0"/>
                </a:lnTo>
                <a:lnTo>
                  <a:pt x="2953909" y="0"/>
                </a:lnTo>
                <a:lnTo>
                  <a:pt x="3228229" y="127221"/>
                </a:lnTo>
                <a:lnTo>
                  <a:pt x="3283889" y="166977"/>
                </a:lnTo>
                <a:lnTo>
                  <a:pt x="3311718" y="206734"/>
                </a:lnTo>
                <a:lnTo>
                  <a:pt x="3315694" y="246490"/>
                </a:lnTo>
                <a:lnTo>
                  <a:pt x="3287864" y="290223"/>
                </a:lnTo>
                <a:lnTo>
                  <a:pt x="3236181" y="337930"/>
                </a:lnTo>
                <a:lnTo>
                  <a:pt x="3224254" y="365760"/>
                </a:lnTo>
                <a:lnTo>
                  <a:pt x="3077155" y="1411356"/>
                </a:lnTo>
                <a:lnTo>
                  <a:pt x="2981739" y="1900362"/>
                </a:lnTo>
                <a:lnTo>
                  <a:pt x="2866445" y="2274073"/>
                </a:lnTo>
                <a:lnTo>
                  <a:pt x="2703443" y="2643809"/>
                </a:lnTo>
                <a:lnTo>
                  <a:pt x="2580198" y="2866445"/>
                </a:lnTo>
                <a:lnTo>
                  <a:pt x="2500685" y="2965836"/>
                </a:lnTo>
                <a:lnTo>
                  <a:pt x="2433099" y="3033423"/>
                </a:lnTo>
                <a:lnTo>
                  <a:pt x="2401294" y="3053301"/>
                </a:lnTo>
                <a:lnTo>
                  <a:pt x="2365513" y="3057276"/>
                </a:lnTo>
                <a:lnTo>
                  <a:pt x="2321781" y="3041374"/>
                </a:lnTo>
                <a:lnTo>
                  <a:pt x="2297927" y="3029447"/>
                </a:lnTo>
                <a:lnTo>
                  <a:pt x="2282024" y="3005593"/>
                </a:lnTo>
                <a:lnTo>
                  <a:pt x="2270097" y="2961861"/>
                </a:lnTo>
                <a:lnTo>
                  <a:pt x="2262146" y="2914153"/>
                </a:lnTo>
                <a:lnTo>
                  <a:pt x="2349610" y="2548393"/>
                </a:lnTo>
                <a:lnTo>
                  <a:pt x="2401294" y="2512612"/>
                </a:lnTo>
                <a:lnTo>
                  <a:pt x="2441050" y="2480807"/>
                </a:lnTo>
                <a:lnTo>
                  <a:pt x="2488758" y="2425148"/>
                </a:lnTo>
                <a:lnTo>
                  <a:pt x="2556344" y="2305878"/>
                </a:lnTo>
                <a:lnTo>
                  <a:pt x="2600076" y="2206487"/>
                </a:lnTo>
                <a:lnTo>
                  <a:pt x="2655736" y="2043485"/>
                </a:lnTo>
                <a:lnTo>
                  <a:pt x="2767054" y="1606163"/>
                </a:lnTo>
                <a:lnTo>
                  <a:pt x="2886323" y="978010"/>
                </a:lnTo>
                <a:lnTo>
                  <a:pt x="2965836" y="381663"/>
                </a:lnTo>
                <a:lnTo>
                  <a:pt x="2973788" y="318052"/>
                </a:lnTo>
                <a:lnTo>
                  <a:pt x="2965836" y="298174"/>
                </a:lnTo>
                <a:lnTo>
                  <a:pt x="2945958" y="262393"/>
                </a:lnTo>
                <a:lnTo>
                  <a:pt x="2914153" y="246490"/>
                </a:lnTo>
                <a:lnTo>
                  <a:pt x="2858494" y="238539"/>
                </a:lnTo>
                <a:lnTo>
                  <a:pt x="2596101" y="250466"/>
                </a:lnTo>
                <a:lnTo>
                  <a:pt x="1594236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345"/>
          <p:cNvSpPr/>
          <p:nvPr/>
        </p:nvSpPr>
        <p:spPr>
          <a:xfrm>
            <a:off x="5395913" y="5472113"/>
            <a:ext cx="717550" cy="479425"/>
          </a:xfrm>
          <a:custGeom>
            <a:avLst/>
            <a:gdLst/>
            <a:ahLst/>
            <a:cxnLst/>
            <a:rect l="l" t="t" r="r" b="b"/>
            <a:pathLst>
              <a:path w="716756" h="478631" extrusionOk="0">
                <a:moveTo>
                  <a:pt x="219075" y="50006"/>
                </a:moveTo>
                <a:lnTo>
                  <a:pt x="464343" y="107156"/>
                </a:lnTo>
                <a:lnTo>
                  <a:pt x="531018" y="119062"/>
                </a:lnTo>
                <a:lnTo>
                  <a:pt x="557212" y="119062"/>
                </a:lnTo>
                <a:lnTo>
                  <a:pt x="592931" y="116681"/>
                </a:lnTo>
                <a:lnTo>
                  <a:pt x="654843" y="102393"/>
                </a:lnTo>
                <a:lnTo>
                  <a:pt x="716756" y="352425"/>
                </a:lnTo>
                <a:lnTo>
                  <a:pt x="547687" y="478631"/>
                </a:lnTo>
                <a:lnTo>
                  <a:pt x="514350" y="423862"/>
                </a:lnTo>
                <a:lnTo>
                  <a:pt x="469106" y="357187"/>
                </a:lnTo>
                <a:lnTo>
                  <a:pt x="385762" y="269081"/>
                </a:lnTo>
                <a:lnTo>
                  <a:pt x="290512" y="192881"/>
                </a:lnTo>
                <a:lnTo>
                  <a:pt x="188118" y="130968"/>
                </a:lnTo>
                <a:lnTo>
                  <a:pt x="21431" y="57150"/>
                </a:lnTo>
                <a:lnTo>
                  <a:pt x="9525" y="50006"/>
                </a:lnTo>
                <a:lnTo>
                  <a:pt x="0" y="35718"/>
                </a:lnTo>
                <a:lnTo>
                  <a:pt x="0" y="23812"/>
                </a:lnTo>
                <a:lnTo>
                  <a:pt x="4762" y="7143"/>
                </a:lnTo>
                <a:lnTo>
                  <a:pt x="23812" y="0"/>
                </a:lnTo>
                <a:lnTo>
                  <a:pt x="219075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345"/>
          <p:cNvSpPr/>
          <p:nvPr/>
        </p:nvSpPr>
        <p:spPr>
          <a:xfrm>
            <a:off x="4111625" y="4048125"/>
            <a:ext cx="1638300" cy="1098550"/>
          </a:xfrm>
          <a:custGeom>
            <a:avLst/>
            <a:gdLst/>
            <a:ahLst/>
            <a:cxnLst/>
            <a:rect l="l" t="t" r="r" b="b"/>
            <a:pathLst>
              <a:path w="1638300" h="1098550" extrusionOk="0">
                <a:moveTo>
                  <a:pt x="342900" y="155575"/>
                </a:moveTo>
                <a:lnTo>
                  <a:pt x="984250" y="85725"/>
                </a:lnTo>
                <a:lnTo>
                  <a:pt x="1301750" y="47625"/>
                </a:lnTo>
                <a:lnTo>
                  <a:pt x="1320800" y="34925"/>
                </a:lnTo>
                <a:lnTo>
                  <a:pt x="1371600" y="3175"/>
                </a:lnTo>
                <a:lnTo>
                  <a:pt x="1397000" y="0"/>
                </a:lnTo>
                <a:lnTo>
                  <a:pt x="1412875" y="6350"/>
                </a:lnTo>
                <a:lnTo>
                  <a:pt x="1463675" y="47625"/>
                </a:lnTo>
                <a:lnTo>
                  <a:pt x="1562100" y="133350"/>
                </a:lnTo>
                <a:lnTo>
                  <a:pt x="1612900" y="190500"/>
                </a:lnTo>
                <a:lnTo>
                  <a:pt x="1635125" y="231775"/>
                </a:lnTo>
                <a:lnTo>
                  <a:pt x="1638300" y="257175"/>
                </a:lnTo>
                <a:lnTo>
                  <a:pt x="1628775" y="285750"/>
                </a:lnTo>
                <a:lnTo>
                  <a:pt x="1600200" y="323850"/>
                </a:lnTo>
                <a:lnTo>
                  <a:pt x="1555750" y="381000"/>
                </a:lnTo>
                <a:lnTo>
                  <a:pt x="1527175" y="469900"/>
                </a:lnTo>
                <a:lnTo>
                  <a:pt x="1397000" y="942975"/>
                </a:lnTo>
                <a:lnTo>
                  <a:pt x="1374775" y="1025525"/>
                </a:lnTo>
                <a:lnTo>
                  <a:pt x="1358900" y="1054100"/>
                </a:lnTo>
                <a:lnTo>
                  <a:pt x="1343025" y="1073150"/>
                </a:lnTo>
                <a:lnTo>
                  <a:pt x="1311275" y="1092200"/>
                </a:lnTo>
                <a:lnTo>
                  <a:pt x="1282700" y="1098550"/>
                </a:lnTo>
                <a:lnTo>
                  <a:pt x="1263650" y="1098550"/>
                </a:lnTo>
                <a:lnTo>
                  <a:pt x="1212850" y="1073150"/>
                </a:lnTo>
                <a:lnTo>
                  <a:pt x="1177925" y="1044575"/>
                </a:lnTo>
                <a:lnTo>
                  <a:pt x="1196975" y="768350"/>
                </a:lnTo>
                <a:lnTo>
                  <a:pt x="1238250" y="365125"/>
                </a:lnTo>
                <a:lnTo>
                  <a:pt x="1238250" y="317500"/>
                </a:lnTo>
                <a:lnTo>
                  <a:pt x="1228725" y="288925"/>
                </a:lnTo>
                <a:lnTo>
                  <a:pt x="1200150" y="260350"/>
                </a:lnTo>
                <a:lnTo>
                  <a:pt x="1171575" y="250825"/>
                </a:lnTo>
                <a:lnTo>
                  <a:pt x="1123950" y="254000"/>
                </a:lnTo>
                <a:lnTo>
                  <a:pt x="0" y="368300"/>
                </a:lnTo>
                <a:lnTo>
                  <a:pt x="15875" y="187325"/>
                </a:lnTo>
                <a:lnTo>
                  <a:pt x="342900" y="1555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345"/>
          <p:cNvSpPr/>
          <p:nvPr/>
        </p:nvSpPr>
        <p:spPr>
          <a:xfrm>
            <a:off x="4229100" y="4806950"/>
            <a:ext cx="1114425" cy="298450"/>
          </a:xfrm>
          <a:custGeom>
            <a:avLst/>
            <a:gdLst/>
            <a:ahLst/>
            <a:cxnLst/>
            <a:rect l="l" t="t" r="r" b="b"/>
            <a:pathLst>
              <a:path w="1114425" h="298450" extrusionOk="0">
                <a:moveTo>
                  <a:pt x="228600" y="127000"/>
                </a:moveTo>
                <a:lnTo>
                  <a:pt x="787400" y="25400"/>
                </a:lnTo>
                <a:lnTo>
                  <a:pt x="869950" y="9525"/>
                </a:lnTo>
                <a:lnTo>
                  <a:pt x="939800" y="0"/>
                </a:lnTo>
                <a:lnTo>
                  <a:pt x="990600" y="3175"/>
                </a:lnTo>
                <a:lnTo>
                  <a:pt x="1031875" y="19050"/>
                </a:lnTo>
                <a:lnTo>
                  <a:pt x="1114425" y="69850"/>
                </a:lnTo>
                <a:lnTo>
                  <a:pt x="1079500" y="298450"/>
                </a:lnTo>
                <a:lnTo>
                  <a:pt x="965200" y="225425"/>
                </a:lnTo>
                <a:lnTo>
                  <a:pt x="923925" y="203200"/>
                </a:lnTo>
                <a:lnTo>
                  <a:pt x="873125" y="193675"/>
                </a:lnTo>
                <a:lnTo>
                  <a:pt x="809625" y="200025"/>
                </a:lnTo>
                <a:lnTo>
                  <a:pt x="279400" y="279400"/>
                </a:lnTo>
                <a:lnTo>
                  <a:pt x="200025" y="285750"/>
                </a:lnTo>
                <a:lnTo>
                  <a:pt x="133350" y="292100"/>
                </a:lnTo>
                <a:lnTo>
                  <a:pt x="15875" y="298450"/>
                </a:lnTo>
                <a:lnTo>
                  <a:pt x="0" y="161925"/>
                </a:lnTo>
                <a:lnTo>
                  <a:pt x="228600" y="127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3D5918-DABB-7F4F-A397-037A10F12097}"/>
              </a:ext>
            </a:extLst>
          </p:cNvPr>
          <p:cNvGrpSpPr/>
          <p:nvPr/>
        </p:nvGrpSpPr>
        <p:grpSpPr>
          <a:xfrm>
            <a:off x="2780463" y="1603458"/>
            <a:ext cx="4213225" cy="4491037"/>
            <a:chOff x="2936875" y="1747838"/>
            <a:chExt cx="4213225" cy="4491037"/>
          </a:xfrm>
        </p:grpSpPr>
        <p:sp>
          <p:nvSpPr>
            <p:cNvPr id="11" name="Google Shape;3800;p345">
              <a:extLst>
                <a:ext uri="{FF2B5EF4-FFF2-40B4-BE49-F238E27FC236}">
                  <a16:creationId xmlns:a16="http://schemas.microsoft.com/office/drawing/2014/main" id="{68AD5810-9F1C-DC48-8281-9EA58F013EAF}"/>
                </a:ext>
              </a:extLst>
            </p:cNvPr>
            <p:cNvSpPr/>
            <p:nvPr/>
          </p:nvSpPr>
          <p:spPr>
            <a:xfrm>
              <a:off x="4000500" y="1747838"/>
              <a:ext cx="2679700" cy="1130300"/>
            </a:xfrm>
            <a:custGeom>
              <a:avLst/>
              <a:gdLst/>
              <a:ahLst/>
              <a:cxnLst/>
              <a:rect l="l" t="t" r="r" b="b"/>
              <a:pathLst>
                <a:path w="2680569" h="1129848" extrusionOk="0">
                  <a:moveTo>
                    <a:pt x="465968" y="408348"/>
                  </a:moveTo>
                  <a:lnTo>
                    <a:pt x="90187" y="493525"/>
                  </a:lnTo>
                  <a:lnTo>
                    <a:pt x="0" y="400833"/>
                  </a:lnTo>
                  <a:lnTo>
                    <a:pt x="82671" y="295614"/>
                  </a:lnTo>
                  <a:lnTo>
                    <a:pt x="288098" y="275572"/>
                  </a:lnTo>
                  <a:lnTo>
                    <a:pt x="1024629" y="187890"/>
                  </a:lnTo>
                  <a:lnTo>
                    <a:pt x="1843831" y="80166"/>
                  </a:lnTo>
                  <a:lnTo>
                    <a:pt x="2134435" y="37578"/>
                  </a:lnTo>
                  <a:lnTo>
                    <a:pt x="2192054" y="25052"/>
                  </a:lnTo>
                  <a:lnTo>
                    <a:pt x="2257190" y="10021"/>
                  </a:lnTo>
                  <a:lnTo>
                    <a:pt x="2329841" y="0"/>
                  </a:lnTo>
                  <a:lnTo>
                    <a:pt x="2389966" y="2505"/>
                  </a:lnTo>
                  <a:lnTo>
                    <a:pt x="2410007" y="5010"/>
                  </a:lnTo>
                  <a:lnTo>
                    <a:pt x="2435059" y="15031"/>
                  </a:lnTo>
                  <a:lnTo>
                    <a:pt x="2595392" y="162838"/>
                  </a:lnTo>
                  <a:lnTo>
                    <a:pt x="2660528" y="227974"/>
                  </a:lnTo>
                  <a:lnTo>
                    <a:pt x="2675559" y="258036"/>
                  </a:lnTo>
                  <a:lnTo>
                    <a:pt x="2680569" y="290604"/>
                  </a:lnTo>
                  <a:lnTo>
                    <a:pt x="2673054" y="328182"/>
                  </a:lnTo>
                  <a:lnTo>
                    <a:pt x="2655517" y="353234"/>
                  </a:lnTo>
                  <a:lnTo>
                    <a:pt x="2595392" y="385802"/>
                  </a:lnTo>
                  <a:lnTo>
                    <a:pt x="2585372" y="400833"/>
                  </a:lnTo>
                  <a:lnTo>
                    <a:pt x="2415018" y="941957"/>
                  </a:lnTo>
                  <a:lnTo>
                    <a:pt x="2349882" y="1079743"/>
                  </a:lnTo>
                  <a:lnTo>
                    <a:pt x="2327336" y="1109806"/>
                  </a:lnTo>
                  <a:lnTo>
                    <a:pt x="2304789" y="1127342"/>
                  </a:lnTo>
                  <a:lnTo>
                    <a:pt x="2274726" y="1129848"/>
                  </a:lnTo>
                  <a:lnTo>
                    <a:pt x="2239653" y="1119827"/>
                  </a:lnTo>
                  <a:lnTo>
                    <a:pt x="2202075" y="1087259"/>
                  </a:lnTo>
                  <a:lnTo>
                    <a:pt x="2177023" y="1047176"/>
                  </a:lnTo>
                  <a:lnTo>
                    <a:pt x="2217106" y="799160"/>
                  </a:lnTo>
                  <a:lnTo>
                    <a:pt x="2297273" y="383296"/>
                  </a:lnTo>
                  <a:lnTo>
                    <a:pt x="2302283" y="343213"/>
                  </a:lnTo>
                  <a:lnTo>
                    <a:pt x="2302283" y="318161"/>
                  </a:lnTo>
                  <a:lnTo>
                    <a:pt x="2297273" y="290604"/>
                  </a:lnTo>
                  <a:lnTo>
                    <a:pt x="2287252" y="263046"/>
                  </a:lnTo>
                  <a:lnTo>
                    <a:pt x="2267211" y="237994"/>
                  </a:lnTo>
                  <a:lnTo>
                    <a:pt x="2247169" y="220458"/>
                  </a:lnTo>
                  <a:lnTo>
                    <a:pt x="2217106" y="212942"/>
                  </a:lnTo>
                  <a:lnTo>
                    <a:pt x="2172013" y="207932"/>
                  </a:lnTo>
                  <a:lnTo>
                    <a:pt x="1445503" y="273067"/>
                  </a:lnTo>
                  <a:lnTo>
                    <a:pt x="465968" y="4083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801;p345">
              <a:extLst>
                <a:ext uri="{FF2B5EF4-FFF2-40B4-BE49-F238E27FC236}">
                  <a16:creationId xmlns:a16="http://schemas.microsoft.com/office/drawing/2014/main" id="{27AD65DE-7CE1-D848-82B8-7EC93272E1F2}"/>
                </a:ext>
              </a:extLst>
            </p:cNvPr>
            <p:cNvSpPr/>
            <p:nvPr/>
          </p:nvSpPr>
          <p:spPr>
            <a:xfrm>
              <a:off x="3911600" y="4321175"/>
              <a:ext cx="511175" cy="1114425"/>
            </a:xfrm>
            <a:custGeom>
              <a:avLst/>
              <a:gdLst/>
              <a:ahLst/>
              <a:cxnLst/>
              <a:rect l="l" t="t" r="r" b="b"/>
              <a:pathLst>
                <a:path w="511175" h="1114425" extrusionOk="0">
                  <a:moveTo>
                    <a:pt x="457200" y="555625"/>
                  </a:moveTo>
                  <a:lnTo>
                    <a:pt x="504825" y="854075"/>
                  </a:lnTo>
                  <a:lnTo>
                    <a:pt x="511175" y="949325"/>
                  </a:lnTo>
                  <a:lnTo>
                    <a:pt x="508000" y="1003300"/>
                  </a:lnTo>
                  <a:lnTo>
                    <a:pt x="492125" y="1057275"/>
                  </a:lnTo>
                  <a:lnTo>
                    <a:pt x="469900" y="1095375"/>
                  </a:lnTo>
                  <a:lnTo>
                    <a:pt x="454025" y="1108075"/>
                  </a:lnTo>
                  <a:lnTo>
                    <a:pt x="419100" y="1114425"/>
                  </a:lnTo>
                  <a:lnTo>
                    <a:pt x="393700" y="1108075"/>
                  </a:lnTo>
                  <a:lnTo>
                    <a:pt x="358775" y="1089025"/>
                  </a:lnTo>
                  <a:lnTo>
                    <a:pt x="323850" y="1060450"/>
                  </a:lnTo>
                  <a:lnTo>
                    <a:pt x="298450" y="1019175"/>
                  </a:lnTo>
                  <a:lnTo>
                    <a:pt x="269875" y="942975"/>
                  </a:lnTo>
                  <a:lnTo>
                    <a:pt x="254000" y="869950"/>
                  </a:lnTo>
                  <a:lnTo>
                    <a:pt x="250825" y="800100"/>
                  </a:lnTo>
                  <a:lnTo>
                    <a:pt x="238125" y="619125"/>
                  </a:lnTo>
                  <a:lnTo>
                    <a:pt x="215900" y="482600"/>
                  </a:lnTo>
                  <a:lnTo>
                    <a:pt x="174625" y="282575"/>
                  </a:lnTo>
                  <a:lnTo>
                    <a:pt x="142875" y="212725"/>
                  </a:lnTo>
                  <a:lnTo>
                    <a:pt x="111125" y="165100"/>
                  </a:lnTo>
                  <a:lnTo>
                    <a:pt x="47625" y="101600"/>
                  </a:lnTo>
                  <a:lnTo>
                    <a:pt x="15875" y="69850"/>
                  </a:lnTo>
                  <a:lnTo>
                    <a:pt x="0" y="34925"/>
                  </a:lnTo>
                  <a:lnTo>
                    <a:pt x="0" y="15875"/>
                  </a:lnTo>
                  <a:lnTo>
                    <a:pt x="12700" y="3175"/>
                  </a:lnTo>
                  <a:lnTo>
                    <a:pt x="41275" y="0"/>
                  </a:lnTo>
                  <a:lnTo>
                    <a:pt x="111125" y="0"/>
                  </a:lnTo>
                  <a:lnTo>
                    <a:pt x="238125" y="22225"/>
                  </a:lnTo>
                  <a:lnTo>
                    <a:pt x="422275" y="73025"/>
                  </a:lnTo>
                  <a:lnTo>
                    <a:pt x="428625" y="285750"/>
                  </a:lnTo>
                  <a:lnTo>
                    <a:pt x="428625" y="374650"/>
                  </a:lnTo>
                  <a:lnTo>
                    <a:pt x="441325" y="454025"/>
                  </a:lnTo>
                  <a:lnTo>
                    <a:pt x="457200" y="555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02;p345">
              <a:extLst>
                <a:ext uri="{FF2B5EF4-FFF2-40B4-BE49-F238E27FC236}">
                  <a16:creationId xmlns:a16="http://schemas.microsoft.com/office/drawing/2014/main" id="{CF3BC388-4341-1F49-A900-740E574100FE}"/>
                </a:ext>
              </a:extLst>
            </p:cNvPr>
            <p:cNvSpPr/>
            <p:nvPr/>
          </p:nvSpPr>
          <p:spPr>
            <a:xfrm>
              <a:off x="3978275" y="2530475"/>
              <a:ext cx="2319338" cy="438150"/>
            </a:xfrm>
            <a:custGeom>
              <a:avLst/>
              <a:gdLst/>
              <a:ahLst/>
              <a:cxnLst/>
              <a:rect l="l" t="t" r="r" b="b"/>
              <a:pathLst>
                <a:path w="2319820" h="438411" extrusionOk="0">
                  <a:moveTo>
                    <a:pt x="453442" y="383296"/>
                  </a:moveTo>
                  <a:lnTo>
                    <a:pt x="35073" y="438411"/>
                  </a:lnTo>
                  <a:lnTo>
                    <a:pt x="0" y="358244"/>
                  </a:lnTo>
                  <a:lnTo>
                    <a:pt x="62630" y="278078"/>
                  </a:lnTo>
                  <a:lnTo>
                    <a:pt x="1648425" y="82672"/>
                  </a:lnTo>
                  <a:lnTo>
                    <a:pt x="1941534" y="50104"/>
                  </a:lnTo>
                  <a:lnTo>
                    <a:pt x="2094352" y="5010"/>
                  </a:lnTo>
                  <a:lnTo>
                    <a:pt x="2116898" y="0"/>
                  </a:lnTo>
                  <a:lnTo>
                    <a:pt x="2279737" y="30062"/>
                  </a:lnTo>
                  <a:lnTo>
                    <a:pt x="2319820" y="157828"/>
                  </a:lnTo>
                  <a:lnTo>
                    <a:pt x="2204581" y="268057"/>
                  </a:lnTo>
                  <a:lnTo>
                    <a:pt x="2167003" y="248015"/>
                  </a:lnTo>
                  <a:lnTo>
                    <a:pt x="2116898" y="230479"/>
                  </a:lnTo>
                  <a:lnTo>
                    <a:pt x="2059279" y="217953"/>
                  </a:lnTo>
                  <a:lnTo>
                    <a:pt x="1981617" y="210437"/>
                  </a:lnTo>
                  <a:lnTo>
                    <a:pt x="1680993" y="245510"/>
                  </a:lnTo>
                  <a:lnTo>
                    <a:pt x="453442" y="38329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03;p345">
              <a:extLst>
                <a:ext uri="{FF2B5EF4-FFF2-40B4-BE49-F238E27FC236}">
                  <a16:creationId xmlns:a16="http://schemas.microsoft.com/office/drawing/2014/main" id="{9A63DB8A-A1F5-F943-A18A-60F31EBBFC77}"/>
                </a:ext>
              </a:extLst>
            </p:cNvPr>
            <p:cNvSpPr/>
            <p:nvPr/>
          </p:nvSpPr>
          <p:spPr>
            <a:xfrm rot="-5400000">
              <a:off x="1890712" y="3011488"/>
              <a:ext cx="3311525" cy="1219200"/>
            </a:xfrm>
            <a:custGeom>
              <a:avLst/>
              <a:gdLst/>
              <a:ahLst/>
              <a:cxnLst/>
              <a:rect l="l" t="t" r="r" b="b"/>
              <a:pathLst>
                <a:path w="3311978" h="1219200" extrusionOk="0">
                  <a:moveTo>
                    <a:pt x="1736271" y="756557"/>
                  </a:moveTo>
                  <a:lnTo>
                    <a:pt x="1994807" y="813707"/>
                  </a:lnTo>
                  <a:lnTo>
                    <a:pt x="2258786" y="859971"/>
                  </a:lnTo>
                  <a:lnTo>
                    <a:pt x="2857500" y="933450"/>
                  </a:lnTo>
                  <a:lnTo>
                    <a:pt x="2958193" y="930728"/>
                  </a:lnTo>
                  <a:lnTo>
                    <a:pt x="3026228" y="919843"/>
                  </a:lnTo>
                  <a:lnTo>
                    <a:pt x="3064328" y="908957"/>
                  </a:lnTo>
                  <a:lnTo>
                    <a:pt x="3105150" y="879021"/>
                  </a:lnTo>
                  <a:lnTo>
                    <a:pt x="3167743" y="816428"/>
                  </a:lnTo>
                  <a:lnTo>
                    <a:pt x="3238500" y="732064"/>
                  </a:lnTo>
                  <a:lnTo>
                    <a:pt x="3265714" y="710293"/>
                  </a:lnTo>
                  <a:lnTo>
                    <a:pt x="3282043" y="707571"/>
                  </a:lnTo>
                  <a:lnTo>
                    <a:pt x="3298371" y="707571"/>
                  </a:lnTo>
                  <a:lnTo>
                    <a:pt x="3311978" y="718457"/>
                  </a:lnTo>
                  <a:lnTo>
                    <a:pt x="3224893" y="1181100"/>
                  </a:lnTo>
                  <a:lnTo>
                    <a:pt x="3048000" y="1219200"/>
                  </a:lnTo>
                  <a:lnTo>
                    <a:pt x="2792186" y="1205593"/>
                  </a:lnTo>
                  <a:lnTo>
                    <a:pt x="2465614" y="1153886"/>
                  </a:lnTo>
                  <a:lnTo>
                    <a:pt x="2318657" y="1134836"/>
                  </a:lnTo>
                  <a:lnTo>
                    <a:pt x="1801586" y="1020536"/>
                  </a:lnTo>
                  <a:lnTo>
                    <a:pt x="1668236" y="998764"/>
                  </a:lnTo>
                  <a:lnTo>
                    <a:pt x="1319893" y="870857"/>
                  </a:lnTo>
                  <a:lnTo>
                    <a:pt x="887186" y="688521"/>
                  </a:lnTo>
                  <a:lnTo>
                    <a:pt x="636814" y="568778"/>
                  </a:lnTo>
                  <a:lnTo>
                    <a:pt x="443593" y="443593"/>
                  </a:lnTo>
                  <a:lnTo>
                    <a:pt x="206828" y="247650"/>
                  </a:lnTo>
                  <a:lnTo>
                    <a:pt x="21771" y="70757"/>
                  </a:lnTo>
                  <a:lnTo>
                    <a:pt x="2721" y="43543"/>
                  </a:lnTo>
                  <a:lnTo>
                    <a:pt x="0" y="27214"/>
                  </a:lnTo>
                  <a:lnTo>
                    <a:pt x="5443" y="8164"/>
                  </a:lnTo>
                  <a:lnTo>
                    <a:pt x="21771" y="0"/>
                  </a:lnTo>
                  <a:lnTo>
                    <a:pt x="43543" y="0"/>
                  </a:lnTo>
                  <a:lnTo>
                    <a:pt x="59871" y="8164"/>
                  </a:lnTo>
                  <a:lnTo>
                    <a:pt x="383721" y="239486"/>
                  </a:lnTo>
                  <a:lnTo>
                    <a:pt x="704850" y="405493"/>
                  </a:lnTo>
                  <a:lnTo>
                    <a:pt x="1050471" y="552450"/>
                  </a:lnTo>
                  <a:lnTo>
                    <a:pt x="1309007" y="644978"/>
                  </a:lnTo>
                  <a:lnTo>
                    <a:pt x="1736271" y="7565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04;p345">
              <a:extLst>
                <a:ext uri="{FF2B5EF4-FFF2-40B4-BE49-F238E27FC236}">
                  <a16:creationId xmlns:a16="http://schemas.microsoft.com/office/drawing/2014/main" id="{8D98446E-4836-174E-9C51-45114E99035D}"/>
                </a:ext>
              </a:extLst>
            </p:cNvPr>
            <p:cNvSpPr/>
            <p:nvPr/>
          </p:nvSpPr>
          <p:spPr>
            <a:xfrm>
              <a:off x="3833813" y="3181350"/>
              <a:ext cx="3316287" cy="3057525"/>
            </a:xfrm>
            <a:custGeom>
              <a:avLst/>
              <a:gdLst/>
              <a:ahLst/>
              <a:cxnLst/>
              <a:rect l="l" t="t" r="r" b="b"/>
              <a:pathLst>
                <a:path w="3315694" h="3057276" extrusionOk="0">
                  <a:moveTo>
                    <a:pt x="1594236" y="365760"/>
                  </a:moveTo>
                  <a:lnTo>
                    <a:pt x="1085353" y="433346"/>
                  </a:lnTo>
                  <a:lnTo>
                    <a:pt x="528762" y="504908"/>
                  </a:lnTo>
                  <a:lnTo>
                    <a:pt x="429370" y="508883"/>
                  </a:lnTo>
                  <a:lnTo>
                    <a:pt x="326003" y="500932"/>
                  </a:lnTo>
                  <a:lnTo>
                    <a:pt x="210709" y="477078"/>
                  </a:lnTo>
                  <a:lnTo>
                    <a:pt x="147099" y="457200"/>
                  </a:lnTo>
                  <a:lnTo>
                    <a:pt x="27829" y="393590"/>
                  </a:lnTo>
                  <a:lnTo>
                    <a:pt x="0" y="194807"/>
                  </a:lnTo>
                  <a:lnTo>
                    <a:pt x="139148" y="274320"/>
                  </a:lnTo>
                  <a:lnTo>
                    <a:pt x="258417" y="302150"/>
                  </a:lnTo>
                  <a:lnTo>
                    <a:pt x="389614" y="310101"/>
                  </a:lnTo>
                  <a:lnTo>
                    <a:pt x="604299" y="298174"/>
                  </a:lnTo>
                  <a:lnTo>
                    <a:pt x="1757238" y="166977"/>
                  </a:lnTo>
                  <a:lnTo>
                    <a:pt x="2520563" y="79513"/>
                  </a:lnTo>
                  <a:lnTo>
                    <a:pt x="2786932" y="39756"/>
                  </a:lnTo>
                  <a:lnTo>
                    <a:pt x="2941983" y="0"/>
                  </a:lnTo>
                  <a:lnTo>
                    <a:pt x="2953909" y="0"/>
                  </a:lnTo>
                  <a:lnTo>
                    <a:pt x="3228229" y="127221"/>
                  </a:lnTo>
                  <a:lnTo>
                    <a:pt x="3283889" y="166977"/>
                  </a:lnTo>
                  <a:lnTo>
                    <a:pt x="3311718" y="206734"/>
                  </a:lnTo>
                  <a:lnTo>
                    <a:pt x="3315694" y="246490"/>
                  </a:lnTo>
                  <a:lnTo>
                    <a:pt x="3287864" y="290223"/>
                  </a:lnTo>
                  <a:lnTo>
                    <a:pt x="3236181" y="337930"/>
                  </a:lnTo>
                  <a:lnTo>
                    <a:pt x="3224254" y="365760"/>
                  </a:lnTo>
                  <a:lnTo>
                    <a:pt x="3077155" y="1411356"/>
                  </a:lnTo>
                  <a:lnTo>
                    <a:pt x="2981739" y="1900362"/>
                  </a:lnTo>
                  <a:lnTo>
                    <a:pt x="2866445" y="2274073"/>
                  </a:lnTo>
                  <a:lnTo>
                    <a:pt x="2703443" y="2643809"/>
                  </a:lnTo>
                  <a:lnTo>
                    <a:pt x="2580198" y="2866445"/>
                  </a:lnTo>
                  <a:lnTo>
                    <a:pt x="2500685" y="2965836"/>
                  </a:lnTo>
                  <a:lnTo>
                    <a:pt x="2433099" y="3033423"/>
                  </a:lnTo>
                  <a:lnTo>
                    <a:pt x="2401294" y="3053301"/>
                  </a:lnTo>
                  <a:lnTo>
                    <a:pt x="2365513" y="3057276"/>
                  </a:lnTo>
                  <a:lnTo>
                    <a:pt x="2321781" y="3041374"/>
                  </a:lnTo>
                  <a:lnTo>
                    <a:pt x="2297927" y="3029447"/>
                  </a:lnTo>
                  <a:lnTo>
                    <a:pt x="2282024" y="3005593"/>
                  </a:lnTo>
                  <a:lnTo>
                    <a:pt x="2270097" y="2961861"/>
                  </a:lnTo>
                  <a:lnTo>
                    <a:pt x="2262146" y="2914153"/>
                  </a:lnTo>
                  <a:lnTo>
                    <a:pt x="2349610" y="2548393"/>
                  </a:lnTo>
                  <a:lnTo>
                    <a:pt x="2401294" y="2512612"/>
                  </a:lnTo>
                  <a:lnTo>
                    <a:pt x="2441050" y="2480807"/>
                  </a:lnTo>
                  <a:lnTo>
                    <a:pt x="2488758" y="2425148"/>
                  </a:lnTo>
                  <a:lnTo>
                    <a:pt x="2556344" y="2305878"/>
                  </a:lnTo>
                  <a:lnTo>
                    <a:pt x="2600076" y="2206487"/>
                  </a:lnTo>
                  <a:lnTo>
                    <a:pt x="2655736" y="2043485"/>
                  </a:lnTo>
                  <a:lnTo>
                    <a:pt x="2767054" y="1606163"/>
                  </a:lnTo>
                  <a:lnTo>
                    <a:pt x="2886323" y="978010"/>
                  </a:lnTo>
                  <a:lnTo>
                    <a:pt x="2965836" y="381663"/>
                  </a:lnTo>
                  <a:lnTo>
                    <a:pt x="2973788" y="318052"/>
                  </a:lnTo>
                  <a:lnTo>
                    <a:pt x="2965836" y="298174"/>
                  </a:lnTo>
                  <a:lnTo>
                    <a:pt x="2945958" y="262393"/>
                  </a:lnTo>
                  <a:lnTo>
                    <a:pt x="2914153" y="246490"/>
                  </a:lnTo>
                  <a:lnTo>
                    <a:pt x="2858494" y="238539"/>
                  </a:lnTo>
                  <a:lnTo>
                    <a:pt x="2596101" y="250466"/>
                  </a:lnTo>
                  <a:lnTo>
                    <a:pt x="1594236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05;p345">
              <a:extLst>
                <a:ext uri="{FF2B5EF4-FFF2-40B4-BE49-F238E27FC236}">
                  <a16:creationId xmlns:a16="http://schemas.microsoft.com/office/drawing/2014/main" id="{B0EDBC58-ECB9-5C4D-B5E1-E3268CDA8478}"/>
                </a:ext>
              </a:extLst>
            </p:cNvPr>
            <p:cNvSpPr/>
            <p:nvPr/>
          </p:nvSpPr>
          <p:spPr>
            <a:xfrm>
              <a:off x="5548313" y="5624513"/>
              <a:ext cx="717550" cy="479425"/>
            </a:xfrm>
            <a:custGeom>
              <a:avLst/>
              <a:gdLst/>
              <a:ahLst/>
              <a:cxnLst/>
              <a:rect l="l" t="t" r="r" b="b"/>
              <a:pathLst>
                <a:path w="716756" h="478631" extrusionOk="0">
                  <a:moveTo>
                    <a:pt x="219075" y="50006"/>
                  </a:moveTo>
                  <a:lnTo>
                    <a:pt x="464343" y="107156"/>
                  </a:lnTo>
                  <a:lnTo>
                    <a:pt x="531018" y="119062"/>
                  </a:lnTo>
                  <a:lnTo>
                    <a:pt x="557212" y="119062"/>
                  </a:lnTo>
                  <a:lnTo>
                    <a:pt x="592931" y="116681"/>
                  </a:lnTo>
                  <a:lnTo>
                    <a:pt x="654843" y="102393"/>
                  </a:lnTo>
                  <a:lnTo>
                    <a:pt x="716756" y="352425"/>
                  </a:lnTo>
                  <a:lnTo>
                    <a:pt x="547687" y="478631"/>
                  </a:lnTo>
                  <a:lnTo>
                    <a:pt x="514350" y="423862"/>
                  </a:lnTo>
                  <a:lnTo>
                    <a:pt x="469106" y="357187"/>
                  </a:lnTo>
                  <a:lnTo>
                    <a:pt x="385762" y="269081"/>
                  </a:lnTo>
                  <a:lnTo>
                    <a:pt x="290512" y="192881"/>
                  </a:lnTo>
                  <a:lnTo>
                    <a:pt x="188118" y="130968"/>
                  </a:lnTo>
                  <a:lnTo>
                    <a:pt x="21431" y="57150"/>
                  </a:lnTo>
                  <a:lnTo>
                    <a:pt x="9525" y="50006"/>
                  </a:lnTo>
                  <a:lnTo>
                    <a:pt x="0" y="35718"/>
                  </a:lnTo>
                  <a:lnTo>
                    <a:pt x="0" y="23812"/>
                  </a:lnTo>
                  <a:lnTo>
                    <a:pt x="4762" y="7143"/>
                  </a:lnTo>
                  <a:lnTo>
                    <a:pt x="23812" y="0"/>
                  </a:lnTo>
                  <a:lnTo>
                    <a:pt x="219075" y="50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06;p345">
              <a:extLst>
                <a:ext uri="{FF2B5EF4-FFF2-40B4-BE49-F238E27FC236}">
                  <a16:creationId xmlns:a16="http://schemas.microsoft.com/office/drawing/2014/main" id="{D323739A-D080-4841-B3C3-182BD7B0DB90}"/>
                </a:ext>
              </a:extLst>
            </p:cNvPr>
            <p:cNvSpPr/>
            <p:nvPr/>
          </p:nvSpPr>
          <p:spPr>
            <a:xfrm>
              <a:off x="4264025" y="4200525"/>
              <a:ext cx="1638300" cy="1098550"/>
            </a:xfrm>
            <a:custGeom>
              <a:avLst/>
              <a:gdLst/>
              <a:ahLst/>
              <a:cxnLst/>
              <a:rect l="l" t="t" r="r" b="b"/>
              <a:pathLst>
                <a:path w="1638300" h="1098550" extrusionOk="0">
                  <a:moveTo>
                    <a:pt x="342900" y="155575"/>
                  </a:moveTo>
                  <a:lnTo>
                    <a:pt x="984250" y="85725"/>
                  </a:lnTo>
                  <a:lnTo>
                    <a:pt x="1301750" y="47625"/>
                  </a:lnTo>
                  <a:lnTo>
                    <a:pt x="1320800" y="34925"/>
                  </a:lnTo>
                  <a:lnTo>
                    <a:pt x="1371600" y="3175"/>
                  </a:lnTo>
                  <a:lnTo>
                    <a:pt x="1397000" y="0"/>
                  </a:lnTo>
                  <a:lnTo>
                    <a:pt x="1412875" y="6350"/>
                  </a:lnTo>
                  <a:lnTo>
                    <a:pt x="1463675" y="47625"/>
                  </a:lnTo>
                  <a:lnTo>
                    <a:pt x="1562100" y="133350"/>
                  </a:lnTo>
                  <a:lnTo>
                    <a:pt x="1612900" y="190500"/>
                  </a:lnTo>
                  <a:lnTo>
                    <a:pt x="1635125" y="231775"/>
                  </a:lnTo>
                  <a:lnTo>
                    <a:pt x="1638300" y="257175"/>
                  </a:lnTo>
                  <a:lnTo>
                    <a:pt x="1628775" y="285750"/>
                  </a:lnTo>
                  <a:lnTo>
                    <a:pt x="1600200" y="323850"/>
                  </a:lnTo>
                  <a:lnTo>
                    <a:pt x="1555750" y="381000"/>
                  </a:lnTo>
                  <a:lnTo>
                    <a:pt x="1527175" y="469900"/>
                  </a:lnTo>
                  <a:lnTo>
                    <a:pt x="1397000" y="942975"/>
                  </a:lnTo>
                  <a:lnTo>
                    <a:pt x="1374775" y="1025525"/>
                  </a:lnTo>
                  <a:lnTo>
                    <a:pt x="1358900" y="1054100"/>
                  </a:lnTo>
                  <a:lnTo>
                    <a:pt x="1343025" y="1073150"/>
                  </a:lnTo>
                  <a:lnTo>
                    <a:pt x="1311275" y="1092200"/>
                  </a:lnTo>
                  <a:lnTo>
                    <a:pt x="1282700" y="1098550"/>
                  </a:lnTo>
                  <a:lnTo>
                    <a:pt x="1263650" y="1098550"/>
                  </a:lnTo>
                  <a:lnTo>
                    <a:pt x="1212850" y="1073150"/>
                  </a:lnTo>
                  <a:lnTo>
                    <a:pt x="1177925" y="1044575"/>
                  </a:lnTo>
                  <a:lnTo>
                    <a:pt x="1196975" y="768350"/>
                  </a:lnTo>
                  <a:lnTo>
                    <a:pt x="1238250" y="365125"/>
                  </a:lnTo>
                  <a:lnTo>
                    <a:pt x="1238250" y="317500"/>
                  </a:lnTo>
                  <a:lnTo>
                    <a:pt x="1228725" y="288925"/>
                  </a:lnTo>
                  <a:lnTo>
                    <a:pt x="1200150" y="260350"/>
                  </a:lnTo>
                  <a:lnTo>
                    <a:pt x="1171575" y="250825"/>
                  </a:lnTo>
                  <a:lnTo>
                    <a:pt x="1123950" y="254000"/>
                  </a:lnTo>
                  <a:lnTo>
                    <a:pt x="0" y="368300"/>
                  </a:lnTo>
                  <a:lnTo>
                    <a:pt x="15875" y="187325"/>
                  </a:lnTo>
                  <a:lnTo>
                    <a:pt x="342900" y="1555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07;p345">
              <a:extLst>
                <a:ext uri="{FF2B5EF4-FFF2-40B4-BE49-F238E27FC236}">
                  <a16:creationId xmlns:a16="http://schemas.microsoft.com/office/drawing/2014/main" id="{3557CE1D-C6BF-9A49-89BA-AE9228A4A0AF}"/>
                </a:ext>
              </a:extLst>
            </p:cNvPr>
            <p:cNvSpPr/>
            <p:nvPr/>
          </p:nvSpPr>
          <p:spPr>
            <a:xfrm>
              <a:off x="4381500" y="4959350"/>
              <a:ext cx="1114425" cy="298450"/>
            </a:xfrm>
            <a:custGeom>
              <a:avLst/>
              <a:gdLst/>
              <a:ahLst/>
              <a:cxnLst/>
              <a:rect l="l" t="t" r="r" b="b"/>
              <a:pathLst>
                <a:path w="1114425" h="298450" extrusionOk="0">
                  <a:moveTo>
                    <a:pt x="228600" y="127000"/>
                  </a:moveTo>
                  <a:lnTo>
                    <a:pt x="787400" y="25400"/>
                  </a:lnTo>
                  <a:lnTo>
                    <a:pt x="869950" y="9525"/>
                  </a:lnTo>
                  <a:lnTo>
                    <a:pt x="939800" y="0"/>
                  </a:lnTo>
                  <a:lnTo>
                    <a:pt x="990600" y="3175"/>
                  </a:lnTo>
                  <a:lnTo>
                    <a:pt x="1031875" y="19050"/>
                  </a:lnTo>
                  <a:lnTo>
                    <a:pt x="1114425" y="69850"/>
                  </a:lnTo>
                  <a:lnTo>
                    <a:pt x="1079500" y="298450"/>
                  </a:lnTo>
                  <a:lnTo>
                    <a:pt x="965200" y="225425"/>
                  </a:lnTo>
                  <a:lnTo>
                    <a:pt x="923925" y="203200"/>
                  </a:lnTo>
                  <a:lnTo>
                    <a:pt x="873125" y="193675"/>
                  </a:lnTo>
                  <a:lnTo>
                    <a:pt x="809625" y="200025"/>
                  </a:lnTo>
                  <a:lnTo>
                    <a:pt x="279400" y="279400"/>
                  </a:lnTo>
                  <a:lnTo>
                    <a:pt x="200025" y="285750"/>
                  </a:lnTo>
                  <a:lnTo>
                    <a:pt x="133350" y="292100"/>
                  </a:lnTo>
                  <a:lnTo>
                    <a:pt x="15875" y="298450"/>
                  </a:lnTo>
                  <a:lnTo>
                    <a:pt x="0" y="161925"/>
                  </a:lnTo>
                  <a:lnTo>
                    <a:pt x="228600" y="1270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812;p346">
            <a:extLst>
              <a:ext uri="{FF2B5EF4-FFF2-40B4-BE49-F238E27FC236}">
                <a16:creationId xmlns:a16="http://schemas.microsoft.com/office/drawing/2014/main" id="{B1F9D5B3-E7B5-8E49-92A9-B6DC68C9AD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228" y="1606969"/>
            <a:ext cx="4213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2" name="Google Shape;3812;p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388" y="1619001"/>
            <a:ext cx="4213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漢字の広場⑤　漢字の組み立て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笛 宮 定 庫 放 島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0171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p347"/>
          <p:cNvSpPr txBox="1"/>
          <p:nvPr/>
        </p:nvSpPr>
        <p:spPr>
          <a:xfrm>
            <a:off x="4448944" y="7202486"/>
            <a:ext cx="350445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笛</a:t>
            </a:r>
            <a:endParaRPr/>
          </a:p>
        </p:txBody>
      </p:sp>
      <p:sp>
        <p:nvSpPr>
          <p:cNvPr id="3819" name="Google Shape;3819;p347"/>
          <p:cNvSpPr/>
          <p:nvPr/>
        </p:nvSpPr>
        <p:spPr>
          <a:xfrm>
            <a:off x="2655888" y="1471613"/>
            <a:ext cx="1187450" cy="1574800"/>
          </a:xfrm>
          <a:custGeom>
            <a:avLst/>
            <a:gdLst/>
            <a:ahLst/>
            <a:cxnLst/>
            <a:rect l="l" t="t" r="r" b="b"/>
            <a:pathLst>
              <a:path w="1188244" h="1574006" extrusionOk="0">
                <a:moveTo>
                  <a:pt x="983456" y="595312"/>
                </a:moveTo>
                <a:lnTo>
                  <a:pt x="1045369" y="509587"/>
                </a:lnTo>
                <a:lnTo>
                  <a:pt x="1088231" y="445293"/>
                </a:lnTo>
                <a:lnTo>
                  <a:pt x="1104900" y="421481"/>
                </a:lnTo>
                <a:lnTo>
                  <a:pt x="1116806" y="411956"/>
                </a:lnTo>
                <a:lnTo>
                  <a:pt x="1138237" y="402431"/>
                </a:lnTo>
                <a:lnTo>
                  <a:pt x="1152525" y="392906"/>
                </a:lnTo>
                <a:lnTo>
                  <a:pt x="1169194" y="373856"/>
                </a:lnTo>
                <a:lnTo>
                  <a:pt x="1181100" y="352425"/>
                </a:lnTo>
                <a:lnTo>
                  <a:pt x="1188244" y="328612"/>
                </a:lnTo>
                <a:lnTo>
                  <a:pt x="1188244" y="309562"/>
                </a:lnTo>
                <a:lnTo>
                  <a:pt x="1176337" y="271462"/>
                </a:lnTo>
                <a:lnTo>
                  <a:pt x="1152525" y="235743"/>
                </a:lnTo>
                <a:lnTo>
                  <a:pt x="1100137" y="180975"/>
                </a:lnTo>
                <a:lnTo>
                  <a:pt x="1033462" y="128587"/>
                </a:lnTo>
                <a:lnTo>
                  <a:pt x="962025" y="78581"/>
                </a:lnTo>
                <a:lnTo>
                  <a:pt x="885825" y="38100"/>
                </a:lnTo>
                <a:lnTo>
                  <a:pt x="840581" y="16668"/>
                </a:lnTo>
                <a:lnTo>
                  <a:pt x="807244" y="4762"/>
                </a:lnTo>
                <a:lnTo>
                  <a:pt x="769144" y="0"/>
                </a:lnTo>
                <a:lnTo>
                  <a:pt x="745331" y="0"/>
                </a:lnTo>
                <a:lnTo>
                  <a:pt x="728662" y="2381"/>
                </a:lnTo>
                <a:lnTo>
                  <a:pt x="719137" y="16668"/>
                </a:lnTo>
                <a:lnTo>
                  <a:pt x="716756" y="30956"/>
                </a:lnTo>
                <a:lnTo>
                  <a:pt x="726281" y="57150"/>
                </a:lnTo>
                <a:lnTo>
                  <a:pt x="752475" y="92868"/>
                </a:lnTo>
                <a:lnTo>
                  <a:pt x="785812" y="150018"/>
                </a:lnTo>
                <a:lnTo>
                  <a:pt x="809625" y="197643"/>
                </a:lnTo>
                <a:lnTo>
                  <a:pt x="816769" y="221456"/>
                </a:lnTo>
                <a:lnTo>
                  <a:pt x="821531" y="247650"/>
                </a:lnTo>
                <a:lnTo>
                  <a:pt x="821531" y="288131"/>
                </a:lnTo>
                <a:lnTo>
                  <a:pt x="814387" y="323850"/>
                </a:lnTo>
                <a:lnTo>
                  <a:pt x="795337" y="378618"/>
                </a:lnTo>
                <a:lnTo>
                  <a:pt x="750094" y="478631"/>
                </a:lnTo>
                <a:lnTo>
                  <a:pt x="707231" y="559593"/>
                </a:lnTo>
                <a:lnTo>
                  <a:pt x="611981" y="719137"/>
                </a:lnTo>
                <a:lnTo>
                  <a:pt x="461962" y="942975"/>
                </a:lnTo>
                <a:lnTo>
                  <a:pt x="319087" y="1143000"/>
                </a:lnTo>
                <a:lnTo>
                  <a:pt x="142875" y="1364456"/>
                </a:lnTo>
                <a:lnTo>
                  <a:pt x="45244" y="1473993"/>
                </a:lnTo>
                <a:lnTo>
                  <a:pt x="14287" y="1507331"/>
                </a:lnTo>
                <a:lnTo>
                  <a:pt x="0" y="1533525"/>
                </a:lnTo>
                <a:lnTo>
                  <a:pt x="0" y="1552575"/>
                </a:lnTo>
                <a:lnTo>
                  <a:pt x="2381" y="1564481"/>
                </a:lnTo>
                <a:lnTo>
                  <a:pt x="11906" y="1571625"/>
                </a:lnTo>
                <a:lnTo>
                  <a:pt x="26194" y="1574006"/>
                </a:lnTo>
                <a:lnTo>
                  <a:pt x="57150" y="1559718"/>
                </a:lnTo>
                <a:lnTo>
                  <a:pt x="157162" y="1481137"/>
                </a:lnTo>
                <a:lnTo>
                  <a:pt x="309562" y="1352550"/>
                </a:lnTo>
                <a:lnTo>
                  <a:pt x="461962" y="1216818"/>
                </a:lnTo>
                <a:lnTo>
                  <a:pt x="642937" y="1047750"/>
                </a:lnTo>
                <a:lnTo>
                  <a:pt x="778669" y="900112"/>
                </a:lnTo>
                <a:lnTo>
                  <a:pt x="842962" y="795337"/>
                </a:lnTo>
                <a:lnTo>
                  <a:pt x="935831" y="666750"/>
                </a:lnTo>
                <a:lnTo>
                  <a:pt x="983456" y="5953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347"/>
          <p:cNvSpPr/>
          <p:nvPr/>
        </p:nvSpPr>
        <p:spPr>
          <a:xfrm>
            <a:off x="4886325" y="1446213"/>
            <a:ext cx="938213" cy="1171575"/>
          </a:xfrm>
          <a:custGeom>
            <a:avLst/>
            <a:gdLst/>
            <a:ahLst/>
            <a:cxnLst/>
            <a:rect l="l" t="t" r="r" b="b"/>
            <a:pathLst>
              <a:path w="938213" h="1171575" extrusionOk="0">
                <a:moveTo>
                  <a:pt x="678656" y="602456"/>
                </a:moveTo>
                <a:lnTo>
                  <a:pt x="628650" y="661987"/>
                </a:lnTo>
                <a:lnTo>
                  <a:pt x="519113" y="792956"/>
                </a:lnTo>
                <a:lnTo>
                  <a:pt x="438150" y="881062"/>
                </a:lnTo>
                <a:lnTo>
                  <a:pt x="359569" y="954881"/>
                </a:lnTo>
                <a:lnTo>
                  <a:pt x="285750" y="1016794"/>
                </a:lnTo>
                <a:lnTo>
                  <a:pt x="192881" y="1083469"/>
                </a:lnTo>
                <a:lnTo>
                  <a:pt x="121444" y="1126331"/>
                </a:lnTo>
                <a:lnTo>
                  <a:pt x="59531" y="1157287"/>
                </a:lnTo>
                <a:lnTo>
                  <a:pt x="28575" y="1166812"/>
                </a:lnTo>
                <a:lnTo>
                  <a:pt x="11906" y="1171575"/>
                </a:lnTo>
                <a:lnTo>
                  <a:pt x="0" y="1166812"/>
                </a:lnTo>
                <a:lnTo>
                  <a:pt x="7144" y="1147762"/>
                </a:lnTo>
                <a:lnTo>
                  <a:pt x="45244" y="1104900"/>
                </a:lnTo>
                <a:lnTo>
                  <a:pt x="128588" y="1004887"/>
                </a:lnTo>
                <a:lnTo>
                  <a:pt x="219075" y="897731"/>
                </a:lnTo>
                <a:lnTo>
                  <a:pt x="345281" y="735806"/>
                </a:lnTo>
                <a:lnTo>
                  <a:pt x="435769" y="609600"/>
                </a:lnTo>
                <a:lnTo>
                  <a:pt x="514350" y="485775"/>
                </a:lnTo>
                <a:lnTo>
                  <a:pt x="573881" y="385762"/>
                </a:lnTo>
                <a:lnTo>
                  <a:pt x="595313" y="338137"/>
                </a:lnTo>
                <a:lnTo>
                  <a:pt x="614363" y="288131"/>
                </a:lnTo>
                <a:lnTo>
                  <a:pt x="628650" y="238125"/>
                </a:lnTo>
                <a:lnTo>
                  <a:pt x="633413" y="185737"/>
                </a:lnTo>
                <a:lnTo>
                  <a:pt x="626269" y="166687"/>
                </a:lnTo>
                <a:lnTo>
                  <a:pt x="607219" y="142875"/>
                </a:lnTo>
                <a:lnTo>
                  <a:pt x="540544" y="78581"/>
                </a:lnTo>
                <a:lnTo>
                  <a:pt x="509588" y="47625"/>
                </a:lnTo>
                <a:lnTo>
                  <a:pt x="492919" y="26194"/>
                </a:lnTo>
                <a:lnTo>
                  <a:pt x="488156" y="16669"/>
                </a:lnTo>
                <a:lnTo>
                  <a:pt x="492919" y="4762"/>
                </a:lnTo>
                <a:lnTo>
                  <a:pt x="507206" y="0"/>
                </a:lnTo>
                <a:lnTo>
                  <a:pt x="526256" y="0"/>
                </a:lnTo>
                <a:lnTo>
                  <a:pt x="571500" y="14287"/>
                </a:lnTo>
                <a:lnTo>
                  <a:pt x="650081" y="45244"/>
                </a:lnTo>
                <a:lnTo>
                  <a:pt x="728663" y="88106"/>
                </a:lnTo>
                <a:lnTo>
                  <a:pt x="792956" y="133350"/>
                </a:lnTo>
                <a:lnTo>
                  <a:pt x="845344" y="180975"/>
                </a:lnTo>
                <a:lnTo>
                  <a:pt x="871538" y="211931"/>
                </a:lnTo>
                <a:lnTo>
                  <a:pt x="902494" y="252412"/>
                </a:lnTo>
                <a:lnTo>
                  <a:pt x="916781" y="278606"/>
                </a:lnTo>
                <a:lnTo>
                  <a:pt x="933450" y="311944"/>
                </a:lnTo>
                <a:lnTo>
                  <a:pt x="938213" y="333375"/>
                </a:lnTo>
                <a:lnTo>
                  <a:pt x="935831" y="354806"/>
                </a:lnTo>
                <a:lnTo>
                  <a:pt x="923925" y="373856"/>
                </a:lnTo>
                <a:lnTo>
                  <a:pt x="904875" y="388144"/>
                </a:lnTo>
                <a:lnTo>
                  <a:pt x="869156" y="395287"/>
                </a:lnTo>
                <a:lnTo>
                  <a:pt x="781050" y="483394"/>
                </a:lnTo>
                <a:lnTo>
                  <a:pt x="678656" y="602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347"/>
          <p:cNvSpPr/>
          <p:nvPr/>
        </p:nvSpPr>
        <p:spPr>
          <a:xfrm>
            <a:off x="3100388" y="3897313"/>
            <a:ext cx="639762" cy="2070100"/>
          </a:xfrm>
          <a:custGeom>
            <a:avLst/>
            <a:gdLst/>
            <a:ahLst/>
            <a:cxnLst/>
            <a:rect l="l" t="t" r="r" b="b"/>
            <a:pathLst>
              <a:path w="639551" h="2069293" extrusionOk="0">
                <a:moveTo>
                  <a:pt x="499484" y="502128"/>
                </a:moveTo>
                <a:lnTo>
                  <a:pt x="483627" y="317133"/>
                </a:lnTo>
                <a:lnTo>
                  <a:pt x="441343" y="158567"/>
                </a:lnTo>
                <a:lnTo>
                  <a:pt x="391130" y="129496"/>
                </a:lnTo>
                <a:lnTo>
                  <a:pt x="327704" y="97783"/>
                </a:lnTo>
                <a:lnTo>
                  <a:pt x="261634" y="68713"/>
                </a:lnTo>
                <a:lnTo>
                  <a:pt x="190279" y="42285"/>
                </a:lnTo>
                <a:lnTo>
                  <a:pt x="105711" y="15857"/>
                </a:lnTo>
                <a:lnTo>
                  <a:pt x="44927" y="0"/>
                </a:lnTo>
                <a:lnTo>
                  <a:pt x="15856" y="2643"/>
                </a:lnTo>
                <a:lnTo>
                  <a:pt x="0" y="10572"/>
                </a:lnTo>
                <a:lnTo>
                  <a:pt x="0" y="23785"/>
                </a:lnTo>
                <a:lnTo>
                  <a:pt x="0" y="34357"/>
                </a:lnTo>
                <a:lnTo>
                  <a:pt x="10571" y="58142"/>
                </a:lnTo>
                <a:lnTo>
                  <a:pt x="50212" y="103069"/>
                </a:lnTo>
                <a:lnTo>
                  <a:pt x="97782" y="155924"/>
                </a:lnTo>
                <a:lnTo>
                  <a:pt x="169137" y="243136"/>
                </a:lnTo>
                <a:lnTo>
                  <a:pt x="195565" y="285420"/>
                </a:lnTo>
                <a:lnTo>
                  <a:pt x="232564" y="346204"/>
                </a:lnTo>
                <a:lnTo>
                  <a:pt x="253706" y="396417"/>
                </a:lnTo>
                <a:lnTo>
                  <a:pt x="274848" y="457200"/>
                </a:lnTo>
                <a:lnTo>
                  <a:pt x="288062" y="568197"/>
                </a:lnTo>
                <a:lnTo>
                  <a:pt x="309204" y="779619"/>
                </a:lnTo>
                <a:lnTo>
                  <a:pt x="327704" y="998969"/>
                </a:lnTo>
                <a:lnTo>
                  <a:pt x="335632" y="1226248"/>
                </a:lnTo>
                <a:cubicBezTo>
                  <a:pt x="337394" y="1323150"/>
                  <a:pt x="339155" y="1420051"/>
                  <a:pt x="340917" y="1516953"/>
                </a:cubicBezTo>
                <a:cubicBezTo>
                  <a:pt x="340036" y="1560999"/>
                  <a:pt x="339156" y="1605046"/>
                  <a:pt x="338275" y="1649092"/>
                </a:cubicBezTo>
                <a:lnTo>
                  <a:pt x="332989" y="1728375"/>
                </a:lnTo>
                <a:lnTo>
                  <a:pt x="327704" y="1770659"/>
                </a:lnTo>
                <a:lnTo>
                  <a:pt x="332989" y="1810301"/>
                </a:lnTo>
                <a:lnTo>
                  <a:pt x="348846" y="1876370"/>
                </a:lnTo>
                <a:lnTo>
                  <a:pt x="362060" y="1923940"/>
                </a:lnTo>
                <a:lnTo>
                  <a:pt x="385845" y="1974153"/>
                </a:lnTo>
                <a:lnTo>
                  <a:pt x="409630" y="2011152"/>
                </a:lnTo>
                <a:lnTo>
                  <a:pt x="436057" y="2042865"/>
                </a:lnTo>
                <a:lnTo>
                  <a:pt x="451914" y="2056079"/>
                </a:lnTo>
                <a:lnTo>
                  <a:pt x="462485" y="2061365"/>
                </a:lnTo>
                <a:lnTo>
                  <a:pt x="478342" y="2069293"/>
                </a:lnTo>
                <a:lnTo>
                  <a:pt x="499484" y="2069293"/>
                </a:lnTo>
                <a:lnTo>
                  <a:pt x="528554" y="2056079"/>
                </a:lnTo>
                <a:lnTo>
                  <a:pt x="557625" y="2024366"/>
                </a:lnTo>
                <a:lnTo>
                  <a:pt x="639551" y="1939797"/>
                </a:lnTo>
                <a:lnTo>
                  <a:pt x="576124" y="1768017"/>
                </a:lnTo>
                <a:lnTo>
                  <a:pt x="562911" y="1696662"/>
                </a:lnTo>
                <a:lnTo>
                  <a:pt x="552339" y="1580380"/>
                </a:lnTo>
                <a:lnTo>
                  <a:pt x="547054" y="1461455"/>
                </a:lnTo>
                <a:lnTo>
                  <a:pt x="544411" y="1331959"/>
                </a:lnTo>
                <a:lnTo>
                  <a:pt x="547054" y="1186606"/>
                </a:lnTo>
                <a:lnTo>
                  <a:pt x="552339" y="1075610"/>
                </a:lnTo>
                <a:lnTo>
                  <a:pt x="528554" y="898544"/>
                </a:lnTo>
                <a:lnTo>
                  <a:pt x="515341" y="676551"/>
                </a:lnTo>
                <a:lnTo>
                  <a:pt x="499484" y="5021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347"/>
          <p:cNvSpPr/>
          <p:nvPr/>
        </p:nvSpPr>
        <p:spPr>
          <a:xfrm>
            <a:off x="3389313" y="2154238"/>
            <a:ext cx="1371600" cy="361950"/>
          </a:xfrm>
          <a:custGeom>
            <a:avLst/>
            <a:gdLst/>
            <a:ahLst/>
            <a:cxnLst/>
            <a:rect l="l" t="t" r="r" b="b"/>
            <a:pathLst>
              <a:path w="1371600" h="361950" extrusionOk="0">
                <a:moveTo>
                  <a:pt x="571500" y="157163"/>
                </a:moveTo>
                <a:lnTo>
                  <a:pt x="440531" y="176213"/>
                </a:lnTo>
                <a:lnTo>
                  <a:pt x="359569" y="185738"/>
                </a:lnTo>
                <a:lnTo>
                  <a:pt x="292894" y="190500"/>
                </a:lnTo>
                <a:lnTo>
                  <a:pt x="230981" y="188119"/>
                </a:lnTo>
                <a:lnTo>
                  <a:pt x="183356" y="178594"/>
                </a:lnTo>
                <a:lnTo>
                  <a:pt x="150019" y="161925"/>
                </a:lnTo>
                <a:lnTo>
                  <a:pt x="126206" y="142875"/>
                </a:lnTo>
                <a:lnTo>
                  <a:pt x="107156" y="123825"/>
                </a:lnTo>
                <a:lnTo>
                  <a:pt x="83344" y="83344"/>
                </a:lnTo>
                <a:lnTo>
                  <a:pt x="0" y="226219"/>
                </a:lnTo>
                <a:lnTo>
                  <a:pt x="40481" y="278607"/>
                </a:lnTo>
                <a:lnTo>
                  <a:pt x="69056" y="307182"/>
                </a:lnTo>
                <a:lnTo>
                  <a:pt x="90487" y="323850"/>
                </a:lnTo>
                <a:lnTo>
                  <a:pt x="123825" y="342900"/>
                </a:lnTo>
                <a:lnTo>
                  <a:pt x="145256" y="352425"/>
                </a:lnTo>
                <a:lnTo>
                  <a:pt x="166687" y="359569"/>
                </a:lnTo>
                <a:lnTo>
                  <a:pt x="197644" y="361950"/>
                </a:lnTo>
                <a:lnTo>
                  <a:pt x="371475" y="361950"/>
                </a:lnTo>
                <a:lnTo>
                  <a:pt x="507206" y="361950"/>
                </a:lnTo>
                <a:lnTo>
                  <a:pt x="607219" y="345282"/>
                </a:lnTo>
                <a:lnTo>
                  <a:pt x="809625" y="304800"/>
                </a:lnTo>
                <a:lnTo>
                  <a:pt x="973931" y="269082"/>
                </a:lnTo>
                <a:lnTo>
                  <a:pt x="1083469" y="245269"/>
                </a:lnTo>
                <a:lnTo>
                  <a:pt x="1171575" y="226219"/>
                </a:lnTo>
                <a:lnTo>
                  <a:pt x="1226344" y="214313"/>
                </a:lnTo>
                <a:lnTo>
                  <a:pt x="1323975" y="173832"/>
                </a:lnTo>
                <a:lnTo>
                  <a:pt x="1354931" y="159544"/>
                </a:lnTo>
                <a:lnTo>
                  <a:pt x="1364456" y="142875"/>
                </a:lnTo>
                <a:lnTo>
                  <a:pt x="1369219" y="123825"/>
                </a:lnTo>
                <a:lnTo>
                  <a:pt x="1371600" y="97632"/>
                </a:lnTo>
                <a:lnTo>
                  <a:pt x="1364456" y="73819"/>
                </a:lnTo>
                <a:lnTo>
                  <a:pt x="1347787" y="52388"/>
                </a:lnTo>
                <a:lnTo>
                  <a:pt x="1328737" y="38100"/>
                </a:lnTo>
                <a:lnTo>
                  <a:pt x="1302544" y="26194"/>
                </a:lnTo>
                <a:lnTo>
                  <a:pt x="1254919" y="11907"/>
                </a:lnTo>
                <a:lnTo>
                  <a:pt x="1195387" y="0"/>
                </a:lnTo>
                <a:lnTo>
                  <a:pt x="1169194" y="2382"/>
                </a:lnTo>
                <a:lnTo>
                  <a:pt x="1128712" y="19050"/>
                </a:lnTo>
                <a:lnTo>
                  <a:pt x="1021556" y="57150"/>
                </a:lnTo>
                <a:lnTo>
                  <a:pt x="928687" y="88107"/>
                </a:lnTo>
                <a:lnTo>
                  <a:pt x="776287" y="123825"/>
                </a:lnTo>
                <a:lnTo>
                  <a:pt x="571500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347"/>
          <p:cNvSpPr/>
          <p:nvPr/>
        </p:nvSpPr>
        <p:spPr>
          <a:xfrm>
            <a:off x="3729038" y="2424113"/>
            <a:ext cx="523875" cy="815975"/>
          </a:xfrm>
          <a:custGeom>
            <a:avLst/>
            <a:gdLst/>
            <a:ahLst/>
            <a:cxnLst/>
            <a:rect l="l" t="t" r="r" b="b"/>
            <a:pathLst>
              <a:path w="523875" h="816768" extrusionOk="0">
                <a:moveTo>
                  <a:pt x="128587" y="321468"/>
                </a:moveTo>
                <a:lnTo>
                  <a:pt x="90487" y="242887"/>
                </a:lnTo>
                <a:lnTo>
                  <a:pt x="42862" y="152400"/>
                </a:lnTo>
                <a:lnTo>
                  <a:pt x="7143" y="80962"/>
                </a:lnTo>
                <a:lnTo>
                  <a:pt x="0" y="64293"/>
                </a:lnTo>
                <a:lnTo>
                  <a:pt x="35718" y="0"/>
                </a:lnTo>
                <a:lnTo>
                  <a:pt x="176212" y="69056"/>
                </a:lnTo>
                <a:lnTo>
                  <a:pt x="250031" y="164306"/>
                </a:lnTo>
                <a:lnTo>
                  <a:pt x="323850" y="254793"/>
                </a:lnTo>
                <a:lnTo>
                  <a:pt x="400050" y="350043"/>
                </a:lnTo>
                <a:lnTo>
                  <a:pt x="471487" y="454818"/>
                </a:lnTo>
                <a:lnTo>
                  <a:pt x="485775" y="483393"/>
                </a:lnTo>
                <a:lnTo>
                  <a:pt x="497681" y="511968"/>
                </a:lnTo>
                <a:lnTo>
                  <a:pt x="507206" y="545306"/>
                </a:lnTo>
                <a:lnTo>
                  <a:pt x="516731" y="592931"/>
                </a:lnTo>
                <a:lnTo>
                  <a:pt x="521493" y="645318"/>
                </a:lnTo>
                <a:lnTo>
                  <a:pt x="523875" y="707231"/>
                </a:lnTo>
                <a:lnTo>
                  <a:pt x="516731" y="745331"/>
                </a:lnTo>
                <a:lnTo>
                  <a:pt x="500062" y="781050"/>
                </a:lnTo>
                <a:lnTo>
                  <a:pt x="483393" y="800100"/>
                </a:lnTo>
                <a:lnTo>
                  <a:pt x="464343" y="809625"/>
                </a:lnTo>
                <a:lnTo>
                  <a:pt x="442912" y="814387"/>
                </a:lnTo>
                <a:lnTo>
                  <a:pt x="421481" y="816768"/>
                </a:lnTo>
                <a:lnTo>
                  <a:pt x="385762" y="809625"/>
                </a:lnTo>
                <a:lnTo>
                  <a:pt x="364331" y="800100"/>
                </a:lnTo>
                <a:lnTo>
                  <a:pt x="345281" y="783431"/>
                </a:lnTo>
                <a:lnTo>
                  <a:pt x="321468" y="754856"/>
                </a:lnTo>
                <a:lnTo>
                  <a:pt x="302418" y="721518"/>
                </a:lnTo>
                <a:lnTo>
                  <a:pt x="290512" y="681037"/>
                </a:lnTo>
                <a:lnTo>
                  <a:pt x="266700" y="616743"/>
                </a:lnTo>
                <a:lnTo>
                  <a:pt x="223837" y="516731"/>
                </a:lnTo>
                <a:lnTo>
                  <a:pt x="169068" y="402431"/>
                </a:lnTo>
                <a:lnTo>
                  <a:pt x="128587" y="3214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347"/>
          <p:cNvSpPr/>
          <p:nvPr/>
        </p:nvSpPr>
        <p:spPr>
          <a:xfrm>
            <a:off x="5414963" y="2046288"/>
            <a:ext cx="1547812" cy="285750"/>
          </a:xfrm>
          <a:custGeom>
            <a:avLst/>
            <a:gdLst/>
            <a:ahLst/>
            <a:cxnLst/>
            <a:rect l="l" t="t" r="r" b="b"/>
            <a:pathLst>
              <a:path w="1547812" h="285750" extrusionOk="0">
                <a:moveTo>
                  <a:pt x="447675" y="154781"/>
                </a:moveTo>
                <a:lnTo>
                  <a:pt x="383381" y="157162"/>
                </a:lnTo>
                <a:lnTo>
                  <a:pt x="323850" y="154781"/>
                </a:lnTo>
                <a:lnTo>
                  <a:pt x="271462" y="150019"/>
                </a:lnTo>
                <a:lnTo>
                  <a:pt x="211931" y="138112"/>
                </a:lnTo>
                <a:lnTo>
                  <a:pt x="169068" y="126206"/>
                </a:lnTo>
                <a:lnTo>
                  <a:pt x="152400" y="116681"/>
                </a:lnTo>
                <a:lnTo>
                  <a:pt x="133350" y="102394"/>
                </a:lnTo>
                <a:lnTo>
                  <a:pt x="116681" y="78581"/>
                </a:lnTo>
                <a:lnTo>
                  <a:pt x="107156" y="45244"/>
                </a:lnTo>
                <a:lnTo>
                  <a:pt x="97631" y="11906"/>
                </a:lnTo>
                <a:lnTo>
                  <a:pt x="0" y="145256"/>
                </a:lnTo>
                <a:lnTo>
                  <a:pt x="88106" y="197644"/>
                </a:lnTo>
                <a:lnTo>
                  <a:pt x="135731" y="226219"/>
                </a:lnTo>
                <a:lnTo>
                  <a:pt x="176212" y="247650"/>
                </a:lnTo>
                <a:lnTo>
                  <a:pt x="219075" y="264319"/>
                </a:lnTo>
                <a:lnTo>
                  <a:pt x="278606" y="280987"/>
                </a:lnTo>
                <a:lnTo>
                  <a:pt x="319087" y="285750"/>
                </a:lnTo>
                <a:lnTo>
                  <a:pt x="373856" y="285750"/>
                </a:lnTo>
                <a:lnTo>
                  <a:pt x="431006" y="278606"/>
                </a:lnTo>
                <a:lnTo>
                  <a:pt x="502443" y="264319"/>
                </a:lnTo>
                <a:lnTo>
                  <a:pt x="626268" y="264319"/>
                </a:lnTo>
                <a:lnTo>
                  <a:pt x="764381" y="269081"/>
                </a:lnTo>
                <a:lnTo>
                  <a:pt x="900112" y="269081"/>
                </a:lnTo>
                <a:lnTo>
                  <a:pt x="1019175" y="257175"/>
                </a:lnTo>
                <a:lnTo>
                  <a:pt x="1169193" y="245269"/>
                </a:lnTo>
                <a:lnTo>
                  <a:pt x="1297781" y="233362"/>
                </a:lnTo>
                <a:lnTo>
                  <a:pt x="1357312" y="230981"/>
                </a:lnTo>
                <a:lnTo>
                  <a:pt x="1426368" y="221456"/>
                </a:lnTo>
                <a:lnTo>
                  <a:pt x="1471612" y="209550"/>
                </a:lnTo>
                <a:lnTo>
                  <a:pt x="1502568" y="197644"/>
                </a:lnTo>
                <a:lnTo>
                  <a:pt x="1533525" y="178594"/>
                </a:lnTo>
                <a:lnTo>
                  <a:pt x="1543050" y="166687"/>
                </a:lnTo>
                <a:lnTo>
                  <a:pt x="1547812" y="150019"/>
                </a:lnTo>
                <a:lnTo>
                  <a:pt x="1545431" y="135731"/>
                </a:lnTo>
                <a:lnTo>
                  <a:pt x="1535906" y="119062"/>
                </a:lnTo>
                <a:lnTo>
                  <a:pt x="1512093" y="95250"/>
                </a:lnTo>
                <a:lnTo>
                  <a:pt x="1488281" y="76200"/>
                </a:lnTo>
                <a:lnTo>
                  <a:pt x="1452562" y="59531"/>
                </a:lnTo>
                <a:lnTo>
                  <a:pt x="1407318" y="42862"/>
                </a:lnTo>
                <a:lnTo>
                  <a:pt x="1314450" y="14287"/>
                </a:lnTo>
                <a:lnTo>
                  <a:pt x="1254918" y="0"/>
                </a:lnTo>
                <a:lnTo>
                  <a:pt x="1223962" y="11906"/>
                </a:lnTo>
                <a:lnTo>
                  <a:pt x="1100137" y="50006"/>
                </a:lnTo>
                <a:lnTo>
                  <a:pt x="873918" y="109537"/>
                </a:lnTo>
                <a:lnTo>
                  <a:pt x="766762" y="121444"/>
                </a:lnTo>
                <a:lnTo>
                  <a:pt x="519112" y="147637"/>
                </a:lnTo>
                <a:lnTo>
                  <a:pt x="447675" y="1547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347"/>
          <p:cNvSpPr/>
          <p:nvPr/>
        </p:nvSpPr>
        <p:spPr>
          <a:xfrm>
            <a:off x="5592763" y="2252663"/>
            <a:ext cx="714375" cy="862012"/>
          </a:xfrm>
          <a:custGeom>
            <a:avLst/>
            <a:gdLst/>
            <a:ahLst/>
            <a:cxnLst/>
            <a:rect l="l" t="t" r="r" b="b"/>
            <a:pathLst>
              <a:path w="714375" h="862012" extrusionOk="0">
                <a:moveTo>
                  <a:pt x="409575" y="576262"/>
                </a:moveTo>
                <a:lnTo>
                  <a:pt x="569119" y="445293"/>
                </a:lnTo>
                <a:lnTo>
                  <a:pt x="597694" y="421481"/>
                </a:lnTo>
                <a:lnTo>
                  <a:pt x="635794" y="404812"/>
                </a:lnTo>
                <a:lnTo>
                  <a:pt x="673894" y="388143"/>
                </a:lnTo>
                <a:lnTo>
                  <a:pt x="695325" y="371475"/>
                </a:lnTo>
                <a:lnTo>
                  <a:pt x="709613" y="352425"/>
                </a:lnTo>
                <a:lnTo>
                  <a:pt x="714375" y="335756"/>
                </a:lnTo>
                <a:lnTo>
                  <a:pt x="714375" y="316706"/>
                </a:lnTo>
                <a:lnTo>
                  <a:pt x="702469" y="285750"/>
                </a:lnTo>
                <a:lnTo>
                  <a:pt x="664369" y="250031"/>
                </a:lnTo>
                <a:lnTo>
                  <a:pt x="602457" y="197643"/>
                </a:lnTo>
                <a:lnTo>
                  <a:pt x="519113" y="111918"/>
                </a:lnTo>
                <a:lnTo>
                  <a:pt x="450057" y="40481"/>
                </a:lnTo>
                <a:lnTo>
                  <a:pt x="376238" y="0"/>
                </a:lnTo>
                <a:lnTo>
                  <a:pt x="307182" y="52387"/>
                </a:lnTo>
                <a:lnTo>
                  <a:pt x="328613" y="80962"/>
                </a:lnTo>
                <a:lnTo>
                  <a:pt x="345282" y="109537"/>
                </a:lnTo>
                <a:lnTo>
                  <a:pt x="357188" y="135731"/>
                </a:lnTo>
                <a:lnTo>
                  <a:pt x="366713" y="166687"/>
                </a:lnTo>
                <a:lnTo>
                  <a:pt x="373857" y="197643"/>
                </a:lnTo>
                <a:lnTo>
                  <a:pt x="376238" y="233362"/>
                </a:lnTo>
                <a:lnTo>
                  <a:pt x="376238" y="264318"/>
                </a:lnTo>
                <a:lnTo>
                  <a:pt x="364332" y="323850"/>
                </a:lnTo>
                <a:lnTo>
                  <a:pt x="316707" y="438150"/>
                </a:lnTo>
                <a:lnTo>
                  <a:pt x="264319" y="492918"/>
                </a:lnTo>
                <a:lnTo>
                  <a:pt x="197644" y="569118"/>
                </a:lnTo>
                <a:lnTo>
                  <a:pt x="104775" y="685800"/>
                </a:lnTo>
                <a:lnTo>
                  <a:pt x="7144" y="809625"/>
                </a:lnTo>
                <a:lnTo>
                  <a:pt x="0" y="828675"/>
                </a:lnTo>
                <a:lnTo>
                  <a:pt x="0" y="842962"/>
                </a:lnTo>
                <a:lnTo>
                  <a:pt x="2382" y="854868"/>
                </a:lnTo>
                <a:lnTo>
                  <a:pt x="2382" y="854868"/>
                </a:lnTo>
                <a:lnTo>
                  <a:pt x="16669" y="862012"/>
                </a:lnTo>
                <a:lnTo>
                  <a:pt x="45244" y="842962"/>
                </a:lnTo>
                <a:lnTo>
                  <a:pt x="145257" y="771525"/>
                </a:lnTo>
                <a:lnTo>
                  <a:pt x="333375" y="635793"/>
                </a:lnTo>
                <a:lnTo>
                  <a:pt x="409575" y="5762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347"/>
          <p:cNvSpPr/>
          <p:nvPr/>
        </p:nvSpPr>
        <p:spPr>
          <a:xfrm>
            <a:off x="3360738" y="3784600"/>
            <a:ext cx="3392487" cy="2149475"/>
          </a:xfrm>
          <a:custGeom>
            <a:avLst/>
            <a:gdLst/>
            <a:ahLst/>
            <a:cxnLst/>
            <a:rect l="l" t="t" r="r" b="b"/>
            <a:pathLst>
              <a:path w="3392222" h="2148984" extrusionOk="0">
                <a:moveTo>
                  <a:pt x="1035551" y="164419"/>
                </a:moveTo>
                <a:lnTo>
                  <a:pt x="827864" y="187495"/>
                </a:lnTo>
                <a:lnTo>
                  <a:pt x="571140" y="222110"/>
                </a:lnTo>
                <a:lnTo>
                  <a:pt x="317300" y="250955"/>
                </a:lnTo>
                <a:lnTo>
                  <a:pt x="167304" y="271147"/>
                </a:lnTo>
                <a:lnTo>
                  <a:pt x="0" y="369221"/>
                </a:lnTo>
                <a:lnTo>
                  <a:pt x="210572" y="447104"/>
                </a:lnTo>
                <a:lnTo>
                  <a:pt x="328838" y="426912"/>
                </a:lnTo>
                <a:lnTo>
                  <a:pt x="496141" y="395182"/>
                </a:lnTo>
                <a:lnTo>
                  <a:pt x="672099" y="366337"/>
                </a:lnTo>
                <a:lnTo>
                  <a:pt x="911516" y="328838"/>
                </a:lnTo>
                <a:lnTo>
                  <a:pt x="1127856" y="302877"/>
                </a:lnTo>
                <a:lnTo>
                  <a:pt x="1384581" y="279801"/>
                </a:lnTo>
                <a:lnTo>
                  <a:pt x="1525923" y="265378"/>
                </a:lnTo>
                <a:lnTo>
                  <a:pt x="1797070" y="239417"/>
                </a:lnTo>
                <a:lnTo>
                  <a:pt x="2050910" y="216341"/>
                </a:lnTo>
                <a:lnTo>
                  <a:pt x="2258597" y="201918"/>
                </a:lnTo>
                <a:lnTo>
                  <a:pt x="2408593" y="190380"/>
                </a:lnTo>
                <a:lnTo>
                  <a:pt x="2607627" y="181726"/>
                </a:lnTo>
                <a:lnTo>
                  <a:pt x="2697047" y="175957"/>
                </a:lnTo>
                <a:lnTo>
                  <a:pt x="2792237" y="173072"/>
                </a:lnTo>
                <a:lnTo>
                  <a:pt x="2870120" y="175957"/>
                </a:lnTo>
                <a:lnTo>
                  <a:pt x="2907619" y="181726"/>
                </a:lnTo>
                <a:lnTo>
                  <a:pt x="2953772" y="193264"/>
                </a:lnTo>
                <a:lnTo>
                  <a:pt x="2973964" y="201918"/>
                </a:lnTo>
                <a:lnTo>
                  <a:pt x="2982617" y="213456"/>
                </a:lnTo>
                <a:lnTo>
                  <a:pt x="2994155" y="236532"/>
                </a:lnTo>
                <a:lnTo>
                  <a:pt x="3005693" y="302877"/>
                </a:lnTo>
                <a:lnTo>
                  <a:pt x="3011463" y="363452"/>
                </a:lnTo>
                <a:cubicBezTo>
                  <a:pt x="3012424" y="394221"/>
                  <a:pt x="3013386" y="424989"/>
                  <a:pt x="3014347" y="455758"/>
                </a:cubicBezTo>
                <a:lnTo>
                  <a:pt x="2997040" y="637484"/>
                </a:lnTo>
                <a:lnTo>
                  <a:pt x="2968194" y="848055"/>
                </a:lnTo>
                <a:lnTo>
                  <a:pt x="2945118" y="1012474"/>
                </a:lnTo>
                <a:lnTo>
                  <a:pt x="2910504" y="1214392"/>
                </a:lnTo>
                <a:lnTo>
                  <a:pt x="2881658" y="1355735"/>
                </a:lnTo>
                <a:lnTo>
                  <a:pt x="2835505" y="1551884"/>
                </a:lnTo>
                <a:lnTo>
                  <a:pt x="2780699" y="1750917"/>
                </a:lnTo>
                <a:lnTo>
                  <a:pt x="2746085" y="1880722"/>
                </a:lnTo>
                <a:lnTo>
                  <a:pt x="2740316" y="1961489"/>
                </a:lnTo>
                <a:lnTo>
                  <a:pt x="2743200" y="2010526"/>
                </a:lnTo>
                <a:lnTo>
                  <a:pt x="2751854" y="2071101"/>
                </a:lnTo>
                <a:lnTo>
                  <a:pt x="2763392" y="2105716"/>
                </a:lnTo>
                <a:lnTo>
                  <a:pt x="2780699" y="2125908"/>
                </a:lnTo>
                <a:lnTo>
                  <a:pt x="2792237" y="2134561"/>
                </a:lnTo>
                <a:lnTo>
                  <a:pt x="2815314" y="2146100"/>
                </a:lnTo>
                <a:lnTo>
                  <a:pt x="2832621" y="2148984"/>
                </a:lnTo>
                <a:lnTo>
                  <a:pt x="2867235" y="2140330"/>
                </a:lnTo>
                <a:lnTo>
                  <a:pt x="2896081" y="2114370"/>
                </a:lnTo>
                <a:lnTo>
                  <a:pt x="2924926" y="2079755"/>
                </a:lnTo>
                <a:lnTo>
                  <a:pt x="2953772" y="2030718"/>
                </a:lnTo>
                <a:lnTo>
                  <a:pt x="2968194" y="1993219"/>
                </a:lnTo>
                <a:lnTo>
                  <a:pt x="3002809" y="1857645"/>
                </a:lnTo>
                <a:lnTo>
                  <a:pt x="3051846" y="1626882"/>
                </a:lnTo>
                <a:lnTo>
                  <a:pt x="3115306" y="1367273"/>
                </a:lnTo>
                <a:lnTo>
                  <a:pt x="3175882" y="1075934"/>
                </a:lnTo>
                <a:lnTo>
                  <a:pt x="3242226" y="775942"/>
                </a:lnTo>
                <a:lnTo>
                  <a:pt x="3271071" y="637484"/>
                </a:lnTo>
                <a:lnTo>
                  <a:pt x="3285494" y="571139"/>
                </a:lnTo>
                <a:lnTo>
                  <a:pt x="3299917" y="516333"/>
                </a:lnTo>
                <a:lnTo>
                  <a:pt x="3325878" y="452873"/>
                </a:lnTo>
                <a:lnTo>
                  <a:pt x="3357608" y="395182"/>
                </a:lnTo>
                <a:lnTo>
                  <a:pt x="3380684" y="366337"/>
                </a:lnTo>
                <a:lnTo>
                  <a:pt x="3392222" y="340376"/>
                </a:lnTo>
                <a:lnTo>
                  <a:pt x="3392222" y="311530"/>
                </a:lnTo>
                <a:lnTo>
                  <a:pt x="3386453" y="276916"/>
                </a:lnTo>
                <a:lnTo>
                  <a:pt x="3372030" y="245186"/>
                </a:lnTo>
                <a:lnTo>
                  <a:pt x="3308570" y="181726"/>
                </a:lnTo>
                <a:lnTo>
                  <a:pt x="3210496" y="103843"/>
                </a:lnTo>
                <a:lnTo>
                  <a:pt x="3126844" y="51922"/>
                </a:lnTo>
                <a:lnTo>
                  <a:pt x="3043193" y="11538"/>
                </a:lnTo>
                <a:lnTo>
                  <a:pt x="3008578" y="0"/>
                </a:lnTo>
                <a:lnTo>
                  <a:pt x="2930695" y="5769"/>
                </a:lnTo>
                <a:lnTo>
                  <a:pt x="2630703" y="25961"/>
                </a:lnTo>
                <a:lnTo>
                  <a:pt x="2249943" y="54806"/>
                </a:lnTo>
                <a:lnTo>
                  <a:pt x="1918221" y="77883"/>
                </a:lnTo>
                <a:lnTo>
                  <a:pt x="1456694" y="118266"/>
                </a:lnTo>
                <a:lnTo>
                  <a:pt x="1035551" y="16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347"/>
          <p:cNvSpPr/>
          <p:nvPr/>
        </p:nvSpPr>
        <p:spPr>
          <a:xfrm>
            <a:off x="4632325" y="2770188"/>
            <a:ext cx="549275" cy="2868612"/>
          </a:xfrm>
          <a:custGeom>
            <a:avLst/>
            <a:gdLst/>
            <a:ahLst/>
            <a:cxnLst/>
            <a:rect l="l" t="t" r="r" b="b"/>
            <a:pathLst>
              <a:path w="548640" h="2868930" extrusionOk="0">
                <a:moveTo>
                  <a:pt x="224790" y="975360"/>
                </a:moveTo>
                <a:lnTo>
                  <a:pt x="224790" y="1554480"/>
                </a:lnTo>
                <a:lnTo>
                  <a:pt x="224790" y="1893570"/>
                </a:lnTo>
                <a:lnTo>
                  <a:pt x="224790" y="2137410"/>
                </a:lnTo>
                <a:lnTo>
                  <a:pt x="209550" y="2385060"/>
                </a:lnTo>
                <a:lnTo>
                  <a:pt x="201930" y="2800350"/>
                </a:lnTo>
                <a:lnTo>
                  <a:pt x="293370" y="2868930"/>
                </a:lnTo>
                <a:lnTo>
                  <a:pt x="377190" y="2773680"/>
                </a:lnTo>
                <a:lnTo>
                  <a:pt x="407670" y="2366010"/>
                </a:lnTo>
                <a:lnTo>
                  <a:pt x="430530" y="1965960"/>
                </a:lnTo>
                <a:lnTo>
                  <a:pt x="422910" y="1916430"/>
                </a:lnTo>
                <a:lnTo>
                  <a:pt x="434340" y="1733550"/>
                </a:lnTo>
                <a:lnTo>
                  <a:pt x="441960" y="1596390"/>
                </a:lnTo>
                <a:lnTo>
                  <a:pt x="445770" y="1402080"/>
                </a:lnTo>
                <a:lnTo>
                  <a:pt x="445770" y="1242060"/>
                </a:lnTo>
                <a:lnTo>
                  <a:pt x="449580" y="956310"/>
                </a:lnTo>
                <a:lnTo>
                  <a:pt x="449580" y="777240"/>
                </a:lnTo>
                <a:lnTo>
                  <a:pt x="457200" y="678180"/>
                </a:lnTo>
                <a:lnTo>
                  <a:pt x="480060" y="521970"/>
                </a:lnTo>
                <a:lnTo>
                  <a:pt x="495300" y="457200"/>
                </a:lnTo>
                <a:lnTo>
                  <a:pt x="518160" y="430530"/>
                </a:lnTo>
                <a:lnTo>
                  <a:pt x="537210" y="403860"/>
                </a:lnTo>
                <a:lnTo>
                  <a:pt x="544830" y="384810"/>
                </a:lnTo>
                <a:lnTo>
                  <a:pt x="548640" y="358140"/>
                </a:lnTo>
                <a:lnTo>
                  <a:pt x="548640" y="327660"/>
                </a:lnTo>
                <a:lnTo>
                  <a:pt x="537210" y="297180"/>
                </a:lnTo>
                <a:lnTo>
                  <a:pt x="502920" y="262890"/>
                </a:lnTo>
                <a:lnTo>
                  <a:pt x="453390" y="224790"/>
                </a:lnTo>
                <a:lnTo>
                  <a:pt x="381000" y="179070"/>
                </a:lnTo>
                <a:lnTo>
                  <a:pt x="281940" y="114300"/>
                </a:lnTo>
                <a:lnTo>
                  <a:pt x="160020" y="38100"/>
                </a:lnTo>
                <a:lnTo>
                  <a:pt x="110490" y="11430"/>
                </a:lnTo>
                <a:lnTo>
                  <a:pt x="68580" y="0"/>
                </a:lnTo>
                <a:lnTo>
                  <a:pt x="41910" y="0"/>
                </a:lnTo>
                <a:lnTo>
                  <a:pt x="7620" y="3810"/>
                </a:lnTo>
                <a:lnTo>
                  <a:pt x="0" y="15240"/>
                </a:lnTo>
                <a:lnTo>
                  <a:pt x="19050" y="41910"/>
                </a:lnTo>
                <a:lnTo>
                  <a:pt x="76200" y="99060"/>
                </a:lnTo>
                <a:lnTo>
                  <a:pt x="114300" y="125730"/>
                </a:lnTo>
                <a:lnTo>
                  <a:pt x="148590" y="186690"/>
                </a:lnTo>
                <a:lnTo>
                  <a:pt x="171450" y="240030"/>
                </a:lnTo>
                <a:lnTo>
                  <a:pt x="198120" y="320040"/>
                </a:lnTo>
                <a:lnTo>
                  <a:pt x="217170" y="400050"/>
                </a:lnTo>
                <a:lnTo>
                  <a:pt x="224790" y="457200"/>
                </a:lnTo>
                <a:lnTo>
                  <a:pt x="224790" y="975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347"/>
          <p:cNvSpPr/>
          <p:nvPr/>
        </p:nvSpPr>
        <p:spPr>
          <a:xfrm>
            <a:off x="3497263" y="4613275"/>
            <a:ext cx="2994025" cy="384175"/>
          </a:xfrm>
          <a:custGeom>
            <a:avLst/>
            <a:gdLst/>
            <a:ahLst/>
            <a:cxnLst/>
            <a:rect l="l" t="t" r="r" b="b"/>
            <a:pathLst>
              <a:path w="2993050" h="383791" extrusionOk="0">
                <a:moveTo>
                  <a:pt x="904097" y="128789"/>
                </a:moveTo>
                <a:lnTo>
                  <a:pt x="1251826" y="100456"/>
                </a:lnTo>
                <a:lnTo>
                  <a:pt x="1396070" y="87577"/>
                </a:lnTo>
                <a:lnTo>
                  <a:pt x="1545465" y="69546"/>
                </a:lnTo>
                <a:lnTo>
                  <a:pt x="1689708" y="54092"/>
                </a:lnTo>
                <a:lnTo>
                  <a:pt x="1936983" y="36061"/>
                </a:lnTo>
                <a:lnTo>
                  <a:pt x="2210015" y="20607"/>
                </a:lnTo>
                <a:lnTo>
                  <a:pt x="2506229" y="10303"/>
                </a:lnTo>
                <a:lnTo>
                  <a:pt x="2838504" y="0"/>
                </a:lnTo>
                <a:lnTo>
                  <a:pt x="2866837" y="2576"/>
                </a:lnTo>
                <a:cubicBezTo>
                  <a:pt x="2908601" y="33899"/>
                  <a:pt x="2940845" y="95304"/>
                  <a:pt x="2993050" y="95304"/>
                </a:cubicBezTo>
                <a:lnTo>
                  <a:pt x="2830776" y="177729"/>
                </a:lnTo>
                <a:lnTo>
                  <a:pt x="2622139" y="182880"/>
                </a:lnTo>
                <a:lnTo>
                  <a:pt x="2055468" y="208638"/>
                </a:lnTo>
                <a:lnTo>
                  <a:pt x="1537737" y="247275"/>
                </a:lnTo>
                <a:lnTo>
                  <a:pt x="1357433" y="267881"/>
                </a:lnTo>
                <a:lnTo>
                  <a:pt x="1161674" y="280760"/>
                </a:lnTo>
                <a:lnTo>
                  <a:pt x="824248" y="306518"/>
                </a:lnTo>
                <a:lnTo>
                  <a:pt x="430154" y="345154"/>
                </a:lnTo>
                <a:lnTo>
                  <a:pt x="131364" y="383791"/>
                </a:lnTo>
                <a:lnTo>
                  <a:pt x="0" y="296214"/>
                </a:lnTo>
                <a:lnTo>
                  <a:pt x="110758" y="200911"/>
                </a:lnTo>
                <a:lnTo>
                  <a:pt x="273032" y="188032"/>
                </a:lnTo>
                <a:lnTo>
                  <a:pt x="656823" y="154547"/>
                </a:lnTo>
                <a:lnTo>
                  <a:pt x="904097" y="1287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347"/>
          <p:cNvSpPr/>
          <p:nvPr/>
        </p:nvSpPr>
        <p:spPr>
          <a:xfrm>
            <a:off x="3505200" y="5503863"/>
            <a:ext cx="2792413" cy="342900"/>
          </a:xfrm>
          <a:custGeom>
            <a:avLst/>
            <a:gdLst/>
            <a:ahLst/>
            <a:cxnLst/>
            <a:rect l="l" t="t" r="r" b="b"/>
            <a:pathLst>
              <a:path w="2792140" h="342578" extrusionOk="0">
                <a:moveTo>
                  <a:pt x="1053492" y="74698"/>
                </a:moveTo>
                <a:lnTo>
                  <a:pt x="728945" y="108183"/>
                </a:lnTo>
                <a:lnTo>
                  <a:pt x="515155" y="128789"/>
                </a:lnTo>
                <a:lnTo>
                  <a:pt x="226668" y="154547"/>
                </a:lnTo>
                <a:lnTo>
                  <a:pt x="149395" y="159698"/>
                </a:lnTo>
                <a:lnTo>
                  <a:pt x="0" y="247275"/>
                </a:lnTo>
                <a:lnTo>
                  <a:pt x="195759" y="342578"/>
                </a:lnTo>
                <a:lnTo>
                  <a:pt x="337427" y="324548"/>
                </a:lnTo>
                <a:lnTo>
                  <a:pt x="551216" y="293639"/>
                </a:lnTo>
                <a:lnTo>
                  <a:pt x="775308" y="265305"/>
                </a:lnTo>
                <a:lnTo>
                  <a:pt x="1061219" y="234396"/>
                </a:lnTo>
                <a:lnTo>
                  <a:pt x="1344555" y="208638"/>
                </a:lnTo>
                <a:lnTo>
                  <a:pt x="1609859" y="193184"/>
                </a:lnTo>
                <a:lnTo>
                  <a:pt x="1851982" y="182880"/>
                </a:lnTo>
                <a:lnTo>
                  <a:pt x="2161075" y="170002"/>
                </a:lnTo>
                <a:lnTo>
                  <a:pt x="2398046" y="162274"/>
                </a:lnTo>
                <a:lnTo>
                  <a:pt x="2635018" y="159698"/>
                </a:lnTo>
                <a:lnTo>
                  <a:pt x="2792140" y="110759"/>
                </a:lnTo>
                <a:cubicBezTo>
                  <a:pt x="2745362" y="76109"/>
                  <a:pt x="2653048" y="63366"/>
                  <a:pt x="2653048" y="5152"/>
                </a:cubicBezTo>
                <a:lnTo>
                  <a:pt x="2521684" y="5152"/>
                </a:lnTo>
                <a:lnTo>
                  <a:pt x="2186833" y="0"/>
                </a:lnTo>
                <a:lnTo>
                  <a:pt x="1906074" y="5152"/>
                </a:lnTo>
                <a:lnTo>
                  <a:pt x="1488798" y="25758"/>
                </a:lnTo>
                <a:lnTo>
                  <a:pt x="1053492" y="746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1CC68EB-5FEF-5D45-9629-1112210E3DF1}"/>
              </a:ext>
            </a:extLst>
          </p:cNvPr>
          <p:cNvGrpSpPr/>
          <p:nvPr/>
        </p:nvGrpSpPr>
        <p:grpSpPr>
          <a:xfrm>
            <a:off x="2675939" y="1442200"/>
            <a:ext cx="4306887" cy="4521200"/>
            <a:chOff x="2808288" y="1598613"/>
            <a:chExt cx="4306887" cy="4521200"/>
          </a:xfrm>
        </p:grpSpPr>
        <p:sp>
          <p:nvSpPr>
            <p:cNvPr id="14" name="Google Shape;3819;p347">
              <a:extLst>
                <a:ext uri="{FF2B5EF4-FFF2-40B4-BE49-F238E27FC236}">
                  <a16:creationId xmlns:a16="http://schemas.microsoft.com/office/drawing/2014/main" id="{5286371C-A506-064F-BA18-F78E1041F739}"/>
                </a:ext>
              </a:extLst>
            </p:cNvPr>
            <p:cNvSpPr/>
            <p:nvPr/>
          </p:nvSpPr>
          <p:spPr>
            <a:xfrm>
              <a:off x="2808288" y="1624013"/>
              <a:ext cx="1187450" cy="1574800"/>
            </a:xfrm>
            <a:custGeom>
              <a:avLst/>
              <a:gdLst/>
              <a:ahLst/>
              <a:cxnLst/>
              <a:rect l="l" t="t" r="r" b="b"/>
              <a:pathLst>
                <a:path w="1188244" h="1574006" extrusionOk="0">
                  <a:moveTo>
                    <a:pt x="983456" y="595312"/>
                  </a:moveTo>
                  <a:lnTo>
                    <a:pt x="1045369" y="509587"/>
                  </a:lnTo>
                  <a:lnTo>
                    <a:pt x="1088231" y="445293"/>
                  </a:lnTo>
                  <a:lnTo>
                    <a:pt x="1104900" y="421481"/>
                  </a:lnTo>
                  <a:lnTo>
                    <a:pt x="1116806" y="411956"/>
                  </a:lnTo>
                  <a:lnTo>
                    <a:pt x="1138237" y="402431"/>
                  </a:lnTo>
                  <a:lnTo>
                    <a:pt x="1152525" y="392906"/>
                  </a:lnTo>
                  <a:lnTo>
                    <a:pt x="1169194" y="373856"/>
                  </a:lnTo>
                  <a:lnTo>
                    <a:pt x="1181100" y="352425"/>
                  </a:lnTo>
                  <a:lnTo>
                    <a:pt x="1188244" y="328612"/>
                  </a:lnTo>
                  <a:lnTo>
                    <a:pt x="1188244" y="309562"/>
                  </a:lnTo>
                  <a:lnTo>
                    <a:pt x="1176337" y="271462"/>
                  </a:lnTo>
                  <a:lnTo>
                    <a:pt x="1152525" y="235743"/>
                  </a:lnTo>
                  <a:lnTo>
                    <a:pt x="1100137" y="180975"/>
                  </a:lnTo>
                  <a:lnTo>
                    <a:pt x="1033462" y="128587"/>
                  </a:lnTo>
                  <a:lnTo>
                    <a:pt x="962025" y="78581"/>
                  </a:lnTo>
                  <a:lnTo>
                    <a:pt x="885825" y="38100"/>
                  </a:lnTo>
                  <a:lnTo>
                    <a:pt x="840581" y="16668"/>
                  </a:lnTo>
                  <a:lnTo>
                    <a:pt x="807244" y="4762"/>
                  </a:lnTo>
                  <a:lnTo>
                    <a:pt x="769144" y="0"/>
                  </a:lnTo>
                  <a:lnTo>
                    <a:pt x="745331" y="0"/>
                  </a:lnTo>
                  <a:lnTo>
                    <a:pt x="728662" y="2381"/>
                  </a:lnTo>
                  <a:lnTo>
                    <a:pt x="719137" y="16668"/>
                  </a:lnTo>
                  <a:lnTo>
                    <a:pt x="716756" y="30956"/>
                  </a:lnTo>
                  <a:lnTo>
                    <a:pt x="726281" y="57150"/>
                  </a:lnTo>
                  <a:lnTo>
                    <a:pt x="752475" y="92868"/>
                  </a:lnTo>
                  <a:lnTo>
                    <a:pt x="785812" y="150018"/>
                  </a:lnTo>
                  <a:lnTo>
                    <a:pt x="809625" y="197643"/>
                  </a:lnTo>
                  <a:lnTo>
                    <a:pt x="816769" y="221456"/>
                  </a:lnTo>
                  <a:lnTo>
                    <a:pt x="821531" y="247650"/>
                  </a:lnTo>
                  <a:lnTo>
                    <a:pt x="821531" y="288131"/>
                  </a:lnTo>
                  <a:lnTo>
                    <a:pt x="814387" y="323850"/>
                  </a:lnTo>
                  <a:lnTo>
                    <a:pt x="795337" y="378618"/>
                  </a:lnTo>
                  <a:lnTo>
                    <a:pt x="750094" y="478631"/>
                  </a:lnTo>
                  <a:lnTo>
                    <a:pt x="707231" y="559593"/>
                  </a:lnTo>
                  <a:lnTo>
                    <a:pt x="611981" y="719137"/>
                  </a:lnTo>
                  <a:lnTo>
                    <a:pt x="461962" y="942975"/>
                  </a:lnTo>
                  <a:lnTo>
                    <a:pt x="319087" y="1143000"/>
                  </a:lnTo>
                  <a:lnTo>
                    <a:pt x="142875" y="1364456"/>
                  </a:lnTo>
                  <a:lnTo>
                    <a:pt x="45244" y="1473993"/>
                  </a:lnTo>
                  <a:lnTo>
                    <a:pt x="14287" y="1507331"/>
                  </a:lnTo>
                  <a:lnTo>
                    <a:pt x="0" y="1533525"/>
                  </a:lnTo>
                  <a:lnTo>
                    <a:pt x="0" y="1552575"/>
                  </a:lnTo>
                  <a:lnTo>
                    <a:pt x="2381" y="1564481"/>
                  </a:lnTo>
                  <a:lnTo>
                    <a:pt x="11906" y="1571625"/>
                  </a:lnTo>
                  <a:lnTo>
                    <a:pt x="26194" y="1574006"/>
                  </a:lnTo>
                  <a:lnTo>
                    <a:pt x="57150" y="1559718"/>
                  </a:lnTo>
                  <a:lnTo>
                    <a:pt x="157162" y="1481137"/>
                  </a:lnTo>
                  <a:lnTo>
                    <a:pt x="309562" y="1352550"/>
                  </a:lnTo>
                  <a:lnTo>
                    <a:pt x="461962" y="1216818"/>
                  </a:lnTo>
                  <a:lnTo>
                    <a:pt x="642937" y="1047750"/>
                  </a:lnTo>
                  <a:lnTo>
                    <a:pt x="778669" y="900112"/>
                  </a:lnTo>
                  <a:lnTo>
                    <a:pt x="842962" y="795337"/>
                  </a:lnTo>
                  <a:lnTo>
                    <a:pt x="935831" y="666750"/>
                  </a:lnTo>
                  <a:lnTo>
                    <a:pt x="983456" y="5953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20;p347">
              <a:extLst>
                <a:ext uri="{FF2B5EF4-FFF2-40B4-BE49-F238E27FC236}">
                  <a16:creationId xmlns:a16="http://schemas.microsoft.com/office/drawing/2014/main" id="{81D054A9-973B-E547-88CD-E93D7268DD0D}"/>
                </a:ext>
              </a:extLst>
            </p:cNvPr>
            <p:cNvSpPr/>
            <p:nvPr/>
          </p:nvSpPr>
          <p:spPr>
            <a:xfrm>
              <a:off x="5038725" y="1598613"/>
              <a:ext cx="938213" cy="1171575"/>
            </a:xfrm>
            <a:custGeom>
              <a:avLst/>
              <a:gdLst/>
              <a:ahLst/>
              <a:cxnLst/>
              <a:rect l="l" t="t" r="r" b="b"/>
              <a:pathLst>
                <a:path w="938213" h="1171575" extrusionOk="0">
                  <a:moveTo>
                    <a:pt x="678656" y="602456"/>
                  </a:moveTo>
                  <a:lnTo>
                    <a:pt x="628650" y="661987"/>
                  </a:lnTo>
                  <a:lnTo>
                    <a:pt x="519113" y="792956"/>
                  </a:lnTo>
                  <a:lnTo>
                    <a:pt x="438150" y="881062"/>
                  </a:lnTo>
                  <a:lnTo>
                    <a:pt x="359569" y="954881"/>
                  </a:lnTo>
                  <a:lnTo>
                    <a:pt x="285750" y="1016794"/>
                  </a:lnTo>
                  <a:lnTo>
                    <a:pt x="192881" y="1083469"/>
                  </a:lnTo>
                  <a:lnTo>
                    <a:pt x="121444" y="1126331"/>
                  </a:lnTo>
                  <a:lnTo>
                    <a:pt x="59531" y="1157287"/>
                  </a:lnTo>
                  <a:lnTo>
                    <a:pt x="28575" y="1166812"/>
                  </a:lnTo>
                  <a:lnTo>
                    <a:pt x="11906" y="1171575"/>
                  </a:lnTo>
                  <a:lnTo>
                    <a:pt x="0" y="1166812"/>
                  </a:lnTo>
                  <a:lnTo>
                    <a:pt x="7144" y="1147762"/>
                  </a:lnTo>
                  <a:lnTo>
                    <a:pt x="45244" y="1104900"/>
                  </a:lnTo>
                  <a:lnTo>
                    <a:pt x="128588" y="1004887"/>
                  </a:lnTo>
                  <a:lnTo>
                    <a:pt x="219075" y="897731"/>
                  </a:lnTo>
                  <a:lnTo>
                    <a:pt x="345281" y="735806"/>
                  </a:lnTo>
                  <a:lnTo>
                    <a:pt x="435769" y="609600"/>
                  </a:lnTo>
                  <a:lnTo>
                    <a:pt x="514350" y="485775"/>
                  </a:lnTo>
                  <a:lnTo>
                    <a:pt x="573881" y="385762"/>
                  </a:lnTo>
                  <a:lnTo>
                    <a:pt x="595313" y="338137"/>
                  </a:lnTo>
                  <a:lnTo>
                    <a:pt x="614363" y="288131"/>
                  </a:lnTo>
                  <a:lnTo>
                    <a:pt x="628650" y="238125"/>
                  </a:lnTo>
                  <a:lnTo>
                    <a:pt x="633413" y="185737"/>
                  </a:lnTo>
                  <a:lnTo>
                    <a:pt x="626269" y="166687"/>
                  </a:lnTo>
                  <a:lnTo>
                    <a:pt x="607219" y="142875"/>
                  </a:lnTo>
                  <a:lnTo>
                    <a:pt x="540544" y="78581"/>
                  </a:lnTo>
                  <a:lnTo>
                    <a:pt x="509588" y="47625"/>
                  </a:lnTo>
                  <a:lnTo>
                    <a:pt x="492919" y="26194"/>
                  </a:lnTo>
                  <a:lnTo>
                    <a:pt x="488156" y="16669"/>
                  </a:lnTo>
                  <a:lnTo>
                    <a:pt x="492919" y="4762"/>
                  </a:lnTo>
                  <a:lnTo>
                    <a:pt x="507206" y="0"/>
                  </a:lnTo>
                  <a:lnTo>
                    <a:pt x="526256" y="0"/>
                  </a:lnTo>
                  <a:lnTo>
                    <a:pt x="571500" y="14287"/>
                  </a:lnTo>
                  <a:lnTo>
                    <a:pt x="650081" y="45244"/>
                  </a:lnTo>
                  <a:lnTo>
                    <a:pt x="728663" y="88106"/>
                  </a:lnTo>
                  <a:lnTo>
                    <a:pt x="792956" y="133350"/>
                  </a:lnTo>
                  <a:lnTo>
                    <a:pt x="845344" y="180975"/>
                  </a:lnTo>
                  <a:lnTo>
                    <a:pt x="871538" y="211931"/>
                  </a:lnTo>
                  <a:lnTo>
                    <a:pt x="902494" y="252412"/>
                  </a:lnTo>
                  <a:lnTo>
                    <a:pt x="916781" y="278606"/>
                  </a:lnTo>
                  <a:lnTo>
                    <a:pt x="933450" y="311944"/>
                  </a:lnTo>
                  <a:lnTo>
                    <a:pt x="938213" y="333375"/>
                  </a:lnTo>
                  <a:lnTo>
                    <a:pt x="935831" y="354806"/>
                  </a:lnTo>
                  <a:lnTo>
                    <a:pt x="923925" y="373856"/>
                  </a:lnTo>
                  <a:lnTo>
                    <a:pt x="904875" y="388144"/>
                  </a:lnTo>
                  <a:lnTo>
                    <a:pt x="869156" y="395287"/>
                  </a:lnTo>
                  <a:lnTo>
                    <a:pt x="781050" y="483394"/>
                  </a:lnTo>
                  <a:lnTo>
                    <a:pt x="678656" y="602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21;p347">
              <a:extLst>
                <a:ext uri="{FF2B5EF4-FFF2-40B4-BE49-F238E27FC236}">
                  <a16:creationId xmlns:a16="http://schemas.microsoft.com/office/drawing/2014/main" id="{8771A8AF-DF5E-6142-88A6-D784E6ACC01D}"/>
                </a:ext>
              </a:extLst>
            </p:cNvPr>
            <p:cNvSpPr/>
            <p:nvPr/>
          </p:nvSpPr>
          <p:spPr>
            <a:xfrm>
              <a:off x="3252788" y="4049713"/>
              <a:ext cx="639762" cy="2070100"/>
            </a:xfrm>
            <a:custGeom>
              <a:avLst/>
              <a:gdLst/>
              <a:ahLst/>
              <a:cxnLst/>
              <a:rect l="l" t="t" r="r" b="b"/>
              <a:pathLst>
                <a:path w="639551" h="2069293" extrusionOk="0">
                  <a:moveTo>
                    <a:pt x="499484" y="502128"/>
                  </a:moveTo>
                  <a:lnTo>
                    <a:pt x="483627" y="317133"/>
                  </a:lnTo>
                  <a:lnTo>
                    <a:pt x="441343" y="158567"/>
                  </a:lnTo>
                  <a:lnTo>
                    <a:pt x="391130" y="129496"/>
                  </a:lnTo>
                  <a:lnTo>
                    <a:pt x="327704" y="97783"/>
                  </a:lnTo>
                  <a:lnTo>
                    <a:pt x="261634" y="68713"/>
                  </a:lnTo>
                  <a:lnTo>
                    <a:pt x="190279" y="42285"/>
                  </a:lnTo>
                  <a:lnTo>
                    <a:pt x="105711" y="15857"/>
                  </a:lnTo>
                  <a:lnTo>
                    <a:pt x="44927" y="0"/>
                  </a:lnTo>
                  <a:lnTo>
                    <a:pt x="15856" y="2643"/>
                  </a:lnTo>
                  <a:lnTo>
                    <a:pt x="0" y="10572"/>
                  </a:lnTo>
                  <a:lnTo>
                    <a:pt x="0" y="23785"/>
                  </a:lnTo>
                  <a:lnTo>
                    <a:pt x="0" y="34357"/>
                  </a:lnTo>
                  <a:lnTo>
                    <a:pt x="10571" y="58142"/>
                  </a:lnTo>
                  <a:lnTo>
                    <a:pt x="50212" y="103069"/>
                  </a:lnTo>
                  <a:lnTo>
                    <a:pt x="97782" y="155924"/>
                  </a:lnTo>
                  <a:lnTo>
                    <a:pt x="169137" y="243136"/>
                  </a:lnTo>
                  <a:lnTo>
                    <a:pt x="195565" y="285420"/>
                  </a:lnTo>
                  <a:lnTo>
                    <a:pt x="232564" y="346204"/>
                  </a:lnTo>
                  <a:lnTo>
                    <a:pt x="253706" y="396417"/>
                  </a:lnTo>
                  <a:lnTo>
                    <a:pt x="274848" y="457200"/>
                  </a:lnTo>
                  <a:lnTo>
                    <a:pt x="288062" y="568197"/>
                  </a:lnTo>
                  <a:lnTo>
                    <a:pt x="309204" y="779619"/>
                  </a:lnTo>
                  <a:lnTo>
                    <a:pt x="327704" y="998969"/>
                  </a:lnTo>
                  <a:lnTo>
                    <a:pt x="335632" y="1226248"/>
                  </a:lnTo>
                  <a:cubicBezTo>
                    <a:pt x="337394" y="1323150"/>
                    <a:pt x="339155" y="1420051"/>
                    <a:pt x="340917" y="1516953"/>
                  </a:cubicBezTo>
                  <a:cubicBezTo>
                    <a:pt x="340036" y="1560999"/>
                    <a:pt x="339156" y="1605046"/>
                    <a:pt x="338275" y="1649092"/>
                  </a:cubicBezTo>
                  <a:lnTo>
                    <a:pt x="332989" y="1728375"/>
                  </a:lnTo>
                  <a:lnTo>
                    <a:pt x="327704" y="1770659"/>
                  </a:lnTo>
                  <a:lnTo>
                    <a:pt x="332989" y="1810301"/>
                  </a:lnTo>
                  <a:lnTo>
                    <a:pt x="348846" y="1876370"/>
                  </a:lnTo>
                  <a:lnTo>
                    <a:pt x="362060" y="1923940"/>
                  </a:lnTo>
                  <a:lnTo>
                    <a:pt x="385845" y="1974153"/>
                  </a:lnTo>
                  <a:lnTo>
                    <a:pt x="409630" y="2011152"/>
                  </a:lnTo>
                  <a:lnTo>
                    <a:pt x="436057" y="2042865"/>
                  </a:lnTo>
                  <a:lnTo>
                    <a:pt x="451914" y="2056079"/>
                  </a:lnTo>
                  <a:lnTo>
                    <a:pt x="462485" y="2061365"/>
                  </a:lnTo>
                  <a:lnTo>
                    <a:pt x="478342" y="2069293"/>
                  </a:lnTo>
                  <a:lnTo>
                    <a:pt x="499484" y="2069293"/>
                  </a:lnTo>
                  <a:lnTo>
                    <a:pt x="528554" y="2056079"/>
                  </a:lnTo>
                  <a:lnTo>
                    <a:pt x="557625" y="2024366"/>
                  </a:lnTo>
                  <a:lnTo>
                    <a:pt x="639551" y="1939797"/>
                  </a:lnTo>
                  <a:lnTo>
                    <a:pt x="576124" y="1768017"/>
                  </a:lnTo>
                  <a:lnTo>
                    <a:pt x="562911" y="1696662"/>
                  </a:lnTo>
                  <a:lnTo>
                    <a:pt x="552339" y="1580380"/>
                  </a:lnTo>
                  <a:lnTo>
                    <a:pt x="547054" y="1461455"/>
                  </a:lnTo>
                  <a:lnTo>
                    <a:pt x="544411" y="1331959"/>
                  </a:lnTo>
                  <a:lnTo>
                    <a:pt x="547054" y="1186606"/>
                  </a:lnTo>
                  <a:lnTo>
                    <a:pt x="552339" y="1075610"/>
                  </a:lnTo>
                  <a:lnTo>
                    <a:pt x="528554" y="898544"/>
                  </a:lnTo>
                  <a:lnTo>
                    <a:pt x="515341" y="676551"/>
                  </a:lnTo>
                  <a:lnTo>
                    <a:pt x="499484" y="5021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22;p347">
              <a:extLst>
                <a:ext uri="{FF2B5EF4-FFF2-40B4-BE49-F238E27FC236}">
                  <a16:creationId xmlns:a16="http://schemas.microsoft.com/office/drawing/2014/main" id="{2C869D66-D39F-2943-8FDA-87802BC04645}"/>
                </a:ext>
              </a:extLst>
            </p:cNvPr>
            <p:cNvSpPr/>
            <p:nvPr/>
          </p:nvSpPr>
          <p:spPr>
            <a:xfrm>
              <a:off x="3541713" y="2306638"/>
              <a:ext cx="1371600" cy="361950"/>
            </a:xfrm>
            <a:custGeom>
              <a:avLst/>
              <a:gdLst/>
              <a:ahLst/>
              <a:cxnLst/>
              <a:rect l="l" t="t" r="r" b="b"/>
              <a:pathLst>
                <a:path w="1371600" h="361950" extrusionOk="0">
                  <a:moveTo>
                    <a:pt x="571500" y="157163"/>
                  </a:moveTo>
                  <a:lnTo>
                    <a:pt x="440531" y="176213"/>
                  </a:lnTo>
                  <a:lnTo>
                    <a:pt x="359569" y="185738"/>
                  </a:lnTo>
                  <a:lnTo>
                    <a:pt x="292894" y="190500"/>
                  </a:lnTo>
                  <a:lnTo>
                    <a:pt x="230981" y="188119"/>
                  </a:lnTo>
                  <a:lnTo>
                    <a:pt x="183356" y="178594"/>
                  </a:lnTo>
                  <a:lnTo>
                    <a:pt x="150019" y="161925"/>
                  </a:lnTo>
                  <a:lnTo>
                    <a:pt x="126206" y="142875"/>
                  </a:lnTo>
                  <a:lnTo>
                    <a:pt x="107156" y="123825"/>
                  </a:lnTo>
                  <a:lnTo>
                    <a:pt x="83344" y="83344"/>
                  </a:lnTo>
                  <a:lnTo>
                    <a:pt x="0" y="226219"/>
                  </a:lnTo>
                  <a:lnTo>
                    <a:pt x="40481" y="278607"/>
                  </a:lnTo>
                  <a:lnTo>
                    <a:pt x="69056" y="307182"/>
                  </a:lnTo>
                  <a:lnTo>
                    <a:pt x="90487" y="323850"/>
                  </a:lnTo>
                  <a:lnTo>
                    <a:pt x="123825" y="342900"/>
                  </a:lnTo>
                  <a:lnTo>
                    <a:pt x="145256" y="352425"/>
                  </a:lnTo>
                  <a:lnTo>
                    <a:pt x="166687" y="359569"/>
                  </a:lnTo>
                  <a:lnTo>
                    <a:pt x="197644" y="361950"/>
                  </a:lnTo>
                  <a:lnTo>
                    <a:pt x="371475" y="361950"/>
                  </a:lnTo>
                  <a:lnTo>
                    <a:pt x="507206" y="361950"/>
                  </a:lnTo>
                  <a:lnTo>
                    <a:pt x="607219" y="345282"/>
                  </a:lnTo>
                  <a:lnTo>
                    <a:pt x="809625" y="304800"/>
                  </a:lnTo>
                  <a:lnTo>
                    <a:pt x="973931" y="269082"/>
                  </a:lnTo>
                  <a:lnTo>
                    <a:pt x="1083469" y="245269"/>
                  </a:lnTo>
                  <a:lnTo>
                    <a:pt x="1171575" y="226219"/>
                  </a:lnTo>
                  <a:lnTo>
                    <a:pt x="1226344" y="214313"/>
                  </a:lnTo>
                  <a:lnTo>
                    <a:pt x="1323975" y="173832"/>
                  </a:lnTo>
                  <a:lnTo>
                    <a:pt x="1354931" y="159544"/>
                  </a:lnTo>
                  <a:lnTo>
                    <a:pt x="1364456" y="142875"/>
                  </a:lnTo>
                  <a:lnTo>
                    <a:pt x="1369219" y="123825"/>
                  </a:lnTo>
                  <a:lnTo>
                    <a:pt x="1371600" y="97632"/>
                  </a:lnTo>
                  <a:lnTo>
                    <a:pt x="1364456" y="73819"/>
                  </a:lnTo>
                  <a:lnTo>
                    <a:pt x="1347787" y="52388"/>
                  </a:lnTo>
                  <a:lnTo>
                    <a:pt x="1328737" y="38100"/>
                  </a:lnTo>
                  <a:lnTo>
                    <a:pt x="1302544" y="26194"/>
                  </a:lnTo>
                  <a:lnTo>
                    <a:pt x="1254919" y="11907"/>
                  </a:lnTo>
                  <a:lnTo>
                    <a:pt x="1195387" y="0"/>
                  </a:lnTo>
                  <a:lnTo>
                    <a:pt x="1169194" y="2382"/>
                  </a:lnTo>
                  <a:lnTo>
                    <a:pt x="1128712" y="19050"/>
                  </a:lnTo>
                  <a:lnTo>
                    <a:pt x="1021556" y="57150"/>
                  </a:lnTo>
                  <a:lnTo>
                    <a:pt x="928687" y="88107"/>
                  </a:lnTo>
                  <a:lnTo>
                    <a:pt x="776287" y="123825"/>
                  </a:lnTo>
                  <a:lnTo>
                    <a:pt x="571500" y="157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23;p347">
              <a:extLst>
                <a:ext uri="{FF2B5EF4-FFF2-40B4-BE49-F238E27FC236}">
                  <a16:creationId xmlns:a16="http://schemas.microsoft.com/office/drawing/2014/main" id="{9A18E166-450D-F54B-8027-5CE24D25CA3F}"/>
                </a:ext>
              </a:extLst>
            </p:cNvPr>
            <p:cNvSpPr/>
            <p:nvPr/>
          </p:nvSpPr>
          <p:spPr>
            <a:xfrm>
              <a:off x="3881438" y="2576513"/>
              <a:ext cx="523875" cy="815975"/>
            </a:xfrm>
            <a:custGeom>
              <a:avLst/>
              <a:gdLst/>
              <a:ahLst/>
              <a:cxnLst/>
              <a:rect l="l" t="t" r="r" b="b"/>
              <a:pathLst>
                <a:path w="523875" h="816768" extrusionOk="0">
                  <a:moveTo>
                    <a:pt x="128587" y="321468"/>
                  </a:moveTo>
                  <a:lnTo>
                    <a:pt x="90487" y="242887"/>
                  </a:lnTo>
                  <a:lnTo>
                    <a:pt x="42862" y="152400"/>
                  </a:lnTo>
                  <a:lnTo>
                    <a:pt x="7143" y="80962"/>
                  </a:lnTo>
                  <a:lnTo>
                    <a:pt x="0" y="64293"/>
                  </a:lnTo>
                  <a:lnTo>
                    <a:pt x="35718" y="0"/>
                  </a:lnTo>
                  <a:lnTo>
                    <a:pt x="176212" y="69056"/>
                  </a:lnTo>
                  <a:lnTo>
                    <a:pt x="250031" y="164306"/>
                  </a:lnTo>
                  <a:lnTo>
                    <a:pt x="323850" y="254793"/>
                  </a:lnTo>
                  <a:lnTo>
                    <a:pt x="400050" y="350043"/>
                  </a:lnTo>
                  <a:lnTo>
                    <a:pt x="471487" y="454818"/>
                  </a:lnTo>
                  <a:lnTo>
                    <a:pt x="485775" y="483393"/>
                  </a:lnTo>
                  <a:lnTo>
                    <a:pt x="497681" y="511968"/>
                  </a:lnTo>
                  <a:lnTo>
                    <a:pt x="507206" y="545306"/>
                  </a:lnTo>
                  <a:lnTo>
                    <a:pt x="516731" y="592931"/>
                  </a:lnTo>
                  <a:lnTo>
                    <a:pt x="521493" y="645318"/>
                  </a:lnTo>
                  <a:lnTo>
                    <a:pt x="523875" y="707231"/>
                  </a:lnTo>
                  <a:lnTo>
                    <a:pt x="516731" y="745331"/>
                  </a:lnTo>
                  <a:lnTo>
                    <a:pt x="500062" y="781050"/>
                  </a:lnTo>
                  <a:lnTo>
                    <a:pt x="483393" y="800100"/>
                  </a:lnTo>
                  <a:lnTo>
                    <a:pt x="464343" y="809625"/>
                  </a:lnTo>
                  <a:lnTo>
                    <a:pt x="442912" y="814387"/>
                  </a:lnTo>
                  <a:lnTo>
                    <a:pt x="421481" y="816768"/>
                  </a:lnTo>
                  <a:lnTo>
                    <a:pt x="385762" y="809625"/>
                  </a:lnTo>
                  <a:lnTo>
                    <a:pt x="364331" y="800100"/>
                  </a:lnTo>
                  <a:lnTo>
                    <a:pt x="345281" y="783431"/>
                  </a:lnTo>
                  <a:lnTo>
                    <a:pt x="321468" y="754856"/>
                  </a:lnTo>
                  <a:lnTo>
                    <a:pt x="302418" y="721518"/>
                  </a:lnTo>
                  <a:lnTo>
                    <a:pt x="290512" y="681037"/>
                  </a:lnTo>
                  <a:lnTo>
                    <a:pt x="266700" y="616743"/>
                  </a:lnTo>
                  <a:lnTo>
                    <a:pt x="223837" y="516731"/>
                  </a:lnTo>
                  <a:lnTo>
                    <a:pt x="169068" y="402431"/>
                  </a:lnTo>
                  <a:lnTo>
                    <a:pt x="128587" y="3214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24;p347">
              <a:extLst>
                <a:ext uri="{FF2B5EF4-FFF2-40B4-BE49-F238E27FC236}">
                  <a16:creationId xmlns:a16="http://schemas.microsoft.com/office/drawing/2014/main" id="{8093C711-FCF0-514C-830D-6A65F43BDEDE}"/>
                </a:ext>
              </a:extLst>
            </p:cNvPr>
            <p:cNvSpPr/>
            <p:nvPr/>
          </p:nvSpPr>
          <p:spPr>
            <a:xfrm>
              <a:off x="5567363" y="2198688"/>
              <a:ext cx="1547812" cy="285750"/>
            </a:xfrm>
            <a:custGeom>
              <a:avLst/>
              <a:gdLst/>
              <a:ahLst/>
              <a:cxnLst/>
              <a:rect l="l" t="t" r="r" b="b"/>
              <a:pathLst>
                <a:path w="1547812" h="285750" extrusionOk="0">
                  <a:moveTo>
                    <a:pt x="447675" y="154781"/>
                  </a:moveTo>
                  <a:lnTo>
                    <a:pt x="383381" y="157162"/>
                  </a:lnTo>
                  <a:lnTo>
                    <a:pt x="323850" y="154781"/>
                  </a:lnTo>
                  <a:lnTo>
                    <a:pt x="271462" y="150019"/>
                  </a:lnTo>
                  <a:lnTo>
                    <a:pt x="211931" y="138112"/>
                  </a:lnTo>
                  <a:lnTo>
                    <a:pt x="169068" y="126206"/>
                  </a:lnTo>
                  <a:lnTo>
                    <a:pt x="152400" y="116681"/>
                  </a:lnTo>
                  <a:lnTo>
                    <a:pt x="133350" y="102394"/>
                  </a:lnTo>
                  <a:lnTo>
                    <a:pt x="116681" y="78581"/>
                  </a:lnTo>
                  <a:lnTo>
                    <a:pt x="107156" y="45244"/>
                  </a:lnTo>
                  <a:lnTo>
                    <a:pt x="97631" y="11906"/>
                  </a:lnTo>
                  <a:lnTo>
                    <a:pt x="0" y="145256"/>
                  </a:lnTo>
                  <a:lnTo>
                    <a:pt x="88106" y="197644"/>
                  </a:lnTo>
                  <a:lnTo>
                    <a:pt x="135731" y="226219"/>
                  </a:lnTo>
                  <a:lnTo>
                    <a:pt x="176212" y="247650"/>
                  </a:lnTo>
                  <a:lnTo>
                    <a:pt x="219075" y="264319"/>
                  </a:lnTo>
                  <a:lnTo>
                    <a:pt x="278606" y="280987"/>
                  </a:lnTo>
                  <a:lnTo>
                    <a:pt x="319087" y="285750"/>
                  </a:lnTo>
                  <a:lnTo>
                    <a:pt x="373856" y="285750"/>
                  </a:lnTo>
                  <a:lnTo>
                    <a:pt x="431006" y="278606"/>
                  </a:lnTo>
                  <a:lnTo>
                    <a:pt x="502443" y="264319"/>
                  </a:lnTo>
                  <a:lnTo>
                    <a:pt x="626268" y="264319"/>
                  </a:lnTo>
                  <a:lnTo>
                    <a:pt x="764381" y="269081"/>
                  </a:lnTo>
                  <a:lnTo>
                    <a:pt x="900112" y="269081"/>
                  </a:lnTo>
                  <a:lnTo>
                    <a:pt x="1019175" y="257175"/>
                  </a:lnTo>
                  <a:lnTo>
                    <a:pt x="1169193" y="245269"/>
                  </a:lnTo>
                  <a:lnTo>
                    <a:pt x="1297781" y="233362"/>
                  </a:lnTo>
                  <a:lnTo>
                    <a:pt x="1357312" y="230981"/>
                  </a:lnTo>
                  <a:lnTo>
                    <a:pt x="1426368" y="221456"/>
                  </a:lnTo>
                  <a:lnTo>
                    <a:pt x="1471612" y="209550"/>
                  </a:lnTo>
                  <a:lnTo>
                    <a:pt x="1502568" y="197644"/>
                  </a:lnTo>
                  <a:lnTo>
                    <a:pt x="1533525" y="178594"/>
                  </a:lnTo>
                  <a:lnTo>
                    <a:pt x="1543050" y="166687"/>
                  </a:lnTo>
                  <a:lnTo>
                    <a:pt x="1547812" y="150019"/>
                  </a:lnTo>
                  <a:lnTo>
                    <a:pt x="1545431" y="135731"/>
                  </a:lnTo>
                  <a:lnTo>
                    <a:pt x="1535906" y="119062"/>
                  </a:lnTo>
                  <a:lnTo>
                    <a:pt x="1512093" y="95250"/>
                  </a:lnTo>
                  <a:lnTo>
                    <a:pt x="1488281" y="76200"/>
                  </a:lnTo>
                  <a:lnTo>
                    <a:pt x="1452562" y="59531"/>
                  </a:lnTo>
                  <a:lnTo>
                    <a:pt x="1407318" y="42862"/>
                  </a:lnTo>
                  <a:lnTo>
                    <a:pt x="1314450" y="14287"/>
                  </a:lnTo>
                  <a:lnTo>
                    <a:pt x="1254918" y="0"/>
                  </a:lnTo>
                  <a:lnTo>
                    <a:pt x="1223962" y="11906"/>
                  </a:lnTo>
                  <a:lnTo>
                    <a:pt x="1100137" y="50006"/>
                  </a:lnTo>
                  <a:lnTo>
                    <a:pt x="873918" y="109537"/>
                  </a:lnTo>
                  <a:lnTo>
                    <a:pt x="766762" y="121444"/>
                  </a:lnTo>
                  <a:lnTo>
                    <a:pt x="519112" y="147637"/>
                  </a:lnTo>
                  <a:lnTo>
                    <a:pt x="447675" y="1547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25;p347">
              <a:extLst>
                <a:ext uri="{FF2B5EF4-FFF2-40B4-BE49-F238E27FC236}">
                  <a16:creationId xmlns:a16="http://schemas.microsoft.com/office/drawing/2014/main" id="{AF560527-D91D-6340-A639-9BD96DD6AEDA}"/>
                </a:ext>
              </a:extLst>
            </p:cNvPr>
            <p:cNvSpPr/>
            <p:nvPr/>
          </p:nvSpPr>
          <p:spPr>
            <a:xfrm>
              <a:off x="5745163" y="2405063"/>
              <a:ext cx="714375" cy="862012"/>
            </a:xfrm>
            <a:custGeom>
              <a:avLst/>
              <a:gdLst/>
              <a:ahLst/>
              <a:cxnLst/>
              <a:rect l="l" t="t" r="r" b="b"/>
              <a:pathLst>
                <a:path w="714375" h="862012" extrusionOk="0">
                  <a:moveTo>
                    <a:pt x="409575" y="576262"/>
                  </a:moveTo>
                  <a:lnTo>
                    <a:pt x="569119" y="445293"/>
                  </a:lnTo>
                  <a:lnTo>
                    <a:pt x="597694" y="421481"/>
                  </a:lnTo>
                  <a:lnTo>
                    <a:pt x="635794" y="404812"/>
                  </a:lnTo>
                  <a:lnTo>
                    <a:pt x="673894" y="388143"/>
                  </a:lnTo>
                  <a:lnTo>
                    <a:pt x="695325" y="371475"/>
                  </a:lnTo>
                  <a:lnTo>
                    <a:pt x="709613" y="352425"/>
                  </a:lnTo>
                  <a:lnTo>
                    <a:pt x="714375" y="335756"/>
                  </a:lnTo>
                  <a:lnTo>
                    <a:pt x="714375" y="316706"/>
                  </a:lnTo>
                  <a:lnTo>
                    <a:pt x="702469" y="285750"/>
                  </a:lnTo>
                  <a:lnTo>
                    <a:pt x="664369" y="250031"/>
                  </a:lnTo>
                  <a:lnTo>
                    <a:pt x="602457" y="197643"/>
                  </a:lnTo>
                  <a:lnTo>
                    <a:pt x="519113" y="111918"/>
                  </a:lnTo>
                  <a:lnTo>
                    <a:pt x="450057" y="40481"/>
                  </a:lnTo>
                  <a:lnTo>
                    <a:pt x="376238" y="0"/>
                  </a:lnTo>
                  <a:lnTo>
                    <a:pt x="307182" y="52387"/>
                  </a:lnTo>
                  <a:lnTo>
                    <a:pt x="328613" y="80962"/>
                  </a:lnTo>
                  <a:lnTo>
                    <a:pt x="345282" y="109537"/>
                  </a:lnTo>
                  <a:lnTo>
                    <a:pt x="357188" y="135731"/>
                  </a:lnTo>
                  <a:lnTo>
                    <a:pt x="366713" y="166687"/>
                  </a:lnTo>
                  <a:lnTo>
                    <a:pt x="373857" y="197643"/>
                  </a:lnTo>
                  <a:lnTo>
                    <a:pt x="376238" y="233362"/>
                  </a:lnTo>
                  <a:lnTo>
                    <a:pt x="376238" y="264318"/>
                  </a:lnTo>
                  <a:lnTo>
                    <a:pt x="364332" y="323850"/>
                  </a:lnTo>
                  <a:lnTo>
                    <a:pt x="316707" y="438150"/>
                  </a:lnTo>
                  <a:lnTo>
                    <a:pt x="264319" y="492918"/>
                  </a:lnTo>
                  <a:lnTo>
                    <a:pt x="197644" y="569118"/>
                  </a:lnTo>
                  <a:lnTo>
                    <a:pt x="104775" y="685800"/>
                  </a:lnTo>
                  <a:lnTo>
                    <a:pt x="7144" y="809625"/>
                  </a:lnTo>
                  <a:lnTo>
                    <a:pt x="0" y="828675"/>
                  </a:lnTo>
                  <a:lnTo>
                    <a:pt x="0" y="842962"/>
                  </a:lnTo>
                  <a:lnTo>
                    <a:pt x="2382" y="854868"/>
                  </a:lnTo>
                  <a:lnTo>
                    <a:pt x="2382" y="854868"/>
                  </a:lnTo>
                  <a:lnTo>
                    <a:pt x="16669" y="862012"/>
                  </a:lnTo>
                  <a:lnTo>
                    <a:pt x="45244" y="842962"/>
                  </a:lnTo>
                  <a:lnTo>
                    <a:pt x="145257" y="771525"/>
                  </a:lnTo>
                  <a:lnTo>
                    <a:pt x="333375" y="635793"/>
                  </a:lnTo>
                  <a:lnTo>
                    <a:pt x="409575" y="5762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26;p347">
              <a:extLst>
                <a:ext uri="{FF2B5EF4-FFF2-40B4-BE49-F238E27FC236}">
                  <a16:creationId xmlns:a16="http://schemas.microsoft.com/office/drawing/2014/main" id="{C3697B65-AD75-2343-872D-26541C5A1C20}"/>
                </a:ext>
              </a:extLst>
            </p:cNvPr>
            <p:cNvSpPr/>
            <p:nvPr/>
          </p:nvSpPr>
          <p:spPr>
            <a:xfrm>
              <a:off x="3513138" y="3937000"/>
              <a:ext cx="3392487" cy="2149475"/>
            </a:xfrm>
            <a:custGeom>
              <a:avLst/>
              <a:gdLst/>
              <a:ahLst/>
              <a:cxnLst/>
              <a:rect l="l" t="t" r="r" b="b"/>
              <a:pathLst>
                <a:path w="3392222" h="2148984" extrusionOk="0">
                  <a:moveTo>
                    <a:pt x="1035551" y="164419"/>
                  </a:moveTo>
                  <a:lnTo>
                    <a:pt x="827864" y="187495"/>
                  </a:lnTo>
                  <a:lnTo>
                    <a:pt x="571140" y="222110"/>
                  </a:lnTo>
                  <a:lnTo>
                    <a:pt x="317300" y="250955"/>
                  </a:lnTo>
                  <a:lnTo>
                    <a:pt x="167304" y="271147"/>
                  </a:lnTo>
                  <a:lnTo>
                    <a:pt x="0" y="369221"/>
                  </a:lnTo>
                  <a:lnTo>
                    <a:pt x="210572" y="447104"/>
                  </a:lnTo>
                  <a:lnTo>
                    <a:pt x="328838" y="426912"/>
                  </a:lnTo>
                  <a:lnTo>
                    <a:pt x="496141" y="395182"/>
                  </a:lnTo>
                  <a:lnTo>
                    <a:pt x="672099" y="366337"/>
                  </a:lnTo>
                  <a:lnTo>
                    <a:pt x="911516" y="328838"/>
                  </a:lnTo>
                  <a:lnTo>
                    <a:pt x="1127856" y="302877"/>
                  </a:lnTo>
                  <a:lnTo>
                    <a:pt x="1384581" y="279801"/>
                  </a:lnTo>
                  <a:lnTo>
                    <a:pt x="1525923" y="265378"/>
                  </a:lnTo>
                  <a:lnTo>
                    <a:pt x="1797070" y="239417"/>
                  </a:lnTo>
                  <a:lnTo>
                    <a:pt x="2050910" y="216341"/>
                  </a:lnTo>
                  <a:lnTo>
                    <a:pt x="2258597" y="201918"/>
                  </a:lnTo>
                  <a:lnTo>
                    <a:pt x="2408593" y="190380"/>
                  </a:lnTo>
                  <a:lnTo>
                    <a:pt x="2607627" y="181726"/>
                  </a:lnTo>
                  <a:lnTo>
                    <a:pt x="2697047" y="175957"/>
                  </a:lnTo>
                  <a:lnTo>
                    <a:pt x="2792237" y="173072"/>
                  </a:lnTo>
                  <a:lnTo>
                    <a:pt x="2870120" y="175957"/>
                  </a:lnTo>
                  <a:lnTo>
                    <a:pt x="2907619" y="181726"/>
                  </a:lnTo>
                  <a:lnTo>
                    <a:pt x="2953772" y="193264"/>
                  </a:lnTo>
                  <a:lnTo>
                    <a:pt x="2973964" y="201918"/>
                  </a:lnTo>
                  <a:lnTo>
                    <a:pt x="2982617" y="213456"/>
                  </a:lnTo>
                  <a:lnTo>
                    <a:pt x="2994155" y="236532"/>
                  </a:lnTo>
                  <a:lnTo>
                    <a:pt x="3005693" y="302877"/>
                  </a:lnTo>
                  <a:lnTo>
                    <a:pt x="3011463" y="363452"/>
                  </a:lnTo>
                  <a:cubicBezTo>
                    <a:pt x="3012424" y="394221"/>
                    <a:pt x="3013386" y="424989"/>
                    <a:pt x="3014347" y="455758"/>
                  </a:cubicBezTo>
                  <a:lnTo>
                    <a:pt x="2997040" y="637484"/>
                  </a:lnTo>
                  <a:lnTo>
                    <a:pt x="2968194" y="848055"/>
                  </a:lnTo>
                  <a:lnTo>
                    <a:pt x="2945118" y="1012474"/>
                  </a:lnTo>
                  <a:lnTo>
                    <a:pt x="2910504" y="1214392"/>
                  </a:lnTo>
                  <a:lnTo>
                    <a:pt x="2881658" y="1355735"/>
                  </a:lnTo>
                  <a:lnTo>
                    <a:pt x="2835505" y="1551884"/>
                  </a:lnTo>
                  <a:lnTo>
                    <a:pt x="2780699" y="1750917"/>
                  </a:lnTo>
                  <a:lnTo>
                    <a:pt x="2746085" y="1880722"/>
                  </a:lnTo>
                  <a:lnTo>
                    <a:pt x="2740316" y="1961489"/>
                  </a:lnTo>
                  <a:lnTo>
                    <a:pt x="2743200" y="2010526"/>
                  </a:lnTo>
                  <a:lnTo>
                    <a:pt x="2751854" y="2071101"/>
                  </a:lnTo>
                  <a:lnTo>
                    <a:pt x="2763392" y="2105716"/>
                  </a:lnTo>
                  <a:lnTo>
                    <a:pt x="2780699" y="2125908"/>
                  </a:lnTo>
                  <a:lnTo>
                    <a:pt x="2792237" y="2134561"/>
                  </a:lnTo>
                  <a:lnTo>
                    <a:pt x="2815314" y="2146100"/>
                  </a:lnTo>
                  <a:lnTo>
                    <a:pt x="2832621" y="2148984"/>
                  </a:lnTo>
                  <a:lnTo>
                    <a:pt x="2867235" y="2140330"/>
                  </a:lnTo>
                  <a:lnTo>
                    <a:pt x="2896081" y="2114370"/>
                  </a:lnTo>
                  <a:lnTo>
                    <a:pt x="2924926" y="2079755"/>
                  </a:lnTo>
                  <a:lnTo>
                    <a:pt x="2953772" y="2030718"/>
                  </a:lnTo>
                  <a:lnTo>
                    <a:pt x="2968194" y="1993219"/>
                  </a:lnTo>
                  <a:lnTo>
                    <a:pt x="3002809" y="1857645"/>
                  </a:lnTo>
                  <a:lnTo>
                    <a:pt x="3051846" y="1626882"/>
                  </a:lnTo>
                  <a:lnTo>
                    <a:pt x="3115306" y="1367273"/>
                  </a:lnTo>
                  <a:lnTo>
                    <a:pt x="3175882" y="1075934"/>
                  </a:lnTo>
                  <a:lnTo>
                    <a:pt x="3242226" y="775942"/>
                  </a:lnTo>
                  <a:lnTo>
                    <a:pt x="3271071" y="637484"/>
                  </a:lnTo>
                  <a:lnTo>
                    <a:pt x="3285494" y="571139"/>
                  </a:lnTo>
                  <a:lnTo>
                    <a:pt x="3299917" y="516333"/>
                  </a:lnTo>
                  <a:lnTo>
                    <a:pt x="3325878" y="452873"/>
                  </a:lnTo>
                  <a:lnTo>
                    <a:pt x="3357608" y="395182"/>
                  </a:lnTo>
                  <a:lnTo>
                    <a:pt x="3380684" y="366337"/>
                  </a:lnTo>
                  <a:lnTo>
                    <a:pt x="3392222" y="340376"/>
                  </a:lnTo>
                  <a:lnTo>
                    <a:pt x="3392222" y="311530"/>
                  </a:lnTo>
                  <a:lnTo>
                    <a:pt x="3386453" y="276916"/>
                  </a:lnTo>
                  <a:lnTo>
                    <a:pt x="3372030" y="245186"/>
                  </a:lnTo>
                  <a:lnTo>
                    <a:pt x="3308570" y="181726"/>
                  </a:lnTo>
                  <a:lnTo>
                    <a:pt x="3210496" y="103843"/>
                  </a:lnTo>
                  <a:lnTo>
                    <a:pt x="3126844" y="51922"/>
                  </a:lnTo>
                  <a:lnTo>
                    <a:pt x="3043193" y="11538"/>
                  </a:lnTo>
                  <a:lnTo>
                    <a:pt x="3008578" y="0"/>
                  </a:lnTo>
                  <a:lnTo>
                    <a:pt x="2930695" y="5769"/>
                  </a:lnTo>
                  <a:lnTo>
                    <a:pt x="2630703" y="25961"/>
                  </a:lnTo>
                  <a:lnTo>
                    <a:pt x="2249943" y="54806"/>
                  </a:lnTo>
                  <a:lnTo>
                    <a:pt x="1918221" y="77883"/>
                  </a:lnTo>
                  <a:lnTo>
                    <a:pt x="1456694" y="118266"/>
                  </a:lnTo>
                  <a:lnTo>
                    <a:pt x="1035551" y="164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27;p347">
              <a:extLst>
                <a:ext uri="{FF2B5EF4-FFF2-40B4-BE49-F238E27FC236}">
                  <a16:creationId xmlns:a16="http://schemas.microsoft.com/office/drawing/2014/main" id="{CC121797-E64F-F549-872C-B6AA74A94B90}"/>
                </a:ext>
              </a:extLst>
            </p:cNvPr>
            <p:cNvSpPr/>
            <p:nvPr/>
          </p:nvSpPr>
          <p:spPr>
            <a:xfrm>
              <a:off x="4784725" y="2922588"/>
              <a:ext cx="549275" cy="2868612"/>
            </a:xfrm>
            <a:custGeom>
              <a:avLst/>
              <a:gdLst/>
              <a:ahLst/>
              <a:cxnLst/>
              <a:rect l="l" t="t" r="r" b="b"/>
              <a:pathLst>
                <a:path w="548640" h="2868930" extrusionOk="0">
                  <a:moveTo>
                    <a:pt x="224790" y="975360"/>
                  </a:moveTo>
                  <a:lnTo>
                    <a:pt x="224790" y="1554480"/>
                  </a:lnTo>
                  <a:lnTo>
                    <a:pt x="224790" y="1893570"/>
                  </a:lnTo>
                  <a:lnTo>
                    <a:pt x="224790" y="2137410"/>
                  </a:lnTo>
                  <a:lnTo>
                    <a:pt x="209550" y="2385060"/>
                  </a:lnTo>
                  <a:lnTo>
                    <a:pt x="201930" y="2800350"/>
                  </a:lnTo>
                  <a:lnTo>
                    <a:pt x="293370" y="2868930"/>
                  </a:lnTo>
                  <a:lnTo>
                    <a:pt x="377190" y="2773680"/>
                  </a:lnTo>
                  <a:lnTo>
                    <a:pt x="407670" y="2366010"/>
                  </a:lnTo>
                  <a:lnTo>
                    <a:pt x="430530" y="1965960"/>
                  </a:lnTo>
                  <a:lnTo>
                    <a:pt x="422910" y="1916430"/>
                  </a:lnTo>
                  <a:lnTo>
                    <a:pt x="434340" y="1733550"/>
                  </a:lnTo>
                  <a:lnTo>
                    <a:pt x="441960" y="1596390"/>
                  </a:lnTo>
                  <a:lnTo>
                    <a:pt x="445770" y="1402080"/>
                  </a:lnTo>
                  <a:lnTo>
                    <a:pt x="445770" y="1242060"/>
                  </a:lnTo>
                  <a:lnTo>
                    <a:pt x="449580" y="956310"/>
                  </a:lnTo>
                  <a:lnTo>
                    <a:pt x="449580" y="777240"/>
                  </a:lnTo>
                  <a:lnTo>
                    <a:pt x="457200" y="678180"/>
                  </a:lnTo>
                  <a:lnTo>
                    <a:pt x="480060" y="521970"/>
                  </a:lnTo>
                  <a:lnTo>
                    <a:pt x="495300" y="457200"/>
                  </a:lnTo>
                  <a:lnTo>
                    <a:pt x="518160" y="430530"/>
                  </a:lnTo>
                  <a:lnTo>
                    <a:pt x="537210" y="403860"/>
                  </a:lnTo>
                  <a:lnTo>
                    <a:pt x="544830" y="384810"/>
                  </a:lnTo>
                  <a:lnTo>
                    <a:pt x="548640" y="358140"/>
                  </a:lnTo>
                  <a:lnTo>
                    <a:pt x="548640" y="327660"/>
                  </a:lnTo>
                  <a:lnTo>
                    <a:pt x="537210" y="297180"/>
                  </a:lnTo>
                  <a:lnTo>
                    <a:pt x="502920" y="262890"/>
                  </a:lnTo>
                  <a:lnTo>
                    <a:pt x="453390" y="224790"/>
                  </a:lnTo>
                  <a:lnTo>
                    <a:pt x="381000" y="179070"/>
                  </a:lnTo>
                  <a:lnTo>
                    <a:pt x="281940" y="114300"/>
                  </a:lnTo>
                  <a:lnTo>
                    <a:pt x="160020" y="38100"/>
                  </a:lnTo>
                  <a:lnTo>
                    <a:pt x="110490" y="11430"/>
                  </a:lnTo>
                  <a:lnTo>
                    <a:pt x="68580" y="0"/>
                  </a:lnTo>
                  <a:lnTo>
                    <a:pt x="41910" y="0"/>
                  </a:lnTo>
                  <a:lnTo>
                    <a:pt x="7620" y="3810"/>
                  </a:lnTo>
                  <a:lnTo>
                    <a:pt x="0" y="15240"/>
                  </a:lnTo>
                  <a:lnTo>
                    <a:pt x="19050" y="41910"/>
                  </a:lnTo>
                  <a:lnTo>
                    <a:pt x="76200" y="99060"/>
                  </a:lnTo>
                  <a:lnTo>
                    <a:pt x="114300" y="125730"/>
                  </a:lnTo>
                  <a:lnTo>
                    <a:pt x="148590" y="186690"/>
                  </a:lnTo>
                  <a:lnTo>
                    <a:pt x="171450" y="240030"/>
                  </a:lnTo>
                  <a:lnTo>
                    <a:pt x="198120" y="320040"/>
                  </a:lnTo>
                  <a:lnTo>
                    <a:pt x="217170" y="400050"/>
                  </a:lnTo>
                  <a:lnTo>
                    <a:pt x="224790" y="457200"/>
                  </a:lnTo>
                  <a:lnTo>
                    <a:pt x="224790" y="9753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28;p347">
              <a:extLst>
                <a:ext uri="{FF2B5EF4-FFF2-40B4-BE49-F238E27FC236}">
                  <a16:creationId xmlns:a16="http://schemas.microsoft.com/office/drawing/2014/main" id="{F36252CD-06E8-E345-A2EA-030910CBE0CB}"/>
                </a:ext>
              </a:extLst>
            </p:cNvPr>
            <p:cNvSpPr/>
            <p:nvPr/>
          </p:nvSpPr>
          <p:spPr>
            <a:xfrm>
              <a:off x="3649663" y="4765675"/>
              <a:ext cx="2994025" cy="384175"/>
            </a:xfrm>
            <a:custGeom>
              <a:avLst/>
              <a:gdLst/>
              <a:ahLst/>
              <a:cxnLst/>
              <a:rect l="l" t="t" r="r" b="b"/>
              <a:pathLst>
                <a:path w="2993050" h="383791" extrusionOk="0">
                  <a:moveTo>
                    <a:pt x="904097" y="128789"/>
                  </a:moveTo>
                  <a:lnTo>
                    <a:pt x="1251826" y="100456"/>
                  </a:lnTo>
                  <a:lnTo>
                    <a:pt x="1396070" y="87577"/>
                  </a:lnTo>
                  <a:lnTo>
                    <a:pt x="1545465" y="69546"/>
                  </a:lnTo>
                  <a:lnTo>
                    <a:pt x="1689708" y="54092"/>
                  </a:lnTo>
                  <a:lnTo>
                    <a:pt x="1936983" y="36061"/>
                  </a:lnTo>
                  <a:lnTo>
                    <a:pt x="2210015" y="20607"/>
                  </a:lnTo>
                  <a:lnTo>
                    <a:pt x="2506229" y="10303"/>
                  </a:lnTo>
                  <a:lnTo>
                    <a:pt x="2838504" y="0"/>
                  </a:lnTo>
                  <a:lnTo>
                    <a:pt x="2866837" y="2576"/>
                  </a:lnTo>
                  <a:cubicBezTo>
                    <a:pt x="2908601" y="33899"/>
                    <a:pt x="2940845" y="95304"/>
                    <a:pt x="2993050" y="95304"/>
                  </a:cubicBezTo>
                  <a:lnTo>
                    <a:pt x="2830776" y="177729"/>
                  </a:lnTo>
                  <a:lnTo>
                    <a:pt x="2622139" y="182880"/>
                  </a:lnTo>
                  <a:lnTo>
                    <a:pt x="2055468" y="208638"/>
                  </a:lnTo>
                  <a:lnTo>
                    <a:pt x="1537737" y="247275"/>
                  </a:lnTo>
                  <a:lnTo>
                    <a:pt x="1357433" y="267881"/>
                  </a:lnTo>
                  <a:lnTo>
                    <a:pt x="1161674" y="280760"/>
                  </a:lnTo>
                  <a:lnTo>
                    <a:pt x="824248" y="306518"/>
                  </a:lnTo>
                  <a:lnTo>
                    <a:pt x="430154" y="345154"/>
                  </a:lnTo>
                  <a:lnTo>
                    <a:pt x="131364" y="383791"/>
                  </a:lnTo>
                  <a:lnTo>
                    <a:pt x="0" y="296214"/>
                  </a:lnTo>
                  <a:lnTo>
                    <a:pt x="110758" y="200911"/>
                  </a:lnTo>
                  <a:lnTo>
                    <a:pt x="273032" y="188032"/>
                  </a:lnTo>
                  <a:lnTo>
                    <a:pt x="656823" y="154547"/>
                  </a:lnTo>
                  <a:lnTo>
                    <a:pt x="904097" y="1287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29;p347">
              <a:extLst>
                <a:ext uri="{FF2B5EF4-FFF2-40B4-BE49-F238E27FC236}">
                  <a16:creationId xmlns:a16="http://schemas.microsoft.com/office/drawing/2014/main" id="{B6789BE2-0D03-E346-A0ED-5829920CB3A4}"/>
                </a:ext>
              </a:extLst>
            </p:cNvPr>
            <p:cNvSpPr/>
            <p:nvPr/>
          </p:nvSpPr>
          <p:spPr>
            <a:xfrm>
              <a:off x="3657600" y="5656263"/>
              <a:ext cx="2792413" cy="342900"/>
            </a:xfrm>
            <a:custGeom>
              <a:avLst/>
              <a:gdLst/>
              <a:ahLst/>
              <a:cxnLst/>
              <a:rect l="l" t="t" r="r" b="b"/>
              <a:pathLst>
                <a:path w="2792140" h="342578" extrusionOk="0">
                  <a:moveTo>
                    <a:pt x="1053492" y="74698"/>
                  </a:moveTo>
                  <a:lnTo>
                    <a:pt x="728945" y="108183"/>
                  </a:lnTo>
                  <a:lnTo>
                    <a:pt x="515155" y="128789"/>
                  </a:lnTo>
                  <a:lnTo>
                    <a:pt x="226668" y="154547"/>
                  </a:lnTo>
                  <a:lnTo>
                    <a:pt x="149395" y="159698"/>
                  </a:lnTo>
                  <a:lnTo>
                    <a:pt x="0" y="247275"/>
                  </a:lnTo>
                  <a:lnTo>
                    <a:pt x="195759" y="342578"/>
                  </a:lnTo>
                  <a:lnTo>
                    <a:pt x="337427" y="324548"/>
                  </a:lnTo>
                  <a:lnTo>
                    <a:pt x="551216" y="293639"/>
                  </a:lnTo>
                  <a:lnTo>
                    <a:pt x="775308" y="265305"/>
                  </a:lnTo>
                  <a:lnTo>
                    <a:pt x="1061219" y="234396"/>
                  </a:lnTo>
                  <a:lnTo>
                    <a:pt x="1344555" y="208638"/>
                  </a:lnTo>
                  <a:lnTo>
                    <a:pt x="1609859" y="193184"/>
                  </a:lnTo>
                  <a:lnTo>
                    <a:pt x="1851982" y="182880"/>
                  </a:lnTo>
                  <a:lnTo>
                    <a:pt x="2161075" y="170002"/>
                  </a:lnTo>
                  <a:lnTo>
                    <a:pt x="2398046" y="162274"/>
                  </a:lnTo>
                  <a:lnTo>
                    <a:pt x="2635018" y="159698"/>
                  </a:lnTo>
                  <a:lnTo>
                    <a:pt x="2792140" y="110759"/>
                  </a:lnTo>
                  <a:cubicBezTo>
                    <a:pt x="2745362" y="76109"/>
                    <a:pt x="2653048" y="63366"/>
                    <a:pt x="2653048" y="5152"/>
                  </a:cubicBezTo>
                  <a:lnTo>
                    <a:pt x="2521684" y="5152"/>
                  </a:lnTo>
                  <a:lnTo>
                    <a:pt x="2186833" y="0"/>
                  </a:lnTo>
                  <a:lnTo>
                    <a:pt x="1906074" y="5152"/>
                  </a:lnTo>
                  <a:lnTo>
                    <a:pt x="1488798" y="25758"/>
                  </a:lnTo>
                  <a:lnTo>
                    <a:pt x="1053492" y="746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834;p348">
            <a:extLst>
              <a:ext uri="{FF2B5EF4-FFF2-40B4-BE49-F238E27FC236}">
                <a16:creationId xmlns:a16="http://schemas.microsoft.com/office/drawing/2014/main" id="{4CBD2765-A864-2041-9370-6D2C8714DB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8001" y="1443544"/>
            <a:ext cx="43053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4" name="Google Shape;3834;p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033" y="1503704"/>
            <a:ext cx="43053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349"/>
          <p:cNvSpPr txBox="1"/>
          <p:nvPr/>
        </p:nvSpPr>
        <p:spPr>
          <a:xfrm>
            <a:off x="4219575" y="6819900"/>
            <a:ext cx="37338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宮</a:t>
            </a:r>
            <a:endParaRPr/>
          </a:p>
        </p:txBody>
      </p:sp>
      <p:sp>
        <p:nvSpPr>
          <p:cNvPr id="3841" name="Google Shape;3841;p349"/>
          <p:cNvSpPr/>
          <p:nvPr/>
        </p:nvSpPr>
        <p:spPr>
          <a:xfrm>
            <a:off x="4576763" y="1390650"/>
            <a:ext cx="574675" cy="735013"/>
          </a:xfrm>
          <a:custGeom>
            <a:avLst/>
            <a:gdLst/>
            <a:ahLst/>
            <a:cxnLst/>
            <a:rect l="l" t="t" r="r" b="b"/>
            <a:pathLst>
              <a:path w="573881" h="735806" extrusionOk="0">
                <a:moveTo>
                  <a:pt x="211931" y="507206"/>
                </a:moveTo>
                <a:cubicBezTo>
                  <a:pt x="212725" y="432594"/>
                  <a:pt x="213518" y="357981"/>
                  <a:pt x="214312" y="283369"/>
                </a:cubicBezTo>
                <a:lnTo>
                  <a:pt x="207168" y="252413"/>
                </a:lnTo>
                <a:lnTo>
                  <a:pt x="188118" y="209550"/>
                </a:lnTo>
                <a:lnTo>
                  <a:pt x="171450" y="183356"/>
                </a:lnTo>
                <a:lnTo>
                  <a:pt x="119062" y="135731"/>
                </a:lnTo>
                <a:lnTo>
                  <a:pt x="45243" y="88106"/>
                </a:lnTo>
                <a:lnTo>
                  <a:pt x="21431" y="69056"/>
                </a:lnTo>
                <a:lnTo>
                  <a:pt x="7143" y="52388"/>
                </a:lnTo>
                <a:lnTo>
                  <a:pt x="0" y="35719"/>
                </a:lnTo>
                <a:lnTo>
                  <a:pt x="2381" y="19050"/>
                </a:lnTo>
                <a:lnTo>
                  <a:pt x="9525" y="7144"/>
                </a:lnTo>
                <a:lnTo>
                  <a:pt x="28575" y="0"/>
                </a:lnTo>
                <a:lnTo>
                  <a:pt x="92868" y="4763"/>
                </a:lnTo>
                <a:lnTo>
                  <a:pt x="238125" y="26194"/>
                </a:lnTo>
                <a:lnTo>
                  <a:pt x="316706" y="47625"/>
                </a:lnTo>
                <a:lnTo>
                  <a:pt x="390525" y="71438"/>
                </a:lnTo>
                <a:lnTo>
                  <a:pt x="435768" y="90488"/>
                </a:lnTo>
                <a:lnTo>
                  <a:pt x="476250" y="111919"/>
                </a:lnTo>
                <a:lnTo>
                  <a:pt x="507206" y="138113"/>
                </a:lnTo>
                <a:lnTo>
                  <a:pt x="540543" y="178594"/>
                </a:lnTo>
                <a:lnTo>
                  <a:pt x="564356" y="221456"/>
                </a:lnTo>
                <a:lnTo>
                  <a:pt x="573881" y="257175"/>
                </a:lnTo>
                <a:lnTo>
                  <a:pt x="566737" y="283369"/>
                </a:lnTo>
                <a:lnTo>
                  <a:pt x="554831" y="295275"/>
                </a:lnTo>
                <a:lnTo>
                  <a:pt x="521493" y="316706"/>
                </a:lnTo>
                <a:lnTo>
                  <a:pt x="502443" y="340519"/>
                </a:lnTo>
                <a:lnTo>
                  <a:pt x="488156" y="369094"/>
                </a:lnTo>
                <a:lnTo>
                  <a:pt x="483393" y="400050"/>
                </a:lnTo>
                <a:lnTo>
                  <a:pt x="485775" y="716756"/>
                </a:lnTo>
                <a:lnTo>
                  <a:pt x="207168" y="735806"/>
                </a:lnTo>
                <a:cubicBezTo>
                  <a:pt x="208756" y="659606"/>
                  <a:pt x="210343" y="583406"/>
                  <a:pt x="211931" y="507206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2" name="Google Shape;3842;p349"/>
          <p:cNvSpPr/>
          <p:nvPr/>
        </p:nvSpPr>
        <p:spPr>
          <a:xfrm>
            <a:off x="2887663" y="1922463"/>
            <a:ext cx="473075" cy="1158875"/>
          </a:xfrm>
          <a:custGeom>
            <a:avLst/>
            <a:gdLst/>
            <a:ahLst/>
            <a:cxnLst/>
            <a:rect l="l" t="t" r="r" b="b"/>
            <a:pathLst>
              <a:path w="471488" h="1159669" extrusionOk="0">
                <a:moveTo>
                  <a:pt x="9525" y="962025"/>
                </a:moveTo>
                <a:lnTo>
                  <a:pt x="0" y="814387"/>
                </a:lnTo>
                <a:lnTo>
                  <a:pt x="4763" y="792956"/>
                </a:lnTo>
                <a:lnTo>
                  <a:pt x="26194" y="771525"/>
                </a:lnTo>
                <a:lnTo>
                  <a:pt x="92869" y="707231"/>
                </a:lnTo>
                <a:lnTo>
                  <a:pt x="147638" y="638175"/>
                </a:lnTo>
                <a:lnTo>
                  <a:pt x="204788" y="550069"/>
                </a:lnTo>
                <a:lnTo>
                  <a:pt x="252413" y="466725"/>
                </a:lnTo>
                <a:lnTo>
                  <a:pt x="290513" y="381000"/>
                </a:lnTo>
                <a:lnTo>
                  <a:pt x="297657" y="350044"/>
                </a:lnTo>
                <a:lnTo>
                  <a:pt x="314325" y="61912"/>
                </a:lnTo>
                <a:lnTo>
                  <a:pt x="319088" y="21431"/>
                </a:lnTo>
                <a:lnTo>
                  <a:pt x="326232" y="9525"/>
                </a:lnTo>
                <a:lnTo>
                  <a:pt x="333375" y="4762"/>
                </a:lnTo>
                <a:lnTo>
                  <a:pt x="340519" y="0"/>
                </a:lnTo>
                <a:lnTo>
                  <a:pt x="357188" y="2381"/>
                </a:lnTo>
                <a:lnTo>
                  <a:pt x="378619" y="16669"/>
                </a:lnTo>
                <a:lnTo>
                  <a:pt x="390525" y="35719"/>
                </a:lnTo>
                <a:lnTo>
                  <a:pt x="452438" y="257175"/>
                </a:lnTo>
                <a:lnTo>
                  <a:pt x="471488" y="442912"/>
                </a:lnTo>
                <a:lnTo>
                  <a:pt x="459582" y="583406"/>
                </a:lnTo>
                <a:lnTo>
                  <a:pt x="442913" y="695325"/>
                </a:lnTo>
                <a:lnTo>
                  <a:pt x="414338" y="800100"/>
                </a:lnTo>
                <a:lnTo>
                  <a:pt x="366713" y="916781"/>
                </a:lnTo>
                <a:lnTo>
                  <a:pt x="295275" y="1047750"/>
                </a:lnTo>
                <a:lnTo>
                  <a:pt x="245269" y="1119187"/>
                </a:lnTo>
                <a:lnTo>
                  <a:pt x="216694" y="1145381"/>
                </a:lnTo>
                <a:lnTo>
                  <a:pt x="185738" y="1157287"/>
                </a:lnTo>
                <a:lnTo>
                  <a:pt x="154782" y="1159669"/>
                </a:lnTo>
                <a:lnTo>
                  <a:pt x="119063" y="1157287"/>
                </a:lnTo>
                <a:lnTo>
                  <a:pt x="73819" y="1143000"/>
                </a:lnTo>
                <a:lnTo>
                  <a:pt x="52388" y="1121569"/>
                </a:lnTo>
                <a:lnTo>
                  <a:pt x="30957" y="1078706"/>
                </a:lnTo>
                <a:lnTo>
                  <a:pt x="9525" y="9620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3" name="Google Shape;3843;p349"/>
          <p:cNvSpPr/>
          <p:nvPr/>
        </p:nvSpPr>
        <p:spPr>
          <a:xfrm>
            <a:off x="3829050" y="2801938"/>
            <a:ext cx="493713" cy="1177925"/>
          </a:xfrm>
          <a:custGeom>
            <a:avLst/>
            <a:gdLst/>
            <a:ahLst/>
            <a:cxnLst/>
            <a:rect l="l" t="t" r="r" b="b"/>
            <a:pathLst>
              <a:path w="492919" h="1176338" extrusionOk="0">
                <a:moveTo>
                  <a:pt x="235744" y="885825"/>
                </a:moveTo>
                <a:lnTo>
                  <a:pt x="195263" y="447675"/>
                </a:lnTo>
                <a:lnTo>
                  <a:pt x="180975" y="335757"/>
                </a:lnTo>
                <a:lnTo>
                  <a:pt x="126206" y="216694"/>
                </a:lnTo>
                <a:lnTo>
                  <a:pt x="30956" y="85725"/>
                </a:lnTo>
                <a:lnTo>
                  <a:pt x="11906" y="57150"/>
                </a:lnTo>
                <a:lnTo>
                  <a:pt x="0" y="28575"/>
                </a:lnTo>
                <a:lnTo>
                  <a:pt x="4763" y="14288"/>
                </a:lnTo>
                <a:lnTo>
                  <a:pt x="11906" y="4763"/>
                </a:lnTo>
                <a:lnTo>
                  <a:pt x="28575" y="0"/>
                </a:lnTo>
                <a:lnTo>
                  <a:pt x="114300" y="33338"/>
                </a:lnTo>
                <a:lnTo>
                  <a:pt x="276225" y="83344"/>
                </a:lnTo>
                <a:lnTo>
                  <a:pt x="361950" y="116682"/>
                </a:lnTo>
                <a:lnTo>
                  <a:pt x="381000" y="276225"/>
                </a:lnTo>
                <a:lnTo>
                  <a:pt x="492919" y="912019"/>
                </a:lnTo>
                <a:lnTo>
                  <a:pt x="492919" y="1090613"/>
                </a:lnTo>
                <a:lnTo>
                  <a:pt x="466725" y="1147763"/>
                </a:lnTo>
                <a:lnTo>
                  <a:pt x="438150" y="1171575"/>
                </a:lnTo>
                <a:lnTo>
                  <a:pt x="416719" y="1176338"/>
                </a:lnTo>
                <a:lnTo>
                  <a:pt x="383381" y="1171575"/>
                </a:lnTo>
                <a:lnTo>
                  <a:pt x="333375" y="1128713"/>
                </a:lnTo>
                <a:lnTo>
                  <a:pt x="288131" y="1073944"/>
                </a:lnTo>
                <a:lnTo>
                  <a:pt x="269081" y="1028700"/>
                </a:lnTo>
                <a:lnTo>
                  <a:pt x="235744" y="8858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4" name="Google Shape;3844;p349"/>
          <p:cNvSpPr/>
          <p:nvPr/>
        </p:nvSpPr>
        <p:spPr>
          <a:xfrm>
            <a:off x="3513138" y="4494213"/>
            <a:ext cx="625475" cy="1401762"/>
          </a:xfrm>
          <a:custGeom>
            <a:avLst/>
            <a:gdLst/>
            <a:ahLst/>
            <a:cxnLst/>
            <a:rect l="l" t="t" r="r" b="b"/>
            <a:pathLst>
              <a:path w="626269" h="1402556" extrusionOk="0">
                <a:moveTo>
                  <a:pt x="292894" y="709612"/>
                </a:moveTo>
                <a:lnTo>
                  <a:pt x="223837" y="295275"/>
                </a:lnTo>
                <a:lnTo>
                  <a:pt x="200025" y="230981"/>
                </a:lnTo>
                <a:lnTo>
                  <a:pt x="157162" y="169069"/>
                </a:lnTo>
                <a:lnTo>
                  <a:pt x="80962" y="102394"/>
                </a:lnTo>
                <a:lnTo>
                  <a:pt x="23812" y="59531"/>
                </a:lnTo>
                <a:lnTo>
                  <a:pt x="4762" y="42862"/>
                </a:lnTo>
                <a:lnTo>
                  <a:pt x="0" y="33337"/>
                </a:lnTo>
                <a:lnTo>
                  <a:pt x="0" y="19050"/>
                </a:lnTo>
                <a:lnTo>
                  <a:pt x="11906" y="7144"/>
                </a:lnTo>
                <a:lnTo>
                  <a:pt x="50006" y="0"/>
                </a:lnTo>
                <a:lnTo>
                  <a:pt x="119062" y="2381"/>
                </a:lnTo>
                <a:lnTo>
                  <a:pt x="207169" y="16669"/>
                </a:lnTo>
                <a:lnTo>
                  <a:pt x="288131" y="45244"/>
                </a:lnTo>
                <a:lnTo>
                  <a:pt x="390525" y="95250"/>
                </a:lnTo>
                <a:lnTo>
                  <a:pt x="450056" y="276225"/>
                </a:lnTo>
                <a:lnTo>
                  <a:pt x="590550" y="1078706"/>
                </a:lnTo>
                <a:lnTo>
                  <a:pt x="626269" y="1259681"/>
                </a:lnTo>
                <a:lnTo>
                  <a:pt x="595312" y="1333500"/>
                </a:lnTo>
                <a:lnTo>
                  <a:pt x="569119" y="1366837"/>
                </a:lnTo>
                <a:lnTo>
                  <a:pt x="545306" y="1390650"/>
                </a:lnTo>
                <a:lnTo>
                  <a:pt x="528637" y="1397794"/>
                </a:lnTo>
                <a:lnTo>
                  <a:pt x="504825" y="1402556"/>
                </a:lnTo>
                <a:lnTo>
                  <a:pt x="473869" y="1395412"/>
                </a:lnTo>
                <a:lnTo>
                  <a:pt x="440531" y="1369219"/>
                </a:lnTo>
                <a:lnTo>
                  <a:pt x="392906" y="1297781"/>
                </a:lnTo>
                <a:lnTo>
                  <a:pt x="378619" y="1257300"/>
                </a:lnTo>
                <a:lnTo>
                  <a:pt x="292894" y="709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5" name="Google Shape;3845;p349"/>
          <p:cNvSpPr/>
          <p:nvPr/>
        </p:nvSpPr>
        <p:spPr>
          <a:xfrm>
            <a:off x="3267075" y="1885950"/>
            <a:ext cx="3870325" cy="476250"/>
          </a:xfrm>
          <a:custGeom>
            <a:avLst/>
            <a:gdLst/>
            <a:ahLst/>
            <a:cxnLst/>
            <a:rect l="l" t="t" r="r" b="b"/>
            <a:pathLst>
              <a:path w="3870325" h="476250" extrusionOk="0">
                <a:moveTo>
                  <a:pt x="285750" y="473075"/>
                </a:moveTo>
                <a:lnTo>
                  <a:pt x="47625" y="473075"/>
                </a:lnTo>
                <a:lnTo>
                  <a:pt x="0" y="352425"/>
                </a:lnTo>
                <a:lnTo>
                  <a:pt x="38100" y="292100"/>
                </a:lnTo>
                <a:lnTo>
                  <a:pt x="358775" y="292100"/>
                </a:lnTo>
                <a:lnTo>
                  <a:pt x="498475" y="285750"/>
                </a:lnTo>
                <a:lnTo>
                  <a:pt x="1543050" y="174625"/>
                </a:lnTo>
                <a:lnTo>
                  <a:pt x="1800225" y="161925"/>
                </a:lnTo>
                <a:lnTo>
                  <a:pt x="2613025" y="79375"/>
                </a:lnTo>
                <a:lnTo>
                  <a:pt x="3444875" y="3175"/>
                </a:lnTo>
                <a:lnTo>
                  <a:pt x="3489325" y="0"/>
                </a:lnTo>
                <a:lnTo>
                  <a:pt x="3508375" y="12700"/>
                </a:lnTo>
                <a:lnTo>
                  <a:pt x="3676650" y="142875"/>
                </a:lnTo>
                <a:lnTo>
                  <a:pt x="3768725" y="228600"/>
                </a:lnTo>
                <a:lnTo>
                  <a:pt x="3810000" y="279400"/>
                </a:lnTo>
                <a:lnTo>
                  <a:pt x="3857625" y="368300"/>
                </a:lnTo>
                <a:lnTo>
                  <a:pt x="3870325" y="415925"/>
                </a:lnTo>
                <a:lnTo>
                  <a:pt x="3867150" y="454025"/>
                </a:lnTo>
                <a:lnTo>
                  <a:pt x="3857625" y="476250"/>
                </a:lnTo>
                <a:lnTo>
                  <a:pt x="3343275" y="292100"/>
                </a:lnTo>
                <a:lnTo>
                  <a:pt x="3336925" y="276225"/>
                </a:lnTo>
                <a:lnTo>
                  <a:pt x="3317875" y="266700"/>
                </a:lnTo>
                <a:lnTo>
                  <a:pt x="3270250" y="257175"/>
                </a:lnTo>
                <a:lnTo>
                  <a:pt x="3175000" y="247650"/>
                </a:lnTo>
                <a:lnTo>
                  <a:pt x="2435225" y="260350"/>
                </a:lnTo>
                <a:lnTo>
                  <a:pt x="1920875" y="288925"/>
                </a:lnTo>
                <a:lnTo>
                  <a:pt x="1635125" y="314325"/>
                </a:lnTo>
                <a:lnTo>
                  <a:pt x="1266825" y="365125"/>
                </a:lnTo>
                <a:lnTo>
                  <a:pt x="739775" y="431800"/>
                </a:lnTo>
                <a:lnTo>
                  <a:pt x="285750" y="4730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6" name="Google Shape;3846;p349"/>
          <p:cNvSpPr/>
          <p:nvPr/>
        </p:nvSpPr>
        <p:spPr>
          <a:xfrm>
            <a:off x="6286500" y="2124075"/>
            <a:ext cx="844550" cy="609600"/>
          </a:xfrm>
          <a:custGeom>
            <a:avLst/>
            <a:gdLst/>
            <a:ahLst/>
            <a:cxnLst/>
            <a:rect l="l" t="t" r="r" b="b"/>
            <a:pathLst>
              <a:path w="844550" h="609600" extrusionOk="0">
                <a:moveTo>
                  <a:pt x="168275" y="323850"/>
                </a:moveTo>
                <a:lnTo>
                  <a:pt x="298450" y="127000"/>
                </a:lnTo>
                <a:lnTo>
                  <a:pt x="333375" y="85725"/>
                </a:lnTo>
                <a:lnTo>
                  <a:pt x="311150" y="0"/>
                </a:lnTo>
                <a:lnTo>
                  <a:pt x="622300" y="57150"/>
                </a:lnTo>
                <a:lnTo>
                  <a:pt x="844550" y="225425"/>
                </a:lnTo>
                <a:lnTo>
                  <a:pt x="825500" y="250825"/>
                </a:lnTo>
                <a:lnTo>
                  <a:pt x="800100" y="257175"/>
                </a:lnTo>
                <a:lnTo>
                  <a:pt x="711200" y="250825"/>
                </a:lnTo>
                <a:lnTo>
                  <a:pt x="647700" y="250825"/>
                </a:lnTo>
                <a:lnTo>
                  <a:pt x="587375" y="260350"/>
                </a:lnTo>
                <a:lnTo>
                  <a:pt x="504825" y="304800"/>
                </a:lnTo>
                <a:lnTo>
                  <a:pt x="92075" y="574675"/>
                </a:lnTo>
                <a:lnTo>
                  <a:pt x="53975" y="600075"/>
                </a:lnTo>
                <a:lnTo>
                  <a:pt x="25400" y="609600"/>
                </a:lnTo>
                <a:lnTo>
                  <a:pt x="6350" y="603250"/>
                </a:lnTo>
                <a:lnTo>
                  <a:pt x="0" y="577850"/>
                </a:lnTo>
                <a:lnTo>
                  <a:pt x="168275" y="3238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7" name="Google Shape;3847;p349"/>
          <p:cNvSpPr/>
          <p:nvPr/>
        </p:nvSpPr>
        <p:spPr>
          <a:xfrm>
            <a:off x="4084638" y="2671763"/>
            <a:ext cx="1930400" cy="1146175"/>
          </a:xfrm>
          <a:custGeom>
            <a:avLst/>
            <a:gdLst/>
            <a:ahLst/>
            <a:cxnLst/>
            <a:rect l="l" t="t" r="r" b="b"/>
            <a:pathLst>
              <a:path w="1931293" h="1145381" extrusionOk="0">
                <a:moveTo>
                  <a:pt x="302419" y="385762"/>
                </a:moveTo>
                <a:lnTo>
                  <a:pt x="85725" y="407193"/>
                </a:lnTo>
                <a:lnTo>
                  <a:pt x="0" y="307181"/>
                </a:lnTo>
                <a:lnTo>
                  <a:pt x="78581" y="240506"/>
                </a:lnTo>
                <a:lnTo>
                  <a:pt x="340519" y="221456"/>
                </a:lnTo>
                <a:lnTo>
                  <a:pt x="1259681" y="109537"/>
                </a:lnTo>
                <a:lnTo>
                  <a:pt x="1354931" y="76200"/>
                </a:lnTo>
                <a:lnTo>
                  <a:pt x="1626394" y="0"/>
                </a:lnTo>
                <a:lnTo>
                  <a:pt x="1647825" y="0"/>
                </a:lnTo>
                <a:lnTo>
                  <a:pt x="1714500" y="35718"/>
                </a:lnTo>
                <a:lnTo>
                  <a:pt x="1809750" y="116681"/>
                </a:lnTo>
                <a:lnTo>
                  <a:pt x="1912144" y="207168"/>
                </a:lnTo>
                <a:lnTo>
                  <a:pt x="1928812" y="235743"/>
                </a:lnTo>
                <a:cubicBezTo>
                  <a:pt x="1931293" y="255581"/>
                  <a:pt x="1931194" y="248394"/>
                  <a:pt x="1931194" y="257175"/>
                </a:cubicBezTo>
                <a:lnTo>
                  <a:pt x="1921669" y="278606"/>
                </a:lnTo>
                <a:lnTo>
                  <a:pt x="1897856" y="297656"/>
                </a:lnTo>
                <a:lnTo>
                  <a:pt x="1859756" y="323850"/>
                </a:lnTo>
                <a:lnTo>
                  <a:pt x="1831181" y="354806"/>
                </a:lnTo>
                <a:lnTo>
                  <a:pt x="1578769" y="959643"/>
                </a:lnTo>
                <a:lnTo>
                  <a:pt x="1545431" y="1066800"/>
                </a:lnTo>
                <a:lnTo>
                  <a:pt x="1526381" y="1109662"/>
                </a:lnTo>
                <a:lnTo>
                  <a:pt x="1514475" y="1128712"/>
                </a:lnTo>
                <a:lnTo>
                  <a:pt x="1490662" y="1140618"/>
                </a:lnTo>
                <a:lnTo>
                  <a:pt x="1454944" y="1145381"/>
                </a:lnTo>
                <a:lnTo>
                  <a:pt x="1407319" y="1138237"/>
                </a:lnTo>
                <a:lnTo>
                  <a:pt x="1369219" y="1126331"/>
                </a:lnTo>
                <a:lnTo>
                  <a:pt x="1271587" y="1057275"/>
                </a:lnTo>
                <a:lnTo>
                  <a:pt x="1373981" y="890587"/>
                </a:lnTo>
                <a:lnTo>
                  <a:pt x="1473994" y="583406"/>
                </a:lnTo>
                <a:lnTo>
                  <a:pt x="1531144" y="338137"/>
                </a:lnTo>
                <a:cubicBezTo>
                  <a:pt x="1531938" y="319087"/>
                  <a:pt x="1532731" y="300037"/>
                  <a:pt x="1533525" y="280987"/>
                </a:cubicBezTo>
                <a:lnTo>
                  <a:pt x="1531144" y="257175"/>
                </a:lnTo>
                <a:lnTo>
                  <a:pt x="1524000" y="242887"/>
                </a:lnTo>
                <a:lnTo>
                  <a:pt x="1502569" y="226218"/>
                </a:lnTo>
                <a:lnTo>
                  <a:pt x="1485900" y="221456"/>
                </a:lnTo>
                <a:lnTo>
                  <a:pt x="1457325" y="219075"/>
                </a:lnTo>
                <a:lnTo>
                  <a:pt x="302419" y="3857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8" name="Google Shape;3848;p349"/>
          <p:cNvSpPr/>
          <p:nvPr/>
        </p:nvSpPr>
        <p:spPr>
          <a:xfrm>
            <a:off x="4219575" y="3519488"/>
            <a:ext cx="1266825" cy="384175"/>
          </a:xfrm>
          <a:custGeom>
            <a:avLst/>
            <a:gdLst/>
            <a:ahLst/>
            <a:cxnLst/>
            <a:rect l="l" t="t" r="r" b="b"/>
            <a:pathLst>
              <a:path w="1266825" h="383381" extrusionOk="0">
                <a:moveTo>
                  <a:pt x="321469" y="352425"/>
                </a:moveTo>
                <a:lnTo>
                  <a:pt x="64294" y="383381"/>
                </a:lnTo>
                <a:lnTo>
                  <a:pt x="0" y="264318"/>
                </a:lnTo>
                <a:lnTo>
                  <a:pt x="57150" y="197643"/>
                </a:lnTo>
                <a:lnTo>
                  <a:pt x="204788" y="185737"/>
                </a:lnTo>
                <a:lnTo>
                  <a:pt x="521494" y="150018"/>
                </a:lnTo>
                <a:lnTo>
                  <a:pt x="781050" y="102393"/>
                </a:lnTo>
                <a:lnTo>
                  <a:pt x="990600" y="52387"/>
                </a:lnTo>
                <a:lnTo>
                  <a:pt x="1100138" y="0"/>
                </a:lnTo>
                <a:lnTo>
                  <a:pt x="1114425" y="0"/>
                </a:lnTo>
                <a:lnTo>
                  <a:pt x="1266825" y="57150"/>
                </a:lnTo>
                <a:lnTo>
                  <a:pt x="1254919" y="211931"/>
                </a:lnTo>
                <a:lnTo>
                  <a:pt x="1169194" y="214312"/>
                </a:lnTo>
                <a:lnTo>
                  <a:pt x="1076325" y="214312"/>
                </a:lnTo>
                <a:lnTo>
                  <a:pt x="733425" y="288131"/>
                </a:lnTo>
                <a:lnTo>
                  <a:pt x="321469" y="3524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9" name="Google Shape;3849;p349"/>
          <p:cNvSpPr/>
          <p:nvPr/>
        </p:nvSpPr>
        <p:spPr>
          <a:xfrm>
            <a:off x="4467225" y="3768725"/>
            <a:ext cx="549275" cy="869950"/>
          </a:xfrm>
          <a:custGeom>
            <a:avLst/>
            <a:gdLst/>
            <a:ahLst/>
            <a:cxnLst/>
            <a:rect l="l" t="t" r="r" b="b"/>
            <a:pathLst>
              <a:path w="549275" h="869950" extrusionOk="0">
                <a:moveTo>
                  <a:pt x="146050" y="384175"/>
                </a:moveTo>
                <a:lnTo>
                  <a:pt x="111125" y="523875"/>
                </a:lnTo>
                <a:lnTo>
                  <a:pt x="73025" y="657225"/>
                </a:lnTo>
                <a:lnTo>
                  <a:pt x="0" y="869950"/>
                </a:lnTo>
                <a:lnTo>
                  <a:pt x="155575" y="771525"/>
                </a:lnTo>
                <a:lnTo>
                  <a:pt x="200025" y="704850"/>
                </a:lnTo>
                <a:lnTo>
                  <a:pt x="304800" y="542925"/>
                </a:lnTo>
                <a:lnTo>
                  <a:pt x="377825" y="419100"/>
                </a:lnTo>
                <a:lnTo>
                  <a:pt x="403225" y="368300"/>
                </a:lnTo>
                <a:lnTo>
                  <a:pt x="431800" y="333375"/>
                </a:lnTo>
                <a:lnTo>
                  <a:pt x="482600" y="285750"/>
                </a:lnTo>
                <a:lnTo>
                  <a:pt x="536575" y="234950"/>
                </a:lnTo>
                <a:lnTo>
                  <a:pt x="549275" y="212725"/>
                </a:lnTo>
                <a:lnTo>
                  <a:pt x="546100" y="180975"/>
                </a:lnTo>
                <a:lnTo>
                  <a:pt x="530225" y="152400"/>
                </a:lnTo>
                <a:lnTo>
                  <a:pt x="501650" y="127000"/>
                </a:lnTo>
                <a:lnTo>
                  <a:pt x="444500" y="85725"/>
                </a:lnTo>
                <a:lnTo>
                  <a:pt x="304800" y="0"/>
                </a:lnTo>
                <a:lnTo>
                  <a:pt x="47625" y="3175"/>
                </a:lnTo>
                <a:lnTo>
                  <a:pt x="120650" y="142875"/>
                </a:lnTo>
                <a:lnTo>
                  <a:pt x="152400" y="203200"/>
                </a:lnTo>
                <a:lnTo>
                  <a:pt x="161925" y="228600"/>
                </a:lnTo>
                <a:lnTo>
                  <a:pt x="171450" y="263525"/>
                </a:lnTo>
                <a:lnTo>
                  <a:pt x="168275" y="295275"/>
                </a:lnTo>
                <a:lnTo>
                  <a:pt x="146050" y="3841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0" name="Google Shape;3850;p349"/>
          <p:cNvSpPr/>
          <p:nvPr/>
        </p:nvSpPr>
        <p:spPr>
          <a:xfrm>
            <a:off x="3808413" y="4362450"/>
            <a:ext cx="2473325" cy="1303338"/>
          </a:xfrm>
          <a:custGeom>
            <a:avLst/>
            <a:gdLst/>
            <a:ahLst/>
            <a:cxnLst/>
            <a:rect l="l" t="t" r="r" b="b"/>
            <a:pathLst>
              <a:path w="2474119" h="1302544" extrusionOk="0">
                <a:moveTo>
                  <a:pt x="509587" y="376238"/>
                </a:moveTo>
                <a:lnTo>
                  <a:pt x="109537" y="414338"/>
                </a:lnTo>
                <a:lnTo>
                  <a:pt x="0" y="321469"/>
                </a:lnTo>
                <a:lnTo>
                  <a:pt x="42862" y="226219"/>
                </a:lnTo>
                <a:lnTo>
                  <a:pt x="697706" y="176213"/>
                </a:lnTo>
                <a:lnTo>
                  <a:pt x="826294" y="159544"/>
                </a:lnTo>
                <a:lnTo>
                  <a:pt x="1485900" y="80963"/>
                </a:lnTo>
                <a:lnTo>
                  <a:pt x="1807369" y="42863"/>
                </a:lnTo>
                <a:lnTo>
                  <a:pt x="2074069" y="7144"/>
                </a:lnTo>
                <a:lnTo>
                  <a:pt x="2128837" y="0"/>
                </a:lnTo>
                <a:lnTo>
                  <a:pt x="2152650" y="2381"/>
                </a:lnTo>
                <a:lnTo>
                  <a:pt x="2293144" y="95250"/>
                </a:lnTo>
                <a:lnTo>
                  <a:pt x="2383631" y="173831"/>
                </a:lnTo>
                <a:lnTo>
                  <a:pt x="2428875" y="226219"/>
                </a:lnTo>
                <a:lnTo>
                  <a:pt x="2459831" y="273844"/>
                </a:lnTo>
                <a:lnTo>
                  <a:pt x="2471737" y="302419"/>
                </a:lnTo>
                <a:lnTo>
                  <a:pt x="2474119" y="321469"/>
                </a:lnTo>
                <a:lnTo>
                  <a:pt x="2466975" y="347663"/>
                </a:lnTo>
                <a:lnTo>
                  <a:pt x="2452687" y="364331"/>
                </a:lnTo>
                <a:lnTo>
                  <a:pt x="2424112" y="385763"/>
                </a:lnTo>
                <a:lnTo>
                  <a:pt x="2378869" y="407194"/>
                </a:lnTo>
                <a:lnTo>
                  <a:pt x="2338387" y="440531"/>
                </a:lnTo>
                <a:lnTo>
                  <a:pt x="2316956" y="476250"/>
                </a:lnTo>
                <a:lnTo>
                  <a:pt x="2076450" y="1143000"/>
                </a:lnTo>
                <a:lnTo>
                  <a:pt x="2076450" y="1164431"/>
                </a:lnTo>
                <a:lnTo>
                  <a:pt x="2071687" y="1226344"/>
                </a:lnTo>
                <a:lnTo>
                  <a:pt x="2062162" y="1264444"/>
                </a:lnTo>
                <a:lnTo>
                  <a:pt x="2040731" y="1285875"/>
                </a:lnTo>
                <a:lnTo>
                  <a:pt x="2000250" y="1297781"/>
                </a:lnTo>
                <a:lnTo>
                  <a:pt x="1964531" y="1302544"/>
                </a:lnTo>
                <a:lnTo>
                  <a:pt x="1916906" y="1293019"/>
                </a:lnTo>
                <a:lnTo>
                  <a:pt x="1859756" y="1276350"/>
                </a:lnTo>
                <a:lnTo>
                  <a:pt x="1883569" y="1069181"/>
                </a:lnTo>
                <a:lnTo>
                  <a:pt x="2024062" y="326231"/>
                </a:lnTo>
                <a:lnTo>
                  <a:pt x="2028825" y="273844"/>
                </a:lnTo>
                <a:lnTo>
                  <a:pt x="2028825" y="252413"/>
                </a:lnTo>
                <a:lnTo>
                  <a:pt x="2019300" y="228600"/>
                </a:lnTo>
                <a:lnTo>
                  <a:pt x="1997869" y="214313"/>
                </a:lnTo>
                <a:lnTo>
                  <a:pt x="1957387" y="204788"/>
                </a:lnTo>
                <a:lnTo>
                  <a:pt x="1924050" y="204788"/>
                </a:lnTo>
                <a:lnTo>
                  <a:pt x="1176337" y="300038"/>
                </a:lnTo>
                <a:lnTo>
                  <a:pt x="509587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349"/>
          <p:cNvSpPr/>
          <p:nvPr/>
        </p:nvSpPr>
        <p:spPr>
          <a:xfrm>
            <a:off x="3979863" y="5418138"/>
            <a:ext cx="1822450" cy="346075"/>
          </a:xfrm>
          <a:custGeom>
            <a:avLst/>
            <a:gdLst/>
            <a:ahLst/>
            <a:cxnLst/>
            <a:rect l="l" t="t" r="r" b="b"/>
            <a:pathLst>
              <a:path w="1824037" h="347662" extrusionOk="0">
                <a:moveTo>
                  <a:pt x="569119" y="269081"/>
                </a:moveTo>
                <a:lnTo>
                  <a:pt x="104775" y="347662"/>
                </a:lnTo>
                <a:lnTo>
                  <a:pt x="0" y="235744"/>
                </a:lnTo>
                <a:lnTo>
                  <a:pt x="66675" y="154781"/>
                </a:lnTo>
                <a:lnTo>
                  <a:pt x="361950" y="126206"/>
                </a:lnTo>
                <a:lnTo>
                  <a:pt x="914400" y="69056"/>
                </a:lnTo>
                <a:lnTo>
                  <a:pt x="1521619" y="0"/>
                </a:lnTo>
                <a:lnTo>
                  <a:pt x="1559719" y="0"/>
                </a:lnTo>
                <a:lnTo>
                  <a:pt x="1776412" y="21431"/>
                </a:lnTo>
                <a:lnTo>
                  <a:pt x="1824037" y="133350"/>
                </a:lnTo>
                <a:lnTo>
                  <a:pt x="1700212" y="221456"/>
                </a:lnTo>
                <a:lnTo>
                  <a:pt x="1609725" y="211931"/>
                </a:lnTo>
                <a:lnTo>
                  <a:pt x="1493044" y="200025"/>
                </a:lnTo>
                <a:lnTo>
                  <a:pt x="1090612" y="209550"/>
                </a:lnTo>
                <a:lnTo>
                  <a:pt x="569119" y="269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4275079-1EF1-604E-91B5-1D5BC7762902}"/>
              </a:ext>
            </a:extLst>
          </p:cNvPr>
          <p:cNvGrpSpPr/>
          <p:nvPr/>
        </p:nvGrpSpPr>
        <p:grpSpPr>
          <a:xfrm>
            <a:off x="2883651" y="1386638"/>
            <a:ext cx="4249737" cy="4505325"/>
            <a:chOff x="3040063" y="1543050"/>
            <a:chExt cx="4249737" cy="4505325"/>
          </a:xfrm>
        </p:grpSpPr>
        <p:sp>
          <p:nvSpPr>
            <p:cNvPr id="15" name="Google Shape;3841;p349">
              <a:extLst>
                <a:ext uri="{FF2B5EF4-FFF2-40B4-BE49-F238E27FC236}">
                  <a16:creationId xmlns:a16="http://schemas.microsoft.com/office/drawing/2014/main" id="{ED223C0E-D912-4B42-901A-E8824B57A1F5}"/>
                </a:ext>
              </a:extLst>
            </p:cNvPr>
            <p:cNvSpPr/>
            <p:nvPr/>
          </p:nvSpPr>
          <p:spPr>
            <a:xfrm>
              <a:off x="4729163" y="1543050"/>
              <a:ext cx="574675" cy="735013"/>
            </a:xfrm>
            <a:custGeom>
              <a:avLst/>
              <a:gdLst/>
              <a:ahLst/>
              <a:cxnLst/>
              <a:rect l="l" t="t" r="r" b="b"/>
              <a:pathLst>
                <a:path w="573881" h="735806" extrusionOk="0">
                  <a:moveTo>
                    <a:pt x="211931" y="507206"/>
                  </a:moveTo>
                  <a:cubicBezTo>
                    <a:pt x="212725" y="432594"/>
                    <a:pt x="213518" y="357981"/>
                    <a:pt x="214312" y="283369"/>
                  </a:cubicBezTo>
                  <a:lnTo>
                    <a:pt x="207168" y="252413"/>
                  </a:lnTo>
                  <a:lnTo>
                    <a:pt x="188118" y="209550"/>
                  </a:lnTo>
                  <a:lnTo>
                    <a:pt x="171450" y="183356"/>
                  </a:lnTo>
                  <a:lnTo>
                    <a:pt x="119062" y="135731"/>
                  </a:lnTo>
                  <a:lnTo>
                    <a:pt x="45243" y="88106"/>
                  </a:lnTo>
                  <a:lnTo>
                    <a:pt x="21431" y="69056"/>
                  </a:lnTo>
                  <a:lnTo>
                    <a:pt x="7143" y="52388"/>
                  </a:lnTo>
                  <a:lnTo>
                    <a:pt x="0" y="35719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8575" y="0"/>
                  </a:lnTo>
                  <a:lnTo>
                    <a:pt x="92868" y="4763"/>
                  </a:lnTo>
                  <a:lnTo>
                    <a:pt x="238125" y="26194"/>
                  </a:lnTo>
                  <a:lnTo>
                    <a:pt x="316706" y="47625"/>
                  </a:lnTo>
                  <a:lnTo>
                    <a:pt x="390525" y="71438"/>
                  </a:lnTo>
                  <a:lnTo>
                    <a:pt x="435768" y="90488"/>
                  </a:lnTo>
                  <a:lnTo>
                    <a:pt x="476250" y="111919"/>
                  </a:lnTo>
                  <a:lnTo>
                    <a:pt x="507206" y="138113"/>
                  </a:lnTo>
                  <a:lnTo>
                    <a:pt x="540543" y="178594"/>
                  </a:lnTo>
                  <a:lnTo>
                    <a:pt x="564356" y="221456"/>
                  </a:lnTo>
                  <a:lnTo>
                    <a:pt x="573881" y="257175"/>
                  </a:lnTo>
                  <a:lnTo>
                    <a:pt x="566737" y="283369"/>
                  </a:lnTo>
                  <a:lnTo>
                    <a:pt x="554831" y="295275"/>
                  </a:lnTo>
                  <a:lnTo>
                    <a:pt x="521493" y="316706"/>
                  </a:lnTo>
                  <a:lnTo>
                    <a:pt x="502443" y="340519"/>
                  </a:lnTo>
                  <a:lnTo>
                    <a:pt x="488156" y="369094"/>
                  </a:lnTo>
                  <a:lnTo>
                    <a:pt x="483393" y="400050"/>
                  </a:lnTo>
                  <a:lnTo>
                    <a:pt x="485775" y="716756"/>
                  </a:lnTo>
                  <a:lnTo>
                    <a:pt x="207168" y="735806"/>
                  </a:lnTo>
                  <a:cubicBezTo>
                    <a:pt x="208756" y="659606"/>
                    <a:pt x="210343" y="583406"/>
                    <a:pt x="211931" y="507206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42;p349">
              <a:extLst>
                <a:ext uri="{FF2B5EF4-FFF2-40B4-BE49-F238E27FC236}">
                  <a16:creationId xmlns:a16="http://schemas.microsoft.com/office/drawing/2014/main" id="{84D79DF7-C41A-1742-905E-0BE4980D5D54}"/>
                </a:ext>
              </a:extLst>
            </p:cNvPr>
            <p:cNvSpPr/>
            <p:nvPr/>
          </p:nvSpPr>
          <p:spPr>
            <a:xfrm>
              <a:off x="3040063" y="2074863"/>
              <a:ext cx="473075" cy="1158875"/>
            </a:xfrm>
            <a:custGeom>
              <a:avLst/>
              <a:gdLst/>
              <a:ahLst/>
              <a:cxnLst/>
              <a:rect l="l" t="t" r="r" b="b"/>
              <a:pathLst>
                <a:path w="471488" h="1159669" extrusionOk="0">
                  <a:moveTo>
                    <a:pt x="9525" y="962025"/>
                  </a:moveTo>
                  <a:lnTo>
                    <a:pt x="0" y="814387"/>
                  </a:lnTo>
                  <a:lnTo>
                    <a:pt x="4763" y="792956"/>
                  </a:lnTo>
                  <a:lnTo>
                    <a:pt x="26194" y="771525"/>
                  </a:lnTo>
                  <a:lnTo>
                    <a:pt x="92869" y="707231"/>
                  </a:lnTo>
                  <a:lnTo>
                    <a:pt x="147638" y="638175"/>
                  </a:lnTo>
                  <a:lnTo>
                    <a:pt x="204788" y="550069"/>
                  </a:lnTo>
                  <a:lnTo>
                    <a:pt x="252413" y="466725"/>
                  </a:lnTo>
                  <a:lnTo>
                    <a:pt x="290513" y="381000"/>
                  </a:lnTo>
                  <a:lnTo>
                    <a:pt x="297657" y="350044"/>
                  </a:lnTo>
                  <a:lnTo>
                    <a:pt x="314325" y="61912"/>
                  </a:lnTo>
                  <a:lnTo>
                    <a:pt x="319088" y="21431"/>
                  </a:lnTo>
                  <a:lnTo>
                    <a:pt x="326232" y="9525"/>
                  </a:lnTo>
                  <a:lnTo>
                    <a:pt x="333375" y="4762"/>
                  </a:lnTo>
                  <a:lnTo>
                    <a:pt x="340519" y="0"/>
                  </a:lnTo>
                  <a:lnTo>
                    <a:pt x="357188" y="2381"/>
                  </a:lnTo>
                  <a:lnTo>
                    <a:pt x="378619" y="16669"/>
                  </a:lnTo>
                  <a:lnTo>
                    <a:pt x="390525" y="35719"/>
                  </a:lnTo>
                  <a:lnTo>
                    <a:pt x="452438" y="257175"/>
                  </a:lnTo>
                  <a:lnTo>
                    <a:pt x="471488" y="442912"/>
                  </a:lnTo>
                  <a:lnTo>
                    <a:pt x="459582" y="583406"/>
                  </a:lnTo>
                  <a:lnTo>
                    <a:pt x="442913" y="695325"/>
                  </a:lnTo>
                  <a:lnTo>
                    <a:pt x="414338" y="800100"/>
                  </a:lnTo>
                  <a:lnTo>
                    <a:pt x="366713" y="916781"/>
                  </a:lnTo>
                  <a:lnTo>
                    <a:pt x="295275" y="1047750"/>
                  </a:lnTo>
                  <a:lnTo>
                    <a:pt x="245269" y="1119187"/>
                  </a:lnTo>
                  <a:lnTo>
                    <a:pt x="216694" y="1145381"/>
                  </a:lnTo>
                  <a:lnTo>
                    <a:pt x="185738" y="1157287"/>
                  </a:lnTo>
                  <a:lnTo>
                    <a:pt x="154782" y="1159669"/>
                  </a:lnTo>
                  <a:lnTo>
                    <a:pt x="119063" y="1157287"/>
                  </a:lnTo>
                  <a:lnTo>
                    <a:pt x="73819" y="1143000"/>
                  </a:lnTo>
                  <a:lnTo>
                    <a:pt x="52388" y="1121569"/>
                  </a:lnTo>
                  <a:lnTo>
                    <a:pt x="30957" y="1078706"/>
                  </a:lnTo>
                  <a:lnTo>
                    <a:pt x="9525" y="9620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43;p349">
              <a:extLst>
                <a:ext uri="{FF2B5EF4-FFF2-40B4-BE49-F238E27FC236}">
                  <a16:creationId xmlns:a16="http://schemas.microsoft.com/office/drawing/2014/main" id="{7DE4A8C0-96BC-6D49-9061-2E4D2EC1DB48}"/>
                </a:ext>
              </a:extLst>
            </p:cNvPr>
            <p:cNvSpPr/>
            <p:nvPr/>
          </p:nvSpPr>
          <p:spPr>
            <a:xfrm>
              <a:off x="3981450" y="2954338"/>
              <a:ext cx="493713" cy="1177925"/>
            </a:xfrm>
            <a:custGeom>
              <a:avLst/>
              <a:gdLst/>
              <a:ahLst/>
              <a:cxnLst/>
              <a:rect l="l" t="t" r="r" b="b"/>
              <a:pathLst>
                <a:path w="492919" h="1176338" extrusionOk="0">
                  <a:moveTo>
                    <a:pt x="235744" y="885825"/>
                  </a:moveTo>
                  <a:lnTo>
                    <a:pt x="195263" y="447675"/>
                  </a:lnTo>
                  <a:lnTo>
                    <a:pt x="180975" y="335757"/>
                  </a:lnTo>
                  <a:lnTo>
                    <a:pt x="126206" y="216694"/>
                  </a:lnTo>
                  <a:lnTo>
                    <a:pt x="30956" y="85725"/>
                  </a:lnTo>
                  <a:lnTo>
                    <a:pt x="11906" y="57150"/>
                  </a:lnTo>
                  <a:lnTo>
                    <a:pt x="0" y="28575"/>
                  </a:lnTo>
                  <a:lnTo>
                    <a:pt x="4763" y="14288"/>
                  </a:lnTo>
                  <a:lnTo>
                    <a:pt x="11906" y="4763"/>
                  </a:lnTo>
                  <a:lnTo>
                    <a:pt x="28575" y="0"/>
                  </a:lnTo>
                  <a:lnTo>
                    <a:pt x="114300" y="33338"/>
                  </a:lnTo>
                  <a:lnTo>
                    <a:pt x="276225" y="83344"/>
                  </a:lnTo>
                  <a:lnTo>
                    <a:pt x="361950" y="116682"/>
                  </a:lnTo>
                  <a:lnTo>
                    <a:pt x="381000" y="276225"/>
                  </a:lnTo>
                  <a:lnTo>
                    <a:pt x="492919" y="912019"/>
                  </a:lnTo>
                  <a:lnTo>
                    <a:pt x="492919" y="1090613"/>
                  </a:lnTo>
                  <a:lnTo>
                    <a:pt x="466725" y="1147763"/>
                  </a:lnTo>
                  <a:lnTo>
                    <a:pt x="438150" y="1171575"/>
                  </a:lnTo>
                  <a:lnTo>
                    <a:pt x="416719" y="1176338"/>
                  </a:lnTo>
                  <a:lnTo>
                    <a:pt x="383381" y="1171575"/>
                  </a:lnTo>
                  <a:lnTo>
                    <a:pt x="333375" y="1128713"/>
                  </a:lnTo>
                  <a:lnTo>
                    <a:pt x="288131" y="1073944"/>
                  </a:lnTo>
                  <a:lnTo>
                    <a:pt x="269081" y="1028700"/>
                  </a:lnTo>
                  <a:lnTo>
                    <a:pt x="235744" y="8858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44;p349">
              <a:extLst>
                <a:ext uri="{FF2B5EF4-FFF2-40B4-BE49-F238E27FC236}">
                  <a16:creationId xmlns:a16="http://schemas.microsoft.com/office/drawing/2014/main" id="{8E036057-4D12-AA40-B842-1EF96AF639CC}"/>
                </a:ext>
              </a:extLst>
            </p:cNvPr>
            <p:cNvSpPr/>
            <p:nvPr/>
          </p:nvSpPr>
          <p:spPr>
            <a:xfrm>
              <a:off x="3665538" y="4646613"/>
              <a:ext cx="625475" cy="1401762"/>
            </a:xfrm>
            <a:custGeom>
              <a:avLst/>
              <a:gdLst/>
              <a:ahLst/>
              <a:cxnLst/>
              <a:rect l="l" t="t" r="r" b="b"/>
              <a:pathLst>
                <a:path w="626269" h="1402556" extrusionOk="0">
                  <a:moveTo>
                    <a:pt x="292894" y="709612"/>
                  </a:moveTo>
                  <a:lnTo>
                    <a:pt x="223837" y="295275"/>
                  </a:lnTo>
                  <a:lnTo>
                    <a:pt x="200025" y="230981"/>
                  </a:lnTo>
                  <a:lnTo>
                    <a:pt x="157162" y="169069"/>
                  </a:lnTo>
                  <a:lnTo>
                    <a:pt x="80962" y="102394"/>
                  </a:lnTo>
                  <a:lnTo>
                    <a:pt x="23812" y="59531"/>
                  </a:lnTo>
                  <a:lnTo>
                    <a:pt x="4762" y="42862"/>
                  </a:lnTo>
                  <a:lnTo>
                    <a:pt x="0" y="33337"/>
                  </a:lnTo>
                  <a:lnTo>
                    <a:pt x="0" y="19050"/>
                  </a:lnTo>
                  <a:lnTo>
                    <a:pt x="11906" y="7144"/>
                  </a:lnTo>
                  <a:lnTo>
                    <a:pt x="50006" y="0"/>
                  </a:lnTo>
                  <a:lnTo>
                    <a:pt x="119062" y="2381"/>
                  </a:lnTo>
                  <a:lnTo>
                    <a:pt x="207169" y="16669"/>
                  </a:lnTo>
                  <a:lnTo>
                    <a:pt x="288131" y="45244"/>
                  </a:lnTo>
                  <a:lnTo>
                    <a:pt x="390525" y="95250"/>
                  </a:lnTo>
                  <a:lnTo>
                    <a:pt x="450056" y="276225"/>
                  </a:lnTo>
                  <a:lnTo>
                    <a:pt x="590550" y="1078706"/>
                  </a:lnTo>
                  <a:lnTo>
                    <a:pt x="626269" y="1259681"/>
                  </a:lnTo>
                  <a:lnTo>
                    <a:pt x="595312" y="1333500"/>
                  </a:lnTo>
                  <a:lnTo>
                    <a:pt x="569119" y="1366837"/>
                  </a:lnTo>
                  <a:lnTo>
                    <a:pt x="545306" y="1390650"/>
                  </a:lnTo>
                  <a:lnTo>
                    <a:pt x="528637" y="1397794"/>
                  </a:lnTo>
                  <a:lnTo>
                    <a:pt x="504825" y="1402556"/>
                  </a:lnTo>
                  <a:lnTo>
                    <a:pt x="473869" y="1395412"/>
                  </a:lnTo>
                  <a:lnTo>
                    <a:pt x="440531" y="1369219"/>
                  </a:lnTo>
                  <a:lnTo>
                    <a:pt x="392906" y="1297781"/>
                  </a:lnTo>
                  <a:lnTo>
                    <a:pt x="378619" y="1257300"/>
                  </a:lnTo>
                  <a:lnTo>
                    <a:pt x="292894" y="709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45;p349">
              <a:extLst>
                <a:ext uri="{FF2B5EF4-FFF2-40B4-BE49-F238E27FC236}">
                  <a16:creationId xmlns:a16="http://schemas.microsoft.com/office/drawing/2014/main" id="{C23EBE62-FBEE-7F4F-902D-634E8D0563EE}"/>
                </a:ext>
              </a:extLst>
            </p:cNvPr>
            <p:cNvSpPr/>
            <p:nvPr/>
          </p:nvSpPr>
          <p:spPr>
            <a:xfrm>
              <a:off x="3419475" y="2038350"/>
              <a:ext cx="3870325" cy="476250"/>
            </a:xfrm>
            <a:custGeom>
              <a:avLst/>
              <a:gdLst/>
              <a:ahLst/>
              <a:cxnLst/>
              <a:rect l="l" t="t" r="r" b="b"/>
              <a:pathLst>
                <a:path w="3870325" h="476250" extrusionOk="0">
                  <a:moveTo>
                    <a:pt x="285750" y="473075"/>
                  </a:moveTo>
                  <a:lnTo>
                    <a:pt x="47625" y="473075"/>
                  </a:lnTo>
                  <a:lnTo>
                    <a:pt x="0" y="352425"/>
                  </a:lnTo>
                  <a:lnTo>
                    <a:pt x="38100" y="292100"/>
                  </a:lnTo>
                  <a:lnTo>
                    <a:pt x="358775" y="292100"/>
                  </a:lnTo>
                  <a:lnTo>
                    <a:pt x="498475" y="285750"/>
                  </a:lnTo>
                  <a:lnTo>
                    <a:pt x="1543050" y="174625"/>
                  </a:lnTo>
                  <a:lnTo>
                    <a:pt x="1800225" y="161925"/>
                  </a:lnTo>
                  <a:lnTo>
                    <a:pt x="2613025" y="79375"/>
                  </a:lnTo>
                  <a:lnTo>
                    <a:pt x="3444875" y="3175"/>
                  </a:lnTo>
                  <a:lnTo>
                    <a:pt x="3489325" y="0"/>
                  </a:lnTo>
                  <a:lnTo>
                    <a:pt x="3508375" y="12700"/>
                  </a:lnTo>
                  <a:lnTo>
                    <a:pt x="3676650" y="142875"/>
                  </a:lnTo>
                  <a:lnTo>
                    <a:pt x="3768725" y="228600"/>
                  </a:lnTo>
                  <a:lnTo>
                    <a:pt x="3810000" y="279400"/>
                  </a:lnTo>
                  <a:lnTo>
                    <a:pt x="3857625" y="368300"/>
                  </a:lnTo>
                  <a:lnTo>
                    <a:pt x="3870325" y="415925"/>
                  </a:lnTo>
                  <a:lnTo>
                    <a:pt x="3867150" y="454025"/>
                  </a:lnTo>
                  <a:lnTo>
                    <a:pt x="3857625" y="476250"/>
                  </a:lnTo>
                  <a:lnTo>
                    <a:pt x="3343275" y="292100"/>
                  </a:lnTo>
                  <a:lnTo>
                    <a:pt x="3336925" y="276225"/>
                  </a:lnTo>
                  <a:lnTo>
                    <a:pt x="3317875" y="266700"/>
                  </a:lnTo>
                  <a:lnTo>
                    <a:pt x="3270250" y="257175"/>
                  </a:lnTo>
                  <a:lnTo>
                    <a:pt x="3175000" y="247650"/>
                  </a:lnTo>
                  <a:lnTo>
                    <a:pt x="2435225" y="260350"/>
                  </a:lnTo>
                  <a:lnTo>
                    <a:pt x="1920875" y="288925"/>
                  </a:lnTo>
                  <a:lnTo>
                    <a:pt x="1635125" y="314325"/>
                  </a:lnTo>
                  <a:lnTo>
                    <a:pt x="1266825" y="365125"/>
                  </a:lnTo>
                  <a:lnTo>
                    <a:pt x="739775" y="431800"/>
                  </a:lnTo>
                  <a:lnTo>
                    <a:pt x="285750" y="4730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46;p349">
              <a:extLst>
                <a:ext uri="{FF2B5EF4-FFF2-40B4-BE49-F238E27FC236}">
                  <a16:creationId xmlns:a16="http://schemas.microsoft.com/office/drawing/2014/main" id="{87A2F163-ABF3-1E46-9844-ADCAD78E1E2C}"/>
                </a:ext>
              </a:extLst>
            </p:cNvPr>
            <p:cNvSpPr/>
            <p:nvPr/>
          </p:nvSpPr>
          <p:spPr>
            <a:xfrm>
              <a:off x="6438900" y="2276475"/>
              <a:ext cx="844550" cy="609600"/>
            </a:xfrm>
            <a:custGeom>
              <a:avLst/>
              <a:gdLst/>
              <a:ahLst/>
              <a:cxnLst/>
              <a:rect l="l" t="t" r="r" b="b"/>
              <a:pathLst>
                <a:path w="844550" h="609600" extrusionOk="0">
                  <a:moveTo>
                    <a:pt x="168275" y="323850"/>
                  </a:moveTo>
                  <a:lnTo>
                    <a:pt x="298450" y="127000"/>
                  </a:lnTo>
                  <a:lnTo>
                    <a:pt x="333375" y="85725"/>
                  </a:lnTo>
                  <a:lnTo>
                    <a:pt x="311150" y="0"/>
                  </a:lnTo>
                  <a:lnTo>
                    <a:pt x="622300" y="57150"/>
                  </a:lnTo>
                  <a:lnTo>
                    <a:pt x="844550" y="225425"/>
                  </a:lnTo>
                  <a:lnTo>
                    <a:pt x="825500" y="250825"/>
                  </a:lnTo>
                  <a:lnTo>
                    <a:pt x="800100" y="257175"/>
                  </a:lnTo>
                  <a:lnTo>
                    <a:pt x="711200" y="250825"/>
                  </a:lnTo>
                  <a:lnTo>
                    <a:pt x="647700" y="250825"/>
                  </a:lnTo>
                  <a:lnTo>
                    <a:pt x="587375" y="260350"/>
                  </a:lnTo>
                  <a:lnTo>
                    <a:pt x="504825" y="304800"/>
                  </a:lnTo>
                  <a:lnTo>
                    <a:pt x="92075" y="574675"/>
                  </a:lnTo>
                  <a:lnTo>
                    <a:pt x="53975" y="600075"/>
                  </a:lnTo>
                  <a:lnTo>
                    <a:pt x="25400" y="609600"/>
                  </a:lnTo>
                  <a:lnTo>
                    <a:pt x="6350" y="603250"/>
                  </a:lnTo>
                  <a:lnTo>
                    <a:pt x="0" y="577850"/>
                  </a:lnTo>
                  <a:lnTo>
                    <a:pt x="168275" y="3238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47;p349">
              <a:extLst>
                <a:ext uri="{FF2B5EF4-FFF2-40B4-BE49-F238E27FC236}">
                  <a16:creationId xmlns:a16="http://schemas.microsoft.com/office/drawing/2014/main" id="{D767F9F5-5EE4-BA46-B37B-AB25482DB00C}"/>
                </a:ext>
              </a:extLst>
            </p:cNvPr>
            <p:cNvSpPr/>
            <p:nvPr/>
          </p:nvSpPr>
          <p:spPr>
            <a:xfrm>
              <a:off x="4237038" y="2824163"/>
              <a:ext cx="1930400" cy="1146175"/>
            </a:xfrm>
            <a:custGeom>
              <a:avLst/>
              <a:gdLst/>
              <a:ahLst/>
              <a:cxnLst/>
              <a:rect l="l" t="t" r="r" b="b"/>
              <a:pathLst>
                <a:path w="1931293" h="1145381" extrusionOk="0">
                  <a:moveTo>
                    <a:pt x="302419" y="385762"/>
                  </a:moveTo>
                  <a:lnTo>
                    <a:pt x="85725" y="407193"/>
                  </a:lnTo>
                  <a:lnTo>
                    <a:pt x="0" y="307181"/>
                  </a:lnTo>
                  <a:lnTo>
                    <a:pt x="78581" y="240506"/>
                  </a:lnTo>
                  <a:lnTo>
                    <a:pt x="340519" y="221456"/>
                  </a:lnTo>
                  <a:lnTo>
                    <a:pt x="1259681" y="109537"/>
                  </a:lnTo>
                  <a:lnTo>
                    <a:pt x="1354931" y="76200"/>
                  </a:lnTo>
                  <a:lnTo>
                    <a:pt x="1626394" y="0"/>
                  </a:lnTo>
                  <a:lnTo>
                    <a:pt x="1647825" y="0"/>
                  </a:lnTo>
                  <a:lnTo>
                    <a:pt x="1714500" y="35718"/>
                  </a:lnTo>
                  <a:lnTo>
                    <a:pt x="1809750" y="116681"/>
                  </a:lnTo>
                  <a:lnTo>
                    <a:pt x="1912144" y="207168"/>
                  </a:lnTo>
                  <a:lnTo>
                    <a:pt x="1928812" y="235743"/>
                  </a:lnTo>
                  <a:cubicBezTo>
                    <a:pt x="1931293" y="255581"/>
                    <a:pt x="1931194" y="248394"/>
                    <a:pt x="1931194" y="257175"/>
                  </a:cubicBezTo>
                  <a:lnTo>
                    <a:pt x="1921669" y="278606"/>
                  </a:lnTo>
                  <a:lnTo>
                    <a:pt x="1897856" y="297656"/>
                  </a:lnTo>
                  <a:lnTo>
                    <a:pt x="1859756" y="323850"/>
                  </a:lnTo>
                  <a:lnTo>
                    <a:pt x="1831181" y="354806"/>
                  </a:lnTo>
                  <a:lnTo>
                    <a:pt x="1578769" y="959643"/>
                  </a:lnTo>
                  <a:lnTo>
                    <a:pt x="1545431" y="1066800"/>
                  </a:lnTo>
                  <a:lnTo>
                    <a:pt x="1526381" y="1109662"/>
                  </a:lnTo>
                  <a:lnTo>
                    <a:pt x="1514475" y="1128712"/>
                  </a:lnTo>
                  <a:lnTo>
                    <a:pt x="1490662" y="1140618"/>
                  </a:lnTo>
                  <a:lnTo>
                    <a:pt x="1454944" y="1145381"/>
                  </a:lnTo>
                  <a:lnTo>
                    <a:pt x="1407319" y="1138237"/>
                  </a:lnTo>
                  <a:lnTo>
                    <a:pt x="1369219" y="1126331"/>
                  </a:lnTo>
                  <a:lnTo>
                    <a:pt x="1271587" y="1057275"/>
                  </a:lnTo>
                  <a:lnTo>
                    <a:pt x="1373981" y="890587"/>
                  </a:lnTo>
                  <a:lnTo>
                    <a:pt x="1473994" y="583406"/>
                  </a:lnTo>
                  <a:lnTo>
                    <a:pt x="1531144" y="338137"/>
                  </a:lnTo>
                  <a:cubicBezTo>
                    <a:pt x="1531938" y="319087"/>
                    <a:pt x="1532731" y="300037"/>
                    <a:pt x="1533525" y="280987"/>
                  </a:cubicBezTo>
                  <a:lnTo>
                    <a:pt x="1531144" y="257175"/>
                  </a:lnTo>
                  <a:lnTo>
                    <a:pt x="1524000" y="242887"/>
                  </a:lnTo>
                  <a:lnTo>
                    <a:pt x="1502569" y="226218"/>
                  </a:lnTo>
                  <a:lnTo>
                    <a:pt x="1485900" y="221456"/>
                  </a:lnTo>
                  <a:lnTo>
                    <a:pt x="1457325" y="219075"/>
                  </a:lnTo>
                  <a:lnTo>
                    <a:pt x="302419" y="3857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48;p349">
              <a:extLst>
                <a:ext uri="{FF2B5EF4-FFF2-40B4-BE49-F238E27FC236}">
                  <a16:creationId xmlns:a16="http://schemas.microsoft.com/office/drawing/2014/main" id="{37BA9459-808B-AE4C-9D44-A3C07BB760DB}"/>
                </a:ext>
              </a:extLst>
            </p:cNvPr>
            <p:cNvSpPr/>
            <p:nvPr/>
          </p:nvSpPr>
          <p:spPr>
            <a:xfrm>
              <a:off x="4371975" y="3671888"/>
              <a:ext cx="1266825" cy="384175"/>
            </a:xfrm>
            <a:custGeom>
              <a:avLst/>
              <a:gdLst/>
              <a:ahLst/>
              <a:cxnLst/>
              <a:rect l="l" t="t" r="r" b="b"/>
              <a:pathLst>
                <a:path w="1266825" h="383381" extrusionOk="0">
                  <a:moveTo>
                    <a:pt x="321469" y="352425"/>
                  </a:moveTo>
                  <a:lnTo>
                    <a:pt x="64294" y="383381"/>
                  </a:lnTo>
                  <a:lnTo>
                    <a:pt x="0" y="264318"/>
                  </a:lnTo>
                  <a:lnTo>
                    <a:pt x="57150" y="197643"/>
                  </a:lnTo>
                  <a:lnTo>
                    <a:pt x="204788" y="185737"/>
                  </a:lnTo>
                  <a:lnTo>
                    <a:pt x="521494" y="150018"/>
                  </a:lnTo>
                  <a:lnTo>
                    <a:pt x="781050" y="102393"/>
                  </a:lnTo>
                  <a:lnTo>
                    <a:pt x="990600" y="52387"/>
                  </a:lnTo>
                  <a:lnTo>
                    <a:pt x="1100138" y="0"/>
                  </a:lnTo>
                  <a:lnTo>
                    <a:pt x="1114425" y="0"/>
                  </a:lnTo>
                  <a:lnTo>
                    <a:pt x="1266825" y="57150"/>
                  </a:lnTo>
                  <a:lnTo>
                    <a:pt x="1254919" y="211931"/>
                  </a:lnTo>
                  <a:lnTo>
                    <a:pt x="1169194" y="214312"/>
                  </a:lnTo>
                  <a:lnTo>
                    <a:pt x="1076325" y="214312"/>
                  </a:lnTo>
                  <a:lnTo>
                    <a:pt x="733425" y="288131"/>
                  </a:lnTo>
                  <a:lnTo>
                    <a:pt x="321469" y="3524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49;p349">
              <a:extLst>
                <a:ext uri="{FF2B5EF4-FFF2-40B4-BE49-F238E27FC236}">
                  <a16:creationId xmlns:a16="http://schemas.microsoft.com/office/drawing/2014/main" id="{6813F90E-44CF-5349-9179-E29BD82224E1}"/>
                </a:ext>
              </a:extLst>
            </p:cNvPr>
            <p:cNvSpPr/>
            <p:nvPr/>
          </p:nvSpPr>
          <p:spPr>
            <a:xfrm>
              <a:off x="4619625" y="3921125"/>
              <a:ext cx="549275" cy="869950"/>
            </a:xfrm>
            <a:custGeom>
              <a:avLst/>
              <a:gdLst/>
              <a:ahLst/>
              <a:cxnLst/>
              <a:rect l="l" t="t" r="r" b="b"/>
              <a:pathLst>
                <a:path w="549275" h="869950" extrusionOk="0">
                  <a:moveTo>
                    <a:pt x="146050" y="384175"/>
                  </a:moveTo>
                  <a:lnTo>
                    <a:pt x="111125" y="523875"/>
                  </a:lnTo>
                  <a:lnTo>
                    <a:pt x="73025" y="657225"/>
                  </a:lnTo>
                  <a:lnTo>
                    <a:pt x="0" y="869950"/>
                  </a:lnTo>
                  <a:lnTo>
                    <a:pt x="155575" y="771525"/>
                  </a:lnTo>
                  <a:lnTo>
                    <a:pt x="200025" y="704850"/>
                  </a:lnTo>
                  <a:lnTo>
                    <a:pt x="304800" y="542925"/>
                  </a:lnTo>
                  <a:lnTo>
                    <a:pt x="377825" y="419100"/>
                  </a:lnTo>
                  <a:lnTo>
                    <a:pt x="403225" y="368300"/>
                  </a:lnTo>
                  <a:lnTo>
                    <a:pt x="431800" y="333375"/>
                  </a:lnTo>
                  <a:lnTo>
                    <a:pt x="482600" y="285750"/>
                  </a:lnTo>
                  <a:lnTo>
                    <a:pt x="536575" y="234950"/>
                  </a:lnTo>
                  <a:lnTo>
                    <a:pt x="549275" y="212725"/>
                  </a:lnTo>
                  <a:lnTo>
                    <a:pt x="546100" y="180975"/>
                  </a:lnTo>
                  <a:lnTo>
                    <a:pt x="530225" y="152400"/>
                  </a:lnTo>
                  <a:lnTo>
                    <a:pt x="501650" y="127000"/>
                  </a:lnTo>
                  <a:lnTo>
                    <a:pt x="444500" y="85725"/>
                  </a:lnTo>
                  <a:lnTo>
                    <a:pt x="304800" y="0"/>
                  </a:lnTo>
                  <a:lnTo>
                    <a:pt x="47625" y="3175"/>
                  </a:lnTo>
                  <a:lnTo>
                    <a:pt x="120650" y="142875"/>
                  </a:lnTo>
                  <a:lnTo>
                    <a:pt x="152400" y="203200"/>
                  </a:lnTo>
                  <a:lnTo>
                    <a:pt x="161925" y="228600"/>
                  </a:lnTo>
                  <a:lnTo>
                    <a:pt x="171450" y="263525"/>
                  </a:lnTo>
                  <a:lnTo>
                    <a:pt x="168275" y="295275"/>
                  </a:lnTo>
                  <a:lnTo>
                    <a:pt x="146050" y="3841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50;p349">
              <a:extLst>
                <a:ext uri="{FF2B5EF4-FFF2-40B4-BE49-F238E27FC236}">
                  <a16:creationId xmlns:a16="http://schemas.microsoft.com/office/drawing/2014/main" id="{2832CBF4-23B7-B145-9430-7B1DD23D047F}"/>
                </a:ext>
              </a:extLst>
            </p:cNvPr>
            <p:cNvSpPr/>
            <p:nvPr/>
          </p:nvSpPr>
          <p:spPr>
            <a:xfrm>
              <a:off x="3960813" y="4514850"/>
              <a:ext cx="2473325" cy="1303338"/>
            </a:xfrm>
            <a:custGeom>
              <a:avLst/>
              <a:gdLst/>
              <a:ahLst/>
              <a:cxnLst/>
              <a:rect l="l" t="t" r="r" b="b"/>
              <a:pathLst>
                <a:path w="2474119" h="1302544" extrusionOk="0">
                  <a:moveTo>
                    <a:pt x="509587" y="376238"/>
                  </a:moveTo>
                  <a:lnTo>
                    <a:pt x="109537" y="414338"/>
                  </a:lnTo>
                  <a:lnTo>
                    <a:pt x="0" y="321469"/>
                  </a:lnTo>
                  <a:lnTo>
                    <a:pt x="42862" y="226219"/>
                  </a:lnTo>
                  <a:lnTo>
                    <a:pt x="697706" y="176213"/>
                  </a:lnTo>
                  <a:lnTo>
                    <a:pt x="826294" y="159544"/>
                  </a:lnTo>
                  <a:lnTo>
                    <a:pt x="1485900" y="80963"/>
                  </a:lnTo>
                  <a:lnTo>
                    <a:pt x="1807369" y="42863"/>
                  </a:lnTo>
                  <a:lnTo>
                    <a:pt x="2074069" y="7144"/>
                  </a:lnTo>
                  <a:lnTo>
                    <a:pt x="2128837" y="0"/>
                  </a:lnTo>
                  <a:lnTo>
                    <a:pt x="2152650" y="2381"/>
                  </a:lnTo>
                  <a:lnTo>
                    <a:pt x="2293144" y="95250"/>
                  </a:lnTo>
                  <a:lnTo>
                    <a:pt x="2383631" y="173831"/>
                  </a:lnTo>
                  <a:lnTo>
                    <a:pt x="2428875" y="226219"/>
                  </a:lnTo>
                  <a:lnTo>
                    <a:pt x="2459831" y="273844"/>
                  </a:lnTo>
                  <a:lnTo>
                    <a:pt x="2471737" y="302419"/>
                  </a:lnTo>
                  <a:lnTo>
                    <a:pt x="2474119" y="321469"/>
                  </a:lnTo>
                  <a:lnTo>
                    <a:pt x="2466975" y="347663"/>
                  </a:lnTo>
                  <a:lnTo>
                    <a:pt x="2452687" y="364331"/>
                  </a:lnTo>
                  <a:lnTo>
                    <a:pt x="2424112" y="385763"/>
                  </a:lnTo>
                  <a:lnTo>
                    <a:pt x="2378869" y="407194"/>
                  </a:lnTo>
                  <a:lnTo>
                    <a:pt x="2338387" y="440531"/>
                  </a:lnTo>
                  <a:lnTo>
                    <a:pt x="2316956" y="476250"/>
                  </a:lnTo>
                  <a:lnTo>
                    <a:pt x="2076450" y="1143000"/>
                  </a:lnTo>
                  <a:lnTo>
                    <a:pt x="2076450" y="1164431"/>
                  </a:lnTo>
                  <a:lnTo>
                    <a:pt x="2071687" y="1226344"/>
                  </a:lnTo>
                  <a:lnTo>
                    <a:pt x="2062162" y="1264444"/>
                  </a:lnTo>
                  <a:lnTo>
                    <a:pt x="2040731" y="1285875"/>
                  </a:lnTo>
                  <a:lnTo>
                    <a:pt x="2000250" y="1297781"/>
                  </a:lnTo>
                  <a:lnTo>
                    <a:pt x="1964531" y="1302544"/>
                  </a:lnTo>
                  <a:lnTo>
                    <a:pt x="1916906" y="1293019"/>
                  </a:lnTo>
                  <a:lnTo>
                    <a:pt x="1859756" y="1276350"/>
                  </a:lnTo>
                  <a:lnTo>
                    <a:pt x="1883569" y="1069181"/>
                  </a:lnTo>
                  <a:lnTo>
                    <a:pt x="2024062" y="326231"/>
                  </a:lnTo>
                  <a:lnTo>
                    <a:pt x="2028825" y="273844"/>
                  </a:lnTo>
                  <a:lnTo>
                    <a:pt x="2028825" y="252413"/>
                  </a:lnTo>
                  <a:lnTo>
                    <a:pt x="2019300" y="228600"/>
                  </a:lnTo>
                  <a:lnTo>
                    <a:pt x="1997869" y="214313"/>
                  </a:lnTo>
                  <a:lnTo>
                    <a:pt x="1957387" y="204788"/>
                  </a:lnTo>
                  <a:lnTo>
                    <a:pt x="1924050" y="204788"/>
                  </a:lnTo>
                  <a:lnTo>
                    <a:pt x="1176337" y="300038"/>
                  </a:lnTo>
                  <a:lnTo>
                    <a:pt x="509587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851;p349">
              <a:extLst>
                <a:ext uri="{FF2B5EF4-FFF2-40B4-BE49-F238E27FC236}">
                  <a16:creationId xmlns:a16="http://schemas.microsoft.com/office/drawing/2014/main" id="{8DD9C5AB-23E0-0D40-A958-DC7D1F657237}"/>
                </a:ext>
              </a:extLst>
            </p:cNvPr>
            <p:cNvSpPr/>
            <p:nvPr/>
          </p:nvSpPr>
          <p:spPr>
            <a:xfrm>
              <a:off x="4132263" y="5570538"/>
              <a:ext cx="1822450" cy="346075"/>
            </a:xfrm>
            <a:custGeom>
              <a:avLst/>
              <a:gdLst/>
              <a:ahLst/>
              <a:cxnLst/>
              <a:rect l="l" t="t" r="r" b="b"/>
              <a:pathLst>
                <a:path w="1824037" h="347662" extrusionOk="0">
                  <a:moveTo>
                    <a:pt x="569119" y="269081"/>
                  </a:moveTo>
                  <a:lnTo>
                    <a:pt x="104775" y="347662"/>
                  </a:lnTo>
                  <a:lnTo>
                    <a:pt x="0" y="235744"/>
                  </a:lnTo>
                  <a:lnTo>
                    <a:pt x="66675" y="154781"/>
                  </a:lnTo>
                  <a:lnTo>
                    <a:pt x="361950" y="126206"/>
                  </a:lnTo>
                  <a:lnTo>
                    <a:pt x="914400" y="69056"/>
                  </a:lnTo>
                  <a:lnTo>
                    <a:pt x="1521619" y="0"/>
                  </a:lnTo>
                  <a:lnTo>
                    <a:pt x="1559719" y="0"/>
                  </a:lnTo>
                  <a:lnTo>
                    <a:pt x="1776412" y="21431"/>
                  </a:lnTo>
                  <a:lnTo>
                    <a:pt x="1824037" y="133350"/>
                  </a:lnTo>
                  <a:lnTo>
                    <a:pt x="1700212" y="221456"/>
                  </a:lnTo>
                  <a:lnTo>
                    <a:pt x="1609725" y="211931"/>
                  </a:lnTo>
                  <a:lnTo>
                    <a:pt x="1493044" y="200025"/>
                  </a:lnTo>
                  <a:lnTo>
                    <a:pt x="1090612" y="209550"/>
                  </a:lnTo>
                  <a:lnTo>
                    <a:pt x="569119" y="2690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3856;p350">
            <a:extLst>
              <a:ext uri="{FF2B5EF4-FFF2-40B4-BE49-F238E27FC236}">
                <a16:creationId xmlns:a16="http://schemas.microsoft.com/office/drawing/2014/main" id="{7B451E2D-55C9-744F-853A-C43A999BF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85" y="1392910"/>
            <a:ext cx="42481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6" name="Google Shape;3856;p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7053" y="1429006"/>
            <a:ext cx="42481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8" name="Google Shape;2688;p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259" y="1544720"/>
            <a:ext cx="4498975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351"/>
          <p:cNvSpPr txBox="1"/>
          <p:nvPr/>
        </p:nvSpPr>
        <p:spPr>
          <a:xfrm>
            <a:off x="3584848" y="7567612"/>
            <a:ext cx="436855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定</a:t>
            </a:r>
            <a:endParaRPr/>
          </a:p>
        </p:txBody>
      </p:sp>
      <p:sp>
        <p:nvSpPr>
          <p:cNvPr id="3863" name="Google Shape;3863;p351"/>
          <p:cNvSpPr/>
          <p:nvPr/>
        </p:nvSpPr>
        <p:spPr>
          <a:xfrm>
            <a:off x="4465638" y="1331913"/>
            <a:ext cx="563562" cy="901700"/>
          </a:xfrm>
          <a:custGeom>
            <a:avLst/>
            <a:gdLst/>
            <a:ahLst/>
            <a:cxnLst/>
            <a:rect l="l" t="t" r="r" b="b"/>
            <a:pathLst>
              <a:path w="564356" h="902494" extrusionOk="0">
                <a:moveTo>
                  <a:pt x="235744" y="469106"/>
                </a:moveTo>
                <a:lnTo>
                  <a:pt x="235744" y="342900"/>
                </a:lnTo>
                <a:lnTo>
                  <a:pt x="233362" y="314325"/>
                </a:lnTo>
                <a:lnTo>
                  <a:pt x="223837" y="271462"/>
                </a:lnTo>
                <a:lnTo>
                  <a:pt x="211931" y="235744"/>
                </a:lnTo>
                <a:lnTo>
                  <a:pt x="197644" y="200025"/>
                </a:lnTo>
                <a:lnTo>
                  <a:pt x="176212" y="169069"/>
                </a:lnTo>
                <a:lnTo>
                  <a:pt x="145256" y="135731"/>
                </a:lnTo>
                <a:lnTo>
                  <a:pt x="126206" y="119062"/>
                </a:lnTo>
                <a:lnTo>
                  <a:pt x="92869" y="102394"/>
                </a:lnTo>
                <a:lnTo>
                  <a:pt x="54769" y="90487"/>
                </a:lnTo>
                <a:lnTo>
                  <a:pt x="33337" y="78581"/>
                </a:lnTo>
                <a:lnTo>
                  <a:pt x="14287" y="61912"/>
                </a:lnTo>
                <a:lnTo>
                  <a:pt x="4762" y="47625"/>
                </a:lnTo>
                <a:lnTo>
                  <a:pt x="0" y="38100"/>
                </a:lnTo>
                <a:lnTo>
                  <a:pt x="2381" y="26194"/>
                </a:lnTo>
                <a:lnTo>
                  <a:pt x="9525" y="16669"/>
                </a:lnTo>
                <a:lnTo>
                  <a:pt x="33337" y="7144"/>
                </a:lnTo>
                <a:lnTo>
                  <a:pt x="66675" y="0"/>
                </a:lnTo>
                <a:lnTo>
                  <a:pt x="138112" y="7144"/>
                </a:lnTo>
                <a:lnTo>
                  <a:pt x="216694" y="23812"/>
                </a:lnTo>
                <a:lnTo>
                  <a:pt x="259556" y="42862"/>
                </a:lnTo>
                <a:lnTo>
                  <a:pt x="419100" y="114300"/>
                </a:lnTo>
                <a:lnTo>
                  <a:pt x="495300" y="150019"/>
                </a:lnTo>
                <a:lnTo>
                  <a:pt x="519112" y="164306"/>
                </a:lnTo>
                <a:lnTo>
                  <a:pt x="533400" y="180975"/>
                </a:lnTo>
                <a:lnTo>
                  <a:pt x="547687" y="197644"/>
                </a:lnTo>
                <a:lnTo>
                  <a:pt x="559594" y="219075"/>
                </a:lnTo>
                <a:lnTo>
                  <a:pt x="564356" y="242887"/>
                </a:lnTo>
                <a:lnTo>
                  <a:pt x="564356" y="271462"/>
                </a:lnTo>
                <a:lnTo>
                  <a:pt x="554831" y="300037"/>
                </a:lnTo>
                <a:lnTo>
                  <a:pt x="533400" y="326231"/>
                </a:lnTo>
                <a:lnTo>
                  <a:pt x="504825" y="354806"/>
                </a:lnTo>
                <a:lnTo>
                  <a:pt x="488156" y="383381"/>
                </a:lnTo>
                <a:lnTo>
                  <a:pt x="481012" y="421481"/>
                </a:lnTo>
                <a:lnTo>
                  <a:pt x="483394" y="807244"/>
                </a:lnTo>
                <a:lnTo>
                  <a:pt x="357187" y="902494"/>
                </a:lnTo>
                <a:lnTo>
                  <a:pt x="235744" y="847725"/>
                </a:lnTo>
                <a:lnTo>
                  <a:pt x="235744" y="469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4" name="Google Shape;3864;p351"/>
          <p:cNvSpPr/>
          <p:nvPr/>
        </p:nvSpPr>
        <p:spPr>
          <a:xfrm>
            <a:off x="2847975" y="2085975"/>
            <a:ext cx="357188" cy="1190625"/>
          </a:xfrm>
          <a:custGeom>
            <a:avLst/>
            <a:gdLst/>
            <a:ahLst/>
            <a:cxnLst/>
            <a:rect l="l" t="t" r="r" b="b"/>
            <a:pathLst>
              <a:path w="357188" h="1190625" extrusionOk="0">
                <a:moveTo>
                  <a:pt x="354806" y="414338"/>
                </a:moveTo>
                <a:lnTo>
                  <a:pt x="354806" y="359569"/>
                </a:lnTo>
                <a:lnTo>
                  <a:pt x="338138" y="235744"/>
                </a:lnTo>
                <a:lnTo>
                  <a:pt x="323850" y="178594"/>
                </a:lnTo>
                <a:lnTo>
                  <a:pt x="307181" y="140494"/>
                </a:lnTo>
                <a:lnTo>
                  <a:pt x="283369" y="97631"/>
                </a:lnTo>
                <a:lnTo>
                  <a:pt x="261938" y="73819"/>
                </a:lnTo>
                <a:lnTo>
                  <a:pt x="228600" y="42863"/>
                </a:lnTo>
                <a:lnTo>
                  <a:pt x="197644" y="21431"/>
                </a:lnTo>
                <a:lnTo>
                  <a:pt x="157163" y="0"/>
                </a:lnTo>
                <a:lnTo>
                  <a:pt x="142875" y="0"/>
                </a:lnTo>
                <a:lnTo>
                  <a:pt x="130969" y="4763"/>
                </a:lnTo>
                <a:lnTo>
                  <a:pt x="128588" y="19050"/>
                </a:lnTo>
                <a:lnTo>
                  <a:pt x="140494" y="59531"/>
                </a:lnTo>
                <a:lnTo>
                  <a:pt x="154781" y="92869"/>
                </a:lnTo>
                <a:lnTo>
                  <a:pt x="166688" y="135731"/>
                </a:lnTo>
                <a:lnTo>
                  <a:pt x="173831" y="176213"/>
                </a:lnTo>
                <a:lnTo>
                  <a:pt x="178594" y="230981"/>
                </a:lnTo>
                <a:lnTo>
                  <a:pt x="169069" y="309563"/>
                </a:lnTo>
                <a:lnTo>
                  <a:pt x="157163" y="400050"/>
                </a:lnTo>
                <a:lnTo>
                  <a:pt x="147638" y="459581"/>
                </a:lnTo>
                <a:lnTo>
                  <a:pt x="128588" y="535781"/>
                </a:lnTo>
                <a:lnTo>
                  <a:pt x="107156" y="602456"/>
                </a:lnTo>
                <a:lnTo>
                  <a:pt x="71438" y="707231"/>
                </a:lnTo>
                <a:lnTo>
                  <a:pt x="45244" y="762000"/>
                </a:lnTo>
                <a:lnTo>
                  <a:pt x="26194" y="804863"/>
                </a:lnTo>
                <a:lnTo>
                  <a:pt x="9525" y="847725"/>
                </a:lnTo>
                <a:lnTo>
                  <a:pt x="0" y="892969"/>
                </a:lnTo>
                <a:lnTo>
                  <a:pt x="0" y="954881"/>
                </a:lnTo>
                <a:lnTo>
                  <a:pt x="2381" y="1004888"/>
                </a:lnTo>
                <a:lnTo>
                  <a:pt x="7144" y="1045369"/>
                </a:lnTo>
                <a:lnTo>
                  <a:pt x="21431" y="1097756"/>
                </a:lnTo>
                <a:lnTo>
                  <a:pt x="30956" y="1119188"/>
                </a:lnTo>
                <a:lnTo>
                  <a:pt x="45244" y="1147763"/>
                </a:lnTo>
                <a:lnTo>
                  <a:pt x="71438" y="1169194"/>
                </a:lnTo>
                <a:lnTo>
                  <a:pt x="85725" y="1178719"/>
                </a:lnTo>
                <a:lnTo>
                  <a:pt x="107156" y="1185863"/>
                </a:lnTo>
                <a:lnTo>
                  <a:pt x="130969" y="1190625"/>
                </a:lnTo>
                <a:lnTo>
                  <a:pt x="166688" y="1188244"/>
                </a:lnTo>
                <a:lnTo>
                  <a:pt x="185738" y="1181100"/>
                </a:lnTo>
                <a:lnTo>
                  <a:pt x="219075" y="1150144"/>
                </a:lnTo>
                <a:lnTo>
                  <a:pt x="257175" y="1102519"/>
                </a:lnTo>
                <a:lnTo>
                  <a:pt x="283369" y="1062038"/>
                </a:lnTo>
                <a:lnTo>
                  <a:pt x="295275" y="1035844"/>
                </a:lnTo>
                <a:lnTo>
                  <a:pt x="311944" y="973931"/>
                </a:lnTo>
                <a:lnTo>
                  <a:pt x="326231" y="904875"/>
                </a:lnTo>
                <a:lnTo>
                  <a:pt x="335756" y="859631"/>
                </a:lnTo>
                <a:lnTo>
                  <a:pt x="342900" y="809625"/>
                </a:lnTo>
                <a:lnTo>
                  <a:pt x="350044" y="747713"/>
                </a:lnTo>
                <a:lnTo>
                  <a:pt x="354806" y="709613"/>
                </a:lnTo>
                <a:lnTo>
                  <a:pt x="357188" y="650081"/>
                </a:lnTo>
                <a:lnTo>
                  <a:pt x="357188" y="523875"/>
                </a:lnTo>
                <a:lnTo>
                  <a:pt x="354806" y="4143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5" name="Google Shape;3865;p351"/>
          <p:cNvSpPr/>
          <p:nvPr/>
        </p:nvSpPr>
        <p:spPr>
          <a:xfrm>
            <a:off x="3729038" y="2805113"/>
            <a:ext cx="2200275" cy="490537"/>
          </a:xfrm>
          <a:custGeom>
            <a:avLst/>
            <a:gdLst/>
            <a:ahLst/>
            <a:cxnLst/>
            <a:rect l="l" t="t" r="r" b="b"/>
            <a:pathLst>
              <a:path w="2200275" h="490537" extrusionOk="0">
                <a:moveTo>
                  <a:pt x="1233487" y="185737"/>
                </a:moveTo>
                <a:lnTo>
                  <a:pt x="1119187" y="204787"/>
                </a:lnTo>
                <a:lnTo>
                  <a:pt x="1004887" y="221456"/>
                </a:lnTo>
                <a:lnTo>
                  <a:pt x="871537" y="240506"/>
                </a:lnTo>
                <a:lnTo>
                  <a:pt x="783431" y="254793"/>
                </a:lnTo>
                <a:lnTo>
                  <a:pt x="654843" y="271462"/>
                </a:lnTo>
                <a:lnTo>
                  <a:pt x="554831" y="280987"/>
                </a:lnTo>
                <a:lnTo>
                  <a:pt x="461962" y="288131"/>
                </a:lnTo>
                <a:lnTo>
                  <a:pt x="364331" y="290512"/>
                </a:lnTo>
                <a:lnTo>
                  <a:pt x="302418" y="285750"/>
                </a:lnTo>
                <a:lnTo>
                  <a:pt x="247650" y="278606"/>
                </a:lnTo>
                <a:lnTo>
                  <a:pt x="183356" y="261937"/>
                </a:lnTo>
                <a:lnTo>
                  <a:pt x="116681" y="235743"/>
                </a:lnTo>
                <a:lnTo>
                  <a:pt x="66675" y="207168"/>
                </a:lnTo>
                <a:lnTo>
                  <a:pt x="33337" y="188118"/>
                </a:lnTo>
                <a:lnTo>
                  <a:pt x="9525" y="185737"/>
                </a:lnTo>
                <a:lnTo>
                  <a:pt x="0" y="192881"/>
                </a:lnTo>
                <a:lnTo>
                  <a:pt x="0" y="207168"/>
                </a:lnTo>
                <a:lnTo>
                  <a:pt x="7143" y="235743"/>
                </a:lnTo>
                <a:lnTo>
                  <a:pt x="26193" y="269081"/>
                </a:lnTo>
                <a:lnTo>
                  <a:pt x="54768" y="307181"/>
                </a:lnTo>
                <a:lnTo>
                  <a:pt x="90487" y="342900"/>
                </a:lnTo>
                <a:lnTo>
                  <a:pt x="135731" y="378618"/>
                </a:lnTo>
                <a:lnTo>
                  <a:pt x="169068" y="402431"/>
                </a:lnTo>
                <a:lnTo>
                  <a:pt x="223837" y="431006"/>
                </a:lnTo>
                <a:lnTo>
                  <a:pt x="278606" y="454818"/>
                </a:lnTo>
                <a:lnTo>
                  <a:pt x="335756" y="471487"/>
                </a:lnTo>
                <a:lnTo>
                  <a:pt x="385762" y="483393"/>
                </a:lnTo>
                <a:lnTo>
                  <a:pt x="450056" y="490537"/>
                </a:lnTo>
                <a:lnTo>
                  <a:pt x="497681" y="490537"/>
                </a:lnTo>
                <a:lnTo>
                  <a:pt x="564356" y="490537"/>
                </a:lnTo>
                <a:lnTo>
                  <a:pt x="626268" y="485775"/>
                </a:lnTo>
                <a:lnTo>
                  <a:pt x="676275" y="478631"/>
                </a:lnTo>
                <a:lnTo>
                  <a:pt x="747712" y="464343"/>
                </a:lnTo>
                <a:lnTo>
                  <a:pt x="1062037" y="423862"/>
                </a:lnTo>
                <a:lnTo>
                  <a:pt x="1126331" y="421481"/>
                </a:lnTo>
                <a:lnTo>
                  <a:pt x="1209675" y="411956"/>
                </a:lnTo>
                <a:lnTo>
                  <a:pt x="1366837" y="388143"/>
                </a:lnTo>
                <a:lnTo>
                  <a:pt x="1490662" y="366712"/>
                </a:lnTo>
                <a:lnTo>
                  <a:pt x="1643062" y="338137"/>
                </a:lnTo>
                <a:lnTo>
                  <a:pt x="1874043" y="297656"/>
                </a:lnTo>
                <a:lnTo>
                  <a:pt x="2035968" y="269081"/>
                </a:lnTo>
                <a:lnTo>
                  <a:pt x="2093118" y="257175"/>
                </a:lnTo>
                <a:lnTo>
                  <a:pt x="2135981" y="240506"/>
                </a:lnTo>
                <a:lnTo>
                  <a:pt x="2159793" y="223837"/>
                </a:lnTo>
                <a:lnTo>
                  <a:pt x="2176462" y="207168"/>
                </a:lnTo>
                <a:lnTo>
                  <a:pt x="2188368" y="185737"/>
                </a:lnTo>
                <a:lnTo>
                  <a:pt x="2197893" y="159543"/>
                </a:lnTo>
                <a:lnTo>
                  <a:pt x="2200275" y="128587"/>
                </a:lnTo>
                <a:lnTo>
                  <a:pt x="2193131" y="100012"/>
                </a:lnTo>
                <a:lnTo>
                  <a:pt x="2174081" y="80962"/>
                </a:lnTo>
                <a:lnTo>
                  <a:pt x="2145506" y="64293"/>
                </a:lnTo>
                <a:lnTo>
                  <a:pt x="2100262" y="42862"/>
                </a:lnTo>
                <a:lnTo>
                  <a:pt x="2033587" y="23812"/>
                </a:lnTo>
                <a:lnTo>
                  <a:pt x="1962150" y="7143"/>
                </a:lnTo>
                <a:lnTo>
                  <a:pt x="1916906" y="0"/>
                </a:lnTo>
                <a:lnTo>
                  <a:pt x="1888331" y="0"/>
                </a:lnTo>
                <a:lnTo>
                  <a:pt x="1857375" y="7143"/>
                </a:lnTo>
                <a:lnTo>
                  <a:pt x="1824037" y="21431"/>
                </a:lnTo>
                <a:lnTo>
                  <a:pt x="1766887" y="54768"/>
                </a:lnTo>
                <a:lnTo>
                  <a:pt x="1735931" y="71437"/>
                </a:lnTo>
                <a:lnTo>
                  <a:pt x="1657350" y="95250"/>
                </a:lnTo>
                <a:lnTo>
                  <a:pt x="1473993" y="138112"/>
                </a:lnTo>
                <a:lnTo>
                  <a:pt x="1233487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6" name="Google Shape;3866;p351"/>
          <p:cNvSpPr/>
          <p:nvPr/>
        </p:nvSpPr>
        <p:spPr>
          <a:xfrm>
            <a:off x="2752725" y="4049713"/>
            <a:ext cx="1112838" cy="1597025"/>
          </a:xfrm>
          <a:custGeom>
            <a:avLst/>
            <a:gdLst/>
            <a:ahLst/>
            <a:cxnLst/>
            <a:rect l="l" t="t" r="r" b="b"/>
            <a:pathLst>
              <a:path w="1112044" h="1595438" extrusionOk="0">
                <a:moveTo>
                  <a:pt x="497681" y="942975"/>
                </a:moveTo>
                <a:lnTo>
                  <a:pt x="538163" y="881063"/>
                </a:lnTo>
                <a:lnTo>
                  <a:pt x="573881" y="807244"/>
                </a:lnTo>
                <a:lnTo>
                  <a:pt x="600075" y="750094"/>
                </a:lnTo>
                <a:lnTo>
                  <a:pt x="626269" y="688182"/>
                </a:lnTo>
                <a:lnTo>
                  <a:pt x="650081" y="623888"/>
                </a:lnTo>
                <a:lnTo>
                  <a:pt x="669131" y="561975"/>
                </a:lnTo>
                <a:lnTo>
                  <a:pt x="685800" y="502444"/>
                </a:lnTo>
                <a:lnTo>
                  <a:pt x="700088" y="445294"/>
                </a:lnTo>
                <a:lnTo>
                  <a:pt x="711994" y="378619"/>
                </a:lnTo>
                <a:lnTo>
                  <a:pt x="716756" y="330994"/>
                </a:lnTo>
                <a:lnTo>
                  <a:pt x="719138" y="271463"/>
                </a:lnTo>
                <a:lnTo>
                  <a:pt x="711994" y="228600"/>
                </a:lnTo>
                <a:lnTo>
                  <a:pt x="700088" y="192882"/>
                </a:lnTo>
                <a:lnTo>
                  <a:pt x="678656" y="157163"/>
                </a:lnTo>
                <a:lnTo>
                  <a:pt x="652463" y="119063"/>
                </a:lnTo>
                <a:lnTo>
                  <a:pt x="621506" y="85725"/>
                </a:lnTo>
                <a:lnTo>
                  <a:pt x="597694" y="54769"/>
                </a:lnTo>
                <a:lnTo>
                  <a:pt x="585788" y="33338"/>
                </a:lnTo>
                <a:lnTo>
                  <a:pt x="583406" y="11907"/>
                </a:lnTo>
                <a:lnTo>
                  <a:pt x="592931" y="0"/>
                </a:lnTo>
                <a:lnTo>
                  <a:pt x="616744" y="0"/>
                </a:lnTo>
                <a:lnTo>
                  <a:pt x="661988" y="7144"/>
                </a:lnTo>
                <a:lnTo>
                  <a:pt x="731044" y="26194"/>
                </a:lnTo>
                <a:lnTo>
                  <a:pt x="783431" y="47625"/>
                </a:lnTo>
                <a:lnTo>
                  <a:pt x="845344" y="76200"/>
                </a:lnTo>
                <a:lnTo>
                  <a:pt x="907256" y="109538"/>
                </a:lnTo>
                <a:lnTo>
                  <a:pt x="952500" y="140494"/>
                </a:lnTo>
                <a:lnTo>
                  <a:pt x="1028700" y="200025"/>
                </a:lnTo>
                <a:lnTo>
                  <a:pt x="1073944" y="245269"/>
                </a:lnTo>
                <a:lnTo>
                  <a:pt x="1095375" y="266700"/>
                </a:lnTo>
                <a:lnTo>
                  <a:pt x="1107281" y="280988"/>
                </a:lnTo>
                <a:lnTo>
                  <a:pt x="1112044" y="297657"/>
                </a:lnTo>
                <a:lnTo>
                  <a:pt x="1112044" y="321469"/>
                </a:lnTo>
                <a:lnTo>
                  <a:pt x="1097756" y="345282"/>
                </a:lnTo>
                <a:lnTo>
                  <a:pt x="1066800" y="364332"/>
                </a:lnTo>
                <a:lnTo>
                  <a:pt x="1035844" y="381000"/>
                </a:lnTo>
                <a:lnTo>
                  <a:pt x="988219" y="488157"/>
                </a:lnTo>
                <a:lnTo>
                  <a:pt x="959644" y="554832"/>
                </a:lnTo>
                <a:lnTo>
                  <a:pt x="912019" y="645319"/>
                </a:lnTo>
                <a:lnTo>
                  <a:pt x="816769" y="809625"/>
                </a:lnTo>
                <a:lnTo>
                  <a:pt x="797719" y="857250"/>
                </a:lnTo>
                <a:lnTo>
                  <a:pt x="731044" y="950119"/>
                </a:lnTo>
                <a:lnTo>
                  <a:pt x="614363" y="1102519"/>
                </a:lnTo>
                <a:lnTo>
                  <a:pt x="500063" y="1243013"/>
                </a:lnTo>
                <a:lnTo>
                  <a:pt x="442913" y="1309688"/>
                </a:lnTo>
                <a:lnTo>
                  <a:pt x="378619" y="1364457"/>
                </a:lnTo>
                <a:lnTo>
                  <a:pt x="245269" y="1469232"/>
                </a:lnTo>
                <a:lnTo>
                  <a:pt x="140494" y="1543050"/>
                </a:lnTo>
                <a:lnTo>
                  <a:pt x="66675" y="1593057"/>
                </a:lnTo>
                <a:lnTo>
                  <a:pt x="42863" y="1595438"/>
                </a:lnTo>
                <a:lnTo>
                  <a:pt x="16669" y="1595438"/>
                </a:lnTo>
                <a:lnTo>
                  <a:pt x="0" y="1581150"/>
                </a:lnTo>
                <a:lnTo>
                  <a:pt x="0" y="1557338"/>
                </a:lnTo>
                <a:lnTo>
                  <a:pt x="9525" y="1538288"/>
                </a:lnTo>
                <a:lnTo>
                  <a:pt x="90488" y="1457325"/>
                </a:lnTo>
                <a:lnTo>
                  <a:pt x="216694" y="1319213"/>
                </a:lnTo>
                <a:lnTo>
                  <a:pt x="338138" y="1171575"/>
                </a:lnTo>
                <a:lnTo>
                  <a:pt x="416719" y="1064419"/>
                </a:lnTo>
                <a:lnTo>
                  <a:pt x="497681" y="942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7" name="Google Shape;3867;p351"/>
          <p:cNvSpPr/>
          <p:nvPr/>
        </p:nvSpPr>
        <p:spPr>
          <a:xfrm>
            <a:off x="3052763" y="1938338"/>
            <a:ext cx="4027487" cy="533400"/>
          </a:xfrm>
          <a:custGeom>
            <a:avLst/>
            <a:gdLst/>
            <a:ahLst/>
            <a:cxnLst/>
            <a:rect l="l" t="t" r="r" b="b"/>
            <a:pathLst>
              <a:path w="4028119" h="533683" extrusionOk="0">
                <a:moveTo>
                  <a:pt x="1376699" y="254944"/>
                </a:moveTo>
                <a:lnTo>
                  <a:pt x="1080964" y="288937"/>
                </a:lnTo>
                <a:lnTo>
                  <a:pt x="860012" y="312732"/>
                </a:lnTo>
                <a:lnTo>
                  <a:pt x="676452" y="333127"/>
                </a:lnTo>
                <a:lnTo>
                  <a:pt x="445303" y="353523"/>
                </a:lnTo>
                <a:lnTo>
                  <a:pt x="217553" y="373918"/>
                </a:lnTo>
                <a:lnTo>
                  <a:pt x="115575" y="380717"/>
                </a:lnTo>
                <a:lnTo>
                  <a:pt x="0" y="438504"/>
                </a:lnTo>
                <a:lnTo>
                  <a:pt x="135971" y="533683"/>
                </a:lnTo>
                <a:lnTo>
                  <a:pt x="261743" y="530284"/>
                </a:lnTo>
                <a:lnTo>
                  <a:pt x="411310" y="526885"/>
                </a:lnTo>
                <a:lnTo>
                  <a:pt x="584672" y="513288"/>
                </a:lnTo>
                <a:lnTo>
                  <a:pt x="832818" y="486094"/>
                </a:lnTo>
                <a:lnTo>
                  <a:pt x="1060568" y="458900"/>
                </a:lnTo>
                <a:lnTo>
                  <a:pt x="1318912" y="424907"/>
                </a:lnTo>
                <a:lnTo>
                  <a:pt x="1570457" y="390915"/>
                </a:lnTo>
                <a:lnTo>
                  <a:pt x="1788009" y="356922"/>
                </a:lnTo>
                <a:lnTo>
                  <a:pt x="1920580" y="346724"/>
                </a:lnTo>
                <a:lnTo>
                  <a:pt x="2243510" y="322930"/>
                </a:lnTo>
                <a:lnTo>
                  <a:pt x="2515450" y="302534"/>
                </a:lnTo>
                <a:lnTo>
                  <a:pt x="2753398" y="285538"/>
                </a:lnTo>
                <a:lnTo>
                  <a:pt x="3025339" y="271941"/>
                </a:lnTo>
                <a:lnTo>
                  <a:pt x="3246290" y="265142"/>
                </a:lnTo>
                <a:lnTo>
                  <a:pt x="3355067" y="265142"/>
                </a:lnTo>
                <a:lnTo>
                  <a:pt x="3457044" y="275340"/>
                </a:lnTo>
                <a:lnTo>
                  <a:pt x="3518231" y="285538"/>
                </a:lnTo>
                <a:lnTo>
                  <a:pt x="3949936" y="469098"/>
                </a:lnTo>
                <a:lnTo>
                  <a:pt x="3980530" y="462299"/>
                </a:lnTo>
                <a:lnTo>
                  <a:pt x="4011123" y="438504"/>
                </a:lnTo>
                <a:lnTo>
                  <a:pt x="4024720" y="421508"/>
                </a:lnTo>
                <a:lnTo>
                  <a:pt x="4028119" y="397713"/>
                </a:lnTo>
                <a:lnTo>
                  <a:pt x="4028119" y="377318"/>
                </a:lnTo>
                <a:lnTo>
                  <a:pt x="4014522" y="353523"/>
                </a:lnTo>
                <a:lnTo>
                  <a:pt x="3977130" y="319530"/>
                </a:lnTo>
                <a:lnTo>
                  <a:pt x="3915944" y="258344"/>
                </a:lnTo>
                <a:lnTo>
                  <a:pt x="3837761" y="186959"/>
                </a:lnTo>
                <a:lnTo>
                  <a:pt x="3759578" y="122373"/>
                </a:lnTo>
                <a:lnTo>
                  <a:pt x="3725585" y="98579"/>
                </a:lnTo>
                <a:lnTo>
                  <a:pt x="3667798" y="71385"/>
                </a:lnTo>
                <a:lnTo>
                  <a:pt x="3582817" y="20396"/>
                </a:lnTo>
                <a:lnTo>
                  <a:pt x="3548824" y="0"/>
                </a:lnTo>
                <a:lnTo>
                  <a:pt x="3504634" y="0"/>
                </a:lnTo>
                <a:lnTo>
                  <a:pt x="3433249" y="10198"/>
                </a:lnTo>
                <a:lnTo>
                  <a:pt x="3351667" y="33993"/>
                </a:lnTo>
                <a:lnTo>
                  <a:pt x="3270085" y="67985"/>
                </a:lnTo>
                <a:lnTo>
                  <a:pt x="3113719" y="78183"/>
                </a:lnTo>
                <a:lnTo>
                  <a:pt x="2760197" y="105377"/>
                </a:lnTo>
                <a:lnTo>
                  <a:pt x="2379480" y="135970"/>
                </a:lnTo>
                <a:lnTo>
                  <a:pt x="1944375" y="173362"/>
                </a:lnTo>
                <a:lnTo>
                  <a:pt x="1862793" y="183560"/>
                </a:lnTo>
                <a:lnTo>
                  <a:pt x="1652039" y="220952"/>
                </a:lnTo>
                <a:lnTo>
                  <a:pt x="1458281" y="244747"/>
                </a:lnTo>
                <a:lnTo>
                  <a:pt x="1376699" y="254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8" name="Google Shape;3868;p351"/>
          <p:cNvSpPr/>
          <p:nvPr/>
        </p:nvSpPr>
        <p:spPr>
          <a:xfrm>
            <a:off x="6256338" y="2179638"/>
            <a:ext cx="771525" cy="542925"/>
          </a:xfrm>
          <a:custGeom>
            <a:avLst/>
            <a:gdLst/>
            <a:ahLst/>
            <a:cxnLst/>
            <a:rect l="l" t="t" r="r" b="b"/>
            <a:pathLst>
              <a:path w="771525" h="542925" extrusionOk="0">
                <a:moveTo>
                  <a:pt x="221456" y="238125"/>
                </a:moveTo>
                <a:lnTo>
                  <a:pt x="290512" y="152400"/>
                </a:lnTo>
                <a:lnTo>
                  <a:pt x="314325" y="121444"/>
                </a:lnTo>
                <a:lnTo>
                  <a:pt x="319087" y="111919"/>
                </a:lnTo>
                <a:lnTo>
                  <a:pt x="319087" y="66675"/>
                </a:lnTo>
                <a:lnTo>
                  <a:pt x="314325" y="28575"/>
                </a:lnTo>
                <a:lnTo>
                  <a:pt x="314325" y="0"/>
                </a:lnTo>
                <a:lnTo>
                  <a:pt x="771525" y="221456"/>
                </a:lnTo>
                <a:cubicBezTo>
                  <a:pt x="744565" y="228809"/>
                  <a:pt x="758031" y="226219"/>
                  <a:pt x="742950" y="228600"/>
                </a:cubicBezTo>
                <a:lnTo>
                  <a:pt x="681037" y="233362"/>
                </a:lnTo>
                <a:lnTo>
                  <a:pt x="623887" y="245269"/>
                </a:lnTo>
                <a:lnTo>
                  <a:pt x="528637" y="273844"/>
                </a:lnTo>
                <a:lnTo>
                  <a:pt x="435769" y="314325"/>
                </a:lnTo>
                <a:lnTo>
                  <a:pt x="359569" y="352425"/>
                </a:lnTo>
                <a:lnTo>
                  <a:pt x="283369" y="395287"/>
                </a:lnTo>
                <a:lnTo>
                  <a:pt x="192881" y="450056"/>
                </a:lnTo>
                <a:lnTo>
                  <a:pt x="100012" y="516731"/>
                </a:lnTo>
                <a:lnTo>
                  <a:pt x="66675" y="538162"/>
                </a:lnTo>
                <a:lnTo>
                  <a:pt x="50006" y="542925"/>
                </a:lnTo>
                <a:lnTo>
                  <a:pt x="21431" y="542925"/>
                </a:lnTo>
                <a:lnTo>
                  <a:pt x="9525" y="535781"/>
                </a:lnTo>
                <a:lnTo>
                  <a:pt x="0" y="519112"/>
                </a:lnTo>
                <a:lnTo>
                  <a:pt x="2381" y="497681"/>
                </a:lnTo>
                <a:lnTo>
                  <a:pt x="30956" y="466725"/>
                </a:lnTo>
                <a:lnTo>
                  <a:pt x="126206" y="357187"/>
                </a:lnTo>
                <a:lnTo>
                  <a:pt x="221456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9" name="Google Shape;3869;p351"/>
          <p:cNvSpPr/>
          <p:nvPr/>
        </p:nvSpPr>
        <p:spPr>
          <a:xfrm>
            <a:off x="4371975" y="3200400"/>
            <a:ext cx="523875" cy="2270125"/>
          </a:xfrm>
          <a:custGeom>
            <a:avLst/>
            <a:gdLst/>
            <a:ahLst/>
            <a:cxnLst/>
            <a:rect l="l" t="t" r="r" b="b"/>
            <a:pathLst>
              <a:path w="523875" h="2270125" extrusionOk="0">
                <a:moveTo>
                  <a:pt x="260350" y="809625"/>
                </a:moveTo>
                <a:lnTo>
                  <a:pt x="260350" y="669925"/>
                </a:lnTo>
                <a:lnTo>
                  <a:pt x="260350" y="574675"/>
                </a:lnTo>
                <a:lnTo>
                  <a:pt x="260350" y="434975"/>
                </a:lnTo>
                <a:lnTo>
                  <a:pt x="254000" y="311150"/>
                </a:lnTo>
                <a:lnTo>
                  <a:pt x="241300" y="171450"/>
                </a:lnTo>
                <a:lnTo>
                  <a:pt x="231775" y="120650"/>
                </a:lnTo>
                <a:lnTo>
                  <a:pt x="222250" y="98425"/>
                </a:lnTo>
                <a:lnTo>
                  <a:pt x="203200" y="82550"/>
                </a:lnTo>
                <a:lnTo>
                  <a:pt x="184150" y="73025"/>
                </a:lnTo>
                <a:lnTo>
                  <a:pt x="146050" y="63500"/>
                </a:lnTo>
                <a:lnTo>
                  <a:pt x="0" y="25400"/>
                </a:lnTo>
                <a:lnTo>
                  <a:pt x="393700" y="0"/>
                </a:lnTo>
                <a:lnTo>
                  <a:pt x="460375" y="53975"/>
                </a:lnTo>
                <a:lnTo>
                  <a:pt x="498475" y="82550"/>
                </a:lnTo>
                <a:lnTo>
                  <a:pt x="514350" y="101600"/>
                </a:lnTo>
                <a:lnTo>
                  <a:pt x="523875" y="123825"/>
                </a:lnTo>
                <a:lnTo>
                  <a:pt x="523875" y="149225"/>
                </a:lnTo>
                <a:lnTo>
                  <a:pt x="517525" y="190500"/>
                </a:lnTo>
                <a:lnTo>
                  <a:pt x="508000" y="231775"/>
                </a:lnTo>
                <a:lnTo>
                  <a:pt x="508000" y="869950"/>
                </a:lnTo>
                <a:lnTo>
                  <a:pt x="482600" y="1050925"/>
                </a:lnTo>
                <a:cubicBezTo>
                  <a:pt x="483658" y="1432983"/>
                  <a:pt x="484717" y="1815042"/>
                  <a:pt x="485775" y="2197100"/>
                </a:cubicBezTo>
                <a:lnTo>
                  <a:pt x="358775" y="2270125"/>
                </a:lnTo>
                <a:lnTo>
                  <a:pt x="263525" y="2105025"/>
                </a:lnTo>
                <a:cubicBezTo>
                  <a:pt x="262467" y="1679575"/>
                  <a:pt x="261408" y="1254125"/>
                  <a:pt x="260350" y="8096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0" name="Google Shape;3870;p351"/>
          <p:cNvSpPr/>
          <p:nvPr/>
        </p:nvSpPr>
        <p:spPr>
          <a:xfrm>
            <a:off x="4716463" y="3897313"/>
            <a:ext cx="1465262" cy="381000"/>
          </a:xfrm>
          <a:custGeom>
            <a:avLst/>
            <a:gdLst/>
            <a:ahLst/>
            <a:cxnLst/>
            <a:rect l="l" t="t" r="r" b="b"/>
            <a:pathLst>
              <a:path w="1464469" h="381000" extrusionOk="0">
                <a:moveTo>
                  <a:pt x="678657" y="345282"/>
                </a:moveTo>
                <a:lnTo>
                  <a:pt x="550069" y="361950"/>
                </a:lnTo>
                <a:lnTo>
                  <a:pt x="454819" y="373857"/>
                </a:lnTo>
                <a:lnTo>
                  <a:pt x="383382" y="381000"/>
                </a:lnTo>
                <a:lnTo>
                  <a:pt x="316707" y="381000"/>
                </a:lnTo>
                <a:lnTo>
                  <a:pt x="238125" y="376238"/>
                </a:lnTo>
                <a:lnTo>
                  <a:pt x="164307" y="366713"/>
                </a:lnTo>
                <a:lnTo>
                  <a:pt x="95250" y="345282"/>
                </a:lnTo>
                <a:lnTo>
                  <a:pt x="0" y="228600"/>
                </a:lnTo>
                <a:lnTo>
                  <a:pt x="152400" y="154782"/>
                </a:lnTo>
                <a:lnTo>
                  <a:pt x="202407" y="171450"/>
                </a:lnTo>
                <a:lnTo>
                  <a:pt x="245269" y="178594"/>
                </a:lnTo>
                <a:lnTo>
                  <a:pt x="311944" y="180975"/>
                </a:lnTo>
                <a:lnTo>
                  <a:pt x="390525" y="176213"/>
                </a:lnTo>
                <a:lnTo>
                  <a:pt x="490538" y="169069"/>
                </a:lnTo>
                <a:lnTo>
                  <a:pt x="614363" y="152400"/>
                </a:lnTo>
                <a:lnTo>
                  <a:pt x="702469" y="138113"/>
                </a:lnTo>
                <a:lnTo>
                  <a:pt x="809625" y="119063"/>
                </a:lnTo>
                <a:lnTo>
                  <a:pt x="888207" y="95250"/>
                </a:lnTo>
                <a:lnTo>
                  <a:pt x="962025" y="66675"/>
                </a:lnTo>
                <a:lnTo>
                  <a:pt x="1009650" y="47625"/>
                </a:lnTo>
                <a:lnTo>
                  <a:pt x="1069182" y="16669"/>
                </a:lnTo>
                <a:lnTo>
                  <a:pt x="1092994" y="0"/>
                </a:lnTo>
                <a:lnTo>
                  <a:pt x="1109663" y="0"/>
                </a:lnTo>
                <a:lnTo>
                  <a:pt x="1169194" y="7144"/>
                </a:lnTo>
                <a:lnTo>
                  <a:pt x="1240632" y="19050"/>
                </a:lnTo>
                <a:lnTo>
                  <a:pt x="1300163" y="30957"/>
                </a:lnTo>
                <a:lnTo>
                  <a:pt x="1366838" y="47625"/>
                </a:lnTo>
                <a:lnTo>
                  <a:pt x="1426369" y="71438"/>
                </a:lnTo>
                <a:lnTo>
                  <a:pt x="1452563" y="83344"/>
                </a:lnTo>
                <a:lnTo>
                  <a:pt x="1459707" y="97632"/>
                </a:lnTo>
                <a:lnTo>
                  <a:pt x="1464469" y="123825"/>
                </a:lnTo>
                <a:lnTo>
                  <a:pt x="1459707" y="154782"/>
                </a:lnTo>
                <a:lnTo>
                  <a:pt x="1450182" y="178594"/>
                </a:lnTo>
                <a:lnTo>
                  <a:pt x="1433513" y="200025"/>
                </a:lnTo>
                <a:lnTo>
                  <a:pt x="1390650" y="216694"/>
                </a:lnTo>
                <a:lnTo>
                  <a:pt x="1302544" y="242888"/>
                </a:lnTo>
                <a:lnTo>
                  <a:pt x="1183482" y="271463"/>
                </a:lnTo>
                <a:lnTo>
                  <a:pt x="1064419" y="295275"/>
                </a:lnTo>
                <a:lnTo>
                  <a:pt x="909638" y="316707"/>
                </a:lnTo>
                <a:lnTo>
                  <a:pt x="678657" y="3452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1" name="Google Shape;3871;p351"/>
          <p:cNvSpPr/>
          <p:nvPr/>
        </p:nvSpPr>
        <p:spPr>
          <a:xfrm>
            <a:off x="3457575" y="4819650"/>
            <a:ext cx="3689350" cy="1250950"/>
          </a:xfrm>
          <a:custGeom>
            <a:avLst/>
            <a:gdLst/>
            <a:ahLst/>
            <a:cxnLst/>
            <a:rect l="l" t="t" r="r" b="b"/>
            <a:pathLst>
              <a:path w="3689350" h="1250950" extrusionOk="0">
                <a:moveTo>
                  <a:pt x="723900" y="276225"/>
                </a:moveTo>
                <a:lnTo>
                  <a:pt x="542925" y="200025"/>
                </a:lnTo>
                <a:lnTo>
                  <a:pt x="346075" y="114300"/>
                </a:lnTo>
                <a:lnTo>
                  <a:pt x="146050" y="25400"/>
                </a:lnTo>
                <a:lnTo>
                  <a:pt x="98425" y="0"/>
                </a:lnTo>
                <a:lnTo>
                  <a:pt x="0" y="6350"/>
                </a:lnTo>
                <a:lnTo>
                  <a:pt x="50800" y="85725"/>
                </a:lnTo>
                <a:lnTo>
                  <a:pt x="187325" y="168275"/>
                </a:lnTo>
                <a:lnTo>
                  <a:pt x="381000" y="273050"/>
                </a:lnTo>
                <a:lnTo>
                  <a:pt x="552450" y="361950"/>
                </a:lnTo>
                <a:lnTo>
                  <a:pt x="774700" y="476250"/>
                </a:lnTo>
                <a:lnTo>
                  <a:pt x="993775" y="587375"/>
                </a:lnTo>
                <a:lnTo>
                  <a:pt x="1187450" y="682625"/>
                </a:lnTo>
                <a:lnTo>
                  <a:pt x="1435100" y="800100"/>
                </a:lnTo>
                <a:lnTo>
                  <a:pt x="1768475" y="958850"/>
                </a:lnTo>
                <a:lnTo>
                  <a:pt x="1987550" y="1060450"/>
                </a:lnTo>
                <a:lnTo>
                  <a:pt x="2133600" y="1127125"/>
                </a:lnTo>
                <a:lnTo>
                  <a:pt x="2244725" y="1177925"/>
                </a:lnTo>
                <a:lnTo>
                  <a:pt x="2330450" y="1216025"/>
                </a:lnTo>
                <a:lnTo>
                  <a:pt x="2371725" y="1231900"/>
                </a:lnTo>
                <a:lnTo>
                  <a:pt x="2428875" y="1244600"/>
                </a:lnTo>
                <a:lnTo>
                  <a:pt x="2495550" y="1250950"/>
                </a:lnTo>
                <a:lnTo>
                  <a:pt x="2635250" y="1241425"/>
                </a:lnTo>
                <a:lnTo>
                  <a:pt x="2873375" y="1212850"/>
                </a:lnTo>
                <a:lnTo>
                  <a:pt x="3279775" y="1158875"/>
                </a:lnTo>
                <a:lnTo>
                  <a:pt x="3549650" y="1123950"/>
                </a:lnTo>
                <a:lnTo>
                  <a:pt x="3644900" y="1111250"/>
                </a:lnTo>
                <a:lnTo>
                  <a:pt x="3663950" y="1104900"/>
                </a:lnTo>
                <a:lnTo>
                  <a:pt x="3683000" y="1089025"/>
                </a:lnTo>
                <a:lnTo>
                  <a:pt x="3689350" y="1073150"/>
                </a:lnTo>
                <a:lnTo>
                  <a:pt x="3689350" y="1060450"/>
                </a:lnTo>
                <a:lnTo>
                  <a:pt x="3673475" y="1035050"/>
                </a:lnTo>
                <a:lnTo>
                  <a:pt x="3648075" y="1019175"/>
                </a:lnTo>
                <a:lnTo>
                  <a:pt x="3552825" y="1006475"/>
                </a:lnTo>
                <a:lnTo>
                  <a:pt x="3324225" y="977900"/>
                </a:lnTo>
                <a:lnTo>
                  <a:pt x="3051175" y="936625"/>
                </a:lnTo>
                <a:lnTo>
                  <a:pt x="2743200" y="892175"/>
                </a:lnTo>
                <a:lnTo>
                  <a:pt x="2444750" y="838200"/>
                </a:lnTo>
                <a:lnTo>
                  <a:pt x="2197100" y="784225"/>
                </a:lnTo>
                <a:lnTo>
                  <a:pt x="1831975" y="682625"/>
                </a:lnTo>
                <a:lnTo>
                  <a:pt x="1444625" y="568325"/>
                </a:lnTo>
                <a:lnTo>
                  <a:pt x="1371600" y="542925"/>
                </a:lnTo>
                <a:lnTo>
                  <a:pt x="1190625" y="466725"/>
                </a:lnTo>
                <a:lnTo>
                  <a:pt x="1073150" y="422275"/>
                </a:lnTo>
                <a:lnTo>
                  <a:pt x="723900" y="2762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17B3902-4FC8-7E45-8CAF-B136E98D6CE6}"/>
              </a:ext>
            </a:extLst>
          </p:cNvPr>
          <p:cNvGrpSpPr/>
          <p:nvPr/>
        </p:nvGrpSpPr>
        <p:grpSpPr>
          <a:xfrm>
            <a:off x="2760743" y="1339932"/>
            <a:ext cx="4394200" cy="4738687"/>
            <a:chOff x="2905125" y="1484313"/>
            <a:chExt cx="4394200" cy="4738687"/>
          </a:xfrm>
        </p:grpSpPr>
        <p:sp>
          <p:nvSpPr>
            <p:cNvPr id="12" name="Google Shape;3863;p351">
              <a:extLst>
                <a:ext uri="{FF2B5EF4-FFF2-40B4-BE49-F238E27FC236}">
                  <a16:creationId xmlns:a16="http://schemas.microsoft.com/office/drawing/2014/main" id="{A930A2BB-EDC6-494B-A338-ADEFC6DCC958}"/>
                </a:ext>
              </a:extLst>
            </p:cNvPr>
            <p:cNvSpPr/>
            <p:nvPr/>
          </p:nvSpPr>
          <p:spPr>
            <a:xfrm>
              <a:off x="4618038" y="1484313"/>
              <a:ext cx="563562" cy="901700"/>
            </a:xfrm>
            <a:custGeom>
              <a:avLst/>
              <a:gdLst/>
              <a:ahLst/>
              <a:cxnLst/>
              <a:rect l="l" t="t" r="r" b="b"/>
              <a:pathLst>
                <a:path w="564356" h="902494" extrusionOk="0">
                  <a:moveTo>
                    <a:pt x="235744" y="469106"/>
                  </a:moveTo>
                  <a:lnTo>
                    <a:pt x="235744" y="342900"/>
                  </a:lnTo>
                  <a:lnTo>
                    <a:pt x="233362" y="314325"/>
                  </a:lnTo>
                  <a:lnTo>
                    <a:pt x="223837" y="271462"/>
                  </a:lnTo>
                  <a:lnTo>
                    <a:pt x="211931" y="235744"/>
                  </a:lnTo>
                  <a:lnTo>
                    <a:pt x="197644" y="200025"/>
                  </a:lnTo>
                  <a:lnTo>
                    <a:pt x="176212" y="169069"/>
                  </a:lnTo>
                  <a:lnTo>
                    <a:pt x="145256" y="135731"/>
                  </a:lnTo>
                  <a:lnTo>
                    <a:pt x="126206" y="119062"/>
                  </a:lnTo>
                  <a:lnTo>
                    <a:pt x="92869" y="102394"/>
                  </a:lnTo>
                  <a:lnTo>
                    <a:pt x="54769" y="90487"/>
                  </a:lnTo>
                  <a:lnTo>
                    <a:pt x="33337" y="78581"/>
                  </a:lnTo>
                  <a:lnTo>
                    <a:pt x="14287" y="61912"/>
                  </a:lnTo>
                  <a:lnTo>
                    <a:pt x="4762" y="47625"/>
                  </a:lnTo>
                  <a:lnTo>
                    <a:pt x="0" y="38100"/>
                  </a:lnTo>
                  <a:lnTo>
                    <a:pt x="2381" y="26194"/>
                  </a:lnTo>
                  <a:lnTo>
                    <a:pt x="9525" y="16669"/>
                  </a:lnTo>
                  <a:lnTo>
                    <a:pt x="33337" y="7144"/>
                  </a:lnTo>
                  <a:lnTo>
                    <a:pt x="66675" y="0"/>
                  </a:lnTo>
                  <a:lnTo>
                    <a:pt x="138112" y="7144"/>
                  </a:lnTo>
                  <a:lnTo>
                    <a:pt x="216694" y="23812"/>
                  </a:lnTo>
                  <a:lnTo>
                    <a:pt x="259556" y="42862"/>
                  </a:lnTo>
                  <a:lnTo>
                    <a:pt x="419100" y="114300"/>
                  </a:lnTo>
                  <a:lnTo>
                    <a:pt x="495300" y="150019"/>
                  </a:lnTo>
                  <a:lnTo>
                    <a:pt x="519112" y="164306"/>
                  </a:lnTo>
                  <a:lnTo>
                    <a:pt x="533400" y="180975"/>
                  </a:lnTo>
                  <a:lnTo>
                    <a:pt x="547687" y="197644"/>
                  </a:lnTo>
                  <a:lnTo>
                    <a:pt x="559594" y="219075"/>
                  </a:lnTo>
                  <a:lnTo>
                    <a:pt x="564356" y="242887"/>
                  </a:lnTo>
                  <a:lnTo>
                    <a:pt x="564356" y="271462"/>
                  </a:lnTo>
                  <a:lnTo>
                    <a:pt x="554831" y="300037"/>
                  </a:lnTo>
                  <a:lnTo>
                    <a:pt x="533400" y="326231"/>
                  </a:lnTo>
                  <a:lnTo>
                    <a:pt x="504825" y="354806"/>
                  </a:lnTo>
                  <a:lnTo>
                    <a:pt x="488156" y="383381"/>
                  </a:lnTo>
                  <a:lnTo>
                    <a:pt x="481012" y="421481"/>
                  </a:lnTo>
                  <a:lnTo>
                    <a:pt x="483394" y="807244"/>
                  </a:lnTo>
                  <a:lnTo>
                    <a:pt x="357187" y="902494"/>
                  </a:lnTo>
                  <a:lnTo>
                    <a:pt x="235744" y="847725"/>
                  </a:lnTo>
                  <a:lnTo>
                    <a:pt x="235744" y="469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64;p351">
              <a:extLst>
                <a:ext uri="{FF2B5EF4-FFF2-40B4-BE49-F238E27FC236}">
                  <a16:creationId xmlns:a16="http://schemas.microsoft.com/office/drawing/2014/main" id="{BE995B9B-45A1-DE41-852A-1424E0C18D69}"/>
                </a:ext>
              </a:extLst>
            </p:cNvPr>
            <p:cNvSpPr/>
            <p:nvPr/>
          </p:nvSpPr>
          <p:spPr>
            <a:xfrm>
              <a:off x="3000375" y="2238375"/>
              <a:ext cx="357188" cy="1190625"/>
            </a:xfrm>
            <a:custGeom>
              <a:avLst/>
              <a:gdLst/>
              <a:ahLst/>
              <a:cxnLst/>
              <a:rect l="l" t="t" r="r" b="b"/>
              <a:pathLst>
                <a:path w="357188" h="1190625" extrusionOk="0">
                  <a:moveTo>
                    <a:pt x="354806" y="414338"/>
                  </a:moveTo>
                  <a:lnTo>
                    <a:pt x="354806" y="359569"/>
                  </a:lnTo>
                  <a:lnTo>
                    <a:pt x="338138" y="235744"/>
                  </a:lnTo>
                  <a:lnTo>
                    <a:pt x="323850" y="178594"/>
                  </a:lnTo>
                  <a:lnTo>
                    <a:pt x="307181" y="140494"/>
                  </a:lnTo>
                  <a:lnTo>
                    <a:pt x="283369" y="97631"/>
                  </a:lnTo>
                  <a:lnTo>
                    <a:pt x="261938" y="73819"/>
                  </a:lnTo>
                  <a:lnTo>
                    <a:pt x="228600" y="42863"/>
                  </a:lnTo>
                  <a:lnTo>
                    <a:pt x="197644" y="21431"/>
                  </a:lnTo>
                  <a:lnTo>
                    <a:pt x="157163" y="0"/>
                  </a:lnTo>
                  <a:lnTo>
                    <a:pt x="142875" y="0"/>
                  </a:lnTo>
                  <a:lnTo>
                    <a:pt x="130969" y="4763"/>
                  </a:lnTo>
                  <a:lnTo>
                    <a:pt x="128588" y="19050"/>
                  </a:lnTo>
                  <a:lnTo>
                    <a:pt x="140494" y="59531"/>
                  </a:lnTo>
                  <a:lnTo>
                    <a:pt x="154781" y="92869"/>
                  </a:lnTo>
                  <a:lnTo>
                    <a:pt x="166688" y="135731"/>
                  </a:lnTo>
                  <a:lnTo>
                    <a:pt x="173831" y="176213"/>
                  </a:lnTo>
                  <a:lnTo>
                    <a:pt x="178594" y="230981"/>
                  </a:lnTo>
                  <a:lnTo>
                    <a:pt x="169069" y="309563"/>
                  </a:lnTo>
                  <a:lnTo>
                    <a:pt x="157163" y="400050"/>
                  </a:lnTo>
                  <a:lnTo>
                    <a:pt x="147638" y="459581"/>
                  </a:lnTo>
                  <a:lnTo>
                    <a:pt x="128588" y="535781"/>
                  </a:lnTo>
                  <a:lnTo>
                    <a:pt x="107156" y="602456"/>
                  </a:lnTo>
                  <a:lnTo>
                    <a:pt x="71438" y="707231"/>
                  </a:lnTo>
                  <a:lnTo>
                    <a:pt x="45244" y="762000"/>
                  </a:lnTo>
                  <a:lnTo>
                    <a:pt x="26194" y="804863"/>
                  </a:lnTo>
                  <a:lnTo>
                    <a:pt x="9525" y="847725"/>
                  </a:lnTo>
                  <a:lnTo>
                    <a:pt x="0" y="892969"/>
                  </a:lnTo>
                  <a:lnTo>
                    <a:pt x="0" y="954881"/>
                  </a:lnTo>
                  <a:lnTo>
                    <a:pt x="2381" y="1004888"/>
                  </a:lnTo>
                  <a:lnTo>
                    <a:pt x="7144" y="1045369"/>
                  </a:lnTo>
                  <a:lnTo>
                    <a:pt x="21431" y="1097756"/>
                  </a:lnTo>
                  <a:lnTo>
                    <a:pt x="30956" y="1119188"/>
                  </a:lnTo>
                  <a:lnTo>
                    <a:pt x="45244" y="1147763"/>
                  </a:lnTo>
                  <a:lnTo>
                    <a:pt x="71438" y="1169194"/>
                  </a:lnTo>
                  <a:lnTo>
                    <a:pt x="85725" y="1178719"/>
                  </a:lnTo>
                  <a:lnTo>
                    <a:pt x="107156" y="1185863"/>
                  </a:lnTo>
                  <a:lnTo>
                    <a:pt x="130969" y="1190625"/>
                  </a:lnTo>
                  <a:lnTo>
                    <a:pt x="166688" y="1188244"/>
                  </a:lnTo>
                  <a:lnTo>
                    <a:pt x="185738" y="1181100"/>
                  </a:lnTo>
                  <a:lnTo>
                    <a:pt x="219075" y="1150144"/>
                  </a:lnTo>
                  <a:lnTo>
                    <a:pt x="257175" y="1102519"/>
                  </a:lnTo>
                  <a:lnTo>
                    <a:pt x="283369" y="1062038"/>
                  </a:lnTo>
                  <a:lnTo>
                    <a:pt x="295275" y="1035844"/>
                  </a:lnTo>
                  <a:lnTo>
                    <a:pt x="311944" y="973931"/>
                  </a:lnTo>
                  <a:lnTo>
                    <a:pt x="326231" y="904875"/>
                  </a:lnTo>
                  <a:lnTo>
                    <a:pt x="335756" y="859631"/>
                  </a:lnTo>
                  <a:lnTo>
                    <a:pt x="342900" y="809625"/>
                  </a:lnTo>
                  <a:lnTo>
                    <a:pt x="350044" y="747713"/>
                  </a:lnTo>
                  <a:lnTo>
                    <a:pt x="354806" y="709613"/>
                  </a:lnTo>
                  <a:lnTo>
                    <a:pt x="357188" y="650081"/>
                  </a:lnTo>
                  <a:lnTo>
                    <a:pt x="357188" y="523875"/>
                  </a:lnTo>
                  <a:lnTo>
                    <a:pt x="354806" y="4143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65;p351">
              <a:extLst>
                <a:ext uri="{FF2B5EF4-FFF2-40B4-BE49-F238E27FC236}">
                  <a16:creationId xmlns:a16="http://schemas.microsoft.com/office/drawing/2014/main" id="{4186E7E7-13BF-2244-9266-9562A65782F1}"/>
                </a:ext>
              </a:extLst>
            </p:cNvPr>
            <p:cNvSpPr/>
            <p:nvPr/>
          </p:nvSpPr>
          <p:spPr>
            <a:xfrm>
              <a:off x="3881438" y="2957513"/>
              <a:ext cx="2200275" cy="490537"/>
            </a:xfrm>
            <a:custGeom>
              <a:avLst/>
              <a:gdLst/>
              <a:ahLst/>
              <a:cxnLst/>
              <a:rect l="l" t="t" r="r" b="b"/>
              <a:pathLst>
                <a:path w="2200275" h="490537" extrusionOk="0">
                  <a:moveTo>
                    <a:pt x="1233487" y="185737"/>
                  </a:moveTo>
                  <a:lnTo>
                    <a:pt x="1119187" y="204787"/>
                  </a:lnTo>
                  <a:lnTo>
                    <a:pt x="1004887" y="221456"/>
                  </a:lnTo>
                  <a:lnTo>
                    <a:pt x="871537" y="240506"/>
                  </a:lnTo>
                  <a:lnTo>
                    <a:pt x="783431" y="254793"/>
                  </a:lnTo>
                  <a:lnTo>
                    <a:pt x="654843" y="271462"/>
                  </a:lnTo>
                  <a:lnTo>
                    <a:pt x="554831" y="280987"/>
                  </a:lnTo>
                  <a:lnTo>
                    <a:pt x="461962" y="288131"/>
                  </a:lnTo>
                  <a:lnTo>
                    <a:pt x="364331" y="290512"/>
                  </a:lnTo>
                  <a:lnTo>
                    <a:pt x="302418" y="285750"/>
                  </a:lnTo>
                  <a:lnTo>
                    <a:pt x="247650" y="278606"/>
                  </a:lnTo>
                  <a:lnTo>
                    <a:pt x="183356" y="261937"/>
                  </a:lnTo>
                  <a:lnTo>
                    <a:pt x="116681" y="235743"/>
                  </a:lnTo>
                  <a:lnTo>
                    <a:pt x="66675" y="207168"/>
                  </a:lnTo>
                  <a:lnTo>
                    <a:pt x="33337" y="188118"/>
                  </a:lnTo>
                  <a:lnTo>
                    <a:pt x="9525" y="185737"/>
                  </a:lnTo>
                  <a:lnTo>
                    <a:pt x="0" y="192881"/>
                  </a:lnTo>
                  <a:lnTo>
                    <a:pt x="0" y="207168"/>
                  </a:lnTo>
                  <a:lnTo>
                    <a:pt x="7143" y="235743"/>
                  </a:lnTo>
                  <a:lnTo>
                    <a:pt x="26193" y="269081"/>
                  </a:lnTo>
                  <a:lnTo>
                    <a:pt x="54768" y="307181"/>
                  </a:lnTo>
                  <a:lnTo>
                    <a:pt x="90487" y="342900"/>
                  </a:lnTo>
                  <a:lnTo>
                    <a:pt x="135731" y="378618"/>
                  </a:lnTo>
                  <a:lnTo>
                    <a:pt x="169068" y="402431"/>
                  </a:lnTo>
                  <a:lnTo>
                    <a:pt x="223837" y="431006"/>
                  </a:lnTo>
                  <a:lnTo>
                    <a:pt x="278606" y="454818"/>
                  </a:lnTo>
                  <a:lnTo>
                    <a:pt x="335756" y="471487"/>
                  </a:lnTo>
                  <a:lnTo>
                    <a:pt x="385762" y="483393"/>
                  </a:lnTo>
                  <a:lnTo>
                    <a:pt x="450056" y="490537"/>
                  </a:lnTo>
                  <a:lnTo>
                    <a:pt x="497681" y="490537"/>
                  </a:lnTo>
                  <a:lnTo>
                    <a:pt x="564356" y="490537"/>
                  </a:lnTo>
                  <a:lnTo>
                    <a:pt x="626268" y="485775"/>
                  </a:lnTo>
                  <a:lnTo>
                    <a:pt x="676275" y="478631"/>
                  </a:lnTo>
                  <a:lnTo>
                    <a:pt x="747712" y="464343"/>
                  </a:lnTo>
                  <a:lnTo>
                    <a:pt x="1062037" y="423862"/>
                  </a:lnTo>
                  <a:lnTo>
                    <a:pt x="1126331" y="421481"/>
                  </a:lnTo>
                  <a:lnTo>
                    <a:pt x="1209675" y="411956"/>
                  </a:lnTo>
                  <a:lnTo>
                    <a:pt x="1366837" y="388143"/>
                  </a:lnTo>
                  <a:lnTo>
                    <a:pt x="1490662" y="366712"/>
                  </a:lnTo>
                  <a:lnTo>
                    <a:pt x="1643062" y="338137"/>
                  </a:lnTo>
                  <a:lnTo>
                    <a:pt x="1874043" y="297656"/>
                  </a:lnTo>
                  <a:lnTo>
                    <a:pt x="2035968" y="269081"/>
                  </a:lnTo>
                  <a:lnTo>
                    <a:pt x="2093118" y="257175"/>
                  </a:lnTo>
                  <a:lnTo>
                    <a:pt x="2135981" y="240506"/>
                  </a:lnTo>
                  <a:lnTo>
                    <a:pt x="2159793" y="223837"/>
                  </a:lnTo>
                  <a:lnTo>
                    <a:pt x="2176462" y="207168"/>
                  </a:lnTo>
                  <a:lnTo>
                    <a:pt x="2188368" y="185737"/>
                  </a:lnTo>
                  <a:lnTo>
                    <a:pt x="2197893" y="159543"/>
                  </a:lnTo>
                  <a:lnTo>
                    <a:pt x="2200275" y="128587"/>
                  </a:lnTo>
                  <a:lnTo>
                    <a:pt x="2193131" y="100012"/>
                  </a:lnTo>
                  <a:lnTo>
                    <a:pt x="2174081" y="80962"/>
                  </a:lnTo>
                  <a:lnTo>
                    <a:pt x="2145506" y="64293"/>
                  </a:lnTo>
                  <a:lnTo>
                    <a:pt x="2100262" y="42862"/>
                  </a:lnTo>
                  <a:lnTo>
                    <a:pt x="2033587" y="23812"/>
                  </a:lnTo>
                  <a:lnTo>
                    <a:pt x="1962150" y="7143"/>
                  </a:lnTo>
                  <a:lnTo>
                    <a:pt x="1916906" y="0"/>
                  </a:lnTo>
                  <a:lnTo>
                    <a:pt x="1888331" y="0"/>
                  </a:lnTo>
                  <a:lnTo>
                    <a:pt x="1857375" y="7143"/>
                  </a:lnTo>
                  <a:lnTo>
                    <a:pt x="1824037" y="21431"/>
                  </a:lnTo>
                  <a:lnTo>
                    <a:pt x="1766887" y="54768"/>
                  </a:lnTo>
                  <a:lnTo>
                    <a:pt x="1735931" y="71437"/>
                  </a:lnTo>
                  <a:lnTo>
                    <a:pt x="1657350" y="95250"/>
                  </a:lnTo>
                  <a:lnTo>
                    <a:pt x="1473993" y="138112"/>
                  </a:lnTo>
                  <a:lnTo>
                    <a:pt x="1233487" y="1857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66;p351">
              <a:extLst>
                <a:ext uri="{FF2B5EF4-FFF2-40B4-BE49-F238E27FC236}">
                  <a16:creationId xmlns:a16="http://schemas.microsoft.com/office/drawing/2014/main" id="{98EB83B1-8A12-D448-9948-5C31318C1D19}"/>
                </a:ext>
              </a:extLst>
            </p:cNvPr>
            <p:cNvSpPr/>
            <p:nvPr/>
          </p:nvSpPr>
          <p:spPr>
            <a:xfrm>
              <a:off x="2905125" y="4202113"/>
              <a:ext cx="1112838" cy="1597025"/>
            </a:xfrm>
            <a:custGeom>
              <a:avLst/>
              <a:gdLst/>
              <a:ahLst/>
              <a:cxnLst/>
              <a:rect l="l" t="t" r="r" b="b"/>
              <a:pathLst>
                <a:path w="1112044" h="1595438" extrusionOk="0">
                  <a:moveTo>
                    <a:pt x="497681" y="942975"/>
                  </a:moveTo>
                  <a:lnTo>
                    <a:pt x="538163" y="881063"/>
                  </a:lnTo>
                  <a:lnTo>
                    <a:pt x="573881" y="807244"/>
                  </a:lnTo>
                  <a:lnTo>
                    <a:pt x="600075" y="750094"/>
                  </a:lnTo>
                  <a:lnTo>
                    <a:pt x="626269" y="688182"/>
                  </a:lnTo>
                  <a:lnTo>
                    <a:pt x="650081" y="623888"/>
                  </a:lnTo>
                  <a:lnTo>
                    <a:pt x="669131" y="561975"/>
                  </a:lnTo>
                  <a:lnTo>
                    <a:pt x="685800" y="502444"/>
                  </a:lnTo>
                  <a:lnTo>
                    <a:pt x="700088" y="445294"/>
                  </a:lnTo>
                  <a:lnTo>
                    <a:pt x="711994" y="378619"/>
                  </a:lnTo>
                  <a:lnTo>
                    <a:pt x="716756" y="330994"/>
                  </a:lnTo>
                  <a:lnTo>
                    <a:pt x="719138" y="271463"/>
                  </a:lnTo>
                  <a:lnTo>
                    <a:pt x="711994" y="228600"/>
                  </a:lnTo>
                  <a:lnTo>
                    <a:pt x="700088" y="192882"/>
                  </a:lnTo>
                  <a:lnTo>
                    <a:pt x="678656" y="157163"/>
                  </a:lnTo>
                  <a:lnTo>
                    <a:pt x="652463" y="119063"/>
                  </a:lnTo>
                  <a:lnTo>
                    <a:pt x="621506" y="85725"/>
                  </a:lnTo>
                  <a:lnTo>
                    <a:pt x="597694" y="54769"/>
                  </a:lnTo>
                  <a:lnTo>
                    <a:pt x="585788" y="33338"/>
                  </a:lnTo>
                  <a:lnTo>
                    <a:pt x="583406" y="11907"/>
                  </a:lnTo>
                  <a:lnTo>
                    <a:pt x="592931" y="0"/>
                  </a:lnTo>
                  <a:lnTo>
                    <a:pt x="616744" y="0"/>
                  </a:lnTo>
                  <a:lnTo>
                    <a:pt x="661988" y="7144"/>
                  </a:lnTo>
                  <a:lnTo>
                    <a:pt x="731044" y="26194"/>
                  </a:lnTo>
                  <a:lnTo>
                    <a:pt x="783431" y="47625"/>
                  </a:lnTo>
                  <a:lnTo>
                    <a:pt x="845344" y="76200"/>
                  </a:lnTo>
                  <a:lnTo>
                    <a:pt x="907256" y="109538"/>
                  </a:lnTo>
                  <a:lnTo>
                    <a:pt x="952500" y="140494"/>
                  </a:lnTo>
                  <a:lnTo>
                    <a:pt x="1028700" y="200025"/>
                  </a:lnTo>
                  <a:lnTo>
                    <a:pt x="1073944" y="245269"/>
                  </a:lnTo>
                  <a:lnTo>
                    <a:pt x="1095375" y="266700"/>
                  </a:lnTo>
                  <a:lnTo>
                    <a:pt x="1107281" y="280988"/>
                  </a:lnTo>
                  <a:lnTo>
                    <a:pt x="1112044" y="297657"/>
                  </a:lnTo>
                  <a:lnTo>
                    <a:pt x="1112044" y="321469"/>
                  </a:lnTo>
                  <a:lnTo>
                    <a:pt x="1097756" y="345282"/>
                  </a:lnTo>
                  <a:lnTo>
                    <a:pt x="1066800" y="364332"/>
                  </a:lnTo>
                  <a:lnTo>
                    <a:pt x="1035844" y="381000"/>
                  </a:lnTo>
                  <a:lnTo>
                    <a:pt x="988219" y="488157"/>
                  </a:lnTo>
                  <a:lnTo>
                    <a:pt x="959644" y="554832"/>
                  </a:lnTo>
                  <a:lnTo>
                    <a:pt x="912019" y="645319"/>
                  </a:lnTo>
                  <a:lnTo>
                    <a:pt x="816769" y="809625"/>
                  </a:lnTo>
                  <a:lnTo>
                    <a:pt x="797719" y="857250"/>
                  </a:lnTo>
                  <a:lnTo>
                    <a:pt x="731044" y="950119"/>
                  </a:lnTo>
                  <a:lnTo>
                    <a:pt x="614363" y="1102519"/>
                  </a:lnTo>
                  <a:lnTo>
                    <a:pt x="500063" y="1243013"/>
                  </a:lnTo>
                  <a:lnTo>
                    <a:pt x="442913" y="1309688"/>
                  </a:lnTo>
                  <a:lnTo>
                    <a:pt x="378619" y="1364457"/>
                  </a:lnTo>
                  <a:lnTo>
                    <a:pt x="245269" y="1469232"/>
                  </a:lnTo>
                  <a:lnTo>
                    <a:pt x="140494" y="1543050"/>
                  </a:lnTo>
                  <a:lnTo>
                    <a:pt x="66675" y="1593057"/>
                  </a:lnTo>
                  <a:lnTo>
                    <a:pt x="42863" y="1595438"/>
                  </a:lnTo>
                  <a:lnTo>
                    <a:pt x="16669" y="1595438"/>
                  </a:lnTo>
                  <a:lnTo>
                    <a:pt x="0" y="1581150"/>
                  </a:lnTo>
                  <a:lnTo>
                    <a:pt x="0" y="1557338"/>
                  </a:lnTo>
                  <a:lnTo>
                    <a:pt x="9525" y="1538288"/>
                  </a:lnTo>
                  <a:lnTo>
                    <a:pt x="90488" y="1457325"/>
                  </a:lnTo>
                  <a:lnTo>
                    <a:pt x="216694" y="1319213"/>
                  </a:lnTo>
                  <a:lnTo>
                    <a:pt x="338138" y="1171575"/>
                  </a:lnTo>
                  <a:lnTo>
                    <a:pt x="416719" y="1064419"/>
                  </a:lnTo>
                  <a:lnTo>
                    <a:pt x="497681" y="942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67;p351">
              <a:extLst>
                <a:ext uri="{FF2B5EF4-FFF2-40B4-BE49-F238E27FC236}">
                  <a16:creationId xmlns:a16="http://schemas.microsoft.com/office/drawing/2014/main" id="{A8E27C88-45AF-D54D-878F-E6B7B0DED524}"/>
                </a:ext>
              </a:extLst>
            </p:cNvPr>
            <p:cNvSpPr/>
            <p:nvPr/>
          </p:nvSpPr>
          <p:spPr>
            <a:xfrm>
              <a:off x="3205163" y="2090738"/>
              <a:ext cx="4027487" cy="533400"/>
            </a:xfrm>
            <a:custGeom>
              <a:avLst/>
              <a:gdLst/>
              <a:ahLst/>
              <a:cxnLst/>
              <a:rect l="l" t="t" r="r" b="b"/>
              <a:pathLst>
                <a:path w="4028119" h="533683" extrusionOk="0">
                  <a:moveTo>
                    <a:pt x="1376699" y="254944"/>
                  </a:moveTo>
                  <a:lnTo>
                    <a:pt x="1080964" y="288937"/>
                  </a:lnTo>
                  <a:lnTo>
                    <a:pt x="860012" y="312732"/>
                  </a:lnTo>
                  <a:lnTo>
                    <a:pt x="676452" y="333127"/>
                  </a:lnTo>
                  <a:lnTo>
                    <a:pt x="445303" y="353523"/>
                  </a:lnTo>
                  <a:lnTo>
                    <a:pt x="217553" y="373918"/>
                  </a:lnTo>
                  <a:lnTo>
                    <a:pt x="115575" y="380717"/>
                  </a:lnTo>
                  <a:lnTo>
                    <a:pt x="0" y="438504"/>
                  </a:lnTo>
                  <a:lnTo>
                    <a:pt x="135971" y="533683"/>
                  </a:lnTo>
                  <a:lnTo>
                    <a:pt x="261743" y="530284"/>
                  </a:lnTo>
                  <a:lnTo>
                    <a:pt x="411310" y="526885"/>
                  </a:lnTo>
                  <a:lnTo>
                    <a:pt x="584672" y="513288"/>
                  </a:lnTo>
                  <a:lnTo>
                    <a:pt x="832818" y="486094"/>
                  </a:lnTo>
                  <a:lnTo>
                    <a:pt x="1060568" y="458900"/>
                  </a:lnTo>
                  <a:lnTo>
                    <a:pt x="1318912" y="424907"/>
                  </a:lnTo>
                  <a:lnTo>
                    <a:pt x="1570457" y="390915"/>
                  </a:lnTo>
                  <a:lnTo>
                    <a:pt x="1788009" y="356922"/>
                  </a:lnTo>
                  <a:lnTo>
                    <a:pt x="1920580" y="346724"/>
                  </a:lnTo>
                  <a:lnTo>
                    <a:pt x="2243510" y="322930"/>
                  </a:lnTo>
                  <a:lnTo>
                    <a:pt x="2515450" y="302534"/>
                  </a:lnTo>
                  <a:lnTo>
                    <a:pt x="2753398" y="285538"/>
                  </a:lnTo>
                  <a:lnTo>
                    <a:pt x="3025339" y="271941"/>
                  </a:lnTo>
                  <a:lnTo>
                    <a:pt x="3246290" y="265142"/>
                  </a:lnTo>
                  <a:lnTo>
                    <a:pt x="3355067" y="265142"/>
                  </a:lnTo>
                  <a:lnTo>
                    <a:pt x="3457044" y="275340"/>
                  </a:lnTo>
                  <a:lnTo>
                    <a:pt x="3518231" y="285538"/>
                  </a:lnTo>
                  <a:lnTo>
                    <a:pt x="3949936" y="469098"/>
                  </a:lnTo>
                  <a:lnTo>
                    <a:pt x="3980530" y="462299"/>
                  </a:lnTo>
                  <a:lnTo>
                    <a:pt x="4011123" y="438504"/>
                  </a:lnTo>
                  <a:lnTo>
                    <a:pt x="4024720" y="421508"/>
                  </a:lnTo>
                  <a:lnTo>
                    <a:pt x="4028119" y="397713"/>
                  </a:lnTo>
                  <a:lnTo>
                    <a:pt x="4028119" y="377318"/>
                  </a:lnTo>
                  <a:lnTo>
                    <a:pt x="4014522" y="353523"/>
                  </a:lnTo>
                  <a:lnTo>
                    <a:pt x="3977130" y="319530"/>
                  </a:lnTo>
                  <a:lnTo>
                    <a:pt x="3915944" y="258344"/>
                  </a:lnTo>
                  <a:lnTo>
                    <a:pt x="3837761" y="186959"/>
                  </a:lnTo>
                  <a:lnTo>
                    <a:pt x="3759578" y="122373"/>
                  </a:lnTo>
                  <a:lnTo>
                    <a:pt x="3725585" y="98579"/>
                  </a:lnTo>
                  <a:lnTo>
                    <a:pt x="3667798" y="71385"/>
                  </a:lnTo>
                  <a:lnTo>
                    <a:pt x="3582817" y="20396"/>
                  </a:lnTo>
                  <a:lnTo>
                    <a:pt x="3548824" y="0"/>
                  </a:lnTo>
                  <a:lnTo>
                    <a:pt x="3504634" y="0"/>
                  </a:lnTo>
                  <a:lnTo>
                    <a:pt x="3433249" y="10198"/>
                  </a:lnTo>
                  <a:lnTo>
                    <a:pt x="3351667" y="33993"/>
                  </a:lnTo>
                  <a:lnTo>
                    <a:pt x="3270085" y="67985"/>
                  </a:lnTo>
                  <a:lnTo>
                    <a:pt x="3113719" y="78183"/>
                  </a:lnTo>
                  <a:lnTo>
                    <a:pt x="2760197" y="105377"/>
                  </a:lnTo>
                  <a:lnTo>
                    <a:pt x="2379480" y="135970"/>
                  </a:lnTo>
                  <a:lnTo>
                    <a:pt x="1944375" y="173362"/>
                  </a:lnTo>
                  <a:lnTo>
                    <a:pt x="1862793" y="183560"/>
                  </a:lnTo>
                  <a:lnTo>
                    <a:pt x="1652039" y="220952"/>
                  </a:lnTo>
                  <a:lnTo>
                    <a:pt x="1458281" y="244747"/>
                  </a:lnTo>
                  <a:lnTo>
                    <a:pt x="1376699" y="254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68;p351">
              <a:extLst>
                <a:ext uri="{FF2B5EF4-FFF2-40B4-BE49-F238E27FC236}">
                  <a16:creationId xmlns:a16="http://schemas.microsoft.com/office/drawing/2014/main" id="{567D6D96-0B29-3247-99D2-0C5D0DF61F57}"/>
                </a:ext>
              </a:extLst>
            </p:cNvPr>
            <p:cNvSpPr/>
            <p:nvPr/>
          </p:nvSpPr>
          <p:spPr>
            <a:xfrm>
              <a:off x="6408738" y="2332038"/>
              <a:ext cx="771525" cy="542925"/>
            </a:xfrm>
            <a:custGeom>
              <a:avLst/>
              <a:gdLst/>
              <a:ahLst/>
              <a:cxnLst/>
              <a:rect l="l" t="t" r="r" b="b"/>
              <a:pathLst>
                <a:path w="771525" h="542925" extrusionOk="0">
                  <a:moveTo>
                    <a:pt x="221456" y="238125"/>
                  </a:moveTo>
                  <a:lnTo>
                    <a:pt x="290512" y="152400"/>
                  </a:lnTo>
                  <a:lnTo>
                    <a:pt x="314325" y="121444"/>
                  </a:lnTo>
                  <a:lnTo>
                    <a:pt x="319087" y="111919"/>
                  </a:lnTo>
                  <a:lnTo>
                    <a:pt x="319087" y="66675"/>
                  </a:lnTo>
                  <a:lnTo>
                    <a:pt x="314325" y="28575"/>
                  </a:lnTo>
                  <a:lnTo>
                    <a:pt x="314325" y="0"/>
                  </a:lnTo>
                  <a:lnTo>
                    <a:pt x="771525" y="221456"/>
                  </a:lnTo>
                  <a:cubicBezTo>
                    <a:pt x="744565" y="228809"/>
                    <a:pt x="758031" y="226219"/>
                    <a:pt x="742950" y="228600"/>
                  </a:cubicBezTo>
                  <a:lnTo>
                    <a:pt x="681037" y="233362"/>
                  </a:lnTo>
                  <a:lnTo>
                    <a:pt x="623887" y="245269"/>
                  </a:lnTo>
                  <a:lnTo>
                    <a:pt x="528637" y="273844"/>
                  </a:lnTo>
                  <a:lnTo>
                    <a:pt x="435769" y="314325"/>
                  </a:lnTo>
                  <a:lnTo>
                    <a:pt x="359569" y="352425"/>
                  </a:lnTo>
                  <a:lnTo>
                    <a:pt x="283369" y="395287"/>
                  </a:lnTo>
                  <a:lnTo>
                    <a:pt x="192881" y="450056"/>
                  </a:lnTo>
                  <a:lnTo>
                    <a:pt x="100012" y="516731"/>
                  </a:lnTo>
                  <a:lnTo>
                    <a:pt x="66675" y="538162"/>
                  </a:lnTo>
                  <a:lnTo>
                    <a:pt x="50006" y="542925"/>
                  </a:lnTo>
                  <a:lnTo>
                    <a:pt x="21431" y="542925"/>
                  </a:lnTo>
                  <a:lnTo>
                    <a:pt x="9525" y="535781"/>
                  </a:lnTo>
                  <a:lnTo>
                    <a:pt x="0" y="519112"/>
                  </a:lnTo>
                  <a:lnTo>
                    <a:pt x="2381" y="497681"/>
                  </a:lnTo>
                  <a:lnTo>
                    <a:pt x="30956" y="466725"/>
                  </a:lnTo>
                  <a:lnTo>
                    <a:pt x="126206" y="357187"/>
                  </a:lnTo>
                  <a:lnTo>
                    <a:pt x="221456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69;p351">
              <a:extLst>
                <a:ext uri="{FF2B5EF4-FFF2-40B4-BE49-F238E27FC236}">
                  <a16:creationId xmlns:a16="http://schemas.microsoft.com/office/drawing/2014/main" id="{FCB19637-0840-144E-859C-D2570C6461EA}"/>
                </a:ext>
              </a:extLst>
            </p:cNvPr>
            <p:cNvSpPr/>
            <p:nvPr/>
          </p:nvSpPr>
          <p:spPr>
            <a:xfrm>
              <a:off x="4524375" y="3352800"/>
              <a:ext cx="523875" cy="2270125"/>
            </a:xfrm>
            <a:custGeom>
              <a:avLst/>
              <a:gdLst/>
              <a:ahLst/>
              <a:cxnLst/>
              <a:rect l="l" t="t" r="r" b="b"/>
              <a:pathLst>
                <a:path w="523875" h="2270125" extrusionOk="0">
                  <a:moveTo>
                    <a:pt x="260350" y="809625"/>
                  </a:moveTo>
                  <a:lnTo>
                    <a:pt x="260350" y="669925"/>
                  </a:lnTo>
                  <a:lnTo>
                    <a:pt x="260350" y="574675"/>
                  </a:lnTo>
                  <a:lnTo>
                    <a:pt x="260350" y="434975"/>
                  </a:lnTo>
                  <a:lnTo>
                    <a:pt x="254000" y="311150"/>
                  </a:lnTo>
                  <a:lnTo>
                    <a:pt x="241300" y="171450"/>
                  </a:lnTo>
                  <a:lnTo>
                    <a:pt x="231775" y="120650"/>
                  </a:lnTo>
                  <a:lnTo>
                    <a:pt x="222250" y="98425"/>
                  </a:lnTo>
                  <a:lnTo>
                    <a:pt x="203200" y="82550"/>
                  </a:lnTo>
                  <a:lnTo>
                    <a:pt x="184150" y="73025"/>
                  </a:lnTo>
                  <a:lnTo>
                    <a:pt x="146050" y="63500"/>
                  </a:lnTo>
                  <a:lnTo>
                    <a:pt x="0" y="25400"/>
                  </a:lnTo>
                  <a:lnTo>
                    <a:pt x="393700" y="0"/>
                  </a:lnTo>
                  <a:lnTo>
                    <a:pt x="460375" y="53975"/>
                  </a:lnTo>
                  <a:lnTo>
                    <a:pt x="498475" y="82550"/>
                  </a:lnTo>
                  <a:lnTo>
                    <a:pt x="514350" y="101600"/>
                  </a:lnTo>
                  <a:lnTo>
                    <a:pt x="523875" y="123825"/>
                  </a:lnTo>
                  <a:lnTo>
                    <a:pt x="523875" y="149225"/>
                  </a:lnTo>
                  <a:lnTo>
                    <a:pt x="517525" y="190500"/>
                  </a:lnTo>
                  <a:lnTo>
                    <a:pt x="508000" y="231775"/>
                  </a:lnTo>
                  <a:lnTo>
                    <a:pt x="508000" y="869950"/>
                  </a:lnTo>
                  <a:lnTo>
                    <a:pt x="482600" y="1050925"/>
                  </a:lnTo>
                  <a:cubicBezTo>
                    <a:pt x="483658" y="1432983"/>
                    <a:pt x="484717" y="1815042"/>
                    <a:pt x="485775" y="2197100"/>
                  </a:cubicBezTo>
                  <a:lnTo>
                    <a:pt x="358775" y="2270125"/>
                  </a:lnTo>
                  <a:lnTo>
                    <a:pt x="263525" y="2105025"/>
                  </a:lnTo>
                  <a:cubicBezTo>
                    <a:pt x="262467" y="1679575"/>
                    <a:pt x="261408" y="1254125"/>
                    <a:pt x="260350" y="80962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70;p351">
              <a:extLst>
                <a:ext uri="{FF2B5EF4-FFF2-40B4-BE49-F238E27FC236}">
                  <a16:creationId xmlns:a16="http://schemas.microsoft.com/office/drawing/2014/main" id="{05BCD72D-43E8-C64E-AB32-23E998F54098}"/>
                </a:ext>
              </a:extLst>
            </p:cNvPr>
            <p:cNvSpPr/>
            <p:nvPr/>
          </p:nvSpPr>
          <p:spPr>
            <a:xfrm>
              <a:off x="4868863" y="4049713"/>
              <a:ext cx="1465262" cy="381000"/>
            </a:xfrm>
            <a:custGeom>
              <a:avLst/>
              <a:gdLst/>
              <a:ahLst/>
              <a:cxnLst/>
              <a:rect l="l" t="t" r="r" b="b"/>
              <a:pathLst>
                <a:path w="1464469" h="381000" extrusionOk="0">
                  <a:moveTo>
                    <a:pt x="678657" y="345282"/>
                  </a:moveTo>
                  <a:lnTo>
                    <a:pt x="550069" y="361950"/>
                  </a:lnTo>
                  <a:lnTo>
                    <a:pt x="454819" y="373857"/>
                  </a:lnTo>
                  <a:lnTo>
                    <a:pt x="383382" y="381000"/>
                  </a:lnTo>
                  <a:lnTo>
                    <a:pt x="316707" y="381000"/>
                  </a:lnTo>
                  <a:lnTo>
                    <a:pt x="238125" y="376238"/>
                  </a:lnTo>
                  <a:lnTo>
                    <a:pt x="164307" y="366713"/>
                  </a:lnTo>
                  <a:lnTo>
                    <a:pt x="95250" y="345282"/>
                  </a:lnTo>
                  <a:lnTo>
                    <a:pt x="0" y="228600"/>
                  </a:lnTo>
                  <a:lnTo>
                    <a:pt x="152400" y="154782"/>
                  </a:lnTo>
                  <a:lnTo>
                    <a:pt x="202407" y="171450"/>
                  </a:lnTo>
                  <a:lnTo>
                    <a:pt x="245269" y="178594"/>
                  </a:lnTo>
                  <a:lnTo>
                    <a:pt x="311944" y="180975"/>
                  </a:lnTo>
                  <a:lnTo>
                    <a:pt x="390525" y="176213"/>
                  </a:lnTo>
                  <a:lnTo>
                    <a:pt x="490538" y="169069"/>
                  </a:lnTo>
                  <a:lnTo>
                    <a:pt x="614363" y="152400"/>
                  </a:lnTo>
                  <a:lnTo>
                    <a:pt x="702469" y="138113"/>
                  </a:lnTo>
                  <a:lnTo>
                    <a:pt x="809625" y="119063"/>
                  </a:lnTo>
                  <a:lnTo>
                    <a:pt x="888207" y="95250"/>
                  </a:lnTo>
                  <a:lnTo>
                    <a:pt x="962025" y="66675"/>
                  </a:lnTo>
                  <a:lnTo>
                    <a:pt x="1009650" y="47625"/>
                  </a:lnTo>
                  <a:lnTo>
                    <a:pt x="1069182" y="16669"/>
                  </a:lnTo>
                  <a:lnTo>
                    <a:pt x="1092994" y="0"/>
                  </a:lnTo>
                  <a:lnTo>
                    <a:pt x="1109663" y="0"/>
                  </a:lnTo>
                  <a:lnTo>
                    <a:pt x="1169194" y="7144"/>
                  </a:lnTo>
                  <a:lnTo>
                    <a:pt x="1240632" y="19050"/>
                  </a:lnTo>
                  <a:lnTo>
                    <a:pt x="1300163" y="30957"/>
                  </a:lnTo>
                  <a:lnTo>
                    <a:pt x="1366838" y="47625"/>
                  </a:lnTo>
                  <a:lnTo>
                    <a:pt x="1426369" y="71438"/>
                  </a:lnTo>
                  <a:lnTo>
                    <a:pt x="1452563" y="83344"/>
                  </a:lnTo>
                  <a:lnTo>
                    <a:pt x="1459707" y="97632"/>
                  </a:lnTo>
                  <a:lnTo>
                    <a:pt x="1464469" y="123825"/>
                  </a:lnTo>
                  <a:lnTo>
                    <a:pt x="1459707" y="154782"/>
                  </a:lnTo>
                  <a:lnTo>
                    <a:pt x="1450182" y="178594"/>
                  </a:lnTo>
                  <a:lnTo>
                    <a:pt x="1433513" y="200025"/>
                  </a:lnTo>
                  <a:lnTo>
                    <a:pt x="1390650" y="216694"/>
                  </a:lnTo>
                  <a:lnTo>
                    <a:pt x="1302544" y="242888"/>
                  </a:lnTo>
                  <a:lnTo>
                    <a:pt x="1183482" y="271463"/>
                  </a:lnTo>
                  <a:lnTo>
                    <a:pt x="1064419" y="295275"/>
                  </a:lnTo>
                  <a:lnTo>
                    <a:pt x="909638" y="316707"/>
                  </a:lnTo>
                  <a:lnTo>
                    <a:pt x="678657" y="3452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71;p351">
              <a:extLst>
                <a:ext uri="{FF2B5EF4-FFF2-40B4-BE49-F238E27FC236}">
                  <a16:creationId xmlns:a16="http://schemas.microsoft.com/office/drawing/2014/main" id="{72078605-3CC2-4F44-83AD-6C403A6B7461}"/>
                </a:ext>
              </a:extLst>
            </p:cNvPr>
            <p:cNvSpPr/>
            <p:nvPr/>
          </p:nvSpPr>
          <p:spPr>
            <a:xfrm>
              <a:off x="3609975" y="4972050"/>
              <a:ext cx="3689350" cy="1250950"/>
            </a:xfrm>
            <a:custGeom>
              <a:avLst/>
              <a:gdLst/>
              <a:ahLst/>
              <a:cxnLst/>
              <a:rect l="l" t="t" r="r" b="b"/>
              <a:pathLst>
                <a:path w="3689350" h="1250950" extrusionOk="0">
                  <a:moveTo>
                    <a:pt x="723900" y="276225"/>
                  </a:moveTo>
                  <a:lnTo>
                    <a:pt x="542925" y="200025"/>
                  </a:lnTo>
                  <a:lnTo>
                    <a:pt x="346075" y="114300"/>
                  </a:lnTo>
                  <a:lnTo>
                    <a:pt x="146050" y="25400"/>
                  </a:lnTo>
                  <a:lnTo>
                    <a:pt x="98425" y="0"/>
                  </a:lnTo>
                  <a:lnTo>
                    <a:pt x="0" y="6350"/>
                  </a:lnTo>
                  <a:lnTo>
                    <a:pt x="50800" y="85725"/>
                  </a:lnTo>
                  <a:lnTo>
                    <a:pt x="187325" y="168275"/>
                  </a:lnTo>
                  <a:lnTo>
                    <a:pt x="381000" y="273050"/>
                  </a:lnTo>
                  <a:lnTo>
                    <a:pt x="552450" y="361950"/>
                  </a:lnTo>
                  <a:lnTo>
                    <a:pt x="774700" y="476250"/>
                  </a:lnTo>
                  <a:lnTo>
                    <a:pt x="993775" y="587375"/>
                  </a:lnTo>
                  <a:lnTo>
                    <a:pt x="1187450" y="682625"/>
                  </a:lnTo>
                  <a:lnTo>
                    <a:pt x="1435100" y="800100"/>
                  </a:lnTo>
                  <a:lnTo>
                    <a:pt x="1768475" y="958850"/>
                  </a:lnTo>
                  <a:lnTo>
                    <a:pt x="1987550" y="1060450"/>
                  </a:lnTo>
                  <a:lnTo>
                    <a:pt x="2133600" y="1127125"/>
                  </a:lnTo>
                  <a:lnTo>
                    <a:pt x="2244725" y="1177925"/>
                  </a:lnTo>
                  <a:lnTo>
                    <a:pt x="2330450" y="1216025"/>
                  </a:lnTo>
                  <a:lnTo>
                    <a:pt x="2371725" y="1231900"/>
                  </a:lnTo>
                  <a:lnTo>
                    <a:pt x="2428875" y="1244600"/>
                  </a:lnTo>
                  <a:lnTo>
                    <a:pt x="2495550" y="1250950"/>
                  </a:lnTo>
                  <a:lnTo>
                    <a:pt x="2635250" y="1241425"/>
                  </a:lnTo>
                  <a:lnTo>
                    <a:pt x="2873375" y="1212850"/>
                  </a:lnTo>
                  <a:lnTo>
                    <a:pt x="3279775" y="1158875"/>
                  </a:lnTo>
                  <a:lnTo>
                    <a:pt x="3549650" y="1123950"/>
                  </a:lnTo>
                  <a:lnTo>
                    <a:pt x="3644900" y="1111250"/>
                  </a:lnTo>
                  <a:lnTo>
                    <a:pt x="3663950" y="1104900"/>
                  </a:lnTo>
                  <a:lnTo>
                    <a:pt x="3683000" y="1089025"/>
                  </a:lnTo>
                  <a:lnTo>
                    <a:pt x="3689350" y="1073150"/>
                  </a:lnTo>
                  <a:lnTo>
                    <a:pt x="3689350" y="1060450"/>
                  </a:lnTo>
                  <a:lnTo>
                    <a:pt x="3673475" y="1035050"/>
                  </a:lnTo>
                  <a:lnTo>
                    <a:pt x="3648075" y="1019175"/>
                  </a:lnTo>
                  <a:lnTo>
                    <a:pt x="3552825" y="1006475"/>
                  </a:lnTo>
                  <a:lnTo>
                    <a:pt x="3324225" y="977900"/>
                  </a:lnTo>
                  <a:lnTo>
                    <a:pt x="3051175" y="936625"/>
                  </a:lnTo>
                  <a:lnTo>
                    <a:pt x="2743200" y="892175"/>
                  </a:lnTo>
                  <a:lnTo>
                    <a:pt x="2444750" y="838200"/>
                  </a:lnTo>
                  <a:lnTo>
                    <a:pt x="2197100" y="784225"/>
                  </a:lnTo>
                  <a:lnTo>
                    <a:pt x="1831975" y="682625"/>
                  </a:lnTo>
                  <a:lnTo>
                    <a:pt x="1444625" y="568325"/>
                  </a:lnTo>
                  <a:lnTo>
                    <a:pt x="1371600" y="542925"/>
                  </a:lnTo>
                  <a:lnTo>
                    <a:pt x="1190625" y="466725"/>
                  </a:lnTo>
                  <a:lnTo>
                    <a:pt x="1073150" y="422275"/>
                  </a:lnTo>
                  <a:lnTo>
                    <a:pt x="723900" y="2762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876;p352">
            <a:extLst>
              <a:ext uri="{FF2B5EF4-FFF2-40B4-BE49-F238E27FC236}">
                <a16:creationId xmlns:a16="http://schemas.microsoft.com/office/drawing/2014/main" id="{0BA5311B-31E9-9147-8B2C-DB1A17E14B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334002"/>
            <a:ext cx="43910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6" name="Google Shape;3876;p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430255"/>
            <a:ext cx="43910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353"/>
          <p:cNvSpPr txBox="1"/>
          <p:nvPr/>
        </p:nvSpPr>
        <p:spPr>
          <a:xfrm>
            <a:off x="5317331" y="7281635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庫</a:t>
            </a:r>
            <a:endParaRPr/>
          </a:p>
        </p:txBody>
      </p:sp>
      <p:sp>
        <p:nvSpPr>
          <p:cNvPr id="3883" name="Google Shape;3883;p353"/>
          <p:cNvSpPr/>
          <p:nvPr/>
        </p:nvSpPr>
        <p:spPr>
          <a:xfrm>
            <a:off x="4748213" y="1385888"/>
            <a:ext cx="560387" cy="749300"/>
          </a:xfrm>
          <a:custGeom>
            <a:avLst/>
            <a:gdLst/>
            <a:ahLst/>
            <a:cxnLst/>
            <a:rect l="l" t="t" r="r" b="b"/>
            <a:pathLst>
              <a:path w="559593" h="750093" extrusionOk="0">
                <a:moveTo>
                  <a:pt x="221456" y="495300"/>
                </a:moveTo>
                <a:lnTo>
                  <a:pt x="221456" y="323850"/>
                </a:lnTo>
                <a:lnTo>
                  <a:pt x="219075" y="300037"/>
                </a:lnTo>
                <a:lnTo>
                  <a:pt x="209550" y="266700"/>
                </a:lnTo>
                <a:lnTo>
                  <a:pt x="197643" y="242887"/>
                </a:lnTo>
                <a:lnTo>
                  <a:pt x="169068" y="207168"/>
                </a:lnTo>
                <a:lnTo>
                  <a:pt x="130968" y="164306"/>
                </a:lnTo>
                <a:lnTo>
                  <a:pt x="97631" y="135731"/>
                </a:lnTo>
                <a:lnTo>
                  <a:pt x="35718" y="92868"/>
                </a:lnTo>
                <a:lnTo>
                  <a:pt x="7143" y="73818"/>
                </a:lnTo>
                <a:lnTo>
                  <a:pt x="0" y="59531"/>
                </a:lnTo>
                <a:lnTo>
                  <a:pt x="2381" y="40481"/>
                </a:lnTo>
                <a:lnTo>
                  <a:pt x="19050" y="26193"/>
                </a:lnTo>
                <a:lnTo>
                  <a:pt x="47625" y="11906"/>
                </a:lnTo>
                <a:lnTo>
                  <a:pt x="80962" y="2381"/>
                </a:lnTo>
                <a:lnTo>
                  <a:pt x="123825" y="0"/>
                </a:lnTo>
                <a:lnTo>
                  <a:pt x="223837" y="16668"/>
                </a:lnTo>
                <a:lnTo>
                  <a:pt x="297656" y="35718"/>
                </a:lnTo>
                <a:lnTo>
                  <a:pt x="361950" y="61912"/>
                </a:lnTo>
                <a:lnTo>
                  <a:pt x="428625" y="97631"/>
                </a:lnTo>
                <a:lnTo>
                  <a:pt x="507206" y="159543"/>
                </a:lnTo>
                <a:lnTo>
                  <a:pt x="540543" y="192881"/>
                </a:lnTo>
                <a:lnTo>
                  <a:pt x="552450" y="209550"/>
                </a:lnTo>
                <a:lnTo>
                  <a:pt x="559593" y="240506"/>
                </a:lnTo>
                <a:lnTo>
                  <a:pt x="554831" y="273843"/>
                </a:lnTo>
                <a:lnTo>
                  <a:pt x="533400" y="338137"/>
                </a:lnTo>
                <a:lnTo>
                  <a:pt x="514350" y="395287"/>
                </a:lnTo>
                <a:lnTo>
                  <a:pt x="502443" y="450056"/>
                </a:lnTo>
                <a:lnTo>
                  <a:pt x="495300" y="531018"/>
                </a:lnTo>
                <a:lnTo>
                  <a:pt x="490537" y="661987"/>
                </a:lnTo>
                <a:lnTo>
                  <a:pt x="490537" y="733425"/>
                </a:lnTo>
                <a:lnTo>
                  <a:pt x="219075" y="750093"/>
                </a:lnTo>
                <a:cubicBezTo>
                  <a:pt x="219869" y="665162"/>
                  <a:pt x="220662" y="580231"/>
                  <a:pt x="221456" y="4953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4" name="Google Shape;3884;p353"/>
          <p:cNvSpPr/>
          <p:nvPr/>
        </p:nvSpPr>
        <p:spPr>
          <a:xfrm>
            <a:off x="3790950" y="2662238"/>
            <a:ext cx="2690813" cy="384175"/>
          </a:xfrm>
          <a:custGeom>
            <a:avLst/>
            <a:gdLst/>
            <a:ahLst/>
            <a:cxnLst/>
            <a:rect l="l" t="t" r="r" b="b"/>
            <a:pathLst>
              <a:path w="2690813" h="383381" extrusionOk="0">
                <a:moveTo>
                  <a:pt x="992981" y="297656"/>
                </a:moveTo>
                <a:lnTo>
                  <a:pt x="633413" y="345281"/>
                </a:lnTo>
                <a:lnTo>
                  <a:pt x="404813" y="383381"/>
                </a:lnTo>
                <a:lnTo>
                  <a:pt x="369094" y="381000"/>
                </a:lnTo>
                <a:lnTo>
                  <a:pt x="307181" y="357187"/>
                </a:lnTo>
                <a:lnTo>
                  <a:pt x="214313" y="309562"/>
                </a:lnTo>
                <a:lnTo>
                  <a:pt x="119063" y="240506"/>
                </a:lnTo>
                <a:lnTo>
                  <a:pt x="30956" y="159543"/>
                </a:lnTo>
                <a:lnTo>
                  <a:pt x="9525" y="133350"/>
                </a:lnTo>
                <a:lnTo>
                  <a:pt x="0" y="107156"/>
                </a:lnTo>
                <a:lnTo>
                  <a:pt x="4763" y="90487"/>
                </a:lnTo>
                <a:lnTo>
                  <a:pt x="21431" y="83343"/>
                </a:lnTo>
                <a:lnTo>
                  <a:pt x="42863" y="88106"/>
                </a:lnTo>
                <a:lnTo>
                  <a:pt x="142875" y="126206"/>
                </a:lnTo>
                <a:lnTo>
                  <a:pt x="207169" y="147637"/>
                </a:lnTo>
                <a:lnTo>
                  <a:pt x="292894" y="169068"/>
                </a:lnTo>
                <a:lnTo>
                  <a:pt x="378619" y="183356"/>
                </a:lnTo>
                <a:lnTo>
                  <a:pt x="452438" y="188118"/>
                </a:lnTo>
                <a:lnTo>
                  <a:pt x="516731" y="180975"/>
                </a:lnTo>
                <a:lnTo>
                  <a:pt x="942975" y="135731"/>
                </a:lnTo>
                <a:lnTo>
                  <a:pt x="1304925" y="95250"/>
                </a:lnTo>
                <a:lnTo>
                  <a:pt x="1562100" y="76200"/>
                </a:lnTo>
                <a:lnTo>
                  <a:pt x="1771650" y="71437"/>
                </a:lnTo>
                <a:lnTo>
                  <a:pt x="1878806" y="66675"/>
                </a:lnTo>
                <a:lnTo>
                  <a:pt x="1981200" y="57150"/>
                </a:lnTo>
                <a:lnTo>
                  <a:pt x="2071688" y="42862"/>
                </a:lnTo>
                <a:lnTo>
                  <a:pt x="2109788" y="30956"/>
                </a:lnTo>
                <a:lnTo>
                  <a:pt x="2164556" y="7143"/>
                </a:lnTo>
                <a:lnTo>
                  <a:pt x="2214563" y="2381"/>
                </a:lnTo>
                <a:lnTo>
                  <a:pt x="2290763" y="0"/>
                </a:lnTo>
                <a:lnTo>
                  <a:pt x="2405063" y="11906"/>
                </a:lnTo>
                <a:lnTo>
                  <a:pt x="2507456" y="33337"/>
                </a:lnTo>
                <a:lnTo>
                  <a:pt x="2612231" y="66675"/>
                </a:lnTo>
                <a:lnTo>
                  <a:pt x="2645569" y="83343"/>
                </a:lnTo>
                <a:lnTo>
                  <a:pt x="2667000" y="100012"/>
                </a:lnTo>
                <a:lnTo>
                  <a:pt x="2683669" y="126206"/>
                </a:lnTo>
                <a:lnTo>
                  <a:pt x="2690813" y="152400"/>
                </a:lnTo>
                <a:lnTo>
                  <a:pt x="2681288" y="173831"/>
                </a:lnTo>
                <a:lnTo>
                  <a:pt x="2652713" y="197643"/>
                </a:lnTo>
                <a:lnTo>
                  <a:pt x="2597944" y="219075"/>
                </a:lnTo>
                <a:lnTo>
                  <a:pt x="2500313" y="247650"/>
                </a:lnTo>
                <a:lnTo>
                  <a:pt x="2426494" y="242887"/>
                </a:lnTo>
                <a:lnTo>
                  <a:pt x="2266950" y="233362"/>
                </a:lnTo>
                <a:lnTo>
                  <a:pt x="1931194" y="230981"/>
                </a:lnTo>
                <a:lnTo>
                  <a:pt x="1566863" y="250031"/>
                </a:lnTo>
                <a:lnTo>
                  <a:pt x="1300163" y="273843"/>
                </a:lnTo>
                <a:lnTo>
                  <a:pt x="992981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5" name="Google Shape;3885;p353"/>
          <p:cNvSpPr/>
          <p:nvPr/>
        </p:nvSpPr>
        <p:spPr>
          <a:xfrm>
            <a:off x="3795713" y="3360738"/>
            <a:ext cx="523875" cy="1344612"/>
          </a:xfrm>
          <a:custGeom>
            <a:avLst/>
            <a:gdLst/>
            <a:ahLst/>
            <a:cxnLst/>
            <a:rect l="l" t="t" r="r" b="b"/>
            <a:pathLst>
              <a:path w="523875" h="1345406" extrusionOk="0">
                <a:moveTo>
                  <a:pt x="233362" y="609600"/>
                </a:moveTo>
                <a:lnTo>
                  <a:pt x="233362" y="457200"/>
                </a:lnTo>
                <a:lnTo>
                  <a:pt x="228600" y="407194"/>
                </a:lnTo>
                <a:lnTo>
                  <a:pt x="216693" y="342900"/>
                </a:lnTo>
                <a:lnTo>
                  <a:pt x="200025" y="266700"/>
                </a:lnTo>
                <a:lnTo>
                  <a:pt x="185737" y="226219"/>
                </a:lnTo>
                <a:lnTo>
                  <a:pt x="166687" y="195262"/>
                </a:lnTo>
                <a:lnTo>
                  <a:pt x="126206" y="147637"/>
                </a:lnTo>
                <a:lnTo>
                  <a:pt x="23812" y="54769"/>
                </a:lnTo>
                <a:lnTo>
                  <a:pt x="7143" y="40481"/>
                </a:lnTo>
                <a:lnTo>
                  <a:pt x="0" y="28575"/>
                </a:lnTo>
                <a:lnTo>
                  <a:pt x="0" y="14287"/>
                </a:lnTo>
                <a:lnTo>
                  <a:pt x="7143" y="4762"/>
                </a:lnTo>
                <a:lnTo>
                  <a:pt x="30956" y="0"/>
                </a:lnTo>
                <a:lnTo>
                  <a:pt x="104775" y="0"/>
                </a:lnTo>
                <a:lnTo>
                  <a:pt x="178593" y="9525"/>
                </a:lnTo>
                <a:lnTo>
                  <a:pt x="276225" y="38100"/>
                </a:lnTo>
                <a:lnTo>
                  <a:pt x="352425" y="66675"/>
                </a:lnTo>
                <a:lnTo>
                  <a:pt x="438150" y="211931"/>
                </a:lnTo>
                <a:lnTo>
                  <a:pt x="457200" y="538162"/>
                </a:lnTo>
                <a:lnTo>
                  <a:pt x="481012" y="702469"/>
                </a:lnTo>
                <a:lnTo>
                  <a:pt x="507206" y="1071562"/>
                </a:lnTo>
                <a:lnTo>
                  <a:pt x="523875" y="1231106"/>
                </a:lnTo>
                <a:lnTo>
                  <a:pt x="511968" y="1281112"/>
                </a:lnTo>
                <a:lnTo>
                  <a:pt x="495300" y="1319212"/>
                </a:lnTo>
                <a:lnTo>
                  <a:pt x="485775" y="1333500"/>
                </a:lnTo>
                <a:lnTo>
                  <a:pt x="476250" y="1340644"/>
                </a:lnTo>
                <a:lnTo>
                  <a:pt x="450056" y="1345406"/>
                </a:lnTo>
                <a:lnTo>
                  <a:pt x="407193" y="1335881"/>
                </a:lnTo>
                <a:lnTo>
                  <a:pt x="369093" y="1321594"/>
                </a:lnTo>
                <a:lnTo>
                  <a:pt x="338137" y="1297781"/>
                </a:lnTo>
                <a:lnTo>
                  <a:pt x="309562" y="1254919"/>
                </a:lnTo>
                <a:lnTo>
                  <a:pt x="285750" y="1200150"/>
                </a:lnTo>
                <a:lnTo>
                  <a:pt x="259556" y="1128712"/>
                </a:lnTo>
                <a:lnTo>
                  <a:pt x="245268" y="1062037"/>
                </a:lnTo>
                <a:lnTo>
                  <a:pt x="238125" y="1004887"/>
                </a:lnTo>
                <a:lnTo>
                  <a:pt x="238125" y="907256"/>
                </a:lnTo>
                <a:cubicBezTo>
                  <a:pt x="236537" y="808037"/>
                  <a:pt x="234950" y="708819"/>
                  <a:pt x="233362" y="609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6" name="Google Shape;3886;p353"/>
          <p:cNvSpPr/>
          <p:nvPr/>
        </p:nvSpPr>
        <p:spPr>
          <a:xfrm>
            <a:off x="3311525" y="4905375"/>
            <a:ext cx="3705225" cy="511175"/>
          </a:xfrm>
          <a:custGeom>
            <a:avLst/>
            <a:gdLst/>
            <a:ahLst/>
            <a:cxnLst/>
            <a:rect l="l" t="t" r="r" b="b"/>
            <a:pathLst>
              <a:path w="3705225" h="511175" extrusionOk="0">
                <a:moveTo>
                  <a:pt x="1285875" y="339725"/>
                </a:moveTo>
                <a:lnTo>
                  <a:pt x="898525" y="400050"/>
                </a:lnTo>
                <a:lnTo>
                  <a:pt x="590550" y="457200"/>
                </a:lnTo>
                <a:lnTo>
                  <a:pt x="393700" y="511175"/>
                </a:lnTo>
                <a:lnTo>
                  <a:pt x="355600" y="504825"/>
                </a:lnTo>
                <a:lnTo>
                  <a:pt x="276225" y="466725"/>
                </a:lnTo>
                <a:lnTo>
                  <a:pt x="209550" y="419100"/>
                </a:lnTo>
                <a:lnTo>
                  <a:pt x="117475" y="323850"/>
                </a:lnTo>
                <a:lnTo>
                  <a:pt x="41275" y="228600"/>
                </a:lnTo>
                <a:lnTo>
                  <a:pt x="12700" y="193675"/>
                </a:lnTo>
                <a:lnTo>
                  <a:pt x="0" y="168275"/>
                </a:lnTo>
                <a:lnTo>
                  <a:pt x="0" y="139700"/>
                </a:lnTo>
                <a:lnTo>
                  <a:pt x="12700" y="117475"/>
                </a:lnTo>
                <a:lnTo>
                  <a:pt x="34925" y="120650"/>
                </a:lnTo>
                <a:lnTo>
                  <a:pt x="60325" y="136525"/>
                </a:lnTo>
                <a:lnTo>
                  <a:pt x="139700" y="180975"/>
                </a:lnTo>
                <a:lnTo>
                  <a:pt x="203200" y="200025"/>
                </a:lnTo>
                <a:lnTo>
                  <a:pt x="279400" y="219075"/>
                </a:lnTo>
                <a:lnTo>
                  <a:pt x="368300" y="231775"/>
                </a:lnTo>
                <a:lnTo>
                  <a:pt x="460375" y="231775"/>
                </a:lnTo>
                <a:lnTo>
                  <a:pt x="635000" y="219075"/>
                </a:lnTo>
                <a:lnTo>
                  <a:pt x="860425" y="187325"/>
                </a:lnTo>
                <a:lnTo>
                  <a:pt x="1419225" y="120650"/>
                </a:lnTo>
                <a:lnTo>
                  <a:pt x="1793875" y="82550"/>
                </a:lnTo>
                <a:lnTo>
                  <a:pt x="2041525" y="63500"/>
                </a:lnTo>
                <a:lnTo>
                  <a:pt x="2705100" y="41275"/>
                </a:lnTo>
                <a:lnTo>
                  <a:pt x="2994025" y="41275"/>
                </a:lnTo>
                <a:lnTo>
                  <a:pt x="3070225" y="34925"/>
                </a:lnTo>
                <a:lnTo>
                  <a:pt x="3190875" y="15875"/>
                </a:lnTo>
                <a:lnTo>
                  <a:pt x="3248025" y="0"/>
                </a:lnTo>
                <a:lnTo>
                  <a:pt x="3305175" y="0"/>
                </a:lnTo>
                <a:lnTo>
                  <a:pt x="3394075" y="15875"/>
                </a:lnTo>
                <a:lnTo>
                  <a:pt x="3517900" y="57150"/>
                </a:lnTo>
                <a:lnTo>
                  <a:pt x="3651250" y="120650"/>
                </a:lnTo>
                <a:lnTo>
                  <a:pt x="3676650" y="139700"/>
                </a:lnTo>
                <a:lnTo>
                  <a:pt x="3698875" y="165100"/>
                </a:lnTo>
                <a:lnTo>
                  <a:pt x="3705225" y="187325"/>
                </a:lnTo>
                <a:lnTo>
                  <a:pt x="3698875" y="219075"/>
                </a:lnTo>
                <a:lnTo>
                  <a:pt x="3673475" y="244475"/>
                </a:lnTo>
                <a:lnTo>
                  <a:pt x="3619500" y="266700"/>
                </a:lnTo>
                <a:lnTo>
                  <a:pt x="3536950" y="288925"/>
                </a:lnTo>
                <a:lnTo>
                  <a:pt x="3419475" y="276225"/>
                </a:lnTo>
                <a:lnTo>
                  <a:pt x="3044825" y="250825"/>
                </a:lnTo>
                <a:lnTo>
                  <a:pt x="2574925" y="244475"/>
                </a:lnTo>
                <a:lnTo>
                  <a:pt x="2041525" y="263525"/>
                </a:lnTo>
                <a:lnTo>
                  <a:pt x="1771650" y="285750"/>
                </a:lnTo>
                <a:lnTo>
                  <a:pt x="1285875" y="33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7" name="Google Shape;3887;p353"/>
          <p:cNvSpPr/>
          <p:nvPr/>
        </p:nvSpPr>
        <p:spPr>
          <a:xfrm>
            <a:off x="3425825" y="1911350"/>
            <a:ext cx="3470275" cy="454025"/>
          </a:xfrm>
          <a:custGeom>
            <a:avLst/>
            <a:gdLst/>
            <a:ahLst/>
            <a:cxnLst/>
            <a:rect l="l" t="t" r="r" b="b"/>
            <a:pathLst>
              <a:path w="3470275" h="454025" extrusionOk="0">
                <a:moveTo>
                  <a:pt x="838200" y="377825"/>
                </a:moveTo>
                <a:lnTo>
                  <a:pt x="260350" y="447675"/>
                </a:lnTo>
                <a:lnTo>
                  <a:pt x="219075" y="454025"/>
                </a:lnTo>
                <a:lnTo>
                  <a:pt x="0" y="215900"/>
                </a:lnTo>
                <a:lnTo>
                  <a:pt x="95250" y="225425"/>
                </a:lnTo>
                <a:lnTo>
                  <a:pt x="650875" y="209550"/>
                </a:lnTo>
                <a:lnTo>
                  <a:pt x="1127125" y="180975"/>
                </a:lnTo>
                <a:lnTo>
                  <a:pt x="1546225" y="155575"/>
                </a:lnTo>
                <a:lnTo>
                  <a:pt x="1816100" y="133350"/>
                </a:lnTo>
                <a:lnTo>
                  <a:pt x="2365375" y="98425"/>
                </a:lnTo>
                <a:lnTo>
                  <a:pt x="2587625" y="79375"/>
                </a:lnTo>
                <a:lnTo>
                  <a:pt x="2714625" y="66675"/>
                </a:lnTo>
                <a:lnTo>
                  <a:pt x="2809875" y="50800"/>
                </a:lnTo>
                <a:lnTo>
                  <a:pt x="2867025" y="34925"/>
                </a:lnTo>
                <a:lnTo>
                  <a:pt x="2952750" y="0"/>
                </a:lnTo>
                <a:lnTo>
                  <a:pt x="3009900" y="3175"/>
                </a:lnTo>
                <a:lnTo>
                  <a:pt x="3130550" y="28575"/>
                </a:lnTo>
                <a:lnTo>
                  <a:pt x="3225800" y="53975"/>
                </a:lnTo>
                <a:lnTo>
                  <a:pt x="3327400" y="98425"/>
                </a:lnTo>
                <a:lnTo>
                  <a:pt x="3409950" y="149225"/>
                </a:lnTo>
                <a:lnTo>
                  <a:pt x="3432175" y="165100"/>
                </a:lnTo>
                <a:lnTo>
                  <a:pt x="3457575" y="196850"/>
                </a:lnTo>
                <a:lnTo>
                  <a:pt x="3467100" y="222250"/>
                </a:lnTo>
                <a:lnTo>
                  <a:pt x="3470275" y="250825"/>
                </a:lnTo>
                <a:lnTo>
                  <a:pt x="3457575" y="279400"/>
                </a:lnTo>
                <a:lnTo>
                  <a:pt x="3435350" y="295275"/>
                </a:lnTo>
                <a:lnTo>
                  <a:pt x="3394075" y="314325"/>
                </a:lnTo>
                <a:lnTo>
                  <a:pt x="3216275" y="301625"/>
                </a:lnTo>
                <a:lnTo>
                  <a:pt x="2847975" y="288925"/>
                </a:lnTo>
                <a:lnTo>
                  <a:pt x="2286000" y="288925"/>
                </a:lnTo>
                <a:lnTo>
                  <a:pt x="1781175" y="304800"/>
                </a:lnTo>
                <a:lnTo>
                  <a:pt x="1149350" y="346075"/>
                </a:lnTo>
                <a:lnTo>
                  <a:pt x="838200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8" name="Google Shape;3888;p353"/>
          <p:cNvSpPr/>
          <p:nvPr/>
        </p:nvSpPr>
        <p:spPr>
          <a:xfrm rot="-5400000">
            <a:off x="1431926" y="3173412"/>
            <a:ext cx="3344862" cy="1173163"/>
          </a:xfrm>
          <a:custGeom>
            <a:avLst/>
            <a:gdLst/>
            <a:ahLst/>
            <a:cxnLst/>
            <a:rect l="l" t="t" r="r" b="b"/>
            <a:pathLst>
              <a:path w="3344636" h="1172936" extrusionOk="0">
                <a:moveTo>
                  <a:pt x="2403022" y="840921"/>
                </a:moveTo>
                <a:lnTo>
                  <a:pt x="2650672" y="868136"/>
                </a:lnTo>
                <a:lnTo>
                  <a:pt x="2979965" y="887186"/>
                </a:lnTo>
                <a:lnTo>
                  <a:pt x="3020786" y="887186"/>
                </a:lnTo>
                <a:lnTo>
                  <a:pt x="3072493" y="876300"/>
                </a:lnTo>
                <a:lnTo>
                  <a:pt x="3137808" y="849086"/>
                </a:lnTo>
                <a:lnTo>
                  <a:pt x="3214008" y="789214"/>
                </a:lnTo>
                <a:lnTo>
                  <a:pt x="3290208" y="718457"/>
                </a:lnTo>
                <a:lnTo>
                  <a:pt x="3309258" y="704850"/>
                </a:lnTo>
                <a:lnTo>
                  <a:pt x="3333750" y="707571"/>
                </a:lnTo>
                <a:lnTo>
                  <a:pt x="3344636" y="723900"/>
                </a:lnTo>
                <a:lnTo>
                  <a:pt x="3344636" y="775607"/>
                </a:lnTo>
                <a:lnTo>
                  <a:pt x="3309258" y="947057"/>
                </a:lnTo>
                <a:lnTo>
                  <a:pt x="3284765" y="1045028"/>
                </a:lnTo>
                <a:lnTo>
                  <a:pt x="3083379" y="1172936"/>
                </a:lnTo>
                <a:lnTo>
                  <a:pt x="2884715" y="1159328"/>
                </a:lnTo>
                <a:lnTo>
                  <a:pt x="2536372" y="1118507"/>
                </a:lnTo>
                <a:lnTo>
                  <a:pt x="2147208" y="1055914"/>
                </a:lnTo>
                <a:lnTo>
                  <a:pt x="1885950" y="1004207"/>
                </a:lnTo>
                <a:lnTo>
                  <a:pt x="1679122" y="949778"/>
                </a:lnTo>
                <a:lnTo>
                  <a:pt x="1431472" y="879021"/>
                </a:lnTo>
                <a:lnTo>
                  <a:pt x="1246415" y="816428"/>
                </a:lnTo>
                <a:lnTo>
                  <a:pt x="1066800" y="740228"/>
                </a:lnTo>
                <a:lnTo>
                  <a:pt x="870858" y="644978"/>
                </a:lnTo>
                <a:lnTo>
                  <a:pt x="693965" y="547007"/>
                </a:lnTo>
                <a:lnTo>
                  <a:pt x="552450" y="459921"/>
                </a:lnTo>
                <a:lnTo>
                  <a:pt x="381000" y="342900"/>
                </a:lnTo>
                <a:lnTo>
                  <a:pt x="234043" y="239486"/>
                </a:lnTo>
                <a:lnTo>
                  <a:pt x="19050" y="73478"/>
                </a:lnTo>
                <a:lnTo>
                  <a:pt x="5443" y="54428"/>
                </a:lnTo>
                <a:lnTo>
                  <a:pt x="0" y="27214"/>
                </a:lnTo>
                <a:lnTo>
                  <a:pt x="5443" y="8164"/>
                </a:lnTo>
                <a:lnTo>
                  <a:pt x="24493" y="0"/>
                </a:lnTo>
                <a:lnTo>
                  <a:pt x="46265" y="2721"/>
                </a:lnTo>
                <a:lnTo>
                  <a:pt x="283029" y="160564"/>
                </a:lnTo>
                <a:lnTo>
                  <a:pt x="481693" y="269421"/>
                </a:lnTo>
                <a:lnTo>
                  <a:pt x="762000" y="400050"/>
                </a:lnTo>
                <a:lnTo>
                  <a:pt x="1137558" y="547007"/>
                </a:lnTo>
                <a:lnTo>
                  <a:pt x="1453243" y="642257"/>
                </a:lnTo>
                <a:lnTo>
                  <a:pt x="1730829" y="713014"/>
                </a:lnTo>
                <a:lnTo>
                  <a:pt x="2068286" y="781050"/>
                </a:lnTo>
                <a:lnTo>
                  <a:pt x="2403022" y="84092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9" name="Google Shape;3889;p353"/>
          <p:cNvSpPr/>
          <p:nvPr/>
        </p:nvSpPr>
        <p:spPr>
          <a:xfrm>
            <a:off x="4052888" y="3192463"/>
            <a:ext cx="2528887" cy="1427162"/>
          </a:xfrm>
          <a:custGeom>
            <a:avLst/>
            <a:gdLst/>
            <a:ahLst/>
            <a:cxnLst/>
            <a:rect l="l" t="t" r="r" b="b"/>
            <a:pathLst>
              <a:path w="2528887" h="1426369" extrusionOk="0">
                <a:moveTo>
                  <a:pt x="535781" y="342900"/>
                </a:moveTo>
                <a:lnTo>
                  <a:pt x="247650" y="366713"/>
                </a:lnTo>
                <a:lnTo>
                  <a:pt x="95250" y="388144"/>
                </a:lnTo>
                <a:lnTo>
                  <a:pt x="0" y="292894"/>
                </a:lnTo>
                <a:lnTo>
                  <a:pt x="69056" y="235744"/>
                </a:lnTo>
                <a:lnTo>
                  <a:pt x="240506" y="219075"/>
                </a:lnTo>
                <a:lnTo>
                  <a:pt x="1045368" y="121444"/>
                </a:lnTo>
                <a:lnTo>
                  <a:pt x="1302543" y="100013"/>
                </a:lnTo>
                <a:lnTo>
                  <a:pt x="1819275" y="64294"/>
                </a:lnTo>
                <a:lnTo>
                  <a:pt x="2005012" y="40482"/>
                </a:lnTo>
                <a:lnTo>
                  <a:pt x="2064543" y="28575"/>
                </a:lnTo>
                <a:lnTo>
                  <a:pt x="2088356" y="19050"/>
                </a:lnTo>
                <a:lnTo>
                  <a:pt x="2107406" y="7144"/>
                </a:lnTo>
                <a:lnTo>
                  <a:pt x="2133600" y="0"/>
                </a:lnTo>
                <a:lnTo>
                  <a:pt x="2181225" y="4763"/>
                </a:lnTo>
                <a:lnTo>
                  <a:pt x="2228850" y="21432"/>
                </a:lnTo>
                <a:lnTo>
                  <a:pt x="2390775" y="100013"/>
                </a:lnTo>
                <a:lnTo>
                  <a:pt x="2459831" y="147638"/>
                </a:lnTo>
                <a:lnTo>
                  <a:pt x="2495550" y="173832"/>
                </a:lnTo>
                <a:lnTo>
                  <a:pt x="2516981" y="200025"/>
                </a:lnTo>
                <a:lnTo>
                  <a:pt x="2526506" y="226219"/>
                </a:lnTo>
                <a:lnTo>
                  <a:pt x="2528887" y="250032"/>
                </a:lnTo>
                <a:lnTo>
                  <a:pt x="2519362" y="280988"/>
                </a:lnTo>
                <a:lnTo>
                  <a:pt x="2505075" y="297657"/>
                </a:lnTo>
                <a:lnTo>
                  <a:pt x="2474118" y="333375"/>
                </a:lnTo>
                <a:lnTo>
                  <a:pt x="2445543" y="371475"/>
                </a:lnTo>
                <a:lnTo>
                  <a:pt x="2426493" y="404813"/>
                </a:lnTo>
                <a:lnTo>
                  <a:pt x="2412206" y="469107"/>
                </a:lnTo>
                <a:lnTo>
                  <a:pt x="2307431" y="797719"/>
                </a:lnTo>
                <a:lnTo>
                  <a:pt x="2252662" y="985838"/>
                </a:lnTo>
                <a:lnTo>
                  <a:pt x="2193131" y="1185863"/>
                </a:lnTo>
                <a:lnTo>
                  <a:pt x="2155031" y="1307307"/>
                </a:lnTo>
                <a:lnTo>
                  <a:pt x="2112168" y="1407319"/>
                </a:lnTo>
                <a:lnTo>
                  <a:pt x="2097881" y="1421607"/>
                </a:lnTo>
                <a:lnTo>
                  <a:pt x="2078831" y="1426369"/>
                </a:lnTo>
                <a:lnTo>
                  <a:pt x="2043112" y="1416844"/>
                </a:lnTo>
                <a:lnTo>
                  <a:pt x="2009775" y="1402557"/>
                </a:lnTo>
                <a:lnTo>
                  <a:pt x="1943100" y="1340644"/>
                </a:lnTo>
                <a:lnTo>
                  <a:pt x="1988343" y="1152525"/>
                </a:lnTo>
                <a:lnTo>
                  <a:pt x="2052637" y="795338"/>
                </a:lnTo>
                <a:lnTo>
                  <a:pt x="2083593" y="623888"/>
                </a:lnTo>
                <a:lnTo>
                  <a:pt x="2121693" y="364332"/>
                </a:lnTo>
                <a:lnTo>
                  <a:pt x="2124075" y="321469"/>
                </a:lnTo>
                <a:lnTo>
                  <a:pt x="2121693" y="307182"/>
                </a:lnTo>
                <a:lnTo>
                  <a:pt x="2114550" y="292894"/>
                </a:lnTo>
                <a:lnTo>
                  <a:pt x="2090737" y="276225"/>
                </a:lnTo>
                <a:lnTo>
                  <a:pt x="2076450" y="271463"/>
                </a:lnTo>
                <a:lnTo>
                  <a:pt x="2052637" y="264319"/>
                </a:lnTo>
                <a:lnTo>
                  <a:pt x="2005012" y="257175"/>
                </a:lnTo>
                <a:lnTo>
                  <a:pt x="1295400" y="280988"/>
                </a:lnTo>
                <a:lnTo>
                  <a:pt x="1038225" y="304800"/>
                </a:lnTo>
                <a:lnTo>
                  <a:pt x="535781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0" name="Google Shape;3890;p353"/>
          <p:cNvSpPr/>
          <p:nvPr/>
        </p:nvSpPr>
        <p:spPr>
          <a:xfrm>
            <a:off x="4160838" y="3819525"/>
            <a:ext cx="2076450" cy="242888"/>
          </a:xfrm>
          <a:custGeom>
            <a:avLst/>
            <a:gdLst/>
            <a:ahLst/>
            <a:cxnLst/>
            <a:rect l="l" t="t" r="r" b="b"/>
            <a:pathLst>
              <a:path w="2076450" h="242888" extrusionOk="0">
                <a:moveTo>
                  <a:pt x="492919" y="228600"/>
                </a:moveTo>
                <a:lnTo>
                  <a:pt x="57150" y="242888"/>
                </a:lnTo>
                <a:lnTo>
                  <a:pt x="0" y="161925"/>
                </a:lnTo>
                <a:lnTo>
                  <a:pt x="78581" y="85725"/>
                </a:lnTo>
                <a:lnTo>
                  <a:pt x="373856" y="78581"/>
                </a:lnTo>
                <a:lnTo>
                  <a:pt x="538162" y="69056"/>
                </a:lnTo>
                <a:lnTo>
                  <a:pt x="952500" y="33338"/>
                </a:lnTo>
                <a:lnTo>
                  <a:pt x="1197769" y="11906"/>
                </a:lnTo>
                <a:lnTo>
                  <a:pt x="1609725" y="0"/>
                </a:lnTo>
                <a:lnTo>
                  <a:pt x="1857375" y="2381"/>
                </a:lnTo>
                <a:lnTo>
                  <a:pt x="2007394" y="9525"/>
                </a:lnTo>
                <a:lnTo>
                  <a:pt x="2076450" y="97631"/>
                </a:lnTo>
                <a:lnTo>
                  <a:pt x="1964531" y="166688"/>
                </a:lnTo>
                <a:lnTo>
                  <a:pt x="1709737" y="157163"/>
                </a:lnTo>
                <a:lnTo>
                  <a:pt x="1464469" y="161925"/>
                </a:lnTo>
                <a:lnTo>
                  <a:pt x="1188244" y="164306"/>
                </a:lnTo>
                <a:lnTo>
                  <a:pt x="928687" y="192881"/>
                </a:lnTo>
                <a:lnTo>
                  <a:pt x="492919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1" name="Google Shape;3891;p353"/>
          <p:cNvSpPr/>
          <p:nvPr/>
        </p:nvSpPr>
        <p:spPr>
          <a:xfrm>
            <a:off x="4233863" y="4343400"/>
            <a:ext cx="1871662" cy="252413"/>
          </a:xfrm>
          <a:custGeom>
            <a:avLst/>
            <a:gdLst/>
            <a:ahLst/>
            <a:cxnLst/>
            <a:rect l="l" t="t" r="r" b="b"/>
            <a:pathLst>
              <a:path w="1871662" h="252413" extrusionOk="0">
                <a:moveTo>
                  <a:pt x="347662" y="245269"/>
                </a:moveTo>
                <a:lnTo>
                  <a:pt x="45243" y="252413"/>
                </a:lnTo>
                <a:lnTo>
                  <a:pt x="0" y="166688"/>
                </a:lnTo>
                <a:lnTo>
                  <a:pt x="54768" y="97631"/>
                </a:lnTo>
                <a:lnTo>
                  <a:pt x="400050" y="85725"/>
                </a:lnTo>
                <a:lnTo>
                  <a:pt x="857250" y="45244"/>
                </a:lnTo>
                <a:lnTo>
                  <a:pt x="1121568" y="23813"/>
                </a:lnTo>
                <a:lnTo>
                  <a:pt x="1385887" y="11906"/>
                </a:lnTo>
                <a:lnTo>
                  <a:pt x="1835943" y="0"/>
                </a:lnTo>
                <a:lnTo>
                  <a:pt x="1871662" y="145256"/>
                </a:lnTo>
                <a:lnTo>
                  <a:pt x="1778793" y="202406"/>
                </a:lnTo>
                <a:lnTo>
                  <a:pt x="1750218" y="183356"/>
                </a:lnTo>
                <a:lnTo>
                  <a:pt x="1714500" y="176213"/>
                </a:lnTo>
                <a:lnTo>
                  <a:pt x="1614487" y="171450"/>
                </a:lnTo>
                <a:lnTo>
                  <a:pt x="1121568" y="202406"/>
                </a:lnTo>
                <a:lnTo>
                  <a:pt x="859631" y="207169"/>
                </a:lnTo>
                <a:lnTo>
                  <a:pt x="347662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353"/>
          <p:cNvSpPr/>
          <p:nvPr/>
        </p:nvSpPr>
        <p:spPr>
          <a:xfrm rot="-5400000">
            <a:off x="3259138" y="3941763"/>
            <a:ext cx="3797300" cy="539750"/>
          </a:xfrm>
          <a:custGeom>
            <a:avLst/>
            <a:gdLst/>
            <a:ahLst/>
            <a:cxnLst/>
            <a:rect l="l" t="t" r="r" b="b"/>
            <a:pathLst>
              <a:path w="3797300" h="539750" extrusionOk="0">
                <a:moveTo>
                  <a:pt x="2498725" y="212725"/>
                </a:moveTo>
                <a:lnTo>
                  <a:pt x="3546475" y="212725"/>
                </a:lnTo>
                <a:lnTo>
                  <a:pt x="3632200" y="203200"/>
                </a:lnTo>
                <a:lnTo>
                  <a:pt x="3654425" y="190500"/>
                </a:lnTo>
                <a:lnTo>
                  <a:pt x="3670300" y="168275"/>
                </a:lnTo>
                <a:lnTo>
                  <a:pt x="3714750" y="95250"/>
                </a:lnTo>
                <a:lnTo>
                  <a:pt x="3743325" y="28575"/>
                </a:lnTo>
                <a:lnTo>
                  <a:pt x="3762375" y="3175"/>
                </a:lnTo>
                <a:lnTo>
                  <a:pt x="3778250" y="0"/>
                </a:lnTo>
                <a:lnTo>
                  <a:pt x="3794125" y="12700"/>
                </a:lnTo>
                <a:lnTo>
                  <a:pt x="3797300" y="50800"/>
                </a:lnTo>
                <a:lnTo>
                  <a:pt x="3797300" y="127000"/>
                </a:lnTo>
                <a:lnTo>
                  <a:pt x="3794125" y="219075"/>
                </a:lnTo>
                <a:lnTo>
                  <a:pt x="3784600" y="288925"/>
                </a:lnTo>
                <a:lnTo>
                  <a:pt x="3765550" y="381000"/>
                </a:lnTo>
                <a:lnTo>
                  <a:pt x="3743325" y="444500"/>
                </a:lnTo>
                <a:lnTo>
                  <a:pt x="3711575" y="508000"/>
                </a:lnTo>
                <a:lnTo>
                  <a:pt x="3689350" y="530225"/>
                </a:lnTo>
                <a:lnTo>
                  <a:pt x="3657600" y="539750"/>
                </a:lnTo>
                <a:lnTo>
                  <a:pt x="3625850" y="533400"/>
                </a:lnTo>
                <a:lnTo>
                  <a:pt x="3575050" y="508000"/>
                </a:lnTo>
                <a:lnTo>
                  <a:pt x="3540125" y="485775"/>
                </a:lnTo>
                <a:lnTo>
                  <a:pt x="3479800" y="466725"/>
                </a:lnTo>
                <a:lnTo>
                  <a:pt x="3175000" y="457200"/>
                </a:lnTo>
                <a:lnTo>
                  <a:pt x="2787650" y="463550"/>
                </a:lnTo>
                <a:lnTo>
                  <a:pt x="2635250" y="460375"/>
                </a:lnTo>
                <a:lnTo>
                  <a:pt x="2273300" y="463550"/>
                </a:lnTo>
                <a:lnTo>
                  <a:pt x="1727200" y="463550"/>
                </a:lnTo>
                <a:lnTo>
                  <a:pt x="911225" y="457200"/>
                </a:lnTo>
                <a:lnTo>
                  <a:pt x="342900" y="460375"/>
                </a:lnTo>
                <a:lnTo>
                  <a:pt x="263525" y="460375"/>
                </a:lnTo>
                <a:lnTo>
                  <a:pt x="168275" y="444500"/>
                </a:lnTo>
                <a:lnTo>
                  <a:pt x="63500" y="412750"/>
                </a:lnTo>
                <a:lnTo>
                  <a:pt x="15875" y="384175"/>
                </a:lnTo>
                <a:lnTo>
                  <a:pt x="0" y="361950"/>
                </a:lnTo>
                <a:lnTo>
                  <a:pt x="3175" y="339725"/>
                </a:lnTo>
                <a:lnTo>
                  <a:pt x="25400" y="282575"/>
                </a:lnTo>
                <a:lnTo>
                  <a:pt x="60325" y="244475"/>
                </a:lnTo>
                <a:lnTo>
                  <a:pt x="101600" y="219075"/>
                </a:lnTo>
                <a:lnTo>
                  <a:pt x="196850" y="180975"/>
                </a:lnTo>
                <a:lnTo>
                  <a:pt x="333375" y="152400"/>
                </a:lnTo>
                <a:lnTo>
                  <a:pt x="441325" y="146050"/>
                </a:lnTo>
                <a:lnTo>
                  <a:pt x="469900" y="155575"/>
                </a:lnTo>
                <a:lnTo>
                  <a:pt x="514350" y="171450"/>
                </a:lnTo>
                <a:lnTo>
                  <a:pt x="612775" y="187325"/>
                </a:lnTo>
                <a:lnTo>
                  <a:pt x="917575" y="209550"/>
                </a:lnTo>
                <a:lnTo>
                  <a:pt x="1133475" y="215900"/>
                </a:lnTo>
                <a:lnTo>
                  <a:pt x="1574800" y="215900"/>
                </a:lnTo>
                <a:lnTo>
                  <a:pt x="1749425" y="219075"/>
                </a:lnTo>
                <a:lnTo>
                  <a:pt x="2498725" y="212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861FDD-C609-894F-B24E-622EBBB446D7}"/>
              </a:ext>
            </a:extLst>
          </p:cNvPr>
          <p:cNvGrpSpPr/>
          <p:nvPr/>
        </p:nvGrpSpPr>
        <p:grpSpPr>
          <a:xfrm>
            <a:off x="2525794" y="1405938"/>
            <a:ext cx="4498975" cy="4724400"/>
            <a:chOff x="2670175" y="1538288"/>
            <a:chExt cx="4498975" cy="4724400"/>
          </a:xfrm>
        </p:grpSpPr>
        <p:sp>
          <p:nvSpPr>
            <p:cNvPr id="13" name="Google Shape;3883;p353">
              <a:extLst>
                <a:ext uri="{FF2B5EF4-FFF2-40B4-BE49-F238E27FC236}">
                  <a16:creationId xmlns:a16="http://schemas.microsoft.com/office/drawing/2014/main" id="{656DB91F-C6E8-3A4C-A6BB-3313081536F8}"/>
                </a:ext>
              </a:extLst>
            </p:cNvPr>
            <p:cNvSpPr/>
            <p:nvPr/>
          </p:nvSpPr>
          <p:spPr>
            <a:xfrm>
              <a:off x="4900613" y="1538288"/>
              <a:ext cx="560387" cy="749300"/>
            </a:xfrm>
            <a:custGeom>
              <a:avLst/>
              <a:gdLst/>
              <a:ahLst/>
              <a:cxnLst/>
              <a:rect l="l" t="t" r="r" b="b"/>
              <a:pathLst>
                <a:path w="559593" h="750093" extrusionOk="0">
                  <a:moveTo>
                    <a:pt x="221456" y="495300"/>
                  </a:moveTo>
                  <a:lnTo>
                    <a:pt x="221456" y="323850"/>
                  </a:lnTo>
                  <a:lnTo>
                    <a:pt x="219075" y="300037"/>
                  </a:lnTo>
                  <a:lnTo>
                    <a:pt x="209550" y="266700"/>
                  </a:lnTo>
                  <a:lnTo>
                    <a:pt x="197643" y="242887"/>
                  </a:lnTo>
                  <a:lnTo>
                    <a:pt x="169068" y="207168"/>
                  </a:lnTo>
                  <a:lnTo>
                    <a:pt x="130968" y="164306"/>
                  </a:lnTo>
                  <a:lnTo>
                    <a:pt x="97631" y="135731"/>
                  </a:lnTo>
                  <a:lnTo>
                    <a:pt x="35718" y="92868"/>
                  </a:lnTo>
                  <a:lnTo>
                    <a:pt x="7143" y="73818"/>
                  </a:lnTo>
                  <a:lnTo>
                    <a:pt x="0" y="59531"/>
                  </a:lnTo>
                  <a:lnTo>
                    <a:pt x="2381" y="40481"/>
                  </a:lnTo>
                  <a:lnTo>
                    <a:pt x="19050" y="26193"/>
                  </a:lnTo>
                  <a:lnTo>
                    <a:pt x="47625" y="11906"/>
                  </a:lnTo>
                  <a:lnTo>
                    <a:pt x="80962" y="2381"/>
                  </a:lnTo>
                  <a:lnTo>
                    <a:pt x="123825" y="0"/>
                  </a:lnTo>
                  <a:lnTo>
                    <a:pt x="223837" y="16668"/>
                  </a:lnTo>
                  <a:lnTo>
                    <a:pt x="297656" y="35718"/>
                  </a:lnTo>
                  <a:lnTo>
                    <a:pt x="361950" y="61912"/>
                  </a:lnTo>
                  <a:lnTo>
                    <a:pt x="428625" y="97631"/>
                  </a:lnTo>
                  <a:lnTo>
                    <a:pt x="507206" y="159543"/>
                  </a:lnTo>
                  <a:lnTo>
                    <a:pt x="540543" y="192881"/>
                  </a:lnTo>
                  <a:lnTo>
                    <a:pt x="552450" y="209550"/>
                  </a:lnTo>
                  <a:lnTo>
                    <a:pt x="559593" y="240506"/>
                  </a:lnTo>
                  <a:lnTo>
                    <a:pt x="554831" y="273843"/>
                  </a:lnTo>
                  <a:lnTo>
                    <a:pt x="533400" y="338137"/>
                  </a:lnTo>
                  <a:lnTo>
                    <a:pt x="514350" y="395287"/>
                  </a:lnTo>
                  <a:lnTo>
                    <a:pt x="502443" y="450056"/>
                  </a:lnTo>
                  <a:lnTo>
                    <a:pt x="495300" y="531018"/>
                  </a:lnTo>
                  <a:lnTo>
                    <a:pt x="490537" y="661987"/>
                  </a:lnTo>
                  <a:lnTo>
                    <a:pt x="490537" y="733425"/>
                  </a:lnTo>
                  <a:lnTo>
                    <a:pt x="219075" y="750093"/>
                  </a:lnTo>
                  <a:cubicBezTo>
                    <a:pt x="219869" y="665162"/>
                    <a:pt x="220662" y="580231"/>
                    <a:pt x="221456" y="49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84;p353">
              <a:extLst>
                <a:ext uri="{FF2B5EF4-FFF2-40B4-BE49-F238E27FC236}">
                  <a16:creationId xmlns:a16="http://schemas.microsoft.com/office/drawing/2014/main" id="{EA41FB68-F0C7-664D-8FC5-A56EF24C5150}"/>
                </a:ext>
              </a:extLst>
            </p:cNvPr>
            <p:cNvSpPr/>
            <p:nvPr/>
          </p:nvSpPr>
          <p:spPr>
            <a:xfrm>
              <a:off x="3943350" y="2814638"/>
              <a:ext cx="2690813" cy="384175"/>
            </a:xfrm>
            <a:custGeom>
              <a:avLst/>
              <a:gdLst/>
              <a:ahLst/>
              <a:cxnLst/>
              <a:rect l="l" t="t" r="r" b="b"/>
              <a:pathLst>
                <a:path w="2690813" h="383381" extrusionOk="0">
                  <a:moveTo>
                    <a:pt x="992981" y="297656"/>
                  </a:moveTo>
                  <a:lnTo>
                    <a:pt x="633413" y="345281"/>
                  </a:lnTo>
                  <a:lnTo>
                    <a:pt x="404813" y="383381"/>
                  </a:lnTo>
                  <a:lnTo>
                    <a:pt x="369094" y="381000"/>
                  </a:lnTo>
                  <a:lnTo>
                    <a:pt x="307181" y="357187"/>
                  </a:lnTo>
                  <a:lnTo>
                    <a:pt x="214313" y="309562"/>
                  </a:lnTo>
                  <a:lnTo>
                    <a:pt x="119063" y="240506"/>
                  </a:lnTo>
                  <a:lnTo>
                    <a:pt x="30956" y="159543"/>
                  </a:lnTo>
                  <a:lnTo>
                    <a:pt x="9525" y="133350"/>
                  </a:lnTo>
                  <a:lnTo>
                    <a:pt x="0" y="107156"/>
                  </a:lnTo>
                  <a:lnTo>
                    <a:pt x="4763" y="90487"/>
                  </a:lnTo>
                  <a:lnTo>
                    <a:pt x="21431" y="83343"/>
                  </a:lnTo>
                  <a:lnTo>
                    <a:pt x="42863" y="88106"/>
                  </a:lnTo>
                  <a:lnTo>
                    <a:pt x="142875" y="126206"/>
                  </a:lnTo>
                  <a:lnTo>
                    <a:pt x="207169" y="147637"/>
                  </a:lnTo>
                  <a:lnTo>
                    <a:pt x="292894" y="169068"/>
                  </a:lnTo>
                  <a:lnTo>
                    <a:pt x="378619" y="183356"/>
                  </a:lnTo>
                  <a:lnTo>
                    <a:pt x="452438" y="188118"/>
                  </a:lnTo>
                  <a:lnTo>
                    <a:pt x="516731" y="180975"/>
                  </a:lnTo>
                  <a:lnTo>
                    <a:pt x="942975" y="135731"/>
                  </a:lnTo>
                  <a:lnTo>
                    <a:pt x="1304925" y="95250"/>
                  </a:lnTo>
                  <a:lnTo>
                    <a:pt x="1562100" y="76200"/>
                  </a:lnTo>
                  <a:lnTo>
                    <a:pt x="1771650" y="71437"/>
                  </a:lnTo>
                  <a:lnTo>
                    <a:pt x="1878806" y="66675"/>
                  </a:lnTo>
                  <a:lnTo>
                    <a:pt x="1981200" y="57150"/>
                  </a:lnTo>
                  <a:lnTo>
                    <a:pt x="2071688" y="42862"/>
                  </a:lnTo>
                  <a:lnTo>
                    <a:pt x="2109788" y="30956"/>
                  </a:lnTo>
                  <a:lnTo>
                    <a:pt x="2164556" y="7143"/>
                  </a:lnTo>
                  <a:lnTo>
                    <a:pt x="2214563" y="2381"/>
                  </a:lnTo>
                  <a:lnTo>
                    <a:pt x="2290763" y="0"/>
                  </a:lnTo>
                  <a:lnTo>
                    <a:pt x="2405063" y="11906"/>
                  </a:lnTo>
                  <a:lnTo>
                    <a:pt x="2507456" y="33337"/>
                  </a:lnTo>
                  <a:lnTo>
                    <a:pt x="2612231" y="66675"/>
                  </a:lnTo>
                  <a:lnTo>
                    <a:pt x="2645569" y="83343"/>
                  </a:lnTo>
                  <a:lnTo>
                    <a:pt x="2667000" y="100012"/>
                  </a:lnTo>
                  <a:lnTo>
                    <a:pt x="2683669" y="126206"/>
                  </a:lnTo>
                  <a:lnTo>
                    <a:pt x="2690813" y="152400"/>
                  </a:lnTo>
                  <a:lnTo>
                    <a:pt x="2681288" y="173831"/>
                  </a:lnTo>
                  <a:lnTo>
                    <a:pt x="2652713" y="197643"/>
                  </a:lnTo>
                  <a:lnTo>
                    <a:pt x="2597944" y="219075"/>
                  </a:lnTo>
                  <a:lnTo>
                    <a:pt x="2500313" y="247650"/>
                  </a:lnTo>
                  <a:lnTo>
                    <a:pt x="2426494" y="242887"/>
                  </a:lnTo>
                  <a:lnTo>
                    <a:pt x="2266950" y="233362"/>
                  </a:lnTo>
                  <a:lnTo>
                    <a:pt x="1931194" y="230981"/>
                  </a:lnTo>
                  <a:lnTo>
                    <a:pt x="1566863" y="250031"/>
                  </a:lnTo>
                  <a:lnTo>
                    <a:pt x="1300163" y="273843"/>
                  </a:lnTo>
                  <a:lnTo>
                    <a:pt x="992981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85;p353">
              <a:extLst>
                <a:ext uri="{FF2B5EF4-FFF2-40B4-BE49-F238E27FC236}">
                  <a16:creationId xmlns:a16="http://schemas.microsoft.com/office/drawing/2014/main" id="{4EFDE784-AF43-2D4A-A3A3-6E7C29340516}"/>
                </a:ext>
              </a:extLst>
            </p:cNvPr>
            <p:cNvSpPr/>
            <p:nvPr/>
          </p:nvSpPr>
          <p:spPr>
            <a:xfrm>
              <a:off x="3948113" y="3513138"/>
              <a:ext cx="523875" cy="1344612"/>
            </a:xfrm>
            <a:custGeom>
              <a:avLst/>
              <a:gdLst/>
              <a:ahLst/>
              <a:cxnLst/>
              <a:rect l="l" t="t" r="r" b="b"/>
              <a:pathLst>
                <a:path w="523875" h="1345406" extrusionOk="0">
                  <a:moveTo>
                    <a:pt x="233362" y="609600"/>
                  </a:moveTo>
                  <a:lnTo>
                    <a:pt x="233362" y="457200"/>
                  </a:lnTo>
                  <a:lnTo>
                    <a:pt x="228600" y="407194"/>
                  </a:lnTo>
                  <a:lnTo>
                    <a:pt x="216693" y="342900"/>
                  </a:lnTo>
                  <a:lnTo>
                    <a:pt x="200025" y="266700"/>
                  </a:lnTo>
                  <a:lnTo>
                    <a:pt x="185737" y="226219"/>
                  </a:lnTo>
                  <a:lnTo>
                    <a:pt x="166687" y="195262"/>
                  </a:lnTo>
                  <a:lnTo>
                    <a:pt x="126206" y="147637"/>
                  </a:lnTo>
                  <a:lnTo>
                    <a:pt x="23812" y="54769"/>
                  </a:lnTo>
                  <a:lnTo>
                    <a:pt x="7143" y="40481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7143" y="4762"/>
                  </a:lnTo>
                  <a:lnTo>
                    <a:pt x="30956" y="0"/>
                  </a:lnTo>
                  <a:lnTo>
                    <a:pt x="104775" y="0"/>
                  </a:lnTo>
                  <a:lnTo>
                    <a:pt x="178593" y="9525"/>
                  </a:lnTo>
                  <a:lnTo>
                    <a:pt x="276225" y="38100"/>
                  </a:lnTo>
                  <a:lnTo>
                    <a:pt x="352425" y="66675"/>
                  </a:lnTo>
                  <a:lnTo>
                    <a:pt x="438150" y="211931"/>
                  </a:lnTo>
                  <a:lnTo>
                    <a:pt x="457200" y="538162"/>
                  </a:lnTo>
                  <a:lnTo>
                    <a:pt x="481012" y="702469"/>
                  </a:lnTo>
                  <a:lnTo>
                    <a:pt x="507206" y="1071562"/>
                  </a:lnTo>
                  <a:lnTo>
                    <a:pt x="523875" y="1231106"/>
                  </a:lnTo>
                  <a:lnTo>
                    <a:pt x="511968" y="1281112"/>
                  </a:lnTo>
                  <a:lnTo>
                    <a:pt x="495300" y="1319212"/>
                  </a:lnTo>
                  <a:lnTo>
                    <a:pt x="485775" y="1333500"/>
                  </a:lnTo>
                  <a:lnTo>
                    <a:pt x="476250" y="1340644"/>
                  </a:lnTo>
                  <a:lnTo>
                    <a:pt x="450056" y="1345406"/>
                  </a:lnTo>
                  <a:lnTo>
                    <a:pt x="407193" y="1335881"/>
                  </a:lnTo>
                  <a:lnTo>
                    <a:pt x="369093" y="1321594"/>
                  </a:lnTo>
                  <a:lnTo>
                    <a:pt x="338137" y="1297781"/>
                  </a:lnTo>
                  <a:lnTo>
                    <a:pt x="309562" y="1254919"/>
                  </a:lnTo>
                  <a:lnTo>
                    <a:pt x="285750" y="1200150"/>
                  </a:lnTo>
                  <a:lnTo>
                    <a:pt x="259556" y="1128712"/>
                  </a:lnTo>
                  <a:lnTo>
                    <a:pt x="245268" y="1062037"/>
                  </a:lnTo>
                  <a:lnTo>
                    <a:pt x="238125" y="1004887"/>
                  </a:lnTo>
                  <a:lnTo>
                    <a:pt x="238125" y="907256"/>
                  </a:lnTo>
                  <a:cubicBezTo>
                    <a:pt x="236537" y="808037"/>
                    <a:pt x="234950" y="708819"/>
                    <a:pt x="233362" y="609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86;p353">
              <a:extLst>
                <a:ext uri="{FF2B5EF4-FFF2-40B4-BE49-F238E27FC236}">
                  <a16:creationId xmlns:a16="http://schemas.microsoft.com/office/drawing/2014/main" id="{AEA1E91D-E6BB-FD48-B059-E206C5B77257}"/>
                </a:ext>
              </a:extLst>
            </p:cNvPr>
            <p:cNvSpPr/>
            <p:nvPr/>
          </p:nvSpPr>
          <p:spPr>
            <a:xfrm>
              <a:off x="3463925" y="5057775"/>
              <a:ext cx="3705225" cy="511175"/>
            </a:xfrm>
            <a:custGeom>
              <a:avLst/>
              <a:gdLst/>
              <a:ahLst/>
              <a:cxnLst/>
              <a:rect l="l" t="t" r="r" b="b"/>
              <a:pathLst>
                <a:path w="3705225" h="511175" extrusionOk="0">
                  <a:moveTo>
                    <a:pt x="1285875" y="339725"/>
                  </a:moveTo>
                  <a:lnTo>
                    <a:pt x="898525" y="400050"/>
                  </a:lnTo>
                  <a:lnTo>
                    <a:pt x="590550" y="457200"/>
                  </a:lnTo>
                  <a:lnTo>
                    <a:pt x="393700" y="511175"/>
                  </a:lnTo>
                  <a:lnTo>
                    <a:pt x="355600" y="504825"/>
                  </a:lnTo>
                  <a:lnTo>
                    <a:pt x="276225" y="466725"/>
                  </a:lnTo>
                  <a:lnTo>
                    <a:pt x="209550" y="419100"/>
                  </a:lnTo>
                  <a:lnTo>
                    <a:pt x="117475" y="323850"/>
                  </a:lnTo>
                  <a:lnTo>
                    <a:pt x="41275" y="228600"/>
                  </a:lnTo>
                  <a:lnTo>
                    <a:pt x="12700" y="193675"/>
                  </a:lnTo>
                  <a:lnTo>
                    <a:pt x="0" y="168275"/>
                  </a:lnTo>
                  <a:lnTo>
                    <a:pt x="0" y="139700"/>
                  </a:lnTo>
                  <a:lnTo>
                    <a:pt x="12700" y="117475"/>
                  </a:lnTo>
                  <a:lnTo>
                    <a:pt x="34925" y="120650"/>
                  </a:lnTo>
                  <a:lnTo>
                    <a:pt x="60325" y="136525"/>
                  </a:lnTo>
                  <a:lnTo>
                    <a:pt x="139700" y="180975"/>
                  </a:lnTo>
                  <a:lnTo>
                    <a:pt x="203200" y="200025"/>
                  </a:lnTo>
                  <a:lnTo>
                    <a:pt x="279400" y="219075"/>
                  </a:lnTo>
                  <a:lnTo>
                    <a:pt x="368300" y="231775"/>
                  </a:lnTo>
                  <a:lnTo>
                    <a:pt x="460375" y="231775"/>
                  </a:lnTo>
                  <a:lnTo>
                    <a:pt x="635000" y="219075"/>
                  </a:lnTo>
                  <a:lnTo>
                    <a:pt x="860425" y="187325"/>
                  </a:lnTo>
                  <a:lnTo>
                    <a:pt x="1419225" y="120650"/>
                  </a:lnTo>
                  <a:lnTo>
                    <a:pt x="1793875" y="82550"/>
                  </a:lnTo>
                  <a:lnTo>
                    <a:pt x="2041525" y="63500"/>
                  </a:lnTo>
                  <a:lnTo>
                    <a:pt x="2705100" y="41275"/>
                  </a:lnTo>
                  <a:lnTo>
                    <a:pt x="2994025" y="41275"/>
                  </a:lnTo>
                  <a:lnTo>
                    <a:pt x="3070225" y="34925"/>
                  </a:lnTo>
                  <a:lnTo>
                    <a:pt x="3190875" y="15875"/>
                  </a:lnTo>
                  <a:lnTo>
                    <a:pt x="3248025" y="0"/>
                  </a:lnTo>
                  <a:lnTo>
                    <a:pt x="3305175" y="0"/>
                  </a:lnTo>
                  <a:lnTo>
                    <a:pt x="3394075" y="15875"/>
                  </a:lnTo>
                  <a:lnTo>
                    <a:pt x="3517900" y="57150"/>
                  </a:lnTo>
                  <a:lnTo>
                    <a:pt x="3651250" y="120650"/>
                  </a:lnTo>
                  <a:lnTo>
                    <a:pt x="3676650" y="139700"/>
                  </a:lnTo>
                  <a:lnTo>
                    <a:pt x="3698875" y="165100"/>
                  </a:lnTo>
                  <a:lnTo>
                    <a:pt x="3705225" y="187325"/>
                  </a:lnTo>
                  <a:lnTo>
                    <a:pt x="3698875" y="219075"/>
                  </a:lnTo>
                  <a:lnTo>
                    <a:pt x="3673475" y="244475"/>
                  </a:lnTo>
                  <a:lnTo>
                    <a:pt x="3619500" y="266700"/>
                  </a:lnTo>
                  <a:lnTo>
                    <a:pt x="3536950" y="288925"/>
                  </a:lnTo>
                  <a:lnTo>
                    <a:pt x="3419475" y="276225"/>
                  </a:lnTo>
                  <a:lnTo>
                    <a:pt x="3044825" y="250825"/>
                  </a:lnTo>
                  <a:lnTo>
                    <a:pt x="2574925" y="244475"/>
                  </a:lnTo>
                  <a:lnTo>
                    <a:pt x="2041525" y="263525"/>
                  </a:lnTo>
                  <a:lnTo>
                    <a:pt x="1771650" y="285750"/>
                  </a:lnTo>
                  <a:lnTo>
                    <a:pt x="1285875" y="33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87;p353">
              <a:extLst>
                <a:ext uri="{FF2B5EF4-FFF2-40B4-BE49-F238E27FC236}">
                  <a16:creationId xmlns:a16="http://schemas.microsoft.com/office/drawing/2014/main" id="{ABBF17D2-58B5-284E-92DD-5B0294285F83}"/>
                </a:ext>
              </a:extLst>
            </p:cNvPr>
            <p:cNvSpPr/>
            <p:nvPr/>
          </p:nvSpPr>
          <p:spPr>
            <a:xfrm>
              <a:off x="3578225" y="2063750"/>
              <a:ext cx="3470275" cy="454025"/>
            </a:xfrm>
            <a:custGeom>
              <a:avLst/>
              <a:gdLst/>
              <a:ahLst/>
              <a:cxnLst/>
              <a:rect l="l" t="t" r="r" b="b"/>
              <a:pathLst>
                <a:path w="3470275" h="454025" extrusionOk="0">
                  <a:moveTo>
                    <a:pt x="838200" y="377825"/>
                  </a:moveTo>
                  <a:lnTo>
                    <a:pt x="260350" y="447675"/>
                  </a:lnTo>
                  <a:lnTo>
                    <a:pt x="219075" y="454025"/>
                  </a:lnTo>
                  <a:lnTo>
                    <a:pt x="0" y="215900"/>
                  </a:lnTo>
                  <a:lnTo>
                    <a:pt x="95250" y="225425"/>
                  </a:lnTo>
                  <a:lnTo>
                    <a:pt x="650875" y="209550"/>
                  </a:lnTo>
                  <a:lnTo>
                    <a:pt x="1127125" y="180975"/>
                  </a:lnTo>
                  <a:lnTo>
                    <a:pt x="1546225" y="155575"/>
                  </a:lnTo>
                  <a:lnTo>
                    <a:pt x="1816100" y="133350"/>
                  </a:lnTo>
                  <a:lnTo>
                    <a:pt x="2365375" y="98425"/>
                  </a:lnTo>
                  <a:lnTo>
                    <a:pt x="2587625" y="79375"/>
                  </a:lnTo>
                  <a:lnTo>
                    <a:pt x="2714625" y="66675"/>
                  </a:lnTo>
                  <a:lnTo>
                    <a:pt x="2809875" y="50800"/>
                  </a:lnTo>
                  <a:lnTo>
                    <a:pt x="2867025" y="34925"/>
                  </a:lnTo>
                  <a:lnTo>
                    <a:pt x="2952750" y="0"/>
                  </a:lnTo>
                  <a:lnTo>
                    <a:pt x="3009900" y="3175"/>
                  </a:lnTo>
                  <a:lnTo>
                    <a:pt x="3130550" y="28575"/>
                  </a:lnTo>
                  <a:lnTo>
                    <a:pt x="3225800" y="53975"/>
                  </a:lnTo>
                  <a:lnTo>
                    <a:pt x="3327400" y="98425"/>
                  </a:lnTo>
                  <a:lnTo>
                    <a:pt x="3409950" y="149225"/>
                  </a:lnTo>
                  <a:lnTo>
                    <a:pt x="3432175" y="165100"/>
                  </a:lnTo>
                  <a:lnTo>
                    <a:pt x="3457575" y="196850"/>
                  </a:lnTo>
                  <a:lnTo>
                    <a:pt x="3467100" y="222250"/>
                  </a:lnTo>
                  <a:lnTo>
                    <a:pt x="3470275" y="250825"/>
                  </a:lnTo>
                  <a:lnTo>
                    <a:pt x="3457575" y="279400"/>
                  </a:lnTo>
                  <a:lnTo>
                    <a:pt x="3435350" y="295275"/>
                  </a:lnTo>
                  <a:lnTo>
                    <a:pt x="3394075" y="314325"/>
                  </a:lnTo>
                  <a:lnTo>
                    <a:pt x="3216275" y="301625"/>
                  </a:lnTo>
                  <a:lnTo>
                    <a:pt x="2847975" y="288925"/>
                  </a:lnTo>
                  <a:lnTo>
                    <a:pt x="2286000" y="288925"/>
                  </a:lnTo>
                  <a:lnTo>
                    <a:pt x="1781175" y="304800"/>
                  </a:lnTo>
                  <a:lnTo>
                    <a:pt x="1149350" y="346075"/>
                  </a:lnTo>
                  <a:lnTo>
                    <a:pt x="838200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88;p353">
              <a:extLst>
                <a:ext uri="{FF2B5EF4-FFF2-40B4-BE49-F238E27FC236}">
                  <a16:creationId xmlns:a16="http://schemas.microsoft.com/office/drawing/2014/main" id="{3F551C5C-F1AB-FC45-87BF-36FCE472D5BE}"/>
                </a:ext>
              </a:extLst>
            </p:cNvPr>
            <p:cNvSpPr/>
            <p:nvPr/>
          </p:nvSpPr>
          <p:spPr>
            <a:xfrm rot="-5400000">
              <a:off x="1584326" y="3325812"/>
              <a:ext cx="3344862" cy="1173163"/>
            </a:xfrm>
            <a:custGeom>
              <a:avLst/>
              <a:gdLst/>
              <a:ahLst/>
              <a:cxnLst/>
              <a:rect l="l" t="t" r="r" b="b"/>
              <a:pathLst>
                <a:path w="3344636" h="1172936" extrusionOk="0">
                  <a:moveTo>
                    <a:pt x="2403022" y="840921"/>
                  </a:moveTo>
                  <a:lnTo>
                    <a:pt x="2650672" y="868136"/>
                  </a:lnTo>
                  <a:lnTo>
                    <a:pt x="2979965" y="887186"/>
                  </a:lnTo>
                  <a:lnTo>
                    <a:pt x="3020786" y="887186"/>
                  </a:lnTo>
                  <a:lnTo>
                    <a:pt x="3072493" y="876300"/>
                  </a:lnTo>
                  <a:lnTo>
                    <a:pt x="3137808" y="849086"/>
                  </a:lnTo>
                  <a:lnTo>
                    <a:pt x="3214008" y="789214"/>
                  </a:lnTo>
                  <a:lnTo>
                    <a:pt x="3290208" y="718457"/>
                  </a:lnTo>
                  <a:lnTo>
                    <a:pt x="3309258" y="704850"/>
                  </a:lnTo>
                  <a:lnTo>
                    <a:pt x="3333750" y="707571"/>
                  </a:lnTo>
                  <a:lnTo>
                    <a:pt x="3344636" y="723900"/>
                  </a:lnTo>
                  <a:lnTo>
                    <a:pt x="3344636" y="775607"/>
                  </a:lnTo>
                  <a:lnTo>
                    <a:pt x="3309258" y="947057"/>
                  </a:lnTo>
                  <a:lnTo>
                    <a:pt x="3284765" y="1045028"/>
                  </a:lnTo>
                  <a:lnTo>
                    <a:pt x="3083379" y="1172936"/>
                  </a:lnTo>
                  <a:lnTo>
                    <a:pt x="2884715" y="1159328"/>
                  </a:lnTo>
                  <a:lnTo>
                    <a:pt x="2536372" y="1118507"/>
                  </a:lnTo>
                  <a:lnTo>
                    <a:pt x="2147208" y="1055914"/>
                  </a:lnTo>
                  <a:lnTo>
                    <a:pt x="1885950" y="1004207"/>
                  </a:lnTo>
                  <a:lnTo>
                    <a:pt x="1679122" y="949778"/>
                  </a:lnTo>
                  <a:lnTo>
                    <a:pt x="1431472" y="879021"/>
                  </a:lnTo>
                  <a:lnTo>
                    <a:pt x="1246415" y="816428"/>
                  </a:lnTo>
                  <a:lnTo>
                    <a:pt x="1066800" y="740228"/>
                  </a:lnTo>
                  <a:lnTo>
                    <a:pt x="870858" y="644978"/>
                  </a:lnTo>
                  <a:lnTo>
                    <a:pt x="693965" y="547007"/>
                  </a:lnTo>
                  <a:lnTo>
                    <a:pt x="552450" y="459921"/>
                  </a:lnTo>
                  <a:lnTo>
                    <a:pt x="381000" y="342900"/>
                  </a:lnTo>
                  <a:lnTo>
                    <a:pt x="234043" y="239486"/>
                  </a:lnTo>
                  <a:lnTo>
                    <a:pt x="19050" y="73478"/>
                  </a:lnTo>
                  <a:lnTo>
                    <a:pt x="5443" y="54428"/>
                  </a:lnTo>
                  <a:lnTo>
                    <a:pt x="0" y="27214"/>
                  </a:lnTo>
                  <a:lnTo>
                    <a:pt x="5443" y="8164"/>
                  </a:lnTo>
                  <a:lnTo>
                    <a:pt x="24493" y="0"/>
                  </a:lnTo>
                  <a:lnTo>
                    <a:pt x="46265" y="2721"/>
                  </a:lnTo>
                  <a:lnTo>
                    <a:pt x="283029" y="160564"/>
                  </a:lnTo>
                  <a:lnTo>
                    <a:pt x="481693" y="269421"/>
                  </a:lnTo>
                  <a:lnTo>
                    <a:pt x="762000" y="400050"/>
                  </a:lnTo>
                  <a:lnTo>
                    <a:pt x="1137558" y="547007"/>
                  </a:lnTo>
                  <a:lnTo>
                    <a:pt x="1453243" y="642257"/>
                  </a:lnTo>
                  <a:lnTo>
                    <a:pt x="1730829" y="713014"/>
                  </a:lnTo>
                  <a:lnTo>
                    <a:pt x="2068286" y="781050"/>
                  </a:lnTo>
                  <a:lnTo>
                    <a:pt x="2403022" y="84092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89;p353">
              <a:extLst>
                <a:ext uri="{FF2B5EF4-FFF2-40B4-BE49-F238E27FC236}">
                  <a16:creationId xmlns:a16="http://schemas.microsoft.com/office/drawing/2014/main" id="{9EDF2879-121D-464D-A963-790881B4A1F1}"/>
                </a:ext>
              </a:extLst>
            </p:cNvPr>
            <p:cNvSpPr/>
            <p:nvPr/>
          </p:nvSpPr>
          <p:spPr>
            <a:xfrm>
              <a:off x="4205288" y="3344863"/>
              <a:ext cx="2528887" cy="1427162"/>
            </a:xfrm>
            <a:custGeom>
              <a:avLst/>
              <a:gdLst/>
              <a:ahLst/>
              <a:cxnLst/>
              <a:rect l="l" t="t" r="r" b="b"/>
              <a:pathLst>
                <a:path w="2528887" h="1426369" extrusionOk="0">
                  <a:moveTo>
                    <a:pt x="535781" y="342900"/>
                  </a:moveTo>
                  <a:lnTo>
                    <a:pt x="247650" y="366713"/>
                  </a:lnTo>
                  <a:lnTo>
                    <a:pt x="95250" y="388144"/>
                  </a:lnTo>
                  <a:lnTo>
                    <a:pt x="0" y="292894"/>
                  </a:lnTo>
                  <a:lnTo>
                    <a:pt x="69056" y="235744"/>
                  </a:lnTo>
                  <a:lnTo>
                    <a:pt x="240506" y="219075"/>
                  </a:lnTo>
                  <a:lnTo>
                    <a:pt x="1045368" y="121444"/>
                  </a:lnTo>
                  <a:lnTo>
                    <a:pt x="1302543" y="100013"/>
                  </a:lnTo>
                  <a:lnTo>
                    <a:pt x="1819275" y="64294"/>
                  </a:lnTo>
                  <a:lnTo>
                    <a:pt x="2005012" y="40482"/>
                  </a:lnTo>
                  <a:lnTo>
                    <a:pt x="2064543" y="28575"/>
                  </a:lnTo>
                  <a:lnTo>
                    <a:pt x="2088356" y="19050"/>
                  </a:lnTo>
                  <a:lnTo>
                    <a:pt x="2107406" y="7144"/>
                  </a:lnTo>
                  <a:lnTo>
                    <a:pt x="2133600" y="0"/>
                  </a:lnTo>
                  <a:lnTo>
                    <a:pt x="2181225" y="4763"/>
                  </a:lnTo>
                  <a:lnTo>
                    <a:pt x="2228850" y="21432"/>
                  </a:lnTo>
                  <a:lnTo>
                    <a:pt x="2390775" y="100013"/>
                  </a:lnTo>
                  <a:lnTo>
                    <a:pt x="2459831" y="147638"/>
                  </a:lnTo>
                  <a:lnTo>
                    <a:pt x="2495550" y="173832"/>
                  </a:lnTo>
                  <a:lnTo>
                    <a:pt x="2516981" y="200025"/>
                  </a:lnTo>
                  <a:lnTo>
                    <a:pt x="2526506" y="226219"/>
                  </a:lnTo>
                  <a:lnTo>
                    <a:pt x="2528887" y="250032"/>
                  </a:lnTo>
                  <a:lnTo>
                    <a:pt x="2519362" y="280988"/>
                  </a:lnTo>
                  <a:lnTo>
                    <a:pt x="2505075" y="297657"/>
                  </a:lnTo>
                  <a:lnTo>
                    <a:pt x="2474118" y="333375"/>
                  </a:lnTo>
                  <a:lnTo>
                    <a:pt x="2445543" y="371475"/>
                  </a:lnTo>
                  <a:lnTo>
                    <a:pt x="2426493" y="404813"/>
                  </a:lnTo>
                  <a:lnTo>
                    <a:pt x="2412206" y="469107"/>
                  </a:lnTo>
                  <a:lnTo>
                    <a:pt x="2307431" y="797719"/>
                  </a:lnTo>
                  <a:lnTo>
                    <a:pt x="2252662" y="985838"/>
                  </a:lnTo>
                  <a:lnTo>
                    <a:pt x="2193131" y="1185863"/>
                  </a:lnTo>
                  <a:lnTo>
                    <a:pt x="2155031" y="1307307"/>
                  </a:lnTo>
                  <a:lnTo>
                    <a:pt x="2112168" y="1407319"/>
                  </a:lnTo>
                  <a:lnTo>
                    <a:pt x="2097881" y="1421607"/>
                  </a:lnTo>
                  <a:lnTo>
                    <a:pt x="2078831" y="1426369"/>
                  </a:lnTo>
                  <a:lnTo>
                    <a:pt x="2043112" y="1416844"/>
                  </a:lnTo>
                  <a:lnTo>
                    <a:pt x="2009775" y="1402557"/>
                  </a:lnTo>
                  <a:lnTo>
                    <a:pt x="1943100" y="1340644"/>
                  </a:lnTo>
                  <a:lnTo>
                    <a:pt x="1988343" y="1152525"/>
                  </a:lnTo>
                  <a:lnTo>
                    <a:pt x="2052637" y="795338"/>
                  </a:lnTo>
                  <a:lnTo>
                    <a:pt x="2083593" y="623888"/>
                  </a:lnTo>
                  <a:lnTo>
                    <a:pt x="2121693" y="364332"/>
                  </a:lnTo>
                  <a:lnTo>
                    <a:pt x="2124075" y="321469"/>
                  </a:lnTo>
                  <a:lnTo>
                    <a:pt x="2121693" y="307182"/>
                  </a:lnTo>
                  <a:lnTo>
                    <a:pt x="2114550" y="292894"/>
                  </a:lnTo>
                  <a:lnTo>
                    <a:pt x="2090737" y="276225"/>
                  </a:lnTo>
                  <a:lnTo>
                    <a:pt x="2076450" y="271463"/>
                  </a:lnTo>
                  <a:lnTo>
                    <a:pt x="2052637" y="264319"/>
                  </a:lnTo>
                  <a:lnTo>
                    <a:pt x="2005012" y="257175"/>
                  </a:lnTo>
                  <a:lnTo>
                    <a:pt x="1295400" y="280988"/>
                  </a:lnTo>
                  <a:lnTo>
                    <a:pt x="1038225" y="304800"/>
                  </a:lnTo>
                  <a:lnTo>
                    <a:pt x="535781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90;p353">
              <a:extLst>
                <a:ext uri="{FF2B5EF4-FFF2-40B4-BE49-F238E27FC236}">
                  <a16:creationId xmlns:a16="http://schemas.microsoft.com/office/drawing/2014/main" id="{1B54B6FA-EEE5-1B4D-8AEC-DEAFA3D65CAC}"/>
                </a:ext>
              </a:extLst>
            </p:cNvPr>
            <p:cNvSpPr/>
            <p:nvPr/>
          </p:nvSpPr>
          <p:spPr>
            <a:xfrm>
              <a:off x="4313238" y="3971925"/>
              <a:ext cx="2076450" cy="242888"/>
            </a:xfrm>
            <a:custGeom>
              <a:avLst/>
              <a:gdLst/>
              <a:ahLst/>
              <a:cxnLst/>
              <a:rect l="l" t="t" r="r" b="b"/>
              <a:pathLst>
                <a:path w="2076450" h="242888" extrusionOk="0">
                  <a:moveTo>
                    <a:pt x="492919" y="228600"/>
                  </a:moveTo>
                  <a:lnTo>
                    <a:pt x="57150" y="242888"/>
                  </a:lnTo>
                  <a:lnTo>
                    <a:pt x="0" y="161925"/>
                  </a:lnTo>
                  <a:lnTo>
                    <a:pt x="78581" y="85725"/>
                  </a:lnTo>
                  <a:lnTo>
                    <a:pt x="373856" y="78581"/>
                  </a:lnTo>
                  <a:lnTo>
                    <a:pt x="538162" y="69056"/>
                  </a:lnTo>
                  <a:lnTo>
                    <a:pt x="952500" y="33338"/>
                  </a:lnTo>
                  <a:lnTo>
                    <a:pt x="1197769" y="11906"/>
                  </a:lnTo>
                  <a:lnTo>
                    <a:pt x="1609725" y="0"/>
                  </a:lnTo>
                  <a:lnTo>
                    <a:pt x="1857375" y="2381"/>
                  </a:lnTo>
                  <a:lnTo>
                    <a:pt x="2007394" y="9525"/>
                  </a:lnTo>
                  <a:lnTo>
                    <a:pt x="2076450" y="97631"/>
                  </a:lnTo>
                  <a:lnTo>
                    <a:pt x="1964531" y="166688"/>
                  </a:lnTo>
                  <a:lnTo>
                    <a:pt x="1709737" y="157163"/>
                  </a:lnTo>
                  <a:lnTo>
                    <a:pt x="1464469" y="161925"/>
                  </a:lnTo>
                  <a:lnTo>
                    <a:pt x="1188244" y="164306"/>
                  </a:lnTo>
                  <a:lnTo>
                    <a:pt x="928687" y="192881"/>
                  </a:lnTo>
                  <a:lnTo>
                    <a:pt x="492919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91;p353">
              <a:extLst>
                <a:ext uri="{FF2B5EF4-FFF2-40B4-BE49-F238E27FC236}">
                  <a16:creationId xmlns:a16="http://schemas.microsoft.com/office/drawing/2014/main" id="{360B7654-BCD6-1347-8CEA-BE93BC9E6A39}"/>
                </a:ext>
              </a:extLst>
            </p:cNvPr>
            <p:cNvSpPr/>
            <p:nvPr/>
          </p:nvSpPr>
          <p:spPr>
            <a:xfrm>
              <a:off x="4386263" y="4495800"/>
              <a:ext cx="1871662" cy="252413"/>
            </a:xfrm>
            <a:custGeom>
              <a:avLst/>
              <a:gdLst/>
              <a:ahLst/>
              <a:cxnLst/>
              <a:rect l="l" t="t" r="r" b="b"/>
              <a:pathLst>
                <a:path w="1871662" h="252413" extrusionOk="0">
                  <a:moveTo>
                    <a:pt x="347662" y="245269"/>
                  </a:moveTo>
                  <a:lnTo>
                    <a:pt x="45243" y="252413"/>
                  </a:lnTo>
                  <a:lnTo>
                    <a:pt x="0" y="166688"/>
                  </a:lnTo>
                  <a:lnTo>
                    <a:pt x="54768" y="97631"/>
                  </a:lnTo>
                  <a:lnTo>
                    <a:pt x="400050" y="85725"/>
                  </a:lnTo>
                  <a:lnTo>
                    <a:pt x="857250" y="45244"/>
                  </a:lnTo>
                  <a:lnTo>
                    <a:pt x="1121568" y="23813"/>
                  </a:lnTo>
                  <a:lnTo>
                    <a:pt x="1385887" y="11906"/>
                  </a:lnTo>
                  <a:lnTo>
                    <a:pt x="1835943" y="0"/>
                  </a:lnTo>
                  <a:lnTo>
                    <a:pt x="1871662" y="145256"/>
                  </a:lnTo>
                  <a:lnTo>
                    <a:pt x="1778793" y="202406"/>
                  </a:lnTo>
                  <a:lnTo>
                    <a:pt x="1750218" y="183356"/>
                  </a:lnTo>
                  <a:lnTo>
                    <a:pt x="1714500" y="176213"/>
                  </a:lnTo>
                  <a:lnTo>
                    <a:pt x="1614487" y="171450"/>
                  </a:lnTo>
                  <a:lnTo>
                    <a:pt x="1121568" y="202406"/>
                  </a:lnTo>
                  <a:lnTo>
                    <a:pt x="859631" y="207169"/>
                  </a:lnTo>
                  <a:lnTo>
                    <a:pt x="347662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92;p353">
              <a:extLst>
                <a:ext uri="{FF2B5EF4-FFF2-40B4-BE49-F238E27FC236}">
                  <a16:creationId xmlns:a16="http://schemas.microsoft.com/office/drawing/2014/main" id="{1C726CB1-9F70-3C4B-AD39-C903F32BA712}"/>
                </a:ext>
              </a:extLst>
            </p:cNvPr>
            <p:cNvSpPr/>
            <p:nvPr/>
          </p:nvSpPr>
          <p:spPr>
            <a:xfrm rot="-5400000">
              <a:off x="3411538" y="4094163"/>
              <a:ext cx="3797300" cy="539750"/>
            </a:xfrm>
            <a:custGeom>
              <a:avLst/>
              <a:gdLst/>
              <a:ahLst/>
              <a:cxnLst/>
              <a:rect l="l" t="t" r="r" b="b"/>
              <a:pathLst>
                <a:path w="3797300" h="539750" extrusionOk="0">
                  <a:moveTo>
                    <a:pt x="2498725" y="212725"/>
                  </a:moveTo>
                  <a:lnTo>
                    <a:pt x="3546475" y="212725"/>
                  </a:lnTo>
                  <a:lnTo>
                    <a:pt x="3632200" y="203200"/>
                  </a:lnTo>
                  <a:lnTo>
                    <a:pt x="3654425" y="190500"/>
                  </a:lnTo>
                  <a:lnTo>
                    <a:pt x="3670300" y="168275"/>
                  </a:lnTo>
                  <a:lnTo>
                    <a:pt x="3714750" y="95250"/>
                  </a:lnTo>
                  <a:lnTo>
                    <a:pt x="3743325" y="28575"/>
                  </a:lnTo>
                  <a:lnTo>
                    <a:pt x="3762375" y="3175"/>
                  </a:lnTo>
                  <a:lnTo>
                    <a:pt x="3778250" y="0"/>
                  </a:lnTo>
                  <a:lnTo>
                    <a:pt x="3794125" y="12700"/>
                  </a:lnTo>
                  <a:lnTo>
                    <a:pt x="3797300" y="50800"/>
                  </a:lnTo>
                  <a:lnTo>
                    <a:pt x="3797300" y="127000"/>
                  </a:lnTo>
                  <a:lnTo>
                    <a:pt x="3794125" y="219075"/>
                  </a:lnTo>
                  <a:lnTo>
                    <a:pt x="3784600" y="288925"/>
                  </a:lnTo>
                  <a:lnTo>
                    <a:pt x="3765550" y="381000"/>
                  </a:lnTo>
                  <a:lnTo>
                    <a:pt x="3743325" y="444500"/>
                  </a:lnTo>
                  <a:lnTo>
                    <a:pt x="3711575" y="508000"/>
                  </a:lnTo>
                  <a:lnTo>
                    <a:pt x="3689350" y="530225"/>
                  </a:lnTo>
                  <a:lnTo>
                    <a:pt x="3657600" y="539750"/>
                  </a:lnTo>
                  <a:lnTo>
                    <a:pt x="3625850" y="533400"/>
                  </a:lnTo>
                  <a:lnTo>
                    <a:pt x="3575050" y="508000"/>
                  </a:lnTo>
                  <a:lnTo>
                    <a:pt x="3540125" y="485775"/>
                  </a:lnTo>
                  <a:lnTo>
                    <a:pt x="3479800" y="466725"/>
                  </a:lnTo>
                  <a:lnTo>
                    <a:pt x="3175000" y="457200"/>
                  </a:lnTo>
                  <a:lnTo>
                    <a:pt x="2787650" y="463550"/>
                  </a:lnTo>
                  <a:lnTo>
                    <a:pt x="2635250" y="460375"/>
                  </a:lnTo>
                  <a:lnTo>
                    <a:pt x="2273300" y="463550"/>
                  </a:lnTo>
                  <a:lnTo>
                    <a:pt x="1727200" y="463550"/>
                  </a:lnTo>
                  <a:lnTo>
                    <a:pt x="911225" y="457200"/>
                  </a:lnTo>
                  <a:lnTo>
                    <a:pt x="342900" y="460375"/>
                  </a:lnTo>
                  <a:lnTo>
                    <a:pt x="263525" y="460375"/>
                  </a:lnTo>
                  <a:lnTo>
                    <a:pt x="168275" y="444500"/>
                  </a:lnTo>
                  <a:lnTo>
                    <a:pt x="63500" y="412750"/>
                  </a:lnTo>
                  <a:lnTo>
                    <a:pt x="15875" y="384175"/>
                  </a:lnTo>
                  <a:lnTo>
                    <a:pt x="0" y="361950"/>
                  </a:lnTo>
                  <a:lnTo>
                    <a:pt x="3175" y="339725"/>
                  </a:lnTo>
                  <a:lnTo>
                    <a:pt x="25400" y="282575"/>
                  </a:lnTo>
                  <a:lnTo>
                    <a:pt x="60325" y="244475"/>
                  </a:lnTo>
                  <a:lnTo>
                    <a:pt x="101600" y="219075"/>
                  </a:lnTo>
                  <a:lnTo>
                    <a:pt x="196850" y="180975"/>
                  </a:lnTo>
                  <a:lnTo>
                    <a:pt x="333375" y="152400"/>
                  </a:lnTo>
                  <a:lnTo>
                    <a:pt x="441325" y="146050"/>
                  </a:lnTo>
                  <a:lnTo>
                    <a:pt x="469900" y="155575"/>
                  </a:lnTo>
                  <a:lnTo>
                    <a:pt x="514350" y="171450"/>
                  </a:lnTo>
                  <a:lnTo>
                    <a:pt x="612775" y="187325"/>
                  </a:lnTo>
                  <a:lnTo>
                    <a:pt x="917575" y="209550"/>
                  </a:lnTo>
                  <a:lnTo>
                    <a:pt x="1133475" y="215900"/>
                  </a:lnTo>
                  <a:lnTo>
                    <a:pt x="1574800" y="215900"/>
                  </a:lnTo>
                  <a:lnTo>
                    <a:pt x="1749425" y="219075"/>
                  </a:lnTo>
                  <a:lnTo>
                    <a:pt x="2498725" y="212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897;p354">
            <a:extLst>
              <a:ext uri="{FF2B5EF4-FFF2-40B4-BE49-F238E27FC236}">
                <a16:creationId xmlns:a16="http://schemas.microsoft.com/office/drawing/2014/main" id="{A5FAA7FA-0DD1-124C-8E2E-64830683AF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3036" y="1391652"/>
            <a:ext cx="44989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7" name="Google Shape;3897;p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100" y="1499938"/>
            <a:ext cx="44989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p355"/>
          <p:cNvSpPr txBox="1"/>
          <p:nvPr/>
        </p:nvSpPr>
        <p:spPr>
          <a:xfrm>
            <a:off x="3944888" y="6597352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放</a:t>
            </a:r>
            <a:endParaRPr/>
          </a:p>
        </p:txBody>
      </p:sp>
      <p:sp>
        <p:nvSpPr>
          <p:cNvPr id="3904" name="Google Shape;3904;p355"/>
          <p:cNvSpPr/>
          <p:nvPr/>
        </p:nvSpPr>
        <p:spPr>
          <a:xfrm>
            <a:off x="3468688" y="1497013"/>
            <a:ext cx="577850" cy="1076325"/>
          </a:xfrm>
          <a:custGeom>
            <a:avLst/>
            <a:gdLst/>
            <a:ahLst/>
            <a:cxnLst/>
            <a:rect l="l" t="t" r="r" b="b"/>
            <a:pathLst>
              <a:path w="576263" h="1076325" extrusionOk="0">
                <a:moveTo>
                  <a:pt x="516732" y="495300"/>
                </a:moveTo>
                <a:lnTo>
                  <a:pt x="516732" y="392907"/>
                </a:lnTo>
                <a:lnTo>
                  <a:pt x="519113" y="369094"/>
                </a:lnTo>
                <a:lnTo>
                  <a:pt x="528638" y="326232"/>
                </a:lnTo>
                <a:lnTo>
                  <a:pt x="550069" y="278607"/>
                </a:lnTo>
                <a:lnTo>
                  <a:pt x="569119" y="250032"/>
                </a:lnTo>
                <a:lnTo>
                  <a:pt x="576263" y="230982"/>
                </a:lnTo>
                <a:lnTo>
                  <a:pt x="576263" y="207169"/>
                </a:lnTo>
                <a:lnTo>
                  <a:pt x="569119" y="183357"/>
                </a:lnTo>
                <a:lnTo>
                  <a:pt x="547688" y="161925"/>
                </a:lnTo>
                <a:lnTo>
                  <a:pt x="511969" y="142875"/>
                </a:lnTo>
                <a:lnTo>
                  <a:pt x="385763" y="100013"/>
                </a:lnTo>
                <a:lnTo>
                  <a:pt x="190500" y="42863"/>
                </a:lnTo>
                <a:lnTo>
                  <a:pt x="42863" y="2382"/>
                </a:lnTo>
                <a:lnTo>
                  <a:pt x="14288" y="0"/>
                </a:lnTo>
                <a:lnTo>
                  <a:pt x="0" y="4763"/>
                </a:lnTo>
                <a:lnTo>
                  <a:pt x="0" y="21432"/>
                </a:lnTo>
                <a:lnTo>
                  <a:pt x="14288" y="61913"/>
                </a:lnTo>
                <a:lnTo>
                  <a:pt x="28575" y="83344"/>
                </a:lnTo>
                <a:lnTo>
                  <a:pt x="52388" y="97632"/>
                </a:lnTo>
                <a:lnTo>
                  <a:pt x="88107" y="121444"/>
                </a:lnTo>
                <a:lnTo>
                  <a:pt x="128588" y="150019"/>
                </a:lnTo>
                <a:lnTo>
                  <a:pt x="171450" y="190500"/>
                </a:lnTo>
                <a:lnTo>
                  <a:pt x="216694" y="242888"/>
                </a:lnTo>
                <a:lnTo>
                  <a:pt x="247650" y="295275"/>
                </a:lnTo>
                <a:lnTo>
                  <a:pt x="266700" y="359569"/>
                </a:lnTo>
                <a:lnTo>
                  <a:pt x="283369" y="461963"/>
                </a:lnTo>
                <a:lnTo>
                  <a:pt x="290513" y="545307"/>
                </a:lnTo>
                <a:cubicBezTo>
                  <a:pt x="292100" y="702469"/>
                  <a:pt x="293688" y="859632"/>
                  <a:pt x="295275" y="1016794"/>
                </a:cubicBezTo>
                <a:lnTo>
                  <a:pt x="404813" y="1076325"/>
                </a:lnTo>
                <a:lnTo>
                  <a:pt x="514350" y="973932"/>
                </a:lnTo>
                <a:lnTo>
                  <a:pt x="516732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5" name="Google Shape;3905;p355"/>
          <p:cNvSpPr/>
          <p:nvPr/>
        </p:nvSpPr>
        <p:spPr>
          <a:xfrm>
            <a:off x="2532063" y="2290763"/>
            <a:ext cx="2324100" cy="644525"/>
          </a:xfrm>
          <a:custGeom>
            <a:avLst/>
            <a:gdLst/>
            <a:ahLst/>
            <a:cxnLst/>
            <a:rect l="l" t="t" r="r" b="b"/>
            <a:pathLst>
              <a:path w="2324100" h="645318" extrusionOk="0">
                <a:moveTo>
                  <a:pt x="947737" y="269081"/>
                </a:moveTo>
                <a:lnTo>
                  <a:pt x="1266825" y="195262"/>
                </a:lnTo>
                <a:lnTo>
                  <a:pt x="1507331" y="142875"/>
                </a:lnTo>
                <a:lnTo>
                  <a:pt x="1735931" y="80962"/>
                </a:lnTo>
                <a:lnTo>
                  <a:pt x="1793081" y="66675"/>
                </a:lnTo>
                <a:lnTo>
                  <a:pt x="1819275" y="50006"/>
                </a:lnTo>
                <a:lnTo>
                  <a:pt x="1864519" y="26193"/>
                </a:lnTo>
                <a:lnTo>
                  <a:pt x="1914525" y="4762"/>
                </a:lnTo>
                <a:lnTo>
                  <a:pt x="1938337" y="0"/>
                </a:lnTo>
                <a:lnTo>
                  <a:pt x="1990725" y="2381"/>
                </a:lnTo>
                <a:lnTo>
                  <a:pt x="2057400" y="9525"/>
                </a:lnTo>
                <a:lnTo>
                  <a:pt x="2121694" y="19050"/>
                </a:lnTo>
                <a:lnTo>
                  <a:pt x="2185987" y="35718"/>
                </a:lnTo>
                <a:lnTo>
                  <a:pt x="2224087" y="45243"/>
                </a:lnTo>
                <a:lnTo>
                  <a:pt x="2269331" y="69056"/>
                </a:lnTo>
                <a:lnTo>
                  <a:pt x="2295525" y="90487"/>
                </a:lnTo>
                <a:lnTo>
                  <a:pt x="2312194" y="111918"/>
                </a:lnTo>
                <a:lnTo>
                  <a:pt x="2321719" y="133350"/>
                </a:lnTo>
                <a:lnTo>
                  <a:pt x="2324100" y="147637"/>
                </a:lnTo>
                <a:lnTo>
                  <a:pt x="2324100" y="183356"/>
                </a:lnTo>
                <a:lnTo>
                  <a:pt x="2309812" y="200025"/>
                </a:lnTo>
                <a:lnTo>
                  <a:pt x="2274094" y="216693"/>
                </a:lnTo>
                <a:lnTo>
                  <a:pt x="2228850" y="223837"/>
                </a:lnTo>
                <a:lnTo>
                  <a:pt x="2112169" y="226218"/>
                </a:lnTo>
                <a:lnTo>
                  <a:pt x="1888331" y="240506"/>
                </a:lnTo>
                <a:lnTo>
                  <a:pt x="1633537" y="269081"/>
                </a:lnTo>
                <a:lnTo>
                  <a:pt x="1550194" y="283368"/>
                </a:lnTo>
                <a:lnTo>
                  <a:pt x="1262062" y="354806"/>
                </a:lnTo>
                <a:lnTo>
                  <a:pt x="1116806" y="390525"/>
                </a:lnTo>
                <a:lnTo>
                  <a:pt x="895350" y="447675"/>
                </a:lnTo>
                <a:lnTo>
                  <a:pt x="690562" y="497681"/>
                </a:lnTo>
                <a:lnTo>
                  <a:pt x="583406" y="531018"/>
                </a:lnTo>
                <a:lnTo>
                  <a:pt x="383381" y="616743"/>
                </a:lnTo>
                <a:lnTo>
                  <a:pt x="319087" y="645318"/>
                </a:lnTo>
                <a:lnTo>
                  <a:pt x="300037" y="642937"/>
                </a:lnTo>
                <a:lnTo>
                  <a:pt x="235744" y="616743"/>
                </a:lnTo>
                <a:lnTo>
                  <a:pt x="176212" y="581025"/>
                </a:lnTo>
                <a:lnTo>
                  <a:pt x="121444" y="531018"/>
                </a:lnTo>
                <a:lnTo>
                  <a:pt x="76200" y="471487"/>
                </a:lnTo>
                <a:lnTo>
                  <a:pt x="42862" y="414337"/>
                </a:lnTo>
                <a:lnTo>
                  <a:pt x="11906" y="350043"/>
                </a:lnTo>
                <a:lnTo>
                  <a:pt x="0" y="309562"/>
                </a:lnTo>
                <a:lnTo>
                  <a:pt x="4762" y="295275"/>
                </a:lnTo>
                <a:lnTo>
                  <a:pt x="19050" y="290512"/>
                </a:lnTo>
                <a:lnTo>
                  <a:pt x="35719" y="290512"/>
                </a:lnTo>
                <a:lnTo>
                  <a:pt x="54769" y="297656"/>
                </a:lnTo>
                <a:lnTo>
                  <a:pt x="76200" y="316706"/>
                </a:lnTo>
                <a:lnTo>
                  <a:pt x="123825" y="350043"/>
                </a:lnTo>
                <a:lnTo>
                  <a:pt x="164306" y="376237"/>
                </a:lnTo>
                <a:lnTo>
                  <a:pt x="209550" y="397668"/>
                </a:lnTo>
                <a:lnTo>
                  <a:pt x="245269" y="404812"/>
                </a:lnTo>
                <a:lnTo>
                  <a:pt x="280987" y="409575"/>
                </a:lnTo>
                <a:lnTo>
                  <a:pt x="323850" y="411956"/>
                </a:lnTo>
                <a:lnTo>
                  <a:pt x="400050" y="395287"/>
                </a:lnTo>
                <a:lnTo>
                  <a:pt x="559594" y="357187"/>
                </a:lnTo>
                <a:lnTo>
                  <a:pt x="947737" y="2690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6" name="Google Shape;3906;p355"/>
          <p:cNvSpPr/>
          <p:nvPr/>
        </p:nvSpPr>
        <p:spPr>
          <a:xfrm>
            <a:off x="3662363" y="3208338"/>
            <a:ext cx="996950" cy="374650"/>
          </a:xfrm>
          <a:custGeom>
            <a:avLst/>
            <a:gdLst/>
            <a:ahLst/>
            <a:cxnLst/>
            <a:rect l="l" t="t" r="r" b="b"/>
            <a:pathLst>
              <a:path w="997743" h="376237" extrusionOk="0">
                <a:moveTo>
                  <a:pt x="502443" y="52387"/>
                </a:moveTo>
                <a:lnTo>
                  <a:pt x="297656" y="61912"/>
                </a:lnTo>
                <a:lnTo>
                  <a:pt x="247650" y="66675"/>
                </a:lnTo>
                <a:lnTo>
                  <a:pt x="228600" y="61912"/>
                </a:lnTo>
                <a:lnTo>
                  <a:pt x="154781" y="33337"/>
                </a:lnTo>
                <a:lnTo>
                  <a:pt x="0" y="59531"/>
                </a:lnTo>
                <a:lnTo>
                  <a:pt x="138112" y="221456"/>
                </a:lnTo>
                <a:lnTo>
                  <a:pt x="297656" y="204787"/>
                </a:lnTo>
                <a:lnTo>
                  <a:pt x="523875" y="183356"/>
                </a:lnTo>
                <a:lnTo>
                  <a:pt x="600075" y="176212"/>
                </a:lnTo>
                <a:lnTo>
                  <a:pt x="623887" y="180975"/>
                </a:lnTo>
                <a:lnTo>
                  <a:pt x="642937" y="188119"/>
                </a:lnTo>
                <a:lnTo>
                  <a:pt x="931068" y="376237"/>
                </a:lnTo>
                <a:lnTo>
                  <a:pt x="971550" y="309562"/>
                </a:lnTo>
                <a:lnTo>
                  <a:pt x="997743" y="273844"/>
                </a:lnTo>
                <a:lnTo>
                  <a:pt x="997743" y="266700"/>
                </a:lnTo>
                <a:lnTo>
                  <a:pt x="976312" y="226219"/>
                </a:lnTo>
                <a:lnTo>
                  <a:pt x="921543" y="140494"/>
                </a:lnTo>
                <a:lnTo>
                  <a:pt x="854868" y="64294"/>
                </a:lnTo>
                <a:lnTo>
                  <a:pt x="788193" y="7144"/>
                </a:lnTo>
                <a:lnTo>
                  <a:pt x="778668" y="0"/>
                </a:lnTo>
                <a:lnTo>
                  <a:pt x="769143" y="0"/>
                </a:lnTo>
                <a:lnTo>
                  <a:pt x="723900" y="14287"/>
                </a:lnTo>
                <a:lnTo>
                  <a:pt x="642937" y="42862"/>
                </a:lnTo>
                <a:lnTo>
                  <a:pt x="597693" y="47625"/>
                </a:lnTo>
                <a:lnTo>
                  <a:pt x="502443" y="523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7" name="Google Shape;3907;p355"/>
          <p:cNvSpPr/>
          <p:nvPr/>
        </p:nvSpPr>
        <p:spPr>
          <a:xfrm>
            <a:off x="3406775" y="3397250"/>
            <a:ext cx="1212850" cy="2384425"/>
          </a:xfrm>
          <a:custGeom>
            <a:avLst/>
            <a:gdLst/>
            <a:ahLst/>
            <a:cxnLst/>
            <a:rect l="l" t="t" r="r" b="b"/>
            <a:pathLst>
              <a:path w="1212850" h="2384425" extrusionOk="0">
                <a:moveTo>
                  <a:pt x="1066800" y="600075"/>
                </a:moveTo>
                <a:lnTo>
                  <a:pt x="1133475" y="371475"/>
                </a:lnTo>
                <a:lnTo>
                  <a:pt x="1165225" y="247650"/>
                </a:lnTo>
                <a:lnTo>
                  <a:pt x="1184275" y="193675"/>
                </a:lnTo>
                <a:lnTo>
                  <a:pt x="1212850" y="142875"/>
                </a:lnTo>
                <a:lnTo>
                  <a:pt x="923925" y="0"/>
                </a:lnTo>
                <a:lnTo>
                  <a:pt x="936625" y="47625"/>
                </a:lnTo>
                <a:lnTo>
                  <a:pt x="936625" y="117475"/>
                </a:lnTo>
                <a:lnTo>
                  <a:pt x="923925" y="269875"/>
                </a:lnTo>
                <a:lnTo>
                  <a:pt x="885825" y="492125"/>
                </a:lnTo>
                <a:lnTo>
                  <a:pt x="850900" y="615950"/>
                </a:lnTo>
                <a:lnTo>
                  <a:pt x="771525" y="869950"/>
                </a:lnTo>
                <a:lnTo>
                  <a:pt x="666750" y="1133475"/>
                </a:lnTo>
                <a:lnTo>
                  <a:pt x="533400" y="1431925"/>
                </a:lnTo>
                <a:lnTo>
                  <a:pt x="450850" y="1587500"/>
                </a:lnTo>
                <a:lnTo>
                  <a:pt x="368300" y="1720850"/>
                </a:lnTo>
                <a:lnTo>
                  <a:pt x="301625" y="1806575"/>
                </a:lnTo>
                <a:lnTo>
                  <a:pt x="231775" y="1876425"/>
                </a:lnTo>
                <a:lnTo>
                  <a:pt x="184150" y="1911350"/>
                </a:lnTo>
                <a:lnTo>
                  <a:pt x="139700" y="1930400"/>
                </a:lnTo>
                <a:lnTo>
                  <a:pt x="0" y="2333625"/>
                </a:lnTo>
                <a:lnTo>
                  <a:pt x="19050" y="2365375"/>
                </a:lnTo>
                <a:lnTo>
                  <a:pt x="38100" y="2381250"/>
                </a:lnTo>
                <a:lnTo>
                  <a:pt x="53975" y="2384425"/>
                </a:lnTo>
                <a:lnTo>
                  <a:pt x="82550" y="2378075"/>
                </a:lnTo>
                <a:lnTo>
                  <a:pt x="139700" y="2327275"/>
                </a:lnTo>
                <a:lnTo>
                  <a:pt x="231775" y="2247900"/>
                </a:lnTo>
                <a:lnTo>
                  <a:pt x="333375" y="2136775"/>
                </a:lnTo>
                <a:lnTo>
                  <a:pt x="431800" y="2016125"/>
                </a:lnTo>
                <a:lnTo>
                  <a:pt x="520700" y="1892300"/>
                </a:lnTo>
                <a:lnTo>
                  <a:pt x="612775" y="1752600"/>
                </a:lnTo>
                <a:lnTo>
                  <a:pt x="692150" y="1606550"/>
                </a:lnTo>
                <a:lnTo>
                  <a:pt x="774700" y="1431925"/>
                </a:lnTo>
                <a:lnTo>
                  <a:pt x="882650" y="1165225"/>
                </a:lnTo>
                <a:lnTo>
                  <a:pt x="968375" y="917575"/>
                </a:lnTo>
                <a:lnTo>
                  <a:pt x="1066800" y="600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8" name="Google Shape;3908;p355"/>
          <p:cNvSpPr/>
          <p:nvPr/>
        </p:nvSpPr>
        <p:spPr>
          <a:xfrm>
            <a:off x="2986088" y="5087938"/>
            <a:ext cx="593725" cy="669925"/>
          </a:xfrm>
          <a:custGeom>
            <a:avLst/>
            <a:gdLst/>
            <a:ahLst/>
            <a:cxnLst/>
            <a:rect l="l" t="t" r="r" b="b"/>
            <a:pathLst>
              <a:path w="592931" h="669132" extrusionOk="0">
                <a:moveTo>
                  <a:pt x="176212" y="88107"/>
                </a:moveTo>
                <a:lnTo>
                  <a:pt x="269081" y="142875"/>
                </a:lnTo>
                <a:lnTo>
                  <a:pt x="326231" y="173832"/>
                </a:lnTo>
                <a:lnTo>
                  <a:pt x="383381" y="200025"/>
                </a:lnTo>
                <a:lnTo>
                  <a:pt x="433387" y="219075"/>
                </a:lnTo>
                <a:lnTo>
                  <a:pt x="473868" y="233363"/>
                </a:lnTo>
                <a:lnTo>
                  <a:pt x="507206" y="240507"/>
                </a:lnTo>
                <a:lnTo>
                  <a:pt x="547687" y="242888"/>
                </a:lnTo>
                <a:lnTo>
                  <a:pt x="592931" y="233363"/>
                </a:lnTo>
                <a:lnTo>
                  <a:pt x="438150" y="669132"/>
                </a:lnTo>
                <a:lnTo>
                  <a:pt x="409575" y="616744"/>
                </a:lnTo>
                <a:lnTo>
                  <a:pt x="388143" y="550069"/>
                </a:lnTo>
                <a:lnTo>
                  <a:pt x="359568" y="483394"/>
                </a:lnTo>
                <a:lnTo>
                  <a:pt x="321468" y="414338"/>
                </a:lnTo>
                <a:lnTo>
                  <a:pt x="271462" y="335757"/>
                </a:lnTo>
                <a:lnTo>
                  <a:pt x="223837" y="269082"/>
                </a:lnTo>
                <a:lnTo>
                  <a:pt x="159543" y="195263"/>
                </a:lnTo>
                <a:lnTo>
                  <a:pt x="80962" y="119063"/>
                </a:lnTo>
                <a:lnTo>
                  <a:pt x="21431" y="64294"/>
                </a:lnTo>
                <a:lnTo>
                  <a:pt x="7143" y="45244"/>
                </a:lnTo>
                <a:lnTo>
                  <a:pt x="0" y="11907"/>
                </a:lnTo>
                <a:lnTo>
                  <a:pt x="9525" y="0"/>
                </a:lnTo>
                <a:lnTo>
                  <a:pt x="30956" y="0"/>
                </a:lnTo>
                <a:lnTo>
                  <a:pt x="64293" y="14288"/>
                </a:lnTo>
                <a:lnTo>
                  <a:pt x="114300" y="50007"/>
                </a:lnTo>
                <a:lnTo>
                  <a:pt x="176212" y="88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9" name="Google Shape;3909;p355"/>
          <p:cNvSpPr/>
          <p:nvPr/>
        </p:nvSpPr>
        <p:spPr>
          <a:xfrm>
            <a:off x="2495550" y="2651125"/>
            <a:ext cx="1527175" cy="2397125"/>
          </a:xfrm>
          <a:custGeom>
            <a:avLst/>
            <a:gdLst/>
            <a:ahLst/>
            <a:cxnLst/>
            <a:rect l="l" t="t" r="r" b="b"/>
            <a:pathLst>
              <a:path w="1527175" h="2397125" extrusionOk="0">
                <a:moveTo>
                  <a:pt x="1092200" y="790575"/>
                </a:moveTo>
                <a:lnTo>
                  <a:pt x="1143000" y="666750"/>
                </a:lnTo>
                <a:lnTo>
                  <a:pt x="1168400" y="590550"/>
                </a:lnTo>
                <a:lnTo>
                  <a:pt x="1190625" y="501650"/>
                </a:lnTo>
                <a:lnTo>
                  <a:pt x="1200150" y="444500"/>
                </a:lnTo>
                <a:lnTo>
                  <a:pt x="1203325" y="384175"/>
                </a:lnTo>
                <a:lnTo>
                  <a:pt x="1193800" y="323850"/>
                </a:lnTo>
                <a:lnTo>
                  <a:pt x="1177925" y="266700"/>
                </a:lnTo>
                <a:lnTo>
                  <a:pt x="1152525" y="209550"/>
                </a:lnTo>
                <a:lnTo>
                  <a:pt x="1120775" y="158750"/>
                </a:lnTo>
                <a:lnTo>
                  <a:pt x="1073150" y="104775"/>
                </a:lnTo>
                <a:lnTo>
                  <a:pt x="1016000" y="50800"/>
                </a:lnTo>
                <a:lnTo>
                  <a:pt x="1092200" y="0"/>
                </a:lnTo>
                <a:lnTo>
                  <a:pt x="1174750" y="22225"/>
                </a:lnTo>
                <a:lnTo>
                  <a:pt x="1174750" y="53975"/>
                </a:lnTo>
                <a:lnTo>
                  <a:pt x="1181100" y="79375"/>
                </a:lnTo>
                <a:lnTo>
                  <a:pt x="1196975" y="111125"/>
                </a:lnTo>
                <a:lnTo>
                  <a:pt x="1231900" y="142875"/>
                </a:lnTo>
                <a:lnTo>
                  <a:pt x="1304925" y="187325"/>
                </a:lnTo>
                <a:lnTo>
                  <a:pt x="1400175" y="260350"/>
                </a:lnTo>
                <a:lnTo>
                  <a:pt x="1482725" y="339725"/>
                </a:lnTo>
                <a:lnTo>
                  <a:pt x="1520825" y="384175"/>
                </a:lnTo>
                <a:lnTo>
                  <a:pt x="1527175" y="396875"/>
                </a:lnTo>
                <a:lnTo>
                  <a:pt x="1524000" y="419100"/>
                </a:lnTo>
                <a:lnTo>
                  <a:pt x="1508125" y="438150"/>
                </a:lnTo>
                <a:lnTo>
                  <a:pt x="1479550" y="454025"/>
                </a:lnTo>
                <a:lnTo>
                  <a:pt x="1454150" y="473075"/>
                </a:lnTo>
                <a:lnTo>
                  <a:pt x="1431925" y="508000"/>
                </a:lnTo>
                <a:lnTo>
                  <a:pt x="1409700" y="558800"/>
                </a:lnTo>
                <a:lnTo>
                  <a:pt x="1285875" y="841375"/>
                </a:lnTo>
                <a:lnTo>
                  <a:pt x="1155700" y="1098550"/>
                </a:lnTo>
                <a:lnTo>
                  <a:pt x="974725" y="1419225"/>
                </a:lnTo>
                <a:lnTo>
                  <a:pt x="815975" y="1657350"/>
                </a:lnTo>
                <a:lnTo>
                  <a:pt x="711200" y="1784350"/>
                </a:lnTo>
                <a:lnTo>
                  <a:pt x="479425" y="2012950"/>
                </a:lnTo>
                <a:lnTo>
                  <a:pt x="282575" y="2200275"/>
                </a:lnTo>
                <a:lnTo>
                  <a:pt x="92075" y="2365375"/>
                </a:lnTo>
                <a:lnTo>
                  <a:pt x="47625" y="2393950"/>
                </a:lnTo>
                <a:lnTo>
                  <a:pt x="19050" y="2397125"/>
                </a:lnTo>
                <a:lnTo>
                  <a:pt x="0" y="2384425"/>
                </a:lnTo>
                <a:lnTo>
                  <a:pt x="6350" y="2359025"/>
                </a:lnTo>
                <a:lnTo>
                  <a:pt x="22225" y="2330450"/>
                </a:lnTo>
                <a:lnTo>
                  <a:pt x="171450" y="2174875"/>
                </a:lnTo>
                <a:lnTo>
                  <a:pt x="333375" y="1987550"/>
                </a:lnTo>
                <a:lnTo>
                  <a:pt x="498475" y="1787525"/>
                </a:lnTo>
                <a:lnTo>
                  <a:pt x="682625" y="1536700"/>
                </a:lnTo>
                <a:lnTo>
                  <a:pt x="809625" y="1330325"/>
                </a:lnTo>
                <a:lnTo>
                  <a:pt x="927100" y="1123950"/>
                </a:lnTo>
                <a:lnTo>
                  <a:pt x="1092200" y="790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p355"/>
          <p:cNvSpPr/>
          <p:nvPr/>
        </p:nvSpPr>
        <p:spPr>
          <a:xfrm>
            <a:off x="4664075" y="1528763"/>
            <a:ext cx="1098550" cy="1920875"/>
          </a:xfrm>
          <a:custGeom>
            <a:avLst/>
            <a:gdLst/>
            <a:ahLst/>
            <a:cxnLst/>
            <a:rect l="l" t="t" r="r" b="b"/>
            <a:pathLst>
              <a:path w="1097280" h="1921493" extrusionOk="0">
                <a:moveTo>
                  <a:pt x="936946" y="588724"/>
                </a:moveTo>
                <a:lnTo>
                  <a:pt x="869306" y="741541"/>
                </a:lnTo>
                <a:lnTo>
                  <a:pt x="779119" y="929432"/>
                </a:lnTo>
                <a:lnTo>
                  <a:pt x="681415" y="1107301"/>
                </a:lnTo>
                <a:lnTo>
                  <a:pt x="613775" y="1222541"/>
                </a:lnTo>
                <a:lnTo>
                  <a:pt x="493525" y="1392895"/>
                </a:lnTo>
                <a:lnTo>
                  <a:pt x="338202" y="1600827"/>
                </a:lnTo>
                <a:lnTo>
                  <a:pt x="202921" y="1758655"/>
                </a:lnTo>
                <a:lnTo>
                  <a:pt x="82671" y="1881410"/>
                </a:lnTo>
                <a:lnTo>
                  <a:pt x="45093" y="1911472"/>
                </a:lnTo>
                <a:lnTo>
                  <a:pt x="17536" y="1921493"/>
                </a:lnTo>
                <a:lnTo>
                  <a:pt x="5010" y="1921493"/>
                </a:lnTo>
                <a:lnTo>
                  <a:pt x="0" y="1908967"/>
                </a:lnTo>
                <a:lnTo>
                  <a:pt x="5010" y="1883915"/>
                </a:lnTo>
                <a:lnTo>
                  <a:pt x="27557" y="1836316"/>
                </a:lnTo>
                <a:lnTo>
                  <a:pt x="77661" y="1761160"/>
                </a:lnTo>
                <a:lnTo>
                  <a:pt x="177869" y="1600827"/>
                </a:lnTo>
                <a:lnTo>
                  <a:pt x="283088" y="1425462"/>
                </a:lnTo>
                <a:lnTo>
                  <a:pt x="448431" y="1129848"/>
                </a:lnTo>
                <a:lnTo>
                  <a:pt x="536114" y="951978"/>
                </a:lnTo>
                <a:lnTo>
                  <a:pt x="616280" y="774109"/>
                </a:lnTo>
                <a:lnTo>
                  <a:pt x="663879" y="633817"/>
                </a:lnTo>
                <a:lnTo>
                  <a:pt x="706468" y="491021"/>
                </a:lnTo>
                <a:lnTo>
                  <a:pt x="724004" y="390812"/>
                </a:lnTo>
                <a:lnTo>
                  <a:pt x="729014" y="293109"/>
                </a:lnTo>
                <a:lnTo>
                  <a:pt x="729014" y="237995"/>
                </a:lnTo>
                <a:lnTo>
                  <a:pt x="724004" y="202922"/>
                </a:lnTo>
                <a:lnTo>
                  <a:pt x="713983" y="170354"/>
                </a:lnTo>
                <a:lnTo>
                  <a:pt x="696447" y="140292"/>
                </a:lnTo>
                <a:lnTo>
                  <a:pt x="663879" y="102714"/>
                </a:lnTo>
                <a:lnTo>
                  <a:pt x="618785" y="67641"/>
                </a:lnTo>
                <a:lnTo>
                  <a:pt x="591228" y="45094"/>
                </a:lnTo>
                <a:lnTo>
                  <a:pt x="588723" y="32568"/>
                </a:lnTo>
                <a:lnTo>
                  <a:pt x="593733" y="10021"/>
                </a:lnTo>
                <a:lnTo>
                  <a:pt x="613775" y="0"/>
                </a:lnTo>
                <a:lnTo>
                  <a:pt x="663879" y="5011"/>
                </a:lnTo>
                <a:lnTo>
                  <a:pt x="729014" y="20042"/>
                </a:lnTo>
                <a:lnTo>
                  <a:pt x="786634" y="42589"/>
                </a:lnTo>
                <a:lnTo>
                  <a:pt x="846759" y="70146"/>
                </a:lnTo>
                <a:lnTo>
                  <a:pt x="896863" y="102714"/>
                </a:lnTo>
                <a:lnTo>
                  <a:pt x="982040" y="170354"/>
                </a:lnTo>
                <a:lnTo>
                  <a:pt x="1049681" y="237995"/>
                </a:lnTo>
                <a:lnTo>
                  <a:pt x="1084754" y="273068"/>
                </a:lnTo>
                <a:lnTo>
                  <a:pt x="1097280" y="290604"/>
                </a:lnTo>
                <a:lnTo>
                  <a:pt x="1097280" y="310646"/>
                </a:lnTo>
                <a:lnTo>
                  <a:pt x="1087259" y="330687"/>
                </a:lnTo>
                <a:lnTo>
                  <a:pt x="1057196" y="350729"/>
                </a:lnTo>
                <a:lnTo>
                  <a:pt x="1032144" y="368266"/>
                </a:lnTo>
                <a:lnTo>
                  <a:pt x="1007092" y="398328"/>
                </a:lnTo>
                <a:lnTo>
                  <a:pt x="989556" y="440917"/>
                </a:lnTo>
                <a:lnTo>
                  <a:pt x="974525" y="493526"/>
                </a:lnTo>
                <a:lnTo>
                  <a:pt x="936946" y="5887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p355"/>
          <p:cNvSpPr/>
          <p:nvPr/>
        </p:nvSpPr>
        <p:spPr>
          <a:xfrm>
            <a:off x="5170488" y="2474913"/>
            <a:ext cx="1978025" cy="487362"/>
          </a:xfrm>
          <a:custGeom>
            <a:avLst/>
            <a:gdLst/>
            <a:ahLst/>
            <a:cxnLst/>
            <a:rect l="l" t="t" r="r" b="b"/>
            <a:pathLst>
              <a:path w="1978819" h="488156" extrusionOk="0">
                <a:moveTo>
                  <a:pt x="871537" y="235744"/>
                </a:moveTo>
                <a:lnTo>
                  <a:pt x="726281" y="264319"/>
                </a:lnTo>
                <a:lnTo>
                  <a:pt x="569119" y="292894"/>
                </a:lnTo>
                <a:lnTo>
                  <a:pt x="464344" y="304800"/>
                </a:lnTo>
                <a:lnTo>
                  <a:pt x="392906" y="309562"/>
                </a:lnTo>
                <a:lnTo>
                  <a:pt x="302419" y="307181"/>
                </a:lnTo>
                <a:lnTo>
                  <a:pt x="240506" y="300037"/>
                </a:lnTo>
                <a:lnTo>
                  <a:pt x="164306" y="283369"/>
                </a:lnTo>
                <a:lnTo>
                  <a:pt x="100012" y="261937"/>
                </a:lnTo>
                <a:lnTo>
                  <a:pt x="0" y="233362"/>
                </a:lnTo>
                <a:lnTo>
                  <a:pt x="14287" y="395287"/>
                </a:lnTo>
                <a:lnTo>
                  <a:pt x="45244" y="428625"/>
                </a:lnTo>
                <a:lnTo>
                  <a:pt x="73819" y="452437"/>
                </a:lnTo>
                <a:lnTo>
                  <a:pt x="107156" y="471487"/>
                </a:lnTo>
                <a:lnTo>
                  <a:pt x="135731" y="481012"/>
                </a:lnTo>
                <a:lnTo>
                  <a:pt x="178594" y="488156"/>
                </a:lnTo>
                <a:lnTo>
                  <a:pt x="216694" y="488156"/>
                </a:lnTo>
                <a:lnTo>
                  <a:pt x="292894" y="488156"/>
                </a:lnTo>
                <a:lnTo>
                  <a:pt x="354806" y="485775"/>
                </a:lnTo>
                <a:lnTo>
                  <a:pt x="400050" y="476250"/>
                </a:lnTo>
                <a:lnTo>
                  <a:pt x="595312" y="450056"/>
                </a:lnTo>
                <a:lnTo>
                  <a:pt x="814387" y="409575"/>
                </a:lnTo>
                <a:lnTo>
                  <a:pt x="959644" y="390525"/>
                </a:lnTo>
                <a:lnTo>
                  <a:pt x="1195387" y="361950"/>
                </a:lnTo>
                <a:lnTo>
                  <a:pt x="1416844" y="335756"/>
                </a:lnTo>
                <a:lnTo>
                  <a:pt x="1714500" y="297656"/>
                </a:lnTo>
                <a:lnTo>
                  <a:pt x="1859756" y="278606"/>
                </a:lnTo>
                <a:lnTo>
                  <a:pt x="1912144" y="266700"/>
                </a:lnTo>
                <a:lnTo>
                  <a:pt x="1938337" y="254794"/>
                </a:lnTo>
                <a:lnTo>
                  <a:pt x="1957387" y="238125"/>
                </a:lnTo>
                <a:lnTo>
                  <a:pt x="1976437" y="214312"/>
                </a:lnTo>
                <a:lnTo>
                  <a:pt x="1978819" y="195262"/>
                </a:lnTo>
                <a:lnTo>
                  <a:pt x="1974056" y="178594"/>
                </a:lnTo>
                <a:lnTo>
                  <a:pt x="1957387" y="154781"/>
                </a:lnTo>
                <a:lnTo>
                  <a:pt x="1888331" y="104775"/>
                </a:lnTo>
                <a:lnTo>
                  <a:pt x="1759744" y="42862"/>
                </a:lnTo>
                <a:lnTo>
                  <a:pt x="1628775" y="0"/>
                </a:lnTo>
                <a:lnTo>
                  <a:pt x="1614487" y="0"/>
                </a:lnTo>
                <a:lnTo>
                  <a:pt x="1585912" y="14287"/>
                </a:lnTo>
                <a:lnTo>
                  <a:pt x="1507331" y="50006"/>
                </a:lnTo>
                <a:lnTo>
                  <a:pt x="1304925" y="121444"/>
                </a:lnTo>
                <a:lnTo>
                  <a:pt x="1095375" y="185737"/>
                </a:lnTo>
                <a:lnTo>
                  <a:pt x="871537" y="235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2" name="Google Shape;3912;p355"/>
          <p:cNvSpPr/>
          <p:nvPr/>
        </p:nvSpPr>
        <p:spPr>
          <a:xfrm>
            <a:off x="4130675" y="2819400"/>
            <a:ext cx="2311400" cy="2944813"/>
          </a:xfrm>
          <a:custGeom>
            <a:avLst/>
            <a:gdLst/>
            <a:ahLst/>
            <a:cxnLst/>
            <a:rect l="l" t="t" r="r" b="b"/>
            <a:pathLst>
              <a:path w="2312670" h="2945130" extrusionOk="0">
                <a:moveTo>
                  <a:pt x="2007870" y="560070"/>
                </a:moveTo>
                <a:lnTo>
                  <a:pt x="2019300" y="445770"/>
                </a:lnTo>
                <a:lnTo>
                  <a:pt x="2019300" y="381000"/>
                </a:lnTo>
                <a:lnTo>
                  <a:pt x="2019300" y="339090"/>
                </a:lnTo>
                <a:lnTo>
                  <a:pt x="1988820" y="304800"/>
                </a:lnTo>
                <a:lnTo>
                  <a:pt x="1935480" y="240030"/>
                </a:lnTo>
                <a:lnTo>
                  <a:pt x="1882140" y="163830"/>
                </a:lnTo>
                <a:lnTo>
                  <a:pt x="1836420" y="99060"/>
                </a:lnTo>
                <a:lnTo>
                  <a:pt x="1805940" y="45720"/>
                </a:lnTo>
                <a:lnTo>
                  <a:pt x="1851660" y="0"/>
                </a:lnTo>
                <a:lnTo>
                  <a:pt x="1924050" y="45720"/>
                </a:lnTo>
                <a:lnTo>
                  <a:pt x="1973580" y="118110"/>
                </a:lnTo>
                <a:lnTo>
                  <a:pt x="2011680" y="160020"/>
                </a:lnTo>
                <a:lnTo>
                  <a:pt x="2057400" y="198120"/>
                </a:lnTo>
                <a:lnTo>
                  <a:pt x="2091690" y="220980"/>
                </a:lnTo>
                <a:lnTo>
                  <a:pt x="2148840" y="255270"/>
                </a:lnTo>
                <a:lnTo>
                  <a:pt x="2194560" y="278130"/>
                </a:lnTo>
                <a:lnTo>
                  <a:pt x="2236470" y="293370"/>
                </a:lnTo>
                <a:lnTo>
                  <a:pt x="2266950" y="312420"/>
                </a:lnTo>
                <a:lnTo>
                  <a:pt x="2297430" y="350520"/>
                </a:lnTo>
                <a:lnTo>
                  <a:pt x="2312670" y="392430"/>
                </a:lnTo>
                <a:lnTo>
                  <a:pt x="2312670" y="472440"/>
                </a:lnTo>
                <a:lnTo>
                  <a:pt x="2293620" y="647700"/>
                </a:lnTo>
                <a:lnTo>
                  <a:pt x="2240280" y="845820"/>
                </a:lnTo>
                <a:lnTo>
                  <a:pt x="2179320" y="1013460"/>
                </a:lnTo>
                <a:lnTo>
                  <a:pt x="2076450" y="1234440"/>
                </a:lnTo>
                <a:lnTo>
                  <a:pt x="1950720" y="1474470"/>
                </a:lnTo>
                <a:lnTo>
                  <a:pt x="1832610" y="1684020"/>
                </a:lnTo>
                <a:lnTo>
                  <a:pt x="1684020" y="1870710"/>
                </a:lnTo>
                <a:lnTo>
                  <a:pt x="1485900" y="2076450"/>
                </a:lnTo>
                <a:lnTo>
                  <a:pt x="1291590" y="2259330"/>
                </a:lnTo>
                <a:lnTo>
                  <a:pt x="1165860" y="2369820"/>
                </a:lnTo>
                <a:lnTo>
                  <a:pt x="925830" y="2537460"/>
                </a:lnTo>
                <a:lnTo>
                  <a:pt x="712470" y="2667000"/>
                </a:lnTo>
                <a:lnTo>
                  <a:pt x="445770" y="2785110"/>
                </a:lnTo>
                <a:lnTo>
                  <a:pt x="175260" y="2891790"/>
                </a:lnTo>
                <a:lnTo>
                  <a:pt x="34290" y="2941320"/>
                </a:lnTo>
                <a:lnTo>
                  <a:pt x="3810" y="2945130"/>
                </a:lnTo>
                <a:lnTo>
                  <a:pt x="0" y="2937510"/>
                </a:lnTo>
                <a:lnTo>
                  <a:pt x="0" y="2914650"/>
                </a:lnTo>
                <a:lnTo>
                  <a:pt x="15240" y="2887980"/>
                </a:lnTo>
                <a:lnTo>
                  <a:pt x="99060" y="2842260"/>
                </a:lnTo>
                <a:lnTo>
                  <a:pt x="270510" y="2754630"/>
                </a:lnTo>
                <a:lnTo>
                  <a:pt x="453390" y="2651760"/>
                </a:lnTo>
                <a:lnTo>
                  <a:pt x="601980" y="2556510"/>
                </a:lnTo>
                <a:lnTo>
                  <a:pt x="750570" y="2457450"/>
                </a:lnTo>
                <a:lnTo>
                  <a:pt x="906780" y="2339340"/>
                </a:lnTo>
                <a:lnTo>
                  <a:pt x="1043940" y="2221230"/>
                </a:lnTo>
                <a:lnTo>
                  <a:pt x="1150620" y="2125980"/>
                </a:lnTo>
                <a:lnTo>
                  <a:pt x="1257300" y="2023110"/>
                </a:lnTo>
                <a:lnTo>
                  <a:pt x="1398270" y="1870710"/>
                </a:lnTo>
                <a:lnTo>
                  <a:pt x="1527810" y="1706880"/>
                </a:lnTo>
                <a:lnTo>
                  <a:pt x="1588770" y="1623060"/>
                </a:lnTo>
                <a:lnTo>
                  <a:pt x="1691640" y="1455420"/>
                </a:lnTo>
                <a:lnTo>
                  <a:pt x="1794510" y="1249680"/>
                </a:lnTo>
                <a:lnTo>
                  <a:pt x="1863090" y="1101090"/>
                </a:lnTo>
                <a:lnTo>
                  <a:pt x="1927860" y="944880"/>
                </a:lnTo>
                <a:lnTo>
                  <a:pt x="1958340" y="857250"/>
                </a:lnTo>
                <a:lnTo>
                  <a:pt x="2000250" y="662940"/>
                </a:lnTo>
                <a:lnTo>
                  <a:pt x="2007870" y="5600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3" name="Google Shape;3913;p355"/>
          <p:cNvSpPr/>
          <p:nvPr/>
        </p:nvSpPr>
        <p:spPr>
          <a:xfrm>
            <a:off x="4845050" y="3482975"/>
            <a:ext cx="2628900" cy="2273300"/>
          </a:xfrm>
          <a:custGeom>
            <a:avLst/>
            <a:gdLst/>
            <a:ahLst/>
            <a:cxnLst/>
            <a:rect l="l" t="t" r="r" b="b"/>
            <a:pathLst>
              <a:path w="2628900" h="2273300" extrusionOk="0">
                <a:moveTo>
                  <a:pt x="777875" y="593725"/>
                </a:moveTo>
                <a:lnTo>
                  <a:pt x="968375" y="796925"/>
                </a:lnTo>
                <a:lnTo>
                  <a:pt x="1162050" y="1031875"/>
                </a:lnTo>
                <a:lnTo>
                  <a:pt x="1352550" y="1231900"/>
                </a:lnTo>
                <a:lnTo>
                  <a:pt x="1504950" y="1381125"/>
                </a:lnTo>
                <a:lnTo>
                  <a:pt x="1724025" y="1574800"/>
                </a:lnTo>
                <a:lnTo>
                  <a:pt x="1936750" y="1752600"/>
                </a:lnTo>
                <a:lnTo>
                  <a:pt x="2092325" y="1863725"/>
                </a:lnTo>
                <a:lnTo>
                  <a:pt x="2270125" y="1978025"/>
                </a:lnTo>
                <a:lnTo>
                  <a:pt x="2514600" y="2105025"/>
                </a:lnTo>
                <a:lnTo>
                  <a:pt x="2619375" y="2159000"/>
                </a:lnTo>
                <a:lnTo>
                  <a:pt x="2628900" y="2171700"/>
                </a:lnTo>
                <a:lnTo>
                  <a:pt x="2625725" y="2190750"/>
                </a:lnTo>
                <a:lnTo>
                  <a:pt x="2600325" y="2203450"/>
                </a:lnTo>
                <a:lnTo>
                  <a:pt x="2479675" y="2216150"/>
                </a:lnTo>
                <a:lnTo>
                  <a:pt x="2159000" y="2247900"/>
                </a:lnTo>
                <a:lnTo>
                  <a:pt x="1930400" y="2273300"/>
                </a:lnTo>
                <a:lnTo>
                  <a:pt x="1870075" y="2270125"/>
                </a:lnTo>
                <a:lnTo>
                  <a:pt x="1828800" y="2257425"/>
                </a:lnTo>
                <a:lnTo>
                  <a:pt x="1787525" y="2235200"/>
                </a:lnTo>
                <a:lnTo>
                  <a:pt x="1749425" y="2197100"/>
                </a:lnTo>
                <a:lnTo>
                  <a:pt x="1698625" y="2120900"/>
                </a:lnTo>
                <a:lnTo>
                  <a:pt x="1600200" y="1962150"/>
                </a:lnTo>
                <a:lnTo>
                  <a:pt x="1466850" y="1768475"/>
                </a:lnTo>
                <a:lnTo>
                  <a:pt x="1333500" y="1581150"/>
                </a:lnTo>
                <a:lnTo>
                  <a:pt x="1123950" y="1320800"/>
                </a:lnTo>
                <a:lnTo>
                  <a:pt x="990600" y="1165225"/>
                </a:lnTo>
                <a:lnTo>
                  <a:pt x="866775" y="984250"/>
                </a:lnTo>
                <a:lnTo>
                  <a:pt x="746125" y="828675"/>
                </a:lnTo>
                <a:lnTo>
                  <a:pt x="587375" y="631825"/>
                </a:lnTo>
                <a:lnTo>
                  <a:pt x="419100" y="412750"/>
                </a:lnTo>
                <a:lnTo>
                  <a:pt x="292100" y="260350"/>
                </a:lnTo>
                <a:lnTo>
                  <a:pt x="238125" y="209550"/>
                </a:lnTo>
                <a:lnTo>
                  <a:pt x="171450" y="152400"/>
                </a:lnTo>
                <a:lnTo>
                  <a:pt x="88900" y="95250"/>
                </a:lnTo>
                <a:lnTo>
                  <a:pt x="31750" y="69850"/>
                </a:lnTo>
                <a:lnTo>
                  <a:pt x="12700" y="57150"/>
                </a:lnTo>
                <a:lnTo>
                  <a:pt x="3175" y="34925"/>
                </a:lnTo>
                <a:lnTo>
                  <a:pt x="0" y="15875"/>
                </a:lnTo>
                <a:lnTo>
                  <a:pt x="6350" y="0"/>
                </a:lnTo>
                <a:lnTo>
                  <a:pt x="22225" y="0"/>
                </a:lnTo>
                <a:lnTo>
                  <a:pt x="114300" y="34925"/>
                </a:lnTo>
                <a:lnTo>
                  <a:pt x="225425" y="92075"/>
                </a:lnTo>
                <a:lnTo>
                  <a:pt x="311150" y="142875"/>
                </a:lnTo>
                <a:lnTo>
                  <a:pt x="409575" y="212725"/>
                </a:lnTo>
                <a:lnTo>
                  <a:pt x="479425" y="276225"/>
                </a:lnTo>
                <a:lnTo>
                  <a:pt x="777875" y="593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E0E712D-B843-4C47-A533-A7D885B16C9A}"/>
              </a:ext>
            </a:extLst>
          </p:cNvPr>
          <p:cNvGrpSpPr/>
          <p:nvPr/>
        </p:nvGrpSpPr>
        <p:grpSpPr>
          <a:xfrm>
            <a:off x="2503570" y="1493001"/>
            <a:ext cx="4978400" cy="4284662"/>
            <a:chOff x="2647950" y="1649413"/>
            <a:chExt cx="4978400" cy="4284662"/>
          </a:xfrm>
        </p:grpSpPr>
        <p:sp>
          <p:nvSpPr>
            <p:cNvPr id="13" name="Google Shape;3904;p355">
              <a:extLst>
                <a:ext uri="{FF2B5EF4-FFF2-40B4-BE49-F238E27FC236}">
                  <a16:creationId xmlns:a16="http://schemas.microsoft.com/office/drawing/2014/main" id="{9C93463C-33AD-B042-99C8-8235E7A83520}"/>
                </a:ext>
              </a:extLst>
            </p:cNvPr>
            <p:cNvSpPr/>
            <p:nvPr/>
          </p:nvSpPr>
          <p:spPr>
            <a:xfrm>
              <a:off x="3621088" y="1649413"/>
              <a:ext cx="577850" cy="1076325"/>
            </a:xfrm>
            <a:custGeom>
              <a:avLst/>
              <a:gdLst/>
              <a:ahLst/>
              <a:cxnLst/>
              <a:rect l="l" t="t" r="r" b="b"/>
              <a:pathLst>
                <a:path w="576263" h="1076325" extrusionOk="0">
                  <a:moveTo>
                    <a:pt x="516732" y="495300"/>
                  </a:moveTo>
                  <a:lnTo>
                    <a:pt x="516732" y="392907"/>
                  </a:lnTo>
                  <a:lnTo>
                    <a:pt x="519113" y="369094"/>
                  </a:lnTo>
                  <a:lnTo>
                    <a:pt x="528638" y="326232"/>
                  </a:lnTo>
                  <a:lnTo>
                    <a:pt x="550069" y="278607"/>
                  </a:lnTo>
                  <a:lnTo>
                    <a:pt x="569119" y="250032"/>
                  </a:lnTo>
                  <a:lnTo>
                    <a:pt x="576263" y="230982"/>
                  </a:lnTo>
                  <a:lnTo>
                    <a:pt x="576263" y="207169"/>
                  </a:lnTo>
                  <a:lnTo>
                    <a:pt x="569119" y="183357"/>
                  </a:lnTo>
                  <a:lnTo>
                    <a:pt x="547688" y="161925"/>
                  </a:lnTo>
                  <a:lnTo>
                    <a:pt x="511969" y="142875"/>
                  </a:lnTo>
                  <a:lnTo>
                    <a:pt x="385763" y="100013"/>
                  </a:lnTo>
                  <a:lnTo>
                    <a:pt x="190500" y="42863"/>
                  </a:lnTo>
                  <a:lnTo>
                    <a:pt x="42863" y="2382"/>
                  </a:lnTo>
                  <a:lnTo>
                    <a:pt x="14288" y="0"/>
                  </a:lnTo>
                  <a:lnTo>
                    <a:pt x="0" y="4763"/>
                  </a:lnTo>
                  <a:lnTo>
                    <a:pt x="0" y="21432"/>
                  </a:lnTo>
                  <a:lnTo>
                    <a:pt x="14288" y="61913"/>
                  </a:lnTo>
                  <a:lnTo>
                    <a:pt x="28575" y="83344"/>
                  </a:lnTo>
                  <a:lnTo>
                    <a:pt x="52388" y="97632"/>
                  </a:lnTo>
                  <a:lnTo>
                    <a:pt x="88107" y="121444"/>
                  </a:lnTo>
                  <a:lnTo>
                    <a:pt x="128588" y="150019"/>
                  </a:lnTo>
                  <a:lnTo>
                    <a:pt x="171450" y="190500"/>
                  </a:lnTo>
                  <a:lnTo>
                    <a:pt x="216694" y="242888"/>
                  </a:lnTo>
                  <a:lnTo>
                    <a:pt x="247650" y="295275"/>
                  </a:lnTo>
                  <a:lnTo>
                    <a:pt x="266700" y="359569"/>
                  </a:lnTo>
                  <a:lnTo>
                    <a:pt x="283369" y="461963"/>
                  </a:lnTo>
                  <a:lnTo>
                    <a:pt x="290513" y="545307"/>
                  </a:lnTo>
                  <a:cubicBezTo>
                    <a:pt x="292100" y="702469"/>
                    <a:pt x="293688" y="859632"/>
                    <a:pt x="295275" y="1016794"/>
                  </a:cubicBezTo>
                  <a:lnTo>
                    <a:pt x="404813" y="1076325"/>
                  </a:lnTo>
                  <a:lnTo>
                    <a:pt x="514350" y="973932"/>
                  </a:lnTo>
                  <a:lnTo>
                    <a:pt x="516732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05;p355">
              <a:extLst>
                <a:ext uri="{FF2B5EF4-FFF2-40B4-BE49-F238E27FC236}">
                  <a16:creationId xmlns:a16="http://schemas.microsoft.com/office/drawing/2014/main" id="{60EDD540-E8EC-D341-ACBC-AF47181E2129}"/>
                </a:ext>
              </a:extLst>
            </p:cNvPr>
            <p:cNvSpPr/>
            <p:nvPr/>
          </p:nvSpPr>
          <p:spPr>
            <a:xfrm>
              <a:off x="2684463" y="2443163"/>
              <a:ext cx="2324100" cy="644525"/>
            </a:xfrm>
            <a:custGeom>
              <a:avLst/>
              <a:gdLst/>
              <a:ahLst/>
              <a:cxnLst/>
              <a:rect l="l" t="t" r="r" b="b"/>
              <a:pathLst>
                <a:path w="2324100" h="645318" extrusionOk="0">
                  <a:moveTo>
                    <a:pt x="947737" y="269081"/>
                  </a:moveTo>
                  <a:lnTo>
                    <a:pt x="1266825" y="195262"/>
                  </a:lnTo>
                  <a:lnTo>
                    <a:pt x="1507331" y="142875"/>
                  </a:lnTo>
                  <a:lnTo>
                    <a:pt x="1735931" y="80962"/>
                  </a:lnTo>
                  <a:lnTo>
                    <a:pt x="1793081" y="66675"/>
                  </a:lnTo>
                  <a:lnTo>
                    <a:pt x="1819275" y="50006"/>
                  </a:lnTo>
                  <a:lnTo>
                    <a:pt x="1864519" y="26193"/>
                  </a:lnTo>
                  <a:lnTo>
                    <a:pt x="1914525" y="4762"/>
                  </a:lnTo>
                  <a:lnTo>
                    <a:pt x="1938337" y="0"/>
                  </a:lnTo>
                  <a:lnTo>
                    <a:pt x="1990725" y="2381"/>
                  </a:lnTo>
                  <a:lnTo>
                    <a:pt x="2057400" y="9525"/>
                  </a:lnTo>
                  <a:lnTo>
                    <a:pt x="2121694" y="19050"/>
                  </a:lnTo>
                  <a:lnTo>
                    <a:pt x="2185987" y="35718"/>
                  </a:lnTo>
                  <a:lnTo>
                    <a:pt x="2224087" y="45243"/>
                  </a:lnTo>
                  <a:lnTo>
                    <a:pt x="2269331" y="69056"/>
                  </a:lnTo>
                  <a:lnTo>
                    <a:pt x="2295525" y="90487"/>
                  </a:lnTo>
                  <a:lnTo>
                    <a:pt x="2312194" y="111918"/>
                  </a:lnTo>
                  <a:lnTo>
                    <a:pt x="2321719" y="133350"/>
                  </a:lnTo>
                  <a:lnTo>
                    <a:pt x="2324100" y="147637"/>
                  </a:lnTo>
                  <a:lnTo>
                    <a:pt x="2324100" y="183356"/>
                  </a:lnTo>
                  <a:lnTo>
                    <a:pt x="2309812" y="200025"/>
                  </a:lnTo>
                  <a:lnTo>
                    <a:pt x="2274094" y="216693"/>
                  </a:lnTo>
                  <a:lnTo>
                    <a:pt x="2228850" y="223837"/>
                  </a:lnTo>
                  <a:lnTo>
                    <a:pt x="2112169" y="226218"/>
                  </a:lnTo>
                  <a:lnTo>
                    <a:pt x="1888331" y="240506"/>
                  </a:lnTo>
                  <a:lnTo>
                    <a:pt x="1633537" y="269081"/>
                  </a:lnTo>
                  <a:lnTo>
                    <a:pt x="1550194" y="283368"/>
                  </a:lnTo>
                  <a:lnTo>
                    <a:pt x="1262062" y="354806"/>
                  </a:lnTo>
                  <a:lnTo>
                    <a:pt x="1116806" y="390525"/>
                  </a:lnTo>
                  <a:lnTo>
                    <a:pt x="895350" y="447675"/>
                  </a:lnTo>
                  <a:lnTo>
                    <a:pt x="690562" y="497681"/>
                  </a:lnTo>
                  <a:lnTo>
                    <a:pt x="583406" y="531018"/>
                  </a:lnTo>
                  <a:lnTo>
                    <a:pt x="383381" y="616743"/>
                  </a:lnTo>
                  <a:lnTo>
                    <a:pt x="319087" y="645318"/>
                  </a:lnTo>
                  <a:lnTo>
                    <a:pt x="300037" y="642937"/>
                  </a:lnTo>
                  <a:lnTo>
                    <a:pt x="235744" y="616743"/>
                  </a:lnTo>
                  <a:lnTo>
                    <a:pt x="176212" y="581025"/>
                  </a:lnTo>
                  <a:lnTo>
                    <a:pt x="121444" y="531018"/>
                  </a:lnTo>
                  <a:lnTo>
                    <a:pt x="76200" y="471487"/>
                  </a:lnTo>
                  <a:lnTo>
                    <a:pt x="42862" y="414337"/>
                  </a:lnTo>
                  <a:lnTo>
                    <a:pt x="11906" y="350043"/>
                  </a:lnTo>
                  <a:lnTo>
                    <a:pt x="0" y="309562"/>
                  </a:lnTo>
                  <a:lnTo>
                    <a:pt x="4762" y="295275"/>
                  </a:lnTo>
                  <a:lnTo>
                    <a:pt x="19050" y="290512"/>
                  </a:lnTo>
                  <a:lnTo>
                    <a:pt x="35719" y="290512"/>
                  </a:lnTo>
                  <a:lnTo>
                    <a:pt x="54769" y="297656"/>
                  </a:lnTo>
                  <a:lnTo>
                    <a:pt x="76200" y="316706"/>
                  </a:lnTo>
                  <a:lnTo>
                    <a:pt x="123825" y="350043"/>
                  </a:lnTo>
                  <a:lnTo>
                    <a:pt x="164306" y="376237"/>
                  </a:lnTo>
                  <a:lnTo>
                    <a:pt x="209550" y="397668"/>
                  </a:lnTo>
                  <a:lnTo>
                    <a:pt x="245269" y="404812"/>
                  </a:lnTo>
                  <a:lnTo>
                    <a:pt x="280987" y="409575"/>
                  </a:lnTo>
                  <a:lnTo>
                    <a:pt x="323850" y="411956"/>
                  </a:lnTo>
                  <a:lnTo>
                    <a:pt x="400050" y="395287"/>
                  </a:lnTo>
                  <a:lnTo>
                    <a:pt x="559594" y="357187"/>
                  </a:lnTo>
                  <a:lnTo>
                    <a:pt x="947737" y="2690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6;p355">
              <a:extLst>
                <a:ext uri="{FF2B5EF4-FFF2-40B4-BE49-F238E27FC236}">
                  <a16:creationId xmlns:a16="http://schemas.microsoft.com/office/drawing/2014/main" id="{409087C9-30D1-8645-8215-CB8B94DA49A3}"/>
                </a:ext>
              </a:extLst>
            </p:cNvPr>
            <p:cNvSpPr/>
            <p:nvPr/>
          </p:nvSpPr>
          <p:spPr>
            <a:xfrm>
              <a:off x="3814763" y="3360738"/>
              <a:ext cx="996950" cy="374650"/>
            </a:xfrm>
            <a:custGeom>
              <a:avLst/>
              <a:gdLst/>
              <a:ahLst/>
              <a:cxnLst/>
              <a:rect l="l" t="t" r="r" b="b"/>
              <a:pathLst>
                <a:path w="997743" h="376237" extrusionOk="0">
                  <a:moveTo>
                    <a:pt x="502443" y="52387"/>
                  </a:moveTo>
                  <a:lnTo>
                    <a:pt x="297656" y="61912"/>
                  </a:lnTo>
                  <a:lnTo>
                    <a:pt x="247650" y="66675"/>
                  </a:lnTo>
                  <a:lnTo>
                    <a:pt x="228600" y="61912"/>
                  </a:lnTo>
                  <a:lnTo>
                    <a:pt x="154781" y="33337"/>
                  </a:lnTo>
                  <a:lnTo>
                    <a:pt x="0" y="59531"/>
                  </a:lnTo>
                  <a:lnTo>
                    <a:pt x="138112" y="221456"/>
                  </a:lnTo>
                  <a:lnTo>
                    <a:pt x="297656" y="204787"/>
                  </a:lnTo>
                  <a:lnTo>
                    <a:pt x="523875" y="183356"/>
                  </a:lnTo>
                  <a:lnTo>
                    <a:pt x="600075" y="176212"/>
                  </a:lnTo>
                  <a:lnTo>
                    <a:pt x="623887" y="180975"/>
                  </a:lnTo>
                  <a:lnTo>
                    <a:pt x="642937" y="188119"/>
                  </a:lnTo>
                  <a:lnTo>
                    <a:pt x="931068" y="376237"/>
                  </a:lnTo>
                  <a:lnTo>
                    <a:pt x="971550" y="309562"/>
                  </a:lnTo>
                  <a:lnTo>
                    <a:pt x="997743" y="273844"/>
                  </a:lnTo>
                  <a:lnTo>
                    <a:pt x="997743" y="266700"/>
                  </a:lnTo>
                  <a:lnTo>
                    <a:pt x="976312" y="226219"/>
                  </a:lnTo>
                  <a:lnTo>
                    <a:pt x="921543" y="140494"/>
                  </a:lnTo>
                  <a:lnTo>
                    <a:pt x="854868" y="64294"/>
                  </a:lnTo>
                  <a:lnTo>
                    <a:pt x="788193" y="7144"/>
                  </a:lnTo>
                  <a:lnTo>
                    <a:pt x="778668" y="0"/>
                  </a:lnTo>
                  <a:lnTo>
                    <a:pt x="769143" y="0"/>
                  </a:lnTo>
                  <a:lnTo>
                    <a:pt x="723900" y="14287"/>
                  </a:lnTo>
                  <a:lnTo>
                    <a:pt x="642937" y="42862"/>
                  </a:lnTo>
                  <a:lnTo>
                    <a:pt x="597693" y="47625"/>
                  </a:lnTo>
                  <a:lnTo>
                    <a:pt x="502443" y="523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7;p355">
              <a:extLst>
                <a:ext uri="{FF2B5EF4-FFF2-40B4-BE49-F238E27FC236}">
                  <a16:creationId xmlns:a16="http://schemas.microsoft.com/office/drawing/2014/main" id="{74AD73E1-5799-E64E-8C72-7E5242907DE6}"/>
                </a:ext>
              </a:extLst>
            </p:cNvPr>
            <p:cNvSpPr/>
            <p:nvPr/>
          </p:nvSpPr>
          <p:spPr>
            <a:xfrm>
              <a:off x="3559175" y="3549650"/>
              <a:ext cx="1212850" cy="2384425"/>
            </a:xfrm>
            <a:custGeom>
              <a:avLst/>
              <a:gdLst/>
              <a:ahLst/>
              <a:cxnLst/>
              <a:rect l="l" t="t" r="r" b="b"/>
              <a:pathLst>
                <a:path w="1212850" h="2384425" extrusionOk="0">
                  <a:moveTo>
                    <a:pt x="1066800" y="600075"/>
                  </a:moveTo>
                  <a:lnTo>
                    <a:pt x="1133475" y="371475"/>
                  </a:lnTo>
                  <a:lnTo>
                    <a:pt x="1165225" y="247650"/>
                  </a:lnTo>
                  <a:lnTo>
                    <a:pt x="1184275" y="193675"/>
                  </a:lnTo>
                  <a:lnTo>
                    <a:pt x="1212850" y="142875"/>
                  </a:lnTo>
                  <a:lnTo>
                    <a:pt x="923925" y="0"/>
                  </a:lnTo>
                  <a:lnTo>
                    <a:pt x="936625" y="47625"/>
                  </a:lnTo>
                  <a:lnTo>
                    <a:pt x="936625" y="117475"/>
                  </a:lnTo>
                  <a:lnTo>
                    <a:pt x="923925" y="269875"/>
                  </a:lnTo>
                  <a:lnTo>
                    <a:pt x="885825" y="492125"/>
                  </a:lnTo>
                  <a:lnTo>
                    <a:pt x="850900" y="615950"/>
                  </a:lnTo>
                  <a:lnTo>
                    <a:pt x="771525" y="869950"/>
                  </a:lnTo>
                  <a:lnTo>
                    <a:pt x="666750" y="1133475"/>
                  </a:lnTo>
                  <a:lnTo>
                    <a:pt x="533400" y="1431925"/>
                  </a:lnTo>
                  <a:lnTo>
                    <a:pt x="450850" y="1587500"/>
                  </a:lnTo>
                  <a:lnTo>
                    <a:pt x="368300" y="1720850"/>
                  </a:lnTo>
                  <a:lnTo>
                    <a:pt x="301625" y="1806575"/>
                  </a:lnTo>
                  <a:lnTo>
                    <a:pt x="231775" y="1876425"/>
                  </a:lnTo>
                  <a:lnTo>
                    <a:pt x="184150" y="1911350"/>
                  </a:lnTo>
                  <a:lnTo>
                    <a:pt x="139700" y="1930400"/>
                  </a:lnTo>
                  <a:lnTo>
                    <a:pt x="0" y="2333625"/>
                  </a:lnTo>
                  <a:lnTo>
                    <a:pt x="19050" y="2365375"/>
                  </a:lnTo>
                  <a:lnTo>
                    <a:pt x="38100" y="2381250"/>
                  </a:lnTo>
                  <a:lnTo>
                    <a:pt x="53975" y="2384425"/>
                  </a:lnTo>
                  <a:lnTo>
                    <a:pt x="82550" y="2378075"/>
                  </a:lnTo>
                  <a:lnTo>
                    <a:pt x="139700" y="2327275"/>
                  </a:lnTo>
                  <a:lnTo>
                    <a:pt x="231775" y="2247900"/>
                  </a:lnTo>
                  <a:lnTo>
                    <a:pt x="333375" y="2136775"/>
                  </a:lnTo>
                  <a:lnTo>
                    <a:pt x="431800" y="2016125"/>
                  </a:lnTo>
                  <a:lnTo>
                    <a:pt x="520700" y="1892300"/>
                  </a:lnTo>
                  <a:lnTo>
                    <a:pt x="612775" y="1752600"/>
                  </a:lnTo>
                  <a:lnTo>
                    <a:pt x="692150" y="1606550"/>
                  </a:lnTo>
                  <a:lnTo>
                    <a:pt x="774700" y="1431925"/>
                  </a:lnTo>
                  <a:lnTo>
                    <a:pt x="882650" y="1165225"/>
                  </a:lnTo>
                  <a:lnTo>
                    <a:pt x="968375" y="917575"/>
                  </a:lnTo>
                  <a:lnTo>
                    <a:pt x="1066800" y="600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8;p355">
              <a:extLst>
                <a:ext uri="{FF2B5EF4-FFF2-40B4-BE49-F238E27FC236}">
                  <a16:creationId xmlns:a16="http://schemas.microsoft.com/office/drawing/2014/main" id="{BD7F37F3-57F2-2D40-B305-C3D01CFEAB97}"/>
                </a:ext>
              </a:extLst>
            </p:cNvPr>
            <p:cNvSpPr/>
            <p:nvPr/>
          </p:nvSpPr>
          <p:spPr>
            <a:xfrm>
              <a:off x="3138488" y="5240338"/>
              <a:ext cx="593725" cy="669925"/>
            </a:xfrm>
            <a:custGeom>
              <a:avLst/>
              <a:gdLst/>
              <a:ahLst/>
              <a:cxnLst/>
              <a:rect l="l" t="t" r="r" b="b"/>
              <a:pathLst>
                <a:path w="592931" h="669132" extrusionOk="0">
                  <a:moveTo>
                    <a:pt x="176212" y="88107"/>
                  </a:moveTo>
                  <a:lnTo>
                    <a:pt x="269081" y="142875"/>
                  </a:lnTo>
                  <a:lnTo>
                    <a:pt x="326231" y="173832"/>
                  </a:lnTo>
                  <a:lnTo>
                    <a:pt x="383381" y="200025"/>
                  </a:lnTo>
                  <a:lnTo>
                    <a:pt x="433387" y="219075"/>
                  </a:lnTo>
                  <a:lnTo>
                    <a:pt x="473868" y="233363"/>
                  </a:lnTo>
                  <a:lnTo>
                    <a:pt x="507206" y="240507"/>
                  </a:lnTo>
                  <a:lnTo>
                    <a:pt x="547687" y="242888"/>
                  </a:lnTo>
                  <a:lnTo>
                    <a:pt x="592931" y="233363"/>
                  </a:lnTo>
                  <a:lnTo>
                    <a:pt x="438150" y="669132"/>
                  </a:lnTo>
                  <a:lnTo>
                    <a:pt x="409575" y="616744"/>
                  </a:lnTo>
                  <a:lnTo>
                    <a:pt x="388143" y="550069"/>
                  </a:lnTo>
                  <a:lnTo>
                    <a:pt x="359568" y="483394"/>
                  </a:lnTo>
                  <a:lnTo>
                    <a:pt x="321468" y="414338"/>
                  </a:lnTo>
                  <a:lnTo>
                    <a:pt x="271462" y="335757"/>
                  </a:lnTo>
                  <a:lnTo>
                    <a:pt x="223837" y="269082"/>
                  </a:lnTo>
                  <a:lnTo>
                    <a:pt x="159543" y="195263"/>
                  </a:lnTo>
                  <a:lnTo>
                    <a:pt x="80962" y="119063"/>
                  </a:lnTo>
                  <a:lnTo>
                    <a:pt x="21431" y="64294"/>
                  </a:lnTo>
                  <a:lnTo>
                    <a:pt x="7143" y="45244"/>
                  </a:lnTo>
                  <a:lnTo>
                    <a:pt x="0" y="11907"/>
                  </a:lnTo>
                  <a:lnTo>
                    <a:pt x="9525" y="0"/>
                  </a:lnTo>
                  <a:lnTo>
                    <a:pt x="30956" y="0"/>
                  </a:lnTo>
                  <a:lnTo>
                    <a:pt x="64293" y="14288"/>
                  </a:lnTo>
                  <a:lnTo>
                    <a:pt x="114300" y="50007"/>
                  </a:lnTo>
                  <a:lnTo>
                    <a:pt x="176212" y="88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09;p355">
              <a:extLst>
                <a:ext uri="{FF2B5EF4-FFF2-40B4-BE49-F238E27FC236}">
                  <a16:creationId xmlns:a16="http://schemas.microsoft.com/office/drawing/2014/main" id="{ACA690B3-AA8E-794C-9B15-C01018E21F5E}"/>
                </a:ext>
              </a:extLst>
            </p:cNvPr>
            <p:cNvSpPr/>
            <p:nvPr/>
          </p:nvSpPr>
          <p:spPr>
            <a:xfrm>
              <a:off x="2647950" y="2803525"/>
              <a:ext cx="1527175" cy="2397125"/>
            </a:xfrm>
            <a:custGeom>
              <a:avLst/>
              <a:gdLst/>
              <a:ahLst/>
              <a:cxnLst/>
              <a:rect l="l" t="t" r="r" b="b"/>
              <a:pathLst>
                <a:path w="1527175" h="2397125" extrusionOk="0">
                  <a:moveTo>
                    <a:pt x="1092200" y="790575"/>
                  </a:moveTo>
                  <a:lnTo>
                    <a:pt x="1143000" y="666750"/>
                  </a:lnTo>
                  <a:lnTo>
                    <a:pt x="1168400" y="590550"/>
                  </a:lnTo>
                  <a:lnTo>
                    <a:pt x="1190625" y="501650"/>
                  </a:lnTo>
                  <a:lnTo>
                    <a:pt x="1200150" y="444500"/>
                  </a:lnTo>
                  <a:lnTo>
                    <a:pt x="1203325" y="384175"/>
                  </a:lnTo>
                  <a:lnTo>
                    <a:pt x="1193800" y="323850"/>
                  </a:lnTo>
                  <a:lnTo>
                    <a:pt x="1177925" y="266700"/>
                  </a:lnTo>
                  <a:lnTo>
                    <a:pt x="1152525" y="209550"/>
                  </a:lnTo>
                  <a:lnTo>
                    <a:pt x="1120775" y="158750"/>
                  </a:lnTo>
                  <a:lnTo>
                    <a:pt x="1073150" y="104775"/>
                  </a:lnTo>
                  <a:lnTo>
                    <a:pt x="1016000" y="50800"/>
                  </a:lnTo>
                  <a:lnTo>
                    <a:pt x="1092200" y="0"/>
                  </a:lnTo>
                  <a:lnTo>
                    <a:pt x="1174750" y="22225"/>
                  </a:lnTo>
                  <a:lnTo>
                    <a:pt x="1174750" y="53975"/>
                  </a:lnTo>
                  <a:lnTo>
                    <a:pt x="1181100" y="79375"/>
                  </a:lnTo>
                  <a:lnTo>
                    <a:pt x="1196975" y="111125"/>
                  </a:lnTo>
                  <a:lnTo>
                    <a:pt x="1231900" y="142875"/>
                  </a:lnTo>
                  <a:lnTo>
                    <a:pt x="1304925" y="187325"/>
                  </a:lnTo>
                  <a:lnTo>
                    <a:pt x="1400175" y="260350"/>
                  </a:lnTo>
                  <a:lnTo>
                    <a:pt x="1482725" y="339725"/>
                  </a:lnTo>
                  <a:lnTo>
                    <a:pt x="1520825" y="384175"/>
                  </a:lnTo>
                  <a:lnTo>
                    <a:pt x="1527175" y="396875"/>
                  </a:lnTo>
                  <a:lnTo>
                    <a:pt x="1524000" y="419100"/>
                  </a:lnTo>
                  <a:lnTo>
                    <a:pt x="1508125" y="438150"/>
                  </a:lnTo>
                  <a:lnTo>
                    <a:pt x="1479550" y="454025"/>
                  </a:lnTo>
                  <a:lnTo>
                    <a:pt x="1454150" y="473075"/>
                  </a:lnTo>
                  <a:lnTo>
                    <a:pt x="1431925" y="508000"/>
                  </a:lnTo>
                  <a:lnTo>
                    <a:pt x="1409700" y="558800"/>
                  </a:lnTo>
                  <a:lnTo>
                    <a:pt x="1285875" y="841375"/>
                  </a:lnTo>
                  <a:lnTo>
                    <a:pt x="1155700" y="1098550"/>
                  </a:lnTo>
                  <a:lnTo>
                    <a:pt x="974725" y="1419225"/>
                  </a:lnTo>
                  <a:lnTo>
                    <a:pt x="815975" y="1657350"/>
                  </a:lnTo>
                  <a:lnTo>
                    <a:pt x="711200" y="1784350"/>
                  </a:lnTo>
                  <a:lnTo>
                    <a:pt x="479425" y="2012950"/>
                  </a:lnTo>
                  <a:lnTo>
                    <a:pt x="282575" y="2200275"/>
                  </a:lnTo>
                  <a:lnTo>
                    <a:pt x="92075" y="2365375"/>
                  </a:lnTo>
                  <a:lnTo>
                    <a:pt x="47625" y="2393950"/>
                  </a:lnTo>
                  <a:lnTo>
                    <a:pt x="19050" y="2397125"/>
                  </a:lnTo>
                  <a:lnTo>
                    <a:pt x="0" y="2384425"/>
                  </a:lnTo>
                  <a:lnTo>
                    <a:pt x="6350" y="2359025"/>
                  </a:lnTo>
                  <a:lnTo>
                    <a:pt x="22225" y="2330450"/>
                  </a:lnTo>
                  <a:lnTo>
                    <a:pt x="171450" y="2174875"/>
                  </a:lnTo>
                  <a:lnTo>
                    <a:pt x="333375" y="1987550"/>
                  </a:lnTo>
                  <a:lnTo>
                    <a:pt x="498475" y="1787525"/>
                  </a:lnTo>
                  <a:lnTo>
                    <a:pt x="682625" y="1536700"/>
                  </a:lnTo>
                  <a:lnTo>
                    <a:pt x="809625" y="1330325"/>
                  </a:lnTo>
                  <a:lnTo>
                    <a:pt x="927100" y="1123950"/>
                  </a:lnTo>
                  <a:lnTo>
                    <a:pt x="1092200" y="790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0;p355">
              <a:extLst>
                <a:ext uri="{FF2B5EF4-FFF2-40B4-BE49-F238E27FC236}">
                  <a16:creationId xmlns:a16="http://schemas.microsoft.com/office/drawing/2014/main" id="{BDC63896-B02E-B74A-8F1E-EBC8FFE9FD5B}"/>
                </a:ext>
              </a:extLst>
            </p:cNvPr>
            <p:cNvSpPr/>
            <p:nvPr/>
          </p:nvSpPr>
          <p:spPr>
            <a:xfrm>
              <a:off x="4816475" y="1681163"/>
              <a:ext cx="1098550" cy="1920875"/>
            </a:xfrm>
            <a:custGeom>
              <a:avLst/>
              <a:gdLst/>
              <a:ahLst/>
              <a:cxnLst/>
              <a:rect l="l" t="t" r="r" b="b"/>
              <a:pathLst>
                <a:path w="1097280" h="1921493" extrusionOk="0">
                  <a:moveTo>
                    <a:pt x="936946" y="588724"/>
                  </a:moveTo>
                  <a:lnTo>
                    <a:pt x="869306" y="741541"/>
                  </a:lnTo>
                  <a:lnTo>
                    <a:pt x="779119" y="929432"/>
                  </a:lnTo>
                  <a:lnTo>
                    <a:pt x="681415" y="1107301"/>
                  </a:lnTo>
                  <a:lnTo>
                    <a:pt x="613775" y="1222541"/>
                  </a:lnTo>
                  <a:lnTo>
                    <a:pt x="493525" y="1392895"/>
                  </a:lnTo>
                  <a:lnTo>
                    <a:pt x="338202" y="1600827"/>
                  </a:lnTo>
                  <a:lnTo>
                    <a:pt x="202921" y="1758655"/>
                  </a:lnTo>
                  <a:lnTo>
                    <a:pt x="82671" y="1881410"/>
                  </a:lnTo>
                  <a:lnTo>
                    <a:pt x="45093" y="1911472"/>
                  </a:lnTo>
                  <a:lnTo>
                    <a:pt x="17536" y="1921493"/>
                  </a:lnTo>
                  <a:lnTo>
                    <a:pt x="5010" y="1921493"/>
                  </a:lnTo>
                  <a:lnTo>
                    <a:pt x="0" y="1908967"/>
                  </a:lnTo>
                  <a:lnTo>
                    <a:pt x="5010" y="1883915"/>
                  </a:lnTo>
                  <a:lnTo>
                    <a:pt x="27557" y="1836316"/>
                  </a:lnTo>
                  <a:lnTo>
                    <a:pt x="77661" y="1761160"/>
                  </a:lnTo>
                  <a:lnTo>
                    <a:pt x="177869" y="1600827"/>
                  </a:lnTo>
                  <a:lnTo>
                    <a:pt x="283088" y="1425462"/>
                  </a:lnTo>
                  <a:lnTo>
                    <a:pt x="448431" y="1129848"/>
                  </a:lnTo>
                  <a:lnTo>
                    <a:pt x="536114" y="951978"/>
                  </a:lnTo>
                  <a:lnTo>
                    <a:pt x="616280" y="774109"/>
                  </a:lnTo>
                  <a:lnTo>
                    <a:pt x="663879" y="633817"/>
                  </a:lnTo>
                  <a:lnTo>
                    <a:pt x="706468" y="491021"/>
                  </a:lnTo>
                  <a:lnTo>
                    <a:pt x="724004" y="390812"/>
                  </a:lnTo>
                  <a:lnTo>
                    <a:pt x="729014" y="293109"/>
                  </a:lnTo>
                  <a:lnTo>
                    <a:pt x="729014" y="237995"/>
                  </a:lnTo>
                  <a:lnTo>
                    <a:pt x="724004" y="202922"/>
                  </a:lnTo>
                  <a:lnTo>
                    <a:pt x="713983" y="170354"/>
                  </a:lnTo>
                  <a:lnTo>
                    <a:pt x="696447" y="140292"/>
                  </a:lnTo>
                  <a:lnTo>
                    <a:pt x="663879" y="102714"/>
                  </a:lnTo>
                  <a:lnTo>
                    <a:pt x="618785" y="67641"/>
                  </a:lnTo>
                  <a:lnTo>
                    <a:pt x="591228" y="45094"/>
                  </a:lnTo>
                  <a:lnTo>
                    <a:pt x="588723" y="32568"/>
                  </a:lnTo>
                  <a:lnTo>
                    <a:pt x="593733" y="10021"/>
                  </a:lnTo>
                  <a:lnTo>
                    <a:pt x="613775" y="0"/>
                  </a:lnTo>
                  <a:lnTo>
                    <a:pt x="663879" y="5011"/>
                  </a:lnTo>
                  <a:lnTo>
                    <a:pt x="729014" y="20042"/>
                  </a:lnTo>
                  <a:lnTo>
                    <a:pt x="786634" y="42589"/>
                  </a:lnTo>
                  <a:lnTo>
                    <a:pt x="846759" y="70146"/>
                  </a:lnTo>
                  <a:lnTo>
                    <a:pt x="896863" y="102714"/>
                  </a:lnTo>
                  <a:lnTo>
                    <a:pt x="982040" y="170354"/>
                  </a:lnTo>
                  <a:lnTo>
                    <a:pt x="1049681" y="237995"/>
                  </a:lnTo>
                  <a:lnTo>
                    <a:pt x="1084754" y="273068"/>
                  </a:lnTo>
                  <a:lnTo>
                    <a:pt x="1097280" y="290604"/>
                  </a:lnTo>
                  <a:lnTo>
                    <a:pt x="1097280" y="310646"/>
                  </a:lnTo>
                  <a:lnTo>
                    <a:pt x="1087259" y="330687"/>
                  </a:lnTo>
                  <a:lnTo>
                    <a:pt x="1057196" y="350729"/>
                  </a:lnTo>
                  <a:lnTo>
                    <a:pt x="1032144" y="368266"/>
                  </a:lnTo>
                  <a:lnTo>
                    <a:pt x="1007092" y="398328"/>
                  </a:lnTo>
                  <a:lnTo>
                    <a:pt x="989556" y="440917"/>
                  </a:lnTo>
                  <a:lnTo>
                    <a:pt x="974525" y="493526"/>
                  </a:lnTo>
                  <a:lnTo>
                    <a:pt x="936946" y="588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1;p355">
              <a:extLst>
                <a:ext uri="{FF2B5EF4-FFF2-40B4-BE49-F238E27FC236}">
                  <a16:creationId xmlns:a16="http://schemas.microsoft.com/office/drawing/2014/main" id="{1F8261C7-AE60-8D49-8FA3-FDCE31EB12CE}"/>
                </a:ext>
              </a:extLst>
            </p:cNvPr>
            <p:cNvSpPr/>
            <p:nvPr/>
          </p:nvSpPr>
          <p:spPr>
            <a:xfrm>
              <a:off x="5322888" y="2627313"/>
              <a:ext cx="1978025" cy="487362"/>
            </a:xfrm>
            <a:custGeom>
              <a:avLst/>
              <a:gdLst/>
              <a:ahLst/>
              <a:cxnLst/>
              <a:rect l="l" t="t" r="r" b="b"/>
              <a:pathLst>
                <a:path w="1978819" h="488156" extrusionOk="0">
                  <a:moveTo>
                    <a:pt x="871537" y="235744"/>
                  </a:moveTo>
                  <a:lnTo>
                    <a:pt x="726281" y="264319"/>
                  </a:lnTo>
                  <a:lnTo>
                    <a:pt x="569119" y="292894"/>
                  </a:lnTo>
                  <a:lnTo>
                    <a:pt x="464344" y="304800"/>
                  </a:lnTo>
                  <a:lnTo>
                    <a:pt x="392906" y="309562"/>
                  </a:lnTo>
                  <a:lnTo>
                    <a:pt x="302419" y="307181"/>
                  </a:lnTo>
                  <a:lnTo>
                    <a:pt x="240506" y="300037"/>
                  </a:lnTo>
                  <a:lnTo>
                    <a:pt x="164306" y="283369"/>
                  </a:lnTo>
                  <a:lnTo>
                    <a:pt x="100012" y="261937"/>
                  </a:lnTo>
                  <a:lnTo>
                    <a:pt x="0" y="233362"/>
                  </a:lnTo>
                  <a:lnTo>
                    <a:pt x="14287" y="395287"/>
                  </a:lnTo>
                  <a:lnTo>
                    <a:pt x="45244" y="428625"/>
                  </a:lnTo>
                  <a:lnTo>
                    <a:pt x="73819" y="452437"/>
                  </a:lnTo>
                  <a:lnTo>
                    <a:pt x="107156" y="471487"/>
                  </a:lnTo>
                  <a:lnTo>
                    <a:pt x="135731" y="481012"/>
                  </a:lnTo>
                  <a:lnTo>
                    <a:pt x="178594" y="488156"/>
                  </a:lnTo>
                  <a:lnTo>
                    <a:pt x="216694" y="488156"/>
                  </a:lnTo>
                  <a:lnTo>
                    <a:pt x="292894" y="488156"/>
                  </a:lnTo>
                  <a:lnTo>
                    <a:pt x="354806" y="485775"/>
                  </a:lnTo>
                  <a:lnTo>
                    <a:pt x="400050" y="476250"/>
                  </a:lnTo>
                  <a:lnTo>
                    <a:pt x="595312" y="450056"/>
                  </a:lnTo>
                  <a:lnTo>
                    <a:pt x="814387" y="409575"/>
                  </a:lnTo>
                  <a:lnTo>
                    <a:pt x="959644" y="390525"/>
                  </a:lnTo>
                  <a:lnTo>
                    <a:pt x="1195387" y="361950"/>
                  </a:lnTo>
                  <a:lnTo>
                    <a:pt x="1416844" y="335756"/>
                  </a:lnTo>
                  <a:lnTo>
                    <a:pt x="1714500" y="297656"/>
                  </a:lnTo>
                  <a:lnTo>
                    <a:pt x="1859756" y="278606"/>
                  </a:lnTo>
                  <a:lnTo>
                    <a:pt x="1912144" y="266700"/>
                  </a:lnTo>
                  <a:lnTo>
                    <a:pt x="1938337" y="254794"/>
                  </a:lnTo>
                  <a:lnTo>
                    <a:pt x="1957387" y="238125"/>
                  </a:lnTo>
                  <a:lnTo>
                    <a:pt x="1976437" y="214312"/>
                  </a:lnTo>
                  <a:lnTo>
                    <a:pt x="1978819" y="195262"/>
                  </a:lnTo>
                  <a:lnTo>
                    <a:pt x="1974056" y="178594"/>
                  </a:lnTo>
                  <a:lnTo>
                    <a:pt x="1957387" y="154781"/>
                  </a:lnTo>
                  <a:lnTo>
                    <a:pt x="1888331" y="104775"/>
                  </a:lnTo>
                  <a:lnTo>
                    <a:pt x="1759744" y="42862"/>
                  </a:lnTo>
                  <a:lnTo>
                    <a:pt x="1628775" y="0"/>
                  </a:lnTo>
                  <a:lnTo>
                    <a:pt x="1614487" y="0"/>
                  </a:lnTo>
                  <a:lnTo>
                    <a:pt x="1585912" y="14287"/>
                  </a:lnTo>
                  <a:lnTo>
                    <a:pt x="1507331" y="50006"/>
                  </a:lnTo>
                  <a:lnTo>
                    <a:pt x="1304925" y="121444"/>
                  </a:lnTo>
                  <a:lnTo>
                    <a:pt x="1095375" y="185737"/>
                  </a:lnTo>
                  <a:lnTo>
                    <a:pt x="871537" y="235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2;p355">
              <a:extLst>
                <a:ext uri="{FF2B5EF4-FFF2-40B4-BE49-F238E27FC236}">
                  <a16:creationId xmlns:a16="http://schemas.microsoft.com/office/drawing/2014/main" id="{EE563F6C-CF11-1A4D-B4D7-EB1A855F464B}"/>
                </a:ext>
              </a:extLst>
            </p:cNvPr>
            <p:cNvSpPr/>
            <p:nvPr/>
          </p:nvSpPr>
          <p:spPr>
            <a:xfrm>
              <a:off x="4283075" y="2971800"/>
              <a:ext cx="2311400" cy="2944813"/>
            </a:xfrm>
            <a:custGeom>
              <a:avLst/>
              <a:gdLst/>
              <a:ahLst/>
              <a:cxnLst/>
              <a:rect l="l" t="t" r="r" b="b"/>
              <a:pathLst>
                <a:path w="2312670" h="2945130" extrusionOk="0">
                  <a:moveTo>
                    <a:pt x="2007870" y="560070"/>
                  </a:moveTo>
                  <a:lnTo>
                    <a:pt x="2019300" y="445770"/>
                  </a:lnTo>
                  <a:lnTo>
                    <a:pt x="2019300" y="381000"/>
                  </a:lnTo>
                  <a:lnTo>
                    <a:pt x="2019300" y="339090"/>
                  </a:lnTo>
                  <a:lnTo>
                    <a:pt x="1988820" y="304800"/>
                  </a:lnTo>
                  <a:lnTo>
                    <a:pt x="1935480" y="240030"/>
                  </a:lnTo>
                  <a:lnTo>
                    <a:pt x="1882140" y="163830"/>
                  </a:lnTo>
                  <a:lnTo>
                    <a:pt x="1836420" y="99060"/>
                  </a:lnTo>
                  <a:lnTo>
                    <a:pt x="1805940" y="45720"/>
                  </a:lnTo>
                  <a:lnTo>
                    <a:pt x="1851660" y="0"/>
                  </a:lnTo>
                  <a:lnTo>
                    <a:pt x="1924050" y="45720"/>
                  </a:lnTo>
                  <a:lnTo>
                    <a:pt x="1973580" y="118110"/>
                  </a:lnTo>
                  <a:lnTo>
                    <a:pt x="2011680" y="160020"/>
                  </a:lnTo>
                  <a:lnTo>
                    <a:pt x="2057400" y="198120"/>
                  </a:lnTo>
                  <a:lnTo>
                    <a:pt x="2091690" y="220980"/>
                  </a:lnTo>
                  <a:lnTo>
                    <a:pt x="2148840" y="255270"/>
                  </a:lnTo>
                  <a:lnTo>
                    <a:pt x="2194560" y="278130"/>
                  </a:lnTo>
                  <a:lnTo>
                    <a:pt x="2236470" y="293370"/>
                  </a:lnTo>
                  <a:lnTo>
                    <a:pt x="2266950" y="312420"/>
                  </a:lnTo>
                  <a:lnTo>
                    <a:pt x="2297430" y="350520"/>
                  </a:lnTo>
                  <a:lnTo>
                    <a:pt x="2312670" y="392430"/>
                  </a:lnTo>
                  <a:lnTo>
                    <a:pt x="2312670" y="472440"/>
                  </a:lnTo>
                  <a:lnTo>
                    <a:pt x="2293620" y="647700"/>
                  </a:lnTo>
                  <a:lnTo>
                    <a:pt x="2240280" y="845820"/>
                  </a:lnTo>
                  <a:lnTo>
                    <a:pt x="2179320" y="1013460"/>
                  </a:lnTo>
                  <a:lnTo>
                    <a:pt x="2076450" y="1234440"/>
                  </a:lnTo>
                  <a:lnTo>
                    <a:pt x="1950720" y="1474470"/>
                  </a:lnTo>
                  <a:lnTo>
                    <a:pt x="1832610" y="1684020"/>
                  </a:lnTo>
                  <a:lnTo>
                    <a:pt x="1684020" y="1870710"/>
                  </a:lnTo>
                  <a:lnTo>
                    <a:pt x="1485900" y="2076450"/>
                  </a:lnTo>
                  <a:lnTo>
                    <a:pt x="1291590" y="2259330"/>
                  </a:lnTo>
                  <a:lnTo>
                    <a:pt x="1165860" y="2369820"/>
                  </a:lnTo>
                  <a:lnTo>
                    <a:pt x="925830" y="2537460"/>
                  </a:lnTo>
                  <a:lnTo>
                    <a:pt x="712470" y="2667000"/>
                  </a:lnTo>
                  <a:lnTo>
                    <a:pt x="445770" y="2785110"/>
                  </a:lnTo>
                  <a:lnTo>
                    <a:pt x="175260" y="2891790"/>
                  </a:lnTo>
                  <a:lnTo>
                    <a:pt x="34290" y="2941320"/>
                  </a:lnTo>
                  <a:lnTo>
                    <a:pt x="3810" y="2945130"/>
                  </a:lnTo>
                  <a:lnTo>
                    <a:pt x="0" y="2937510"/>
                  </a:lnTo>
                  <a:lnTo>
                    <a:pt x="0" y="2914650"/>
                  </a:lnTo>
                  <a:lnTo>
                    <a:pt x="15240" y="2887980"/>
                  </a:lnTo>
                  <a:lnTo>
                    <a:pt x="99060" y="2842260"/>
                  </a:lnTo>
                  <a:lnTo>
                    <a:pt x="270510" y="2754630"/>
                  </a:lnTo>
                  <a:lnTo>
                    <a:pt x="453390" y="2651760"/>
                  </a:lnTo>
                  <a:lnTo>
                    <a:pt x="601980" y="2556510"/>
                  </a:lnTo>
                  <a:lnTo>
                    <a:pt x="750570" y="2457450"/>
                  </a:lnTo>
                  <a:lnTo>
                    <a:pt x="906780" y="2339340"/>
                  </a:lnTo>
                  <a:lnTo>
                    <a:pt x="1043940" y="2221230"/>
                  </a:lnTo>
                  <a:lnTo>
                    <a:pt x="1150620" y="2125980"/>
                  </a:lnTo>
                  <a:lnTo>
                    <a:pt x="1257300" y="2023110"/>
                  </a:lnTo>
                  <a:lnTo>
                    <a:pt x="1398270" y="1870710"/>
                  </a:lnTo>
                  <a:lnTo>
                    <a:pt x="1527810" y="1706880"/>
                  </a:lnTo>
                  <a:lnTo>
                    <a:pt x="1588770" y="1623060"/>
                  </a:lnTo>
                  <a:lnTo>
                    <a:pt x="1691640" y="1455420"/>
                  </a:lnTo>
                  <a:lnTo>
                    <a:pt x="1794510" y="1249680"/>
                  </a:lnTo>
                  <a:lnTo>
                    <a:pt x="1863090" y="1101090"/>
                  </a:lnTo>
                  <a:lnTo>
                    <a:pt x="1927860" y="944880"/>
                  </a:lnTo>
                  <a:lnTo>
                    <a:pt x="1958340" y="857250"/>
                  </a:lnTo>
                  <a:lnTo>
                    <a:pt x="2000250" y="662940"/>
                  </a:lnTo>
                  <a:lnTo>
                    <a:pt x="2007870" y="5600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3;p355">
              <a:extLst>
                <a:ext uri="{FF2B5EF4-FFF2-40B4-BE49-F238E27FC236}">
                  <a16:creationId xmlns:a16="http://schemas.microsoft.com/office/drawing/2014/main" id="{A34DD80D-27E0-3443-8916-D940ADBBA394}"/>
                </a:ext>
              </a:extLst>
            </p:cNvPr>
            <p:cNvSpPr/>
            <p:nvPr/>
          </p:nvSpPr>
          <p:spPr>
            <a:xfrm>
              <a:off x="4997450" y="3635375"/>
              <a:ext cx="2628900" cy="2273300"/>
            </a:xfrm>
            <a:custGeom>
              <a:avLst/>
              <a:gdLst/>
              <a:ahLst/>
              <a:cxnLst/>
              <a:rect l="l" t="t" r="r" b="b"/>
              <a:pathLst>
                <a:path w="2628900" h="2273300" extrusionOk="0">
                  <a:moveTo>
                    <a:pt x="777875" y="593725"/>
                  </a:moveTo>
                  <a:lnTo>
                    <a:pt x="968375" y="796925"/>
                  </a:lnTo>
                  <a:lnTo>
                    <a:pt x="1162050" y="1031875"/>
                  </a:lnTo>
                  <a:lnTo>
                    <a:pt x="1352550" y="1231900"/>
                  </a:lnTo>
                  <a:lnTo>
                    <a:pt x="1504950" y="1381125"/>
                  </a:lnTo>
                  <a:lnTo>
                    <a:pt x="1724025" y="1574800"/>
                  </a:lnTo>
                  <a:lnTo>
                    <a:pt x="1936750" y="1752600"/>
                  </a:lnTo>
                  <a:lnTo>
                    <a:pt x="2092325" y="1863725"/>
                  </a:lnTo>
                  <a:lnTo>
                    <a:pt x="2270125" y="1978025"/>
                  </a:lnTo>
                  <a:lnTo>
                    <a:pt x="2514600" y="2105025"/>
                  </a:lnTo>
                  <a:lnTo>
                    <a:pt x="2619375" y="2159000"/>
                  </a:lnTo>
                  <a:lnTo>
                    <a:pt x="2628900" y="2171700"/>
                  </a:lnTo>
                  <a:lnTo>
                    <a:pt x="2625725" y="2190750"/>
                  </a:lnTo>
                  <a:lnTo>
                    <a:pt x="2600325" y="2203450"/>
                  </a:lnTo>
                  <a:lnTo>
                    <a:pt x="2479675" y="2216150"/>
                  </a:lnTo>
                  <a:lnTo>
                    <a:pt x="2159000" y="2247900"/>
                  </a:lnTo>
                  <a:lnTo>
                    <a:pt x="1930400" y="2273300"/>
                  </a:lnTo>
                  <a:lnTo>
                    <a:pt x="1870075" y="2270125"/>
                  </a:lnTo>
                  <a:lnTo>
                    <a:pt x="1828800" y="2257425"/>
                  </a:lnTo>
                  <a:lnTo>
                    <a:pt x="1787525" y="2235200"/>
                  </a:lnTo>
                  <a:lnTo>
                    <a:pt x="1749425" y="2197100"/>
                  </a:lnTo>
                  <a:lnTo>
                    <a:pt x="1698625" y="2120900"/>
                  </a:lnTo>
                  <a:lnTo>
                    <a:pt x="1600200" y="1962150"/>
                  </a:lnTo>
                  <a:lnTo>
                    <a:pt x="1466850" y="1768475"/>
                  </a:lnTo>
                  <a:lnTo>
                    <a:pt x="1333500" y="1581150"/>
                  </a:lnTo>
                  <a:lnTo>
                    <a:pt x="1123950" y="1320800"/>
                  </a:lnTo>
                  <a:lnTo>
                    <a:pt x="990600" y="1165225"/>
                  </a:lnTo>
                  <a:lnTo>
                    <a:pt x="866775" y="984250"/>
                  </a:lnTo>
                  <a:lnTo>
                    <a:pt x="746125" y="828675"/>
                  </a:lnTo>
                  <a:lnTo>
                    <a:pt x="587375" y="631825"/>
                  </a:lnTo>
                  <a:lnTo>
                    <a:pt x="419100" y="412750"/>
                  </a:lnTo>
                  <a:lnTo>
                    <a:pt x="292100" y="260350"/>
                  </a:lnTo>
                  <a:lnTo>
                    <a:pt x="238125" y="209550"/>
                  </a:lnTo>
                  <a:lnTo>
                    <a:pt x="171450" y="152400"/>
                  </a:lnTo>
                  <a:lnTo>
                    <a:pt x="88900" y="95250"/>
                  </a:lnTo>
                  <a:lnTo>
                    <a:pt x="31750" y="69850"/>
                  </a:lnTo>
                  <a:lnTo>
                    <a:pt x="12700" y="57150"/>
                  </a:lnTo>
                  <a:lnTo>
                    <a:pt x="3175" y="34925"/>
                  </a:lnTo>
                  <a:lnTo>
                    <a:pt x="0" y="15875"/>
                  </a:lnTo>
                  <a:lnTo>
                    <a:pt x="6350" y="0"/>
                  </a:lnTo>
                  <a:lnTo>
                    <a:pt x="22225" y="0"/>
                  </a:lnTo>
                  <a:lnTo>
                    <a:pt x="114300" y="34925"/>
                  </a:lnTo>
                  <a:lnTo>
                    <a:pt x="225425" y="92075"/>
                  </a:lnTo>
                  <a:lnTo>
                    <a:pt x="311150" y="142875"/>
                  </a:lnTo>
                  <a:lnTo>
                    <a:pt x="409575" y="212725"/>
                  </a:lnTo>
                  <a:lnTo>
                    <a:pt x="479425" y="276225"/>
                  </a:lnTo>
                  <a:lnTo>
                    <a:pt x="777875" y="593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918;p356">
            <a:extLst>
              <a:ext uri="{FF2B5EF4-FFF2-40B4-BE49-F238E27FC236}">
                <a16:creationId xmlns:a16="http://schemas.microsoft.com/office/drawing/2014/main" id="{861839F5-5A3F-414C-911E-1414D00DA4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309" y="1493587"/>
            <a:ext cx="49815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8" name="Google Shape;3918;p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213" y="1662030"/>
            <a:ext cx="49815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357"/>
          <p:cNvSpPr txBox="1"/>
          <p:nvPr/>
        </p:nvSpPr>
        <p:spPr>
          <a:xfrm>
            <a:off x="4010025" y="8037512"/>
            <a:ext cx="39433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島</a:t>
            </a:r>
            <a:endParaRPr/>
          </a:p>
        </p:txBody>
      </p:sp>
      <p:sp>
        <p:nvSpPr>
          <p:cNvPr id="3925" name="Google Shape;3925;p357"/>
          <p:cNvSpPr/>
          <p:nvPr/>
        </p:nvSpPr>
        <p:spPr>
          <a:xfrm>
            <a:off x="4010025" y="1154113"/>
            <a:ext cx="981075" cy="1017587"/>
          </a:xfrm>
          <a:custGeom>
            <a:avLst/>
            <a:gdLst/>
            <a:ahLst/>
            <a:cxnLst/>
            <a:rect l="l" t="t" r="r" b="b"/>
            <a:pathLst>
              <a:path w="981075" h="1016794" extrusionOk="0">
                <a:moveTo>
                  <a:pt x="635794" y="557213"/>
                </a:moveTo>
                <a:lnTo>
                  <a:pt x="702469" y="509588"/>
                </a:lnTo>
                <a:lnTo>
                  <a:pt x="754856" y="473869"/>
                </a:lnTo>
                <a:lnTo>
                  <a:pt x="816769" y="438150"/>
                </a:lnTo>
                <a:lnTo>
                  <a:pt x="873919" y="409575"/>
                </a:lnTo>
                <a:lnTo>
                  <a:pt x="931069" y="378619"/>
                </a:lnTo>
                <a:lnTo>
                  <a:pt x="959644" y="354807"/>
                </a:lnTo>
                <a:lnTo>
                  <a:pt x="976313" y="335757"/>
                </a:lnTo>
                <a:lnTo>
                  <a:pt x="981075" y="316707"/>
                </a:lnTo>
                <a:lnTo>
                  <a:pt x="978694" y="288132"/>
                </a:lnTo>
                <a:lnTo>
                  <a:pt x="969169" y="264319"/>
                </a:lnTo>
                <a:lnTo>
                  <a:pt x="945356" y="235744"/>
                </a:lnTo>
                <a:lnTo>
                  <a:pt x="900113" y="202407"/>
                </a:lnTo>
                <a:lnTo>
                  <a:pt x="862013" y="164307"/>
                </a:lnTo>
                <a:lnTo>
                  <a:pt x="814388" y="126207"/>
                </a:lnTo>
                <a:lnTo>
                  <a:pt x="785813" y="109538"/>
                </a:lnTo>
                <a:lnTo>
                  <a:pt x="723900" y="83344"/>
                </a:lnTo>
                <a:lnTo>
                  <a:pt x="678656" y="57150"/>
                </a:lnTo>
                <a:lnTo>
                  <a:pt x="609600" y="33338"/>
                </a:lnTo>
                <a:lnTo>
                  <a:pt x="526256" y="14288"/>
                </a:lnTo>
                <a:lnTo>
                  <a:pt x="445294" y="0"/>
                </a:lnTo>
                <a:lnTo>
                  <a:pt x="409575" y="0"/>
                </a:lnTo>
                <a:lnTo>
                  <a:pt x="385763" y="2382"/>
                </a:lnTo>
                <a:lnTo>
                  <a:pt x="371475" y="7144"/>
                </a:lnTo>
                <a:lnTo>
                  <a:pt x="371475" y="19050"/>
                </a:lnTo>
                <a:lnTo>
                  <a:pt x="378619" y="38100"/>
                </a:lnTo>
                <a:lnTo>
                  <a:pt x="404813" y="66675"/>
                </a:lnTo>
                <a:lnTo>
                  <a:pt x="447675" y="119063"/>
                </a:lnTo>
                <a:lnTo>
                  <a:pt x="471488" y="154782"/>
                </a:lnTo>
                <a:lnTo>
                  <a:pt x="485775" y="190500"/>
                </a:lnTo>
                <a:lnTo>
                  <a:pt x="488156" y="233363"/>
                </a:lnTo>
                <a:lnTo>
                  <a:pt x="478631" y="330994"/>
                </a:lnTo>
                <a:lnTo>
                  <a:pt x="457200" y="421482"/>
                </a:lnTo>
                <a:lnTo>
                  <a:pt x="433388" y="469107"/>
                </a:lnTo>
                <a:lnTo>
                  <a:pt x="290513" y="659607"/>
                </a:lnTo>
                <a:lnTo>
                  <a:pt x="97631" y="912019"/>
                </a:lnTo>
                <a:lnTo>
                  <a:pt x="0" y="1016794"/>
                </a:lnTo>
                <a:lnTo>
                  <a:pt x="273844" y="878682"/>
                </a:lnTo>
                <a:lnTo>
                  <a:pt x="426244" y="740569"/>
                </a:lnTo>
                <a:lnTo>
                  <a:pt x="478631" y="688182"/>
                </a:lnTo>
                <a:lnTo>
                  <a:pt x="578644" y="602457"/>
                </a:lnTo>
                <a:lnTo>
                  <a:pt x="635794" y="557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p357"/>
          <p:cNvSpPr/>
          <p:nvPr/>
        </p:nvSpPr>
        <p:spPr>
          <a:xfrm>
            <a:off x="3548063" y="1938338"/>
            <a:ext cx="374650" cy="2789237"/>
          </a:xfrm>
          <a:custGeom>
            <a:avLst/>
            <a:gdLst/>
            <a:ahLst/>
            <a:cxnLst/>
            <a:rect l="l" t="t" r="r" b="b"/>
            <a:pathLst>
              <a:path w="374234" h="2789096" extrusionOk="0">
                <a:moveTo>
                  <a:pt x="123568" y="511922"/>
                </a:moveTo>
                <a:lnTo>
                  <a:pt x="123568" y="363641"/>
                </a:lnTo>
                <a:lnTo>
                  <a:pt x="116507" y="300092"/>
                </a:lnTo>
                <a:lnTo>
                  <a:pt x="105915" y="243604"/>
                </a:lnTo>
                <a:lnTo>
                  <a:pt x="91793" y="187116"/>
                </a:lnTo>
                <a:lnTo>
                  <a:pt x="67080" y="134159"/>
                </a:lnTo>
                <a:lnTo>
                  <a:pt x="42366" y="91793"/>
                </a:lnTo>
                <a:lnTo>
                  <a:pt x="14122" y="63549"/>
                </a:lnTo>
                <a:lnTo>
                  <a:pt x="0" y="31774"/>
                </a:lnTo>
                <a:lnTo>
                  <a:pt x="3531" y="14122"/>
                </a:lnTo>
                <a:lnTo>
                  <a:pt x="14122" y="0"/>
                </a:lnTo>
                <a:lnTo>
                  <a:pt x="38836" y="0"/>
                </a:lnTo>
                <a:lnTo>
                  <a:pt x="84732" y="17652"/>
                </a:lnTo>
                <a:lnTo>
                  <a:pt x="134160" y="24713"/>
                </a:lnTo>
                <a:lnTo>
                  <a:pt x="172995" y="38835"/>
                </a:lnTo>
                <a:lnTo>
                  <a:pt x="215361" y="56488"/>
                </a:lnTo>
                <a:lnTo>
                  <a:pt x="264788" y="81201"/>
                </a:lnTo>
                <a:lnTo>
                  <a:pt x="307154" y="109445"/>
                </a:lnTo>
                <a:lnTo>
                  <a:pt x="353051" y="148281"/>
                </a:lnTo>
                <a:lnTo>
                  <a:pt x="374234" y="218891"/>
                </a:lnTo>
                <a:lnTo>
                  <a:pt x="367173" y="508392"/>
                </a:lnTo>
                <a:cubicBezTo>
                  <a:pt x="368350" y="1176834"/>
                  <a:pt x="369526" y="1845275"/>
                  <a:pt x="370703" y="2513717"/>
                </a:cubicBezTo>
                <a:cubicBezTo>
                  <a:pt x="369526" y="2566675"/>
                  <a:pt x="368350" y="2619632"/>
                  <a:pt x="367173" y="2672590"/>
                </a:cubicBezTo>
                <a:lnTo>
                  <a:pt x="356581" y="2746730"/>
                </a:lnTo>
                <a:lnTo>
                  <a:pt x="345990" y="2764383"/>
                </a:lnTo>
                <a:lnTo>
                  <a:pt x="314215" y="2778505"/>
                </a:lnTo>
                <a:lnTo>
                  <a:pt x="268319" y="2789096"/>
                </a:lnTo>
                <a:lnTo>
                  <a:pt x="257727" y="2785566"/>
                </a:lnTo>
                <a:lnTo>
                  <a:pt x="222422" y="2764383"/>
                </a:lnTo>
                <a:lnTo>
                  <a:pt x="194178" y="2732608"/>
                </a:lnTo>
                <a:lnTo>
                  <a:pt x="172995" y="2693773"/>
                </a:lnTo>
                <a:lnTo>
                  <a:pt x="144751" y="2626693"/>
                </a:lnTo>
                <a:lnTo>
                  <a:pt x="127099" y="2549022"/>
                </a:lnTo>
                <a:lnTo>
                  <a:pt x="95324" y="2393680"/>
                </a:lnTo>
                <a:lnTo>
                  <a:pt x="81202" y="2340722"/>
                </a:lnTo>
                <a:lnTo>
                  <a:pt x="84732" y="2323070"/>
                </a:lnTo>
                <a:lnTo>
                  <a:pt x="109446" y="2231277"/>
                </a:lnTo>
                <a:lnTo>
                  <a:pt x="123568" y="2143014"/>
                </a:lnTo>
                <a:lnTo>
                  <a:pt x="127099" y="2015916"/>
                </a:lnTo>
                <a:lnTo>
                  <a:pt x="127099" y="1652274"/>
                </a:lnTo>
                <a:lnTo>
                  <a:pt x="127099" y="1045028"/>
                </a:lnTo>
                <a:lnTo>
                  <a:pt x="123568" y="5119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p357"/>
          <p:cNvSpPr/>
          <p:nvPr/>
        </p:nvSpPr>
        <p:spPr>
          <a:xfrm>
            <a:off x="3765550" y="1776413"/>
            <a:ext cx="2122488" cy="1566862"/>
          </a:xfrm>
          <a:custGeom>
            <a:avLst/>
            <a:gdLst/>
            <a:ahLst/>
            <a:cxnLst/>
            <a:rect l="l" t="t" r="r" b="b"/>
            <a:pathLst>
              <a:path w="2123246" h="1566862" extrusionOk="0">
                <a:moveTo>
                  <a:pt x="946909" y="178593"/>
                </a:moveTo>
                <a:lnTo>
                  <a:pt x="503996" y="247650"/>
                </a:lnTo>
                <a:lnTo>
                  <a:pt x="318259" y="280987"/>
                </a:lnTo>
                <a:lnTo>
                  <a:pt x="277778" y="290512"/>
                </a:lnTo>
                <a:lnTo>
                  <a:pt x="234915" y="297656"/>
                </a:lnTo>
                <a:lnTo>
                  <a:pt x="196815" y="302418"/>
                </a:lnTo>
                <a:lnTo>
                  <a:pt x="156334" y="302418"/>
                </a:lnTo>
                <a:lnTo>
                  <a:pt x="106328" y="295275"/>
                </a:lnTo>
                <a:lnTo>
                  <a:pt x="0" y="309562"/>
                </a:lnTo>
                <a:lnTo>
                  <a:pt x="13459" y="471487"/>
                </a:lnTo>
                <a:lnTo>
                  <a:pt x="122996" y="476250"/>
                </a:lnTo>
                <a:lnTo>
                  <a:pt x="289684" y="450056"/>
                </a:lnTo>
                <a:lnTo>
                  <a:pt x="542096" y="407193"/>
                </a:lnTo>
                <a:lnTo>
                  <a:pt x="773078" y="371475"/>
                </a:lnTo>
                <a:lnTo>
                  <a:pt x="1044540" y="333375"/>
                </a:lnTo>
                <a:lnTo>
                  <a:pt x="1323146" y="295275"/>
                </a:lnTo>
                <a:lnTo>
                  <a:pt x="1596990" y="257175"/>
                </a:lnTo>
                <a:lnTo>
                  <a:pt x="1694621" y="247650"/>
                </a:lnTo>
                <a:lnTo>
                  <a:pt x="1720815" y="240506"/>
                </a:lnTo>
                <a:lnTo>
                  <a:pt x="1739865" y="242887"/>
                </a:lnTo>
                <a:lnTo>
                  <a:pt x="1747009" y="247650"/>
                </a:lnTo>
                <a:lnTo>
                  <a:pt x="1756534" y="257175"/>
                </a:lnTo>
                <a:lnTo>
                  <a:pt x="1763678" y="278606"/>
                </a:lnTo>
                <a:lnTo>
                  <a:pt x="1761296" y="376237"/>
                </a:lnTo>
                <a:lnTo>
                  <a:pt x="1751771" y="507206"/>
                </a:lnTo>
                <a:lnTo>
                  <a:pt x="1737484" y="650081"/>
                </a:lnTo>
                <a:lnTo>
                  <a:pt x="1713671" y="833437"/>
                </a:lnTo>
                <a:lnTo>
                  <a:pt x="1704146" y="885825"/>
                </a:lnTo>
                <a:lnTo>
                  <a:pt x="1699384" y="921543"/>
                </a:lnTo>
                <a:lnTo>
                  <a:pt x="1694621" y="971550"/>
                </a:lnTo>
                <a:cubicBezTo>
                  <a:pt x="1693827" y="991394"/>
                  <a:pt x="1693034" y="1011237"/>
                  <a:pt x="1692240" y="1031081"/>
                </a:cubicBezTo>
                <a:lnTo>
                  <a:pt x="1673190" y="1095375"/>
                </a:lnTo>
                <a:lnTo>
                  <a:pt x="1661284" y="1154906"/>
                </a:lnTo>
                <a:lnTo>
                  <a:pt x="1651759" y="1226343"/>
                </a:lnTo>
                <a:cubicBezTo>
                  <a:pt x="1650965" y="1258887"/>
                  <a:pt x="1650172" y="1291431"/>
                  <a:pt x="1649378" y="1323975"/>
                </a:cubicBezTo>
                <a:lnTo>
                  <a:pt x="1627946" y="1483518"/>
                </a:lnTo>
                <a:lnTo>
                  <a:pt x="1644615" y="1521618"/>
                </a:lnTo>
                <a:lnTo>
                  <a:pt x="1661284" y="1545431"/>
                </a:lnTo>
                <a:lnTo>
                  <a:pt x="1682715" y="1559718"/>
                </a:lnTo>
                <a:lnTo>
                  <a:pt x="1699384" y="1564481"/>
                </a:lnTo>
                <a:lnTo>
                  <a:pt x="1730340" y="1566862"/>
                </a:lnTo>
                <a:lnTo>
                  <a:pt x="1766059" y="1557337"/>
                </a:lnTo>
                <a:lnTo>
                  <a:pt x="1787490" y="1547812"/>
                </a:lnTo>
                <a:lnTo>
                  <a:pt x="1808921" y="1526381"/>
                </a:lnTo>
                <a:lnTo>
                  <a:pt x="1823209" y="1497806"/>
                </a:lnTo>
                <a:lnTo>
                  <a:pt x="1844640" y="1393031"/>
                </a:lnTo>
                <a:lnTo>
                  <a:pt x="1908934" y="1078706"/>
                </a:lnTo>
                <a:lnTo>
                  <a:pt x="2011328" y="602456"/>
                </a:lnTo>
                <a:lnTo>
                  <a:pt x="2051809" y="423862"/>
                </a:lnTo>
                <a:lnTo>
                  <a:pt x="2068478" y="404812"/>
                </a:lnTo>
                <a:lnTo>
                  <a:pt x="2089909" y="383381"/>
                </a:lnTo>
                <a:lnTo>
                  <a:pt x="2113721" y="345281"/>
                </a:lnTo>
                <a:lnTo>
                  <a:pt x="2123246" y="316706"/>
                </a:lnTo>
                <a:lnTo>
                  <a:pt x="2123246" y="292893"/>
                </a:lnTo>
                <a:lnTo>
                  <a:pt x="2116103" y="269081"/>
                </a:lnTo>
                <a:lnTo>
                  <a:pt x="2101815" y="247650"/>
                </a:lnTo>
                <a:lnTo>
                  <a:pt x="2016090" y="161925"/>
                </a:lnTo>
                <a:lnTo>
                  <a:pt x="1918459" y="78581"/>
                </a:lnTo>
                <a:lnTo>
                  <a:pt x="1830353" y="19050"/>
                </a:lnTo>
                <a:lnTo>
                  <a:pt x="1794634" y="2381"/>
                </a:lnTo>
                <a:lnTo>
                  <a:pt x="1775584" y="0"/>
                </a:lnTo>
                <a:lnTo>
                  <a:pt x="1725578" y="11906"/>
                </a:lnTo>
                <a:lnTo>
                  <a:pt x="1625565" y="42862"/>
                </a:lnTo>
                <a:lnTo>
                  <a:pt x="1556509" y="69056"/>
                </a:lnTo>
                <a:lnTo>
                  <a:pt x="1377915" y="100012"/>
                </a:lnTo>
                <a:lnTo>
                  <a:pt x="1139790" y="142875"/>
                </a:lnTo>
                <a:lnTo>
                  <a:pt x="946909" y="1785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8" name="Google Shape;3928;p357"/>
          <p:cNvSpPr/>
          <p:nvPr/>
        </p:nvSpPr>
        <p:spPr>
          <a:xfrm>
            <a:off x="3821113" y="2405063"/>
            <a:ext cx="1870075" cy="403225"/>
          </a:xfrm>
          <a:custGeom>
            <a:avLst/>
            <a:gdLst/>
            <a:ahLst/>
            <a:cxnLst/>
            <a:rect l="l" t="t" r="r" b="b"/>
            <a:pathLst>
              <a:path w="1869354" h="402431" extrusionOk="0">
                <a:moveTo>
                  <a:pt x="466797" y="204787"/>
                </a:moveTo>
                <a:lnTo>
                  <a:pt x="171522" y="221456"/>
                </a:lnTo>
                <a:lnTo>
                  <a:pt x="73891" y="223837"/>
                </a:lnTo>
                <a:lnTo>
                  <a:pt x="0" y="223837"/>
                </a:lnTo>
                <a:lnTo>
                  <a:pt x="7933" y="365990"/>
                </a:lnTo>
                <a:lnTo>
                  <a:pt x="61985" y="392906"/>
                </a:lnTo>
                <a:lnTo>
                  <a:pt x="90560" y="402431"/>
                </a:lnTo>
                <a:lnTo>
                  <a:pt x="173904" y="402431"/>
                </a:lnTo>
                <a:lnTo>
                  <a:pt x="262010" y="402431"/>
                </a:lnTo>
                <a:lnTo>
                  <a:pt x="340591" y="390525"/>
                </a:lnTo>
                <a:lnTo>
                  <a:pt x="566810" y="359568"/>
                </a:lnTo>
                <a:lnTo>
                  <a:pt x="1202604" y="266700"/>
                </a:lnTo>
                <a:lnTo>
                  <a:pt x="1674091" y="197643"/>
                </a:lnTo>
                <a:lnTo>
                  <a:pt x="1869354" y="152400"/>
                </a:lnTo>
                <a:lnTo>
                  <a:pt x="1712191" y="0"/>
                </a:lnTo>
                <a:lnTo>
                  <a:pt x="1688379" y="0"/>
                </a:lnTo>
                <a:lnTo>
                  <a:pt x="1576460" y="26193"/>
                </a:lnTo>
                <a:lnTo>
                  <a:pt x="1347860" y="66675"/>
                </a:lnTo>
                <a:lnTo>
                  <a:pt x="1112116" y="107156"/>
                </a:lnTo>
                <a:lnTo>
                  <a:pt x="878754" y="142875"/>
                </a:lnTo>
                <a:lnTo>
                  <a:pt x="531091" y="195262"/>
                </a:lnTo>
                <a:lnTo>
                  <a:pt x="466797" y="2047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9" name="Google Shape;3929;p357"/>
          <p:cNvSpPr/>
          <p:nvPr/>
        </p:nvSpPr>
        <p:spPr>
          <a:xfrm>
            <a:off x="3810000" y="3052763"/>
            <a:ext cx="1716088" cy="366712"/>
          </a:xfrm>
          <a:custGeom>
            <a:avLst/>
            <a:gdLst/>
            <a:ahLst/>
            <a:cxnLst/>
            <a:rect l="l" t="t" r="r" b="b"/>
            <a:pathLst>
              <a:path w="1716873" h="365893" extrusionOk="0">
                <a:moveTo>
                  <a:pt x="859623" y="107156"/>
                </a:moveTo>
                <a:lnTo>
                  <a:pt x="1288248" y="38100"/>
                </a:lnTo>
                <a:lnTo>
                  <a:pt x="1385880" y="19050"/>
                </a:lnTo>
                <a:lnTo>
                  <a:pt x="1402548" y="11906"/>
                </a:lnTo>
                <a:lnTo>
                  <a:pt x="1435886" y="2381"/>
                </a:lnTo>
                <a:lnTo>
                  <a:pt x="1471605" y="0"/>
                </a:lnTo>
                <a:lnTo>
                  <a:pt x="1519230" y="4762"/>
                </a:lnTo>
                <a:lnTo>
                  <a:pt x="1557330" y="19050"/>
                </a:lnTo>
                <a:lnTo>
                  <a:pt x="1614480" y="45243"/>
                </a:lnTo>
                <a:lnTo>
                  <a:pt x="1716873" y="152400"/>
                </a:lnTo>
                <a:lnTo>
                  <a:pt x="1612098" y="190500"/>
                </a:lnTo>
                <a:lnTo>
                  <a:pt x="1585905" y="204787"/>
                </a:lnTo>
                <a:lnTo>
                  <a:pt x="1471605" y="209550"/>
                </a:lnTo>
                <a:lnTo>
                  <a:pt x="1233480" y="230981"/>
                </a:lnTo>
                <a:lnTo>
                  <a:pt x="890580" y="264318"/>
                </a:lnTo>
                <a:lnTo>
                  <a:pt x="616736" y="295275"/>
                </a:lnTo>
                <a:lnTo>
                  <a:pt x="397661" y="321468"/>
                </a:lnTo>
                <a:lnTo>
                  <a:pt x="97623" y="354806"/>
                </a:lnTo>
                <a:lnTo>
                  <a:pt x="12739" y="365893"/>
                </a:lnTo>
                <a:lnTo>
                  <a:pt x="0" y="217001"/>
                </a:lnTo>
                <a:lnTo>
                  <a:pt x="100005" y="200025"/>
                </a:lnTo>
                <a:lnTo>
                  <a:pt x="302411" y="180975"/>
                </a:lnTo>
                <a:lnTo>
                  <a:pt x="631023" y="142875"/>
                </a:lnTo>
                <a:lnTo>
                  <a:pt x="859623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Google Shape;3930;p357"/>
          <p:cNvSpPr/>
          <p:nvPr/>
        </p:nvSpPr>
        <p:spPr>
          <a:xfrm>
            <a:off x="3829050" y="3455988"/>
            <a:ext cx="2628900" cy="577850"/>
          </a:xfrm>
          <a:custGeom>
            <a:avLst/>
            <a:gdLst/>
            <a:ahLst/>
            <a:cxnLst/>
            <a:rect l="l" t="t" r="r" b="b"/>
            <a:pathLst>
              <a:path w="2629660" h="578644" extrusionOk="0">
                <a:moveTo>
                  <a:pt x="1124710" y="226219"/>
                </a:moveTo>
                <a:lnTo>
                  <a:pt x="1543810" y="152400"/>
                </a:lnTo>
                <a:lnTo>
                  <a:pt x="1870041" y="92869"/>
                </a:lnTo>
                <a:lnTo>
                  <a:pt x="2024823" y="66675"/>
                </a:lnTo>
                <a:lnTo>
                  <a:pt x="2046254" y="54769"/>
                </a:lnTo>
                <a:lnTo>
                  <a:pt x="2120073" y="14287"/>
                </a:lnTo>
                <a:lnTo>
                  <a:pt x="2158173" y="0"/>
                </a:lnTo>
                <a:lnTo>
                  <a:pt x="2174841" y="0"/>
                </a:lnTo>
                <a:lnTo>
                  <a:pt x="2210560" y="7144"/>
                </a:lnTo>
                <a:lnTo>
                  <a:pt x="2362960" y="50006"/>
                </a:lnTo>
                <a:lnTo>
                  <a:pt x="2443923" y="71437"/>
                </a:lnTo>
                <a:lnTo>
                  <a:pt x="2501073" y="88106"/>
                </a:lnTo>
                <a:lnTo>
                  <a:pt x="2551079" y="111919"/>
                </a:lnTo>
                <a:lnTo>
                  <a:pt x="2605848" y="145256"/>
                </a:lnTo>
                <a:lnTo>
                  <a:pt x="2620135" y="161925"/>
                </a:lnTo>
                <a:lnTo>
                  <a:pt x="2627279" y="173831"/>
                </a:lnTo>
                <a:lnTo>
                  <a:pt x="2629660" y="188119"/>
                </a:lnTo>
                <a:lnTo>
                  <a:pt x="2624898" y="207169"/>
                </a:lnTo>
                <a:lnTo>
                  <a:pt x="2612991" y="221456"/>
                </a:lnTo>
                <a:lnTo>
                  <a:pt x="2593941" y="235744"/>
                </a:lnTo>
                <a:lnTo>
                  <a:pt x="2548698" y="252412"/>
                </a:lnTo>
                <a:lnTo>
                  <a:pt x="2470116" y="259556"/>
                </a:lnTo>
                <a:lnTo>
                  <a:pt x="2315335" y="261937"/>
                </a:lnTo>
                <a:lnTo>
                  <a:pt x="2120073" y="269081"/>
                </a:lnTo>
                <a:lnTo>
                  <a:pt x="1908141" y="283369"/>
                </a:lnTo>
                <a:lnTo>
                  <a:pt x="1720023" y="307181"/>
                </a:lnTo>
                <a:lnTo>
                  <a:pt x="1374741" y="354806"/>
                </a:lnTo>
                <a:lnTo>
                  <a:pt x="1058035" y="404812"/>
                </a:lnTo>
                <a:lnTo>
                  <a:pt x="610360" y="483394"/>
                </a:lnTo>
                <a:lnTo>
                  <a:pt x="391285" y="521494"/>
                </a:lnTo>
                <a:lnTo>
                  <a:pt x="67435" y="578644"/>
                </a:lnTo>
                <a:lnTo>
                  <a:pt x="3175" y="577054"/>
                </a:lnTo>
                <a:cubicBezTo>
                  <a:pt x="2117" y="517706"/>
                  <a:pt x="1058" y="458358"/>
                  <a:pt x="0" y="399010"/>
                </a:cubicBezTo>
                <a:lnTo>
                  <a:pt x="84104" y="381000"/>
                </a:lnTo>
                <a:lnTo>
                  <a:pt x="231741" y="373856"/>
                </a:lnTo>
                <a:lnTo>
                  <a:pt x="457960" y="338137"/>
                </a:lnTo>
                <a:lnTo>
                  <a:pt x="727041" y="290512"/>
                </a:lnTo>
                <a:lnTo>
                  <a:pt x="965166" y="250031"/>
                </a:lnTo>
                <a:lnTo>
                  <a:pt x="1124710" y="2262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p357"/>
          <p:cNvSpPr/>
          <p:nvPr/>
        </p:nvSpPr>
        <p:spPr>
          <a:xfrm>
            <a:off x="3825875" y="4054475"/>
            <a:ext cx="3184525" cy="517525"/>
          </a:xfrm>
          <a:custGeom>
            <a:avLst/>
            <a:gdLst/>
            <a:ahLst/>
            <a:cxnLst/>
            <a:rect l="l" t="t" r="r" b="b"/>
            <a:pathLst>
              <a:path w="3184087" h="517071" extrusionOk="0">
                <a:moveTo>
                  <a:pt x="1681858" y="179614"/>
                </a:moveTo>
                <a:lnTo>
                  <a:pt x="1298137" y="231321"/>
                </a:lnTo>
                <a:lnTo>
                  <a:pt x="993337" y="272142"/>
                </a:lnTo>
                <a:lnTo>
                  <a:pt x="751130" y="304800"/>
                </a:lnTo>
                <a:lnTo>
                  <a:pt x="478987" y="340178"/>
                </a:lnTo>
                <a:lnTo>
                  <a:pt x="342916" y="356507"/>
                </a:lnTo>
                <a:lnTo>
                  <a:pt x="239501" y="359228"/>
                </a:lnTo>
                <a:lnTo>
                  <a:pt x="68051" y="359228"/>
                </a:lnTo>
                <a:lnTo>
                  <a:pt x="0" y="367977"/>
                </a:lnTo>
                <a:lnTo>
                  <a:pt x="29951" y="517071"/>
                </a:lnTo>
                <a:lnTo>
                  <a:pt x="138808" y="514350"/>
                </a:lnTo>
                <a:lnTo>
                  <a:pt x="228616" y="511628"/>
                </a:lnTo>
                <a:lnTo>
                  <a:pt x="323866" y="506185"/>
                </a:lnTo>
                <a:lnTo>
                  <a:pt x="405508" y="489857"/>
                </a:lnTo>
                <a:lnTo>
                  <a:pt x="699423" y="468085"/>
                </a:lnTo>
                <a:lnTo>
                  <a:pt x="868151" y="446314"/>
                </a:lnTo>
                <a:lnTo>
                  <a:pt x="1102194" y="413657"/>
                </a:lnTo>
                <a:lnTo>
                  <a:pt x="1377058" y="375557"/>
                </a:lnTo>
                <a:lnTo>
                  <a:pt x="1768944" y="323850"/>
                </a:lnTo>
                <a:lnTo>
                  <a:pt x="1989380" y="299357"/>
                </a:lnTo>
                <a:lnTo>
                  <a:pt x="2228866" y="272142"/>
                </a:lnTo>
                <a:lnTo>
                  <a:pt x="2381266" y="258535"/>
                </a:lnTo>
                <a:lnTo>
                  <a:pt x="2492844" y="250371"/>
                </a:lnTo>
                <a:lnTo>
                  <a:pt x="2598980" y="244928"/>
                </a:lnTo>
                <a:lnTo>
                  <a:pt x="2656130" y="250371"/>
                </a:lnTo>
                <a:lnTo>
                  <a:pt x="2702394" y="261257"/>
                </a:lnTo>
                <a:lnTo>
                  <a:pt x="2732330" y="272142"/>
                </a:lnTo>
                <a:lnTo>
                  <a:pt x="2754101" y="285750"/>
                </a:lnTo>
                <a:lnTo>
                  <a:pt x="2770430" y="302078"/>
                </a:lnTo>
                <a:lnTo>
                  <a:pt x="2920108" y="459921"/>
                </a:lnTo>
                <a:lnTo>
                  <a:pt x="3105166" y="484414"/>
                </a:lnTo>
                <a:lnTo>
                  <a:pt x="3135101" y="462642"/>
                </a:lnTo>
                <a:lnTo>
                  <a:pt x="3159594" y="446314"/>
                </a:lnTo>
                <a:lnTo>
                  <a:pt x="3173201" y="427264"/>
                </a:lnTo>
                <a:lnTo>
                  <a:pt x="3181366" y="405492"/>
                </a:lnTo>
                <a:lnTo>
                  <a:pt x="3184087" y="383721"/>
                </a:lnTo>
                <a:lnTo>
                  <a:pt x="3178644" y="351064"/>
                </a:lnTo>
                <a:lnTo>
                  <a:pt x="3154151" y="307521"/>
                </a:lnTo>
                <a:lnTo>
                  <a:pt x="3102444" y="247650"/>
                </a:lnTo>
                <a:lnTo>
                  <a:pt x="3056180" y="198664"/>
                </a:lnTo>
                <a:lnTo>
                  <a:pt x="3018080" y="155121"/>
                </a:lnTo>
                <a:lnTo>
                  <a:pt x="2958208" y="100692"/>
                </a:lnTo>
                <a:lnTo>
                  <a:pt x="2879287" y="48985"/>
                </a:lnTo>
                <a:lnTo>
                  <a:pt x="2803087" y="10885"/>
                </a:lnTo>
                <a:lnTo>
                  <a:pt x="2770430" y="0"/>
                </a:lnTo>
                <a:lnTo>
                  <a:pt x="2751380" y="10885"/>
                </a:lnTo>
                <a:lnTo>
                  <a:pt x="2669737" y="38100"/>
                </a:lnTo>
                <a:lnTo>
                  <a:pt x="2509173" y="68035"/>
                </a:lnTo>
                <a:lnTo>
                  <a:pt x="2198930" y="108857"/>
                </a:lnTo>
                <a:lnTo>
                  <a:pt x="1866916" y="152400"/>
                </a:lnTo>
                <a:lnTo>
                  <a:pt x="1681858" y="1796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357"/>
          <p:cNvSpPr/>
          <p:nvPr/>
        </p:nvSpPr>
        <p:spPr>
          <a:xfrm>
            <a:off x="5886450" y="4346575"/>
            <a:ext cx="1066800" cy="1825625"/>
          </a:xfrm>
          <a:custGeom>
            <a:avLst/>
            <a:gdLst/>
            <a:ahLst/>
            <a:cxnLst/>
            <a:rect l="l" t="t" r="r" b="b"/>
            <a:pathLst>
              <a:path w="1066800" h="1826079" extrusionOk="0">
                <a:moveTo>
                  <a:pt x="585107" y="653143"/>
                </a:moveTo>
                <a:lnTo>
                  <a:pt x="623207" y="549729"/>
                </a:lnTo>
                <a:lnTo>
                  <a:pt x="655864" y="449036"/>
                </a:lnTo>
                <a:lnTo>
                  <a:pt x="674914" y="397329"/>
                </a:lnTo>
                <a:lnTo>
                  <a:pt x="702129" y="302079"/>
                </a:lnTo>
                <a:lnTo>
                  <a:pt x="721179" y="206829"/>
                </a:lnTo>
                <a:lnTo>
                  <a:pt x="729343" y="127908"/>
                </a:lnTo>
                <a:lnTo>
                  <a:pt x="729343" y="89808"/>
                </a:lnTo>
                <a:lnTo>
                  <a:pt x="726621" y="48986"/>
                </a:lnTo>
                <a:lnTo>
                  <a:pt x="710293" y="0"/>
                </a:lnTo>
                <a:lnTo>
                  <a:pt x="1066800" y="171450"/>
                </a:lnTo>
                <a:lnTo>
                  <a:pt x="1028700" y="214993"/>
                </a:lnTo>
                <a:lnTo>
                  <a:pt x="1006929" y="253093"/>
                </a:lnTo>
                <a:lnTo>
                  <a:pt x="979714" y="304800"/>
                </a:lnTo>
                <a:lnTo>
                  <a:pt x="944336" y="427265"/>
                </a:lnTo>
                <a:lnTo>
                  <a:pt x="887186" y="598715"/>
                </a:lnTo>
                <a:lnTo>
                  <a:pt x="816429" y="781050"/>
                </a:lnTo>
                <a:lnTo>
                  <a:pt x="721179" y="998765"/>
                </a:lnTo>
                <a:lnTo>
                  <a:pt x="639536" y="1172936"/>
                </a:lnTo>
                <a:lnTo>
                  <a:pt x="538843" y="1363436"/>
                </a:lnTo>
                <a:lnTo>
                  <a:pt x="468086" y="1483179"/>
                </a:lnTo>
                <a:lnTo>
                  <a:pt x="413657" y="1562100"/>
                </a:lnTo>
                <a:lnTo>
                  <a:pt x="345621" y="1643743"/>
                </a:lnTo>
                <a:lnTo>
                  <a:pt x="280307" y="1711779"/>
                </a:lnTo>
                <a:lnTo>
                  <a:pt x="201386" y="1774372"/>
                </a:lnTo>
                <a:lnTo>
                  <a:pt x="136071" y="1809750"/>
                </a:lnTo>
                <a:lnTo>
                  <a:pt x="87086" y="1823358"/>
                </a:lnTo>
                <a:lnTo>
                  <a:pt x="40821" y="1826079"/>
                </a:lnTo>
                <a:lnTo>
                  <a:pt x="24493" y="1817915"/>
                </a:lnTo>
                <a:lnTo>
                  <a:pt x="8164" y="1798865"/>
                </a:lnTo>
                <a:lnTo>
                  <a:pt x="0" y="1755322"/>
                </a:lnTo>
                <a:lnTo>
                  <a:pt x="32657" y="1586593"/>
                </a:lnTo>
                <a:lnTo>
                  <a:pt x="195943" y="1382486"/>
                </a:lnTo>
                <a:lnTo>
                  <a:pt x="277586" y="1281793"/>
                </a:lnTo>
                <a:lnTo>
                  <a:pt x="337457" y="1189265"/>
                </a:lnTo>
                <a:lnTo>
                  <a:pt x="416379" y="1045029"/>
                </a:lnTo>
                <a:lnTo>
                  <a:pt x="506186" y="849086"/>
                </a:lnTo>
                <a:lnTo>
                  <a:pt x="585107" y="6531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357"/>
          <p:cNvSpPr/>
          <p:nvPr/>
        </p:nvSpPr>
        <p:spPr>
          <a:xfrm>
            <a:off x="5286375" y="5535613"/>
            <a:ext cx="828675" cy="608012"/>
          </a:xfrm>
          <a:custGeom>
            <a:avLst/>
            <a:gdLst/>
            <a:ahLst/>
            <a:cxnLst/>
            <a:rect l="l" t="t" r="r" b="b"/>
            <a:pathLst>
              <a:path w="828675" h="607219" extrusionOk="0">
                <a:moveTo>
                  <a:pt x="297656" y="116682"/>
                </a:moveTo>
                <a:lnTo>
                  <a:pt x="381000" y="145257"/>
                </a:lnTo>
                <a:lnTo>
                  <a:pt x="457200" y="166688"/>
                </a:lnTo>
                <a:lnTo>
                  <a:pt x="521494" y="185738"/>
                </a:lnTo>
                <a:lnTo>
                  <a:pt x="576263" y="197644"/>
                </a:lnTo>
                <a:lnTo>
                  <a:pt x="633413" y="211932"/>
                </a:lnTo>
                <a:lnTo>
                  <a:pt x="673894" y="216694"/>
                </a:lnTo>
                <a:lnTo>
                  <a:pt x="707231" y="216694"/>
                </a:lnTo>
                <a:lnTo>
                  <a:pt x="750094" y="209550"/>
                </a:lnTo>
                <a:lnTo>
                  <a:pt x="790575" y="192882"/>
                </a:lnTo>
                <a:lnTo>
                  <a:pt x="828675" y="159544"/>
                </a:lnTo>
                <a:lnTo>
                  <a:pt x="609600" y="607219"/>
                </a:lnTo>
                <a:lnTo>
                  <a:pt x="592931" y="545307"/>
                </a:lnTo>
                <a:lnTo>
                  <a:pt x="566738" y="488157"/>
                </a:lnTo>
                <a:lnTo>
                  <a:pt x="545306" y="457200"/>
                </a:lnTo>
                <a:lnTo>
                  <a:pt x="519113" y="421482"/>
                </a:lnTo>
                <a:lnTo>
                  <a:pt x="481013" y="388144"/>
                </a:lnTo>
                <a:lnTo>
                  <a:pt x="428625" y="342900"/>
                </a:lnTo>
                <a:lnTo>
                  <a:pt x="357188" y="292894"/>
                </a:lnTo>
                <a:lnTo>
                  <a:pt x="250031" y="214313"/>
                </a:lnTo>
                <a:lnTo>
                  <a:pt x="154781" y="150019"/>
                </a:lnTo>
                <a:lnTo>
                  <a:pt x="73819" y="95250"/>
                </a:lnTo>
                <a:lnTo>
                  <a:pt x="28575" y="69057"/>
                </a:lnTo>
                <a:lnTo>
                  <a:pt x="14288" y="57150"/>
                </a:lnTo>
                <a:lnTo>
                  <a:pt x="0" y="28575"/>
                </a:lnTo>
                <a:lnTo>
                  <a:pt x="0" y="14288"/>
                </a:lnTo>
                <a:lnTo>
                  <a:pt x="2381" y="0"/>
                </a:lnTo>
                <a:lnTo>
                  <a:pt x="16669" y="0"/>
                </a:lnTo>
                <a:lnTo>
                  <a:pt x="45244" y="4763"/>
                </a:lnTo>
                <a:lnTo>
                  <a:pt x="92869" y="28575"/>
                </a:lnTo>
                <a:lnTo>
                  <a:pt x="147638" y="54769"/>
                </a:lnTo>
                <a:lnTo>
                  <a:pt x="195263" y="78582"/>
                </a:lnTo>
                <a:lnTo>
                  <a:pt x="297656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357"/>
          <p:cNvSpPr/>
          <p:nvPr/>
        </p:nvSpPr>
        <p:spPr>
          <a:xfrm>
            <a:off x="4208463" y="4459288"/>
            <a:ext cx="336550" cy="836612"/>
          </a:xfrm>
          <a:custGeom>
            <a:avLst/>
            <a:gdLst/>
            <a:ahLst/>
            <a:cxnLst/>
            <a:rect l="l" t="t" r="r" b="b"/>
            <a:pathLst>
              <a:path w="337343" h="835819" extrusionOk="0">
                <a:moveTo>
                  <a:pt x="335756" y="304800"/>
                </a:moveTo>
                <a:lnTo>
                  <a:pt x="335756" y="171450"/>
                </a:lnTo>
                <a:lnTo>
                  <a:pt x="330994" y="126207"/>
                </a:lnTo>
                <a:lnTo>
                  <a:pt x="304800" y="47625"/>
                </a:lnTo>
                <a:lnTo>
                  <a:pt x="0" y="0"/>
                </a:lnTo>
                <a:lnTo>
                  <a:pt x="7144" y="85725"/>
                </a:lnTo>
                <a:lnTo>
                  <a:pt x="59531" y="135732"/>
                </a:lnTo>
                <a:lnTo>
                  <a:pt x="80962" y="169069"/>
                </a:lnTo>
                <a:lnTo>
                  <a:pt x="88106" y="195263"/>
                </a:lnTo>
                <a:cubicBezTo>
                  <a:pt x="88900" y="237332"/>
                  <a:pt x="89693" y="279400"/>
                  <a:pt x="90487" y="321469"/>
                </a:cubicBezTo>
                <a:lnTo>
                  <a:pt x="90487" y="783432"/>
                </a:lnTo>
                <a:lnTo>
                  <a:pt x="216694" y="835819"/>
                </a:lnTo>
                <a:lnTo>
                  <a:pt x="333375" y="738188"/>
                </a:lnTo>
                <a:cubicBezTo>
                  <a:pt x="334169" y="673100"/>
                  <a:pt x="334962" y="608013"/>
                  <a:pt x="335756" y="542925"/>
                </a:cubicBezTo>
                <a:cubicBezTo>
                  <a:pt x="336550" y="469900"/>
                  <a:pt x="337343" y="396875"/>
                  <a:pt x="335756" y="30480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357"/>
          <p:cNvSpPr/>
          <p:nvPr/>
        </p:nvSpPr>
        <p:spPr>
          <a:xfrm>
            <a:off x="3005138" y="4745038"/>
            <a:ext cx="2478087" cy="920750"/>
          </a:xfrm>
          <a:custGeom>
            <a:avLst/>
            <a:gdLst/>
            <a:ahLst/>
            <a:cxnLst/>
            <a:rect l="l" t="t" r="r" b="b"/>
            <a:pathLst>
              <a:path w="2478881" h="919163" extrusionOk="0">
                <a:moveTo>
                  <a:pt x="402431" y="326232"/>
                </a:moveTo>
                <a:lnTo>
                  <a:pt x="423862" y="266700"/>
                </a:lnTo>
                <a:lnTo>
                  <a:pt x="426243" y="245269"/>
                </a:lnTo>
                <a:lnTo>
                  <a:pt x="423862" y="211932"/>
                </a:lnTo>
                <a:lnTo>
                  <a:pt x="414337" y="178594"/>
                </a:lnTo>
                <a:lnTo>
                  <a:pt x="392906" y="145257"/>
                </a:lnTo>
                <a:lnTo>
                  <a:pt x="366712" y="119063"/>
                </a:lnTo>
                <a:lnTo>
                  <a:pt x="319087" y="90488"/>
                </a:lnTo>
                <a:lnTo>
                  <a:pt x="238125" y="59532"/>
                </a:lnTo>
                <a:lnTo>
                  <a:pt x="140493" y="23813"/>
                </a:lnTo>
                <a:lnTo>
                  <a:pt x="80962" y="7144"/>
                </a:lnTo>
                <a:lnTo>
                  <a:pt x="52387" y="0"/>
                </a:lnTo>
                <a:lnTo>
                  <a:pt x="26193" y="0"/>
                </a:lnTo>
                <a:lnTo>
                  <a:pt x="9525" y="4763"/>
                </a:lnTo>
                <a:lnTo>
                  <a:pt x="0" y="21432"/>
                </a:lnTo>
                <a:lnTo>
                  <a:pt x="11906" y="30957"/>
                </a:lnTo>
                <a:lnTo>
                  <a:pt x="45243" y="61913"/>
                </a:lnTo>
                <a:lnTo>
                  <a:pt x="107156" y="128588"/>
                </a:lnTo>
                <a:lnTo>
                  <a:pt x="135731" y="164307"/>
                </a:lnTo>
                <a:lnTo>
                  <a:pt x="150018" y="192882"/>
                </a:lnTo>
                <a:lnTo>
                  <a:pt x="161925" y="240507"/>
                </a:lnTo>
                <a:lnTo>
                  <a:pt x="166687" y="302419"/>
                </a:lnTo>
                <a:lnTo>
                  <a:pt x="166687" y="347663"/>
                </a:lnTo>
                <a:lnTo>
                  <a:pt x="161925" y="392907"/>
                </a:lnTo>
                <a:lnTo>
                  <a:pt x="152400" y="440532"/>
                </a:lnTo>
                <a:lnTo>
                  <a:pt x="126206" y="519113"/>
                </a:lnTo>
                <a:lnTo>
                  <a:pt x="90487" y="602457"/>
                </a:lnTo>
                <a:lnTo>
                  <a:pt x="90487" y="616744"/>
                </a:lnTo>
                <a:lnTo>
                  <a:pt x="100012" y="678657"/>
                </a:lnTo>
                <a:lnTo>
                  <a:pt x="116681" y="745332"/>
                </a:lnTo>
                <a:lnTo>
                  <a:pt x="135731" y="800100"/>
                </a:lnTo>
                <a:lnTo>
                  <a:pt x="164306" y="854869"/>
                </a:lnTo>
                <a:lnTo>
                  <a:pt x="185737" y="881063"/>
                </a:lnTo>
                <a:lnTo>
                  <a:pt x="204787" y="900113"/>
                </a:lnTo>
                <a:lnTo>
                  <a:pt x="226218" y="912019"/>
                </a:lnTo>
                <a:lnTo>
                  <a:pt x="245268" y="919163"/>
                </a:lnTo>
                <a:lnTo>
                  <a:pt x="276225" y="912019"/>
                </a:lnTo>
                <a:lnTo>
                  <a:pt x="383381" y="881063"/>
                </a:lnTo>
                <a:lnTo>
                  <a:pt x="495300" y="833438"/>
                </a:lnTo>
                <a:lnTo>
                  <a:pt x="588168" y="802482"/>
                </a:lnTo>
                <a:lnTo>
                  <a:pt x="795337" y="738188"/>
                </a:lnTo>
                <a:lnTo>
                  <a:pt x="1031081" y="676275"/>
                </a:lnTo>
                <a:lnTo>
                  <a:pt x="1269206" y="626269"/>
                </a:lnTo>
                <a:lnTo>
                  <a:pt x="1574006" y="569119"/>
                </a:lnTo>
                <a:lnTo>
                  <a:pt x="1795462" y="545307"/>
                </a:lnTo>
                <a:lnTo>
                  <a:pt x="2112168" y="509588"/>
                </a:lnTo>
                <a:lnTo>
                  <a:pt x="2243137" y="495300"/>
                </a:lnTo>
                <a:lnTo>
                  <a:pt x="2386012" y="488157"/>
                </a:lnTo>
                <a:lnTo>
                  <a:pt x="2450271" y="485775"/>
                </a:lnTo>
                <a:lnTo>
                  <a:pt x="2478881" y="342900"/>
                </a:lnTo>
                <a:lnTo>
                  <a:pt x="2405062" y="316707"/>
                </a:lnTo>
                <a:lnTo>
                  <a:pt x="2266950" y="338138"/>
                </a:lnTo>
                <a:lnTo>
                  <a:pt x="2085975" y="364332"/>
                </a:lnTo>
                <a:lnTo>
                  <a:pt x="1905000" y="390525"/>
                </a:lnTo>
                <a:lnTo>
                  <a:pt x="1595437" y="421482"/>
                </a:lnTo>
                <a:lnTo>
                  <a:pt x="1457325" y="435769"/>
                </a:lnTo>
                <a:lnTo>
                  <a:pt x="1295400" y="471488"/>
                </a:lnTo>
                <a:lnTo>
                  <a:pt x="1088231" y="511969"/>
                </a:lnTo>
                <a:lnTo>
                  <a:pt x="711993" y="583407"/>
                </a:lnTo>
                <a:lnTo>
                  <a:pt x="519112" y="623888"/>
                </a:lnTo>
                <a:lnTo>
                  <a:pt x="476250" y="638175"/>
                </a:lnTo>
                <a:lnTo>
                  <a:pt x="447675" y="640557"/>
                </a:lnTo>
                <a:lnTo>
                  <a:pt x="419100" y="635794"/>
                </a:lnTo>
                <a:lnTo>
                  <a:pt x="400050" y="626269"/>
                </a:lnTo>
                <a:lnTo>
                  <a:pt x="383381" y="604838"/>
                </a:lnTo>
                <a:lnTo>
                  <a:pt x="376237" y="576263"/>
                </a:lnTo>
                <a:cubicBezTo>
                  <a:pt x="377031" y="557213"/>
                  <a:pt x="377824" y="538163"/>
                  <a:pt x="378618" y="519113"/>
                </a:cubicBezTo>
                <a:lnTo>
                  <a:pt x="383381" y="431007"/>
                </a:lnTo>
                <a:lnTo>
                  <a:pt x="402431" y="32623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357"/>
          <p:cNvSpPr/>
          <p:nvPr/>
        </p:nvSpPr>
        <p:spPr>
          <a:xfrm>
            <a:off x="5345113" y="4440238"/>
            <a:ext cx="417512" cy="1019175"/>
          </a:xfrm>
          <a:custGeom>
            <a:avLst/>
            <a:gdLst/>
            <a:ahLst/>
            <a:cxnLst/>
            <a:rect l="l" t="t" r="r" b="b"/>
            <a:pathLst>
              <a:path w="416719" h="1019175" extrusionOk="0">
                <a:moveTo>
                  <a:pt x="107157" y="378619"/>
                </a:moveTo>
                <a:lnTo>
                  <a:pt x="100013" y="450057"/>
                </a:lnTo>
                <a:lnTo>
                  <a:pt x="64294" y="650082"/>
                </a:lnTo>
                <a:lnTo>
                  <a:pt x="2382" y="790575"/>
                </a:lnTo>
                <a:lnTo>
                  <a:pt x="0" y="842963"/>
                </a:lnTo>
                <a:lnTo>
                  <a:pt x="2382" y="895350"/>
                </a:lnTo>
                <a:lnTo>
                  <a:pt x="11907" y="940594"/>
                </a:lnTo>
                <a:lnTo>
                  <a:pt x="26194" y="969169"/>
                </a:lnTo>
                <a:lnTo>
                  <a:pt x="38100" y="985838"/>
                </a:lnTo>
                <a:lnTo>
                  <a:pt x="59532" y="1004888"/>
                </a:lnTo>
                <a:lnTo>
                  <a:pt x="76200" y="1014413"/>
                </a:lnTo>
                <a:lnTo>
                  <a:pt x="88107" y="1019175"/>
                </a:lnTo>
                <a:lnTo>
                  <a:pt x="111919" y="1016794"/>
                </a:lnTo>
                <a:lnTo>
                  <a:pt x="140494" y="1004888"/>
                </a:lnTo>
                <a:lnTo>
                  <a:pt x="171450" y="976313"/>
                </a:lnTo>
                <a:lnTo>
                  <a:pt x="192882" y="938213"/>
                </a:lnTo>
                <a:lnTo>
                  <a:pt x="207169" y="897732"/>
                </a:lnTo>
                <a:lnTo>
                  <a:pt x="257175" y="711994"/>
                </a:lnTo>
                <a:lnTo>
                  <a:pt x="316707" y="504825"/>
                </a:lnTo>
                <a:lnTo>
                  <a:pt x="335757" y="447675"/>
                </a:lnTo>
                <a:lnTo>
                  <a:pt x="354807" y="428625"/>
                </a:lnTo>
                <a:lnTo>
                  <a:pt x="383382" y="400050"/>
                </a:lnTo>
                <a:lnTo>
                  <a:pt x="397669" y="381000"/>
                </a:lnTo>
                <a:lnTo>
                  <a:pt x="407194" y="361950"/>
                </a:lnTo>
                <a:lnTo>
                  <a:pt x="416719" y="330994"/>
                </a:lnTo>
                <a:lnTo>
                  <a:pt x="416719" y="307182"/>
                </a:lnTo>
                <a:lnTo>
                  <a:pt x="400050" y="273844"/>
                </a:lnTo>
                <a:lnTo>
                  <a:pt x="357188" y="211932"/>
                </a:lnTo>
                <a:lnTo>
                  <a:pt x="311944" y="157163"/>
                </a:lnTo>
                <a:lnTo>
                  <a:pt x="245269" y="102394"/>
                </a:lnTo>
                <a:lnTo>
                  <a:pt x="183357" y="57150"/>
                </a:lnTo>
                <a:lnTo>
                  <a:pt x="126207" y="21432"/>
                </a:lnTo>
                <a:lnTo>
                  <a:pt x="80963" y="2382"/>
                </a:lnTo>
                <a:lnTo>
                  <a:pt x="57150" y="0"/>
                </a:lnTo>
                <a:lnTo>
                  <a:pt x="40482" y="4763"/>
                </a:lnTo>
                <a:lnTo>
                  <a:pt x="30957" y="23813"/>
                </a:lnTo>
                <a:lnTo>
                  <a:pt x="38100" y="47625"/>
                </a:lnTo>
                <a:lnTo>
                  <a:pt x="59532" y="76200"/>
                </a:lnTo>
                <a:lnTo>
                  <a:pt x="78582" y="100013"/>
                </a:lnTo>
                <a:lnTo>
                  <a:pt x="95250" y="130969"/>
                </a:lnTo>
                <a:lnTo>
                  <a:pt x="107157" y="173832"/>
                </a:lnTo>
                <a:lnTo>
                  <a:pt x="111919" y="233363"/>
                </a:lnTo>
                <a:cubicBezTo>
                  <a:pt x="111125" y="266700"/>
                  <a:pt x="110332" y="300038"/>
                  <a:pt x="107157" y="378619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995198-4FE2-424E-B177-67460282865A}"/>
              </a:ext>
            </a:extLst>
          </p:cNvPr>
          <p:cNvGrpSpPr/>
          <p:nvPr/>
        </p:nvGrpSpPr>
        <p:grpSpPr>
          <a:xfrm>
            <a:off x="3013158" y="1150101"/>
            <a:ext cx="4005262" cy="5018087"/>
            <a:chOff x="3157538" y="1306513"/>
            <a:chExt cx="4005262" cy="5018087"/>
          </a:xfrm>
        </p:grpSpPr>
        <p:sp>
          <p:nvSpPr>
            <p:cNvPr id="15" name="Google Shape;3925;p357">
              <a:extLst>
                <a:ext uri="{FF2B5EF4-FFF2-40B4-BE49-F238E27FC236}">
                  <a16:creationId xmlns:a16="http://schemas.microsoft.com/office/drawing/2014/main" id="{AA630D45-510E-B941-BE18-0EDA3ED56DE4}"/>
                </a:ext>
              </a:extLst>
            </p:cNvPr>
            <p:cNvSpPr/>
            <p:nvPr/>
          </p:nvSpPr>
          <p:spPr>
            <a:xfrm>
              <a:off x="4162425" y="1306513"/>
              <a:ext cx="981075" cy="1017587"/>
            </a:xfrm>
            <a:custGeom>
              <a:avLst/>
              <a:gdLst/>
              <a:ahLst/>
              <a:cxnLst/>
              <a:rect l="l" t="t" r="r" b="b"/>
              <a:pathLst>
                <a:path w="981075" h="1016794" extrusionOk="0">
                  <a:moveTo>
                    <a:pt x="635794" y="557213"/>
                  </a:moveTo>
                  <a:lnTo>
                    <a:pt x="702469" y="509588"/>
                  </a:lnTo>
                  <a:lnTo>
                    <a:pt x="754856" y="473869"/>
                  </a:lnTo>
                  <a:lnTo>
                    <a:pt x="816769" y="438150"/>
                  </a:lnTo>
                  <a:lnTo>
                    <a:pt x="873919" y="409575"/>
                  </a:lnTo>
                  <a:lnTo>
                    <a:pt x="931069" y="378619"/>
                  </a:lnTo>
                  <a:lnTo>
                    <a:pt x="959644" y="354807"/>
                  </a:lnTo>
                  <a:lnTo>
                    <a:pt x="976313" y="335757"/>
                  </a:lnTo>
                  <a:lnTo>
                    <a:pt x="981075" y="316707"/>
                  </a:lnTo>
                  <a:lnTo>
                    <a:pt x="978694" y="288132"/>
                  </a:lnTo>
                  <a:lnTo>
                    <a:pt x="969169" y="264319"/>
                  </a:lnTo>
                  <a:lnTo>
                    <a:pt x="945356" y="235744"/>
                  </a:lnTo>
                  <a:lnTo>
                    <a:pt x="900113" y="202407"/>
                  </a:lnTo>
                  <a:lnTo>
                    <a:pt x="862013" y="164307"/>
                  </a:lnTo>
                  <a:lnTo>
                    <a:pt x="814388" y="126207"/>
                  </a:lnTo>
                  <a:lnTo>
                    <a:pt x="785813" y="109538"/>
                  </a:lnTo>
                  <a:lnTo>
                    <a:pt x="723900" y="83344"/>
                  </a:lnTo>
                  <a:lnTo>
                    <a:pt x="678656" y="57150"/>
                  </a:lnTo>
                  <a:lnTo>
                    <a:pt x="609600" y="33338"/>
                  </a:lnTo>
                  <a:lnTo>
                    <a:pt x="526256" y="14288"/>
                  </a:lnTo>
                  <a:lnTo>
                    <a:pt x="445294" y="0"/>
                  </a:lnTo>
                  <a:lnTo>
                    <a:pt x="409575" y="0"/>
                  </a:lnTo>
                  <a:lnTo>
                    <a:pt x="385763" y="2382"/>
                  </a:lnTo>
                  <a:lnTo>
                    <a:pt x="371475" y="7144"/>
                  </a:lnTo>
                  <a:lnTo>
                    <a:pt x="371475" y="19050"/>
                  </a:lnTo>
                  <a:lnTo>
                    <a:pt x="378619" y="38100"/>
                  </a:lnTo>
                  <a:lnTo>
                    <a:pt x="404813" y="66675"/>
                  </a:lnTo>
                  <a:lnTo>
                    <a:pt x="447675" y="119063"/>
                  </a:lnTo>
                  <a:lnTo>
                    <a:pt x="471488" y="154782"/>
                  </a:lnTo>
                  <a:lnTo>
                    <a:pt x="485775" y="190500"/>
                  </a:lnTo>
                  <a:lnTo>
                    <a:pt x="488156" y="233363"/>
                  </a:lnTo>
                  <a:lnTo>
                    <a:pt x="478631" y="330994"/>
                  </a:lnTo>
                  <a:lnTo>
                    <a:pt x="457200" y="421482"/>
                  </a:lnTo>
                  <a:lnTo>
                    <a:pt x="433388" y="469107"/>
                  </a:lnTo>
                  <a:lnTo>
                    <a:pt x="290513" y="659607"/>
                  </a:lnTo>
                  <a:lnTo>
                    <a:pt x="97631" y="912019"/>
                  </a:lnTo>
                  <a:lnTo>
                    <a:pt x="0" y="1016794"/>
                  </a:lnTo>
                  <a:lnTo>
                    <a:pt x="273844" y="878682"/>
                  </a:lnTo>
                  <a:lnTo>
                    <a:pt x="426244" y="740569"/>
                  </a:lnTo>
                  <a:lnTo>
                    <a:pt x="478631" y="688182"/>
                  </a:lnTo>
                  <a:lnTo>
                    <a:pt x="578644" y="602457"/>
                  </a:lnTo>
                  <a:lnTo>
                    <a:pt x="635794" y="5572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26;p357">
              <a:extLst>
                <a:ext uri="{FF2B5EF4-FFF2-40B4-BE49-F238E27FC236}">
                  <a16:creationId xmlns:a16="http://schemas.microsoft.com/office/drawing/2014/main" id="{85EBE1BA-50C5-B749-8BE8-6C14DAB29D0E}"/>
                </a:ext>
              </a:extLst>
            </p:cNvPr>
            <p:cNvSpPr/>
            <p:nvPr/>
          </p:nvSpPr>
          <p:spPr>
            <a:xfrm>
              <a:off x="3700463" y="2090738"/>
              <a:ext cx="374650" cy="2789237"/>
            </a:xfrm>
            <a:custGeom>
              <a:avLst/>
              <a:gdLst/>
              <a:ahLst/>
              <a:cxnLst/>
              <a:rect l="l" t="t" r="r" b="b"/>
              <a:pathLst>
                <a:path w="374234" h="2789096" extrusionOk="0">
                  <a:moveTo>
                    <a:pt x="123568" y="511922"/>
                  </a:moveTo>
                  <a:lnTo>
                    <a:pt x="123568" y="363641"/>
                  </a:lnTo>
                  <a:lnTo>
                    <a:pt x="116507" y="300092"/>
                  </a:lnTo>
                  <a:lnTo>
                    <a:pt x="105915" y="243604"/>
                  </a:lnTo>
                  <a:lnTo>
                    <a:pt x="91793" y="187116"/>
                  </a:lnTo>
                  <a:lnTo>
                    <a:pt x="67080" y="134159"/>
                  </a:lnTo>
                  <a:lnTo>
                    <a:pt x="42366" y="91793"/>
                  </a:lnTo>
                  <a:lnTo>
                    <a:pt x="14122" y="63549"/>
                  </a:lnTo>
                  <a:lnTo>
                    <a:pt x="0" y="31774"/>
                  </a:lnTo>
                  <a:lnTo>
                    <a:pt x="3531" y="14122"/>
                  </a:lnTo>
                  <a:lnTo>
                    <a:pt x="14122" y="0"/>
                  </a:lnTo>
                  <a:lnTo>
                    <a:pt x="38836" y="0"/>
                  </a:lnTo>
                  <a:lnTo>
                    <a:pt x="84732" y="17652"/>
                  </a:lnTo>
                  <a:lnTo>
                    <a:pt x="134160" y="24713"/>
                  </a:lnTo>
                  <a:lnTo>
                    <a:pt x="172995" y="38835"/>
                  </a:lnTo>
                  <a:lnTo>
                    <a:pt x="215361" y="56488"/>
                  </a:lnTo>
                  <a:lnTo>
                    <a:pt x="264788" y="81201"/>
                  </a:lnTo>
                  <a:lnTo>
                    <a:pt x="307154" y="109445"/>
                  </a:lnTo>
                  <a:lnTo>
                    <a:pt x="353051" y="148281"/>
                  </a:lnTo>
                  <a:lnTo>
                    <a:pt x="374234" y="218891"/>
                  </a:lnTo>
                  <a:lnTo>
                    <a:pt x="367173" y="508392"/>
                  </a:lnTo>
                  <a:cubicBezTo>
                    <a:pt x="368350" y="1176834"/>
                    <a:pt x="369526" y="1845275"/>
                    <a:pt x="370703" y="2513717"/>
                  </a:cubicBezTo>
                  <a:cubicBezTo>
                    <a:pt x="369526" y="2566675"/>
                    <a:pt x="368350" y="2619632"/>
                    <a:pt x="367173" y="2672590"/>
                  </a:cubicBezTo>
                  <a:lnTo>
                    <a:pt x="356581" y="2746730"/>
                  </a:lnTo>
                  <a:lnTo>
                    <a:pt x="345990" y="2764383"/>
                  </a:lnTo>
                  <a:lnTo>
                    <a:pt x="314215" y="2778505"/>
                  </a:lnTo>
                  <a:lnTo>
                    <a:pt x="268319" y="2789096"/>
                  </a:lnTo>
                  <a:lnTo>
                    <a:pt x="257727" y="2785566"/>
                  </a:lnTo>
                  <a:lnTo>
                    <a:pt x="222422" y="2764383"/>
                  </a:lnTo>
                  <a:lnTo>
                    <a:pt x="194178" y="2732608"/>
                  </a:lnTo>
                  <a:lnTo>
                    <a:pt x="172995" y="2693773"/>
                  </a:lnTo>
                  <a:lnTo>
                    <a:pt x="144751" y="2626693"/>
                  </a:lnTo>
                  <a:lnTo>
                    <a:pt x="127099" y="2549022"/>
                  </a:lnTo>
                  <a:lnTo>
                    <a:pt x="95324" y="2393680"/>
                  </a:lnTo>
                  <a:lnTo>
                    <a:pt x="81202" y="2340722"/>
                  </a:lnTo>
                  <a:lnTo>
                    <a:pt x="84732" y="2323070"/>
                  </a:lnTo>
                  <a:lnTo>
                    <a:pt x="109446" y="2231277"/>
                  </a:lnTo>
                  <a:lnTo>
                    <a:pt x="123568" y="2143014"/>
                  </a:lnTo>
                  <a:lnTo>
                    <a:pt x="127099" y="2015916"/>
                  </a:lnTo>
                  <a:lnTo>
                    <a:pt x="127099" y="1652274"/>
                  </a:lnTo>
                  <a:lnTo>
                    <a:pt x="127099" y="1045028"/>
                  </a:lnTo>
                  <a:lnTo>
                    <a:pt x="123568" y="5119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27;p357">
              <a:extLst>
                <a:ext uri="{FF2B5EF4-FFF2-40B4-BE49-F238E27FC236}">
                  <a16:creationId xmlns:a16="http://schemas.microsoft.com/office/drawing/2014/main" id="{E5F14CFA-842B-7C4A-A19B-203CED727320}"/>
                </a:ext>
              </a:extLst>
            </p:cNvPr>
            <p:cNvSpPr/>
            <p:nvPr/>
          </p:nvSpPr>
          <p:spPr>
            <a:xfrm>
              <a:off x="3917950" y="1928813"/>
              <a:ext cx="2122488" cy="1566862"/>
            </a:xfrm>
            <a:custGeom>
              <a:avLst/>
              <a:gdLst/>
              <a:ahLst/>
              <a:cxnLst/>
              <a:rect l="l" t="t" r="r" b="b"/>
              <a:pathLst>
                <a:path w="2123246" h="1566862" extrusionOk="0">
                  <a:moveTo>
                    <a:pt x="946909" y="178593"/>
                  </a:moveTo>
                  <a:lnTo>
                    <a:pt x="503996" y="247650"/>
                  </a:lnTo>
                  <a:lnTo>
                    <a:pt x="318259" y="280987"/>
                  </a:lnTo>
                  <a:lnTo>
                    <a:pt x="277778" y="290512"/>
                  </a:lnTo>
                  <a:lnTo>
                    <a:pt x="234915" y="297656"/>
                  </a:lnTo>
                  <a:lnTo>
                    <a:pt x="196815" y="302418"/>
                  </a:lnTo>
                  <a:lnTo>
                    <a:pt x="156334" y="302418"/>
                  </a:lnTo>
                  <a:lnTo>
                    <a:pt x="106328" y="295275"/>
                  </a:lnTo>
                  <a:lnTo>
                    <a:pt x="0" y="309562"/>
                  </a:lnTo>
                  <a:lnTo>
                    <a:pt x="13459" y="471487"/>
                  </a:lnTo>
                  <a:lnTo>
                    <a:pt x="122996" y="476250"/>
                  </a:lnTo>
                  <a:lnTo>
                    <a:pt x="289684" y="450056"/>
                  </a:lnTo>
                  <a:lnTo>
                    <a:pt x="542096" y="407193"/>
                  </a:lnTo>
                  <a:lnTo>
                    <a:pt x="773078" y="371475"/>
                  </a:lnTo>
                  <a:lnTo>
                    <a:pt x="1044540" y="333375"/>
                  </a:lnTo>
                  <a:lnTo>
                    <a:pt x="1323146" y="295275"/>
                  </a:lnTo>
                  <a:lnTo>
                    <a:pt x="1596990" y="257175"/>
                  </a:lnTo>
                  <a:lnTo>
                    <a:pt x="1694621" y="247650"/>
                  </a:lnTo>
                  <a:lnTo>
                    <a:pt x="1720815" y="240506"/>
                  </a:lnTo>
                  <a:lnTo>
                    <a:pt x="1739865" y="242887"/>
                  </a:lnTo>
                  <a:lnTo>
                    <a:pt x="1747009" y="247650"/>
                  </a:lnTo>
                  <a:lnTo>
                    <a:pt x="1756534" y="257175"/>
                  </a:lnTo>
                  <a:lnTo>
                    <a:pt x="1763678" y="278606"/>
                  </a:lnTo>
                  <a:lnTo>
                    <a:pt x="1761296" y="376237"/>
                  </a:lnTo>
                  <a:lnTo>
                    <a:pt x="1751771" y="507206"/>
                  </a:lnTo>
                  <a:lnTo>
                    <a:pt x="1737484" y="650081"/>
                  </a:lnTo>
                  <a:lnTo>
                    <a:pt x="1713671" y="833437"/>
                  </a:lnTo>
                  <a:lnTo>
                    <a:pt x="1704146" y="885825"/>
                  </a:lnTo>
                  <a:lnTo>
                    <a:pt x="1699384" y="921543"/>
                  </a:lnTo>
                  <a:lnTo>
                    <a:pt x="1694621" y="971550"/>
                  </a:lnTo>
                  <a:cubicBezTo>
                    <a:pt x="1693827" y="991394"/>
                    <a:pt x="1693034" y="1011237"/>
                    <a:pt x="1692240" y="1031081"/>
                  </a:cubicBezTo>
                  <a:lnTo>
                    <a:pt x="1673190" y="1095375"/>
                  </a:lnTo>
                  <a:lnTo>
                    <a:pt x="1661284" y="1154906"/>
                  </a:lnTo>
                  <a:lnTo>
                    <a:pt x="1651759" y="1226343"/>
                  </a:lnTo>
                  <a:cubicBezTo>
                    <a:pt x="1650965" y="1258887"/>
                    <a:pt x="1650172" y="1291431"/>
                    <a:pt x="1649378" y="1323975"/>
                  </a:cubicBezTo>
                  <a:lnTo>
                    <a:pt x="1627946" y="1483518"/>
                  </a:lnTo>
                  <a:lnTo>
                    <a:pt x="1644615" y="1521618"/>
                  </a:lnTo>
                  <a:lnTo>
                    <a:pt x="1661284" y="1545431"/>
                  </a:lnTo>
                  <a:lnTo>
                    <a:pt x="1682715" y="1559718"/>
                  </a:lnTo>
                  <a:lnTo>
                    <a:pt x="1699384" y="1564481"/>
                  </a:lnTo>
                  <a:lnTo>
                    <a:pt x="1730340" y="1566862"/>
                  </a:lnTo>
                  <a:lnTo>
                    <a:pt x="1766059" y="1557337"/>
                  </a:lnTo>
                  <a:lnTo>
                    <a:pt x="1787490" y="1547812"/>
                  </a:lnTo>
                  <a:lnTo>
                    <a:pt x="1808921" y="1526381"/>
                  </a:lnTo>
                  <a:lnTo>
                    <a:pt x="1823209" y="1497806"/>
                  </a:lnTo>
                  <a:lnTo>
                    <a:pt x="1844640" y="1393031"/>
                  </a:lnTo>
                  <a:lnTo>
                    <a:pt x="1908934" y="1078706"/>
                  </a:lnTo>
                  <a:lnTo>
                    <a:pt x="2011328" y="602456"/>
                  </a:lnTo>
                  <a:lnTo>
                    <a:pt x="2051809" y="423862"/>
                  </a:lnTo>
                  <a:lnTo>
                    <a:pt x="2068478" y="404812"/>
                  </a:lnTo>
                  <a:lnTo>
                    <a:pt x="2089909" y="383381"/>
                  </a:lnTo>
                  <a:lnTo>
                    <a:pt x="2113721" y="345281"/>
                  </a:lnTo>
                  <a:lnTo>
                    <a:pt x="2123246" y="316706"/>
                  </a:lnTo>
                  <a:lnTo>
                    <a:pt x="2123246" y="292893"/>
                  </a:lnTo>
                  <a:lnTo>
                    <a:pt x="2116103" y="269081"/>
                  </a:lnTo>
                  <a:lnTo>
                    <a:pt x="2101815" y="247650"/>
                  </a:lnTo>
                  <a:lnTo>
                    <a:pt x="2016090" y="161925"/>
                  </a:lnTo>
                  <a:lnTo>
                    <a:pt x="1918459" y="78581"/>
                  </a:lnTo>
                  <a:lnTo>
                    <a:pt x="1830353" y="19050"/>
                  </a:lnTo>
                  <a:lnTo>
                    <a:pt x="1794634" y="2381"/>
                  </a:lnTo>
                  <a:lnTo>
                    <a:pt x="1775584" y="0"/>
                  </a:lnTo>
                  <a:lnTo>
                    <a:pt x="1725578" y="11906"/>
                  </a:lnTo>
                  <a:lnTo>
                    <a:pt x="1625565" y="42862"/>
                  </a:lnTo>
                  <a:lnTo>
                    <a:pt x="1556509" y="69056"/>
                  </a:lnTo>
                  <a:lnTo>
                    <a:pt x="1377915" y="100012"/>
                  </a:lnTo>
                  <a:lnTo>
                    <a:pt x="1139790" y="142875"/>
                  </a:lnTo>
                  <a:lnTo>
                    <a:pt x="946909" y="1785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28;p357">
              <a:extLst>
                <a:ext uri="{FF2B5EF4-FFF2-40B4-BE49-F238E27FC236}">
                  <a16:creationId xmlns:a16="http://schemas.microsoft.com/office/drawing/2014/main" id="{A9F3DE9E-C93D-0045-B0EC-769222DA5057}"/>
                </a:ext>
              </a:extLst>
            </p:cNvPr>
            <p:cNvSpPr/>
            <p:nvPr/>
          </p:nvSpPr>
          <p:spPr>
            <a:xfrm>
              <a:off x="3973513" y="2557463"/>
              <a:ext cx="1870075" cy="403225"/>
            </a:xfrm>
            <a:custGeom>
              <a:avLst/>
              <a:gdLst/>
              <a:ahLst/>
              <a:cxnLst/>
              <a:rect l="l" t="t" r="r" b="b"/>
              <a:pathLst>
                <a:path w="1869354" h="402431" extrusionOk="0">
                  <a:moveTo>
                    <a:pt x="466797" y="204787"/>
                  </a:moveTo>
                  <a:lnTo>
                    <a:pt x="171522" y="221456"/>
                  </a:lnTo>
                  <a:lnTo>
                    <a:pt x="73891" y="223837"/>
                  </a:lnTo>
                  <a:lnTo>
                    <a:pt x="0" y="223837"/>
                  </a:lnTo>
                  <a:lnTo>
                    <a:pt x="7933" y="365990"/>
                  </a:lnTo>
                  <a:lnTo>
                    <a:pt x="61985" y="392906"/>
                  </a:lnTo>
                  <a:lnTo>
                    <a:pt x="90560" y="402431"/>
                  </a:lnTo>
                  <a:lnTo>
                    <a:pt x="173904" y="402431"/>
                  </a:lnTo>
                  <a:lnTo>
                    <a:pt x="262010" y="402431"/>
                  </a:lnTo>
                  <a:lnTo>
                    <a:pt x="340591" y="390525"/>
                  </a:lnTo>
                  <a:lnTo>
                    <a:pt x="566810" y="359568"/>
                  </a:lnTo>
                  <a:lnTo>
                    <a:pt x="1202604" y="266700"/>
                  </a:lnTo>
                  <a:lnTo>
                    <a:pt x="1674091" y="197643"/>
                  </a:lnTo>
                  <a:lnTo>
                    <a:pt x="1869354" y="152400"/>
                  </a:lnTo>
                  <a:lnTo>
                    <a:pt x="1712191" y="0"/>
                  </a:lnTo>
                  <a:lnTo>
                    <a:pt x="1688379" y="0"/>
                  </a:lnTo>
                  <a:lnTo>
                    <a:pt x="1576460" y="26193"/>
                  </a:lnTo>
                  <a:lnTo>
                    <a:pt x="1347860" y="66675"/>
                  </a:lnTo>
                  <a:lnTo>
                    <a:pt x="1112116" y="107156"/>
                  </a:lnTo>
                  <a:lnTo>
                    <a:pt x="878754" y="142875"/>
                  </a:lnTo>
                  <a:lnTo>
                    <a:pt x="531091" y="195262"/>
                  </a:lnTo>
                  <a:lnTo>
                    <a:pt x="466797" y="2047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29;p357">
              <a:extLst>
                <a:ext uri="{FF2B5EF4-FFF2-40B4-BE49-F238E27FC236}">
                  <a16:creationId xmlns:a16="http://schemas.microsoft.com/office/drawing/2014/main" id="{9C98B299-A1D9-3B47-9755-712BFD7F33D1}"/>
                </a:ext>
              </a:extLst>
            </p:cNvPr>
            <p:cNvSpPr/>
            <p:nvPr/>
          </p:nvSpPr>
          <p:spPr>
            <a:xfrm>
              <a:off x="3962400" y="3205163"/>
              <a:ext cx="1716088" cy="366712"/>
            </a:xfrm>
            <a:custGeom>
              <a:avLst/>
              <a:gdLst/>
              <a:ahLst/>
              <a:cxnLst/>
              <a:rect l="l" t="t" r="r" b="b"/>
              <a:pathLst>
                <a:path w="1716873" h="365893" extrusionOk="0">
                  <a:moveTo>
                    <a:pt x="859623" y="107156"/>
                  </a:moveTo>
                  <a:lnTo>
                    <a:pt x="1288248" y="38100"/>
                  </a:lnTo>
                  <a:lnTo>
                    <a:pt x="1385880" y="19050"/>
                  </a:lnTo>
                  <a:lnTo>
                    <a:pt x="1402548" y="11906"/>
                  </a:lnTo>
                  <a:lnTo>
                    <a:pt x="1435886" y="2381"/>
                  </a:lnTo>
                  <a:lnTo>
                    <a:pt x="1471605" y="0"/>
                  </a:lnTo>
                  <a:lnTo>
                    <a:pt x="1519230" y="4762"/>
                  </a:lnTo>
                  <a:lnTo>
                    <a:pt x="1557330" y="19050"/>
                  </a:lnTo>
                  <a:lnTo>
                    <a:pt x="1614480" y="45243"/>
                  </a:lnTo>
                  <a:lnTo>
                    <a:pt x="1716873" y="152400"/>
                  </a:lnTo>
                  <a:lnTo>
                    <a:pt x="1612098" y="190500"/>
                  </a:lnTo>
                  <a:lnTo>
                    <a:pt x="1585905" y="204787"/>
                  </a:lnTo>
                  <a:lnTo>
                    <a:pt x="1471605" y="209550"/>
                  </a:lnTo>
                  <a:lnTo>
                    <a:pt x="1233480" y="230981"/>
                  </a:lnTo>
                  <a:lnTo>
                    <a:pt x="890580" y="264318"/>
                  </a:lnTo>
                  <a:lnTo>
                    <a:pt x="616736" y="295275"/>
                  </a:lnTo>
                  <a:lnTo>
                    <a:pt x="397661" y="321468"/>
                  </a:lnTo>
                  <a:lnTo>
                    <a:pt x="97623" y="354806"/>
                  </a:lnTo>
                  <a:lnTo>
                    <a:pt x="12739" y="365893"/>
                  </a:lnTo>
                  <a:lnTo>
                    <a:pt x="0" y="217001"/>
                  </a:lnTo>
                  <a:lnTo>
                    <a:pt x="100005" y="200025"/>
                  </a:lnTo>
                  <a:lnTo>
                    <a:pt x="302411" y="180975"/>
                  </a:lnTo>
                  <a:lnTo>
                    <a:pt x="631023" y="142875"/>
                  </a:lnTo>
                  <a:lnTo>
                    <a:pt x="859623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30;p357">
              <a:extLst>
                <a:ext uri="{FF2B5EF4-FFF2-40B4-BE49-F238E27FC236}">
                  <a16:creationId xmlns:a16="http://schemas.microsoft.com/office/drawing/2014/main" id="{3F03A919-317A-E346-9322-E8DE8D0E7AD7}"/>
                </a:ext>
              </a:extLst>
            </p:cNvPr>
            <p:cNvSpPr/>
            <p:nvPr/>
          </p:nvSpPr>
          <p:spPr>
            <a:xfrm>
              <a:off x="3981450" y="3608388"/>
              <a:ext cx="2628900" cy="577850"/>
            </a:xfrm>
            <a:custGeom>
              <a:avLst/>
              <a:gdLst/>
              <a:ahLst/>
              <a:cxnLst/>
              <a:rect l="l" t="t" r="r" b="b"/>
              <a:pathLst>
                <a:path w="2629660" h="578644" extrusionOk="0">
                  <a:moveTo>
                    <a:pt x="1124710" y="226219"/>
                  </a:moveTo>
                  <a:lnTo>
                    <a:pt x="1543810" y="152400"/>
                  </a:lnTo>
                  <a:lnTo>
                    <a:pt x="1870041" y="92869"/>
                  </a:lnTo>
                  <a:lnTo>
                    <a:pt x="2024823" y="66675"/>
                  </a:lnTo>
                  <a:lnTo>
                    <a:pt x="2046254" y="54769"/>
                  </a:lnTo>
                  <a:lnTo>
                    <a:pt x="2120073" y="14287"/>
                  </a:lnTo>
                  <a:lnTo>
                    <a:pt x="2158173" y="0"/>
                  </a:lnTo>
                  <a:lnTo>
                    <a:pt x="2174841" y="0"/>
                  </a:lnTo>
                  <a:lnTo>
                    <a:pt x="2210560" y="7144"/>
                  </a:lnTo>
                  <a:lnTo>
                    <a:pt x="2362960" y="50006"/>
                  </a:lnTo>
                  <a:lnTo>
                    <a:pt x="2443923" y="71437"/>
                  </a:lnTo>
                  <a:lnTo>
                    <a:pt x="2501073" y="88106"/>
                  </a:lnTo>
                  <a:lnTo>
                    <a:pt x="2551079" y="111919"/>
                  </a:lnTo>
                  <a:lnTo>
                    <a:pt x="2605848" y="145256"/>
                  </a:lnTo>
                  <a:lnTo>
                    <a:pt x="2620135" y="161925"/>
                  </a:lnTo>
                  <a:lnTo>
                    <a:pt x="2627279" y="173831"/>
                  </a:lnTo>
                  <a:lnTo>
                    <a:pt x="2629660" y="188119"/>
                  </a:lnTo>
                  <a:lnTo>
                    <a:pt x="2624898" y="207169"/>
                  </a:lnTo>
                  <a:lnTo>
                    <a:pt x="2612991" y="221456"/>
                  </a:lnTo>
                  <a:lnTo>
                    <a:pt x="2593941" y="235744"/>
                  </a:lnTo>
                  <a:lnTo>
                    <a:pt x="2548698" y="252412"/>
                  </a:lnTo>
                  <a:lnTo>
                    <a:pt x="2470116" y="259556"/>
                  </a:lnTo>
                  <a:lnTo>
                    <a:pt x="2315335" y="261937"/>
                  </a:lnTo>
                  <a:lnTo>
                    <a:pt x="2120073" y="269081"/>
                  </a:lnTo>
                  <a:lnTo>
                    <a:pt x="1908141" y="283369"/>
                  </a:lnTo>
                  <a:lnTo>
                    <a:pt x="1720023" y="307181"/>
                  </a:lnTo>
                  <a:lnTo>
                    <a:pt x="1374741" y="354806"/>
                  </a:lnTo>
                  <a:lnTo>
                    <a:pt x="1058035" y="404812"/>
                  </a:lnTo>
                  <a:lnTo>
                    <a:pt x="610360" y="483394"/>
                  </a:lnTo>
                  <a:lnTo>
                    <a:pt x="391285" y="521494"/>
                  </a:lnTo>
                  <a:lnTo>
                    <a:pt x="67435" y="578644"/>
                  </a:lnTo>
                  <a:lnTo>
                    <a:pt x="3175" y="577054"/>
                  </a:lnTo>
                  <a:cubicBezTo>
                    <a:pt x="2117" y="517706"/>
                    <a:pt x="1058" y="458358"/>
                    <a:pt x="0" y="399010"/>
                  </a:cubicBezTo>
                  <a:lnTo>
                    <a:pt x="84104" y="381000"/>
                  </a:lnTo>
                  <a:lnTo>
                    <a:pt x="231741" y="373856"/>
                  </a:lnTo>
                  <a:lnTo>
                    <a:pt x="457960" y="338137"/>
                  </a:lnTo>
                  <a:lnTo>
                    <a:pt x="727041" y="290512"/>
                  </a:lnTo>
                  <a:lnTo>
                    <a:pt x="965166" y="250031"/>
                  </a:lnTo>
                  <a:lnTo>
                    <a:pt x="1124710" y="2262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31;p357">
              <a:extLst>
                <a:ext uri="{FF2B5EF4-FFF2-40B4-BE49-F238E27FC236}">
                  <a16:creationId xmlns:a16="http://schemas.microsoft.com/office/drawing/2014/main" id="{11D2F92D-F6FC-5E4C-9D3E-18F02B12FA70}"/>
                </a:ext>
              </a:extLst>
            </p:cNvPr>
            <p:cNvSpPr/>
            <p:nvPr/>
          </p:nvSpPr>
          <p:spPr>
            <a:xfrm>
              <a:off x="3978275" y="4206875"/>
              <a:ext cx="3184525" cy="517525"/>
            </a:xfrm>
            <a:custGeom>
              <a:avLst/>
              <a:gdLst/>
              <a:ahLst/>
              <a:cxnLst/>
              <a:rect l="l" t="t" r="r" b="b"/>
              <a:pathLst>
                <a:path w="3184087" h="517071" extrusionOk="0">
                  <a:moveTo>
                    <a:pt x="1681858" y="179614"/>
                  </a:moveTo>
                  <a:lnTo>
                    <a:pt x="1298137" y="231321"/>
                  </a:lnTo>
                  <a:lnTo>
                    <a:pt x="993337" y="272142"/>
                  </a:lnTo>
                  <a:lnTo>
                    <a:pt x="751130" y="304800"/>
                  </a:lnTo>
                  <a:lnTo>
                    <a:pt x="478987" y="340178"/>
                  </a:lnTo>
                  <a:lnTo>
                    <a:pt x="342916" y="356507"/>
                  </a:lnTo>
                  <a:lnTo>
                    <a:pt x="239501" y="359228"/>
                  </a:lnTo>
                  <a:lnTo>
                    <a:pt x="68051" y="359228"/>
                  </a:lnTo>
                  <a:lnTo>
                    <a:pt x="0" y="367977"/>
                  </a:lnTo>
                  <a:lnTo>
                    <a:pt x="29951" y="517071"/>
                  </a:lnTo>
                  <a:lnTo>
                    <a:pt x="138808" y="514350"/>
                  </a:lnTo>
                  <a:lnTo>
                    <a:pt x="228616" y="511628"/>
                  </a:lnTo>
                  <a:lnTo>
                    <a:pt x="323866" y="506185"/>
                  </a:lnTo>
                  <a:lnTo>
                    <a:pt x="405508" y="489857"/>
                  </a:lnTo>
                  <a:lnTo>
                    <a:pt x="699423" y="468085"/>
                  </a:lnTo>
                  <a:lnTo>
                    <a:pt x="868151" y="446314"/>
                  </a:lnTo>
                  <a:lnTo>
                    <a:pt x="1102194" y="413657"/>
                  </a:lnTo>
                  <a:lnTo>
                    <a:pt x="1377058" y="375557"/>
                  </a:lnTo>
                  <a:lnTo>
                    <a:pt x="1768944" y="323850"/>
                  </a:lnTo>
                  <a:lnTo>
                    <a:pt x="1989380" y="299357"/>
                  </a:lnTo>
                  <a:lnTo>
                    <a:pt x="2228866" y="272142"/>
                  </a:lnTo>
                  <a:lnTo>
                    <a:pt x="2381266" y="258535"/>
                  </a:lnTo>
                  <a:lnTo>
                    <a:pt x="2492844" y="250371"/>
                  </a:lnTo>
                  <a:lnTo>
                    <a:pt x="2598980" y="244928"/>
                  </a:lnTo>
                  <a:lnTo>
                    <a:pt x="2656130" y="250371"/>
                  </a:lnTo>
                  <a:lnTo>
                    <a:pt x="2702394" y="261257"/>
                  </a:lnTo>
                  <a:lnTo>
                    <a:pt x="2732330" y="272142"/>
                  </a:lnTo>
                  <a:lnTo>
                    <a:pt x="2754101" y="285750"/>
                  </a:lnTo>
                  <a:lnTo>
                    <a:pt x="2770430" y="302078"/>
                  </a:lnTo>
                  <a:lnTo>
                    <a:pt x="2920108" y="459921"/>
                  </a:lnTo>
                  <a:lnTo>
                    <a:pt x="3105166" y="484414"/>
                  </a:lnTo>
                  <a:lnTo>
                    <a:pt x="3135101" y="462642"/>
                  </a:lnTo>
                  <a:lnTo>
                    <a:pt x="3159594" y="446314"/>
                  </a:lnTo>
                  <a:lnTo>
                    <a:pt x="3173201" y="427264"/>
                  </a:lnTo>
                  <a:lnTo>
                    <a:pt x="3181366" y="405492"/>
                  </a:lnTo>
                  <a:lnTo>
                    <a:pt x="3184087" y="383721"/>
                  </a:lnTo>
                  <a:lnTo>
                    <a:pt x="3178644" y="351064"/>
                  </a:lnTo>
                  <a:lnTo>
                    <a:pt x="3154151" y="307521"/>
                  </a:lnTo>
                  <a:lnTo>
                    <a:pt x="3102444" y="247650"/>
                  </a:lnTo>
                  <a:lnTo>
                    <a:pt x="3056180" y="198664"/>
                  </a:lnTo>
                  <a:lnTo>
                    <a:pt x="3018080" y="155121"/>
                  </a:lnTo>
                  <a:lnTo>
                    <a:pt x="2958208" y="100692"/>
                  </a:lnTo>
                  <a:lnTo>
                    <a:pt x="2879287" y="48985"/>
                  </a:lnTo>
                  <a:lnTo>
                    <a:pt x="2803087" y="10885"/>
                  </a:lnTo>
                  <a:lnTo>
                    <a:pt x="2770430" y="0"/>
                  </a:lnTo>
                  <a:lnTo>
                    <a:pt x="2751380" y="10885"/>
                  </a:lnTo>
                  <a:lnTo>
                    <a:pt x="2669737" y="38100"/>
                  </a:lnTo>
                  <a:lnTo>
                    <a:pt x="2509173" y="68035"/>
                  </a:lnTo>
                  <a:lnTo>
                    <a:pt x="2198930" y="108857"/>
                  </a:lnTo>
                  <a:lnTo>
                    <a:pt x="1866916" y="152400"/>
                  </a:lnTo>
                  <a:lnTo>
                    <a:pt x="1681858" y="1796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32;p357">
              <a:extLst>
                <a:ext uri="{FF2B5EF4-FFF2-40B4-BE49-F238E27FC236}">
                  <a16:creationId xmlns:a16="http://schemas.microsoft.com/office/drawing/2014/main" id="{0B1FDA02-0462-A147-9126-087F8F20586B}"/>
                </a:ext>
              </a:extLst>
            </p:cNvPr>
            <p:cNvSpPr/>
            <p:nvPr/>
          </p:nvSpPr>
          <p:spPr>
            <a:xfrm>
              <a:off x="6038850" y="4498975"/>
              <a:ext cx="1066800" cy="1825625"/>
            </a:xfrm>
            <a:custGeom>
              <a:avLst/>
              <a:gdLst/>
              <a:ahLst/>
              <a:cxnLst/>
              <a:rect l="l" t="t" r="r" b="b"/>
              <a:pathLst>
                <a:path w="1066800" h="1826079" extrusionOk="0">
                  <a:moveTo>
                    <a:pt x="585107" y="653143"/>
                  </a:moveTo>
                  <a:lnTo>
                    <a:pt x="623207" y="549729"/>
                  </a:lnTo>
                  <a:lnTo>
                    <a:pt x="655864" y="449036"/>
                  </a:lnTo>
                  <a:lnTo>
                    <a:pt x="674914" y="397329"/>
                  </a:lnTo>
                  <a:lnTo>
                    <a:pt x="702129" y="302079"/>
                  </a:lnTo>
                  <a:lnTo>
                    <a:pt x="721179" y="206829"/>
                  </a:lnTo>
                  <a:lnTo>
                    <a:pt x="729343" y="127908"/>
                  </a:lnTo>
                  <a:lnTo>
                    <a:pt x="729343" y="89808"/>
                  </a:lnTo>
                  <a:lnTo>
                    <a:pt x="726621" y="48986"/>
                  </a:lnTo>
                  <a:lnTo>
                    <a:pt x="710293" y="0"/>
                  </a:lnTo>
                  <a:lnTo>
                    <a:pt x="1066800" y="171450"/>
                  </a:lnTo>
                  <a:lnTo>
                    <a:pt x="1028700" y="214993"/>
                  </a:lnTo>
                  <a:lnTo>
                    <a:pt x="1006929" y="253093"/>
                  </a:lnTo>
                  <a:lnTo>
                    <a:pt x="979714" y="304800"/>
                  </a:lnTo>
                  <a:lnTo>
                    <a:pt x="944336" y="427265"/>
                  </a:lnTo>
                  <a:lnTo>
                    <a:pt x="887186" y="598715"/>
                  </a:lnTo>
                  <a:lnTo>
                    <a:pt x="816429" y="781050"/>
                  </a:lnTo>
                  <a:lnTo>
                    <a:pt x="721179" y="998765"/>
                  </a:lnTo>
                  <a:lnTo>
                    <a:pt x="639536" y="1172936"/>
                  </a:lnTo>
                  <a:lnTo>
                    <a:pt x="538843" y="1363436"/>
                  </a:lnTo>
                  <a:lnTo>
                    <a:pt x="468086" y="1483179"/>
                  </a:lnTo>
                  <a:lnTo>
                    <a:pt x="413657" y="1562100"/>
                  </a:lnTo>
                  <a:lnTo>
                    <a:pt x="345621" y="1643743"/>
                  </a:lnTo>
                  <a:lnTo>
                    <a:pt x="280307" y="1711779"/>
                  </a:lnTo>
                  <a:lnTo>
                    <a:pt x="201386" y="1774372"/>
                  </a:lnTo>
                  <a:lnTo>
                    <a:pt x="136071" y="1809750"/>
                  </a:lnTo>
                  <a:lnTo>
                    <a:pt x="87086" y="1823358"/>
                  </a:lnTo>
                  <a:lnTo>
                    <a:pt x="40821" y="1826079"/>
                  </a:lnTo>
                  <a:lnTo>
                    <a:pt x="24493" y="1817915"/>
                  </a:lnTo>
                  <a:lnTo>
                    <a:pt x="8164" y="1798865"/>
                  </a:lnTo>
                  <a:lnTo>
                    <a:pt x="0" y="1755322"/>
                  </a:lnTo>
                  <a:lnTo>
                    <a:pt x="32657" y="1586593"/>
                  </a:lnTo>
                  <a:lnTo>
                    <a:pt x="195943" y="1382486"/>
                  </a:lnTo>
                  <a:lnTo>
                    <a:pt x="277586" y="1281793"/>
                  </a:lnTo>
                  <a:lnTo>
                    <a:pt x="337457" y="1189265"/>
                  </a:lnTo>
                  <a:lnTo>
                    <a:pt x="416379" y="1045029"/>
                  </a:lnTo>
                  <a:lnTo>
                    <a:pt x="506186" y="849086"/>
                  </a:lnTo>
                  <a:lnTo>
                    <a:pt x="585107" y="6531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33;p357">
              <a:extLst>
                <a:ext uri="{FF2B5EF4-FFF2-40B4-BE49-F238E27FC236}">
                  <a16:creationId xmlns:a16="http://schemas.microsoft.com/office/drawing/2014/main" id="{E04E0E46-A3B5-0247-8D6E-52EFFE521647}"/>
                </a:ext>
              </a:extLst>
            </p:cNvPr>
            <p:cNvSpPr/>
            <p:nvPr/>
          </p:nvSpPr>
          <p:spPr>
            <a:xfrm>
              <a:off x="5438775" y="5688013"/>
              <a:ext cx="828675" cy="608012"/>
            </a:xfrm>
            <a:custGeom>
              <a:avLst/>
              <a:gdLst/>
              <a:ahLst/>
              <a:cxnLst/>
              <a:rect l="l" t="t" r="r" b="b"/>
              <a:pathLst>
                <a:path w="828675" h="607219" extrusionOk="0">
                  <a:moveTo>
                    <a:pt x="297656" y="116682"/>
                  </a:moveTo>
                  <a:lnTo>
                    <a:pt x="381000" y="145257"/>
                  </a:lnTo>
                  <a:lnTo>
                    <a:pt x="457200" y="166688"/>
                  </a:lnTo>
                  <a:lnTo>
                    <a:pt x="521494" y="185738"/>
                  </a:lnTo>
                  <a:lnTo>
                    <a:pt x="576263" y="197644"/>
                  </a:lnTo>
                  <a:lnTo>
                    <a:pt x="633413" y="211932"/>
                  </a:lnTo>
                  <a:lnTo>
                    <a:pt x="673894" y="216694"/>
                  </a:lnTo>
                  <a:lnTo>
                    <a:pt x="707231" y="216694"/>
                  </a:lnTo>
                  <a:lnTo>
                    <a:pt x="750094" y="209550"/>
                  </a:lnTo>
                  <a:lnTo>
                    <a:pt x="790575" y="192882"/>
                  </a:lnTo>
                  <a:lnTo>
                    <a:pt x="828675" y="159544"/>
                  </a:lnTo>
                  <a:lnTo>
                    <a:pt x="609600" y="607219"/>
                  </a:lnTo>
                  <a:lnTo>
                    <a:pt x="592931" y="545307"/>
                  </a:lnTo>
                  <a:lnTo>
                    <a:pt x="566738" y="488157"/>
                  </a:lnTo>
                  <a:lnTo>
                    <a:pt x="545306" y="457200"/>
                  </a:lnTo>
                  <a:lnTo>
                    <a:pt x="519113" y="421482"/>
                  </a:lnTo>
                  <a:lnTo>
                    <a:pt x="481013" y="388144"/>
                  </a:lnTo>
                  <a:lnTo>
                    <a:pt x="428625" y="342900"/>
                  </a:lnTo>
                  <a:lnTo>
                    <a:pt x="357188" y="292894"/>
                  </a:lnTo>
                  <a:lnTo>
                    <a:pt x="250031" y="214313"/>
                  </a:lnTo>
                  <a:lnTo>
                    <a:pt x="154781" y="150019"/>
                  </a:lnTo>
                  <a:lnTo>
                    <a:pt x="73819" y="95250"/>
                  </a:lnTo>
                  <a:lnTo>
                    <a:pt x="28575" y="69057"/>
                  </a:lnTo>
                  <a:lnTo>
                    <a:pt x="14288" y="57150"/>
                  </a:lnTo>
                  <a:lnTo>
                    <a:pt x="0" y="28575"/>
                  </a:lnTo>
                  <a:lnTo>
                    <a:pt x="0" y="14288"/>
                  </a:lnTo>
                  <a:lnTo>
                    <a:pt x="2381" y="0"/>
                  </a:lnTo>
                  <a:lnTo>
                    <a:pt x="16669" y="0"/>
                  </a:lnTo>
                  <a:lnTo>
                    <a:pt x="45244" y="4763"/>
                  </a:lnTo>
                  <a:lnTo>
                    <a:pt x="92869" y="28575"/>
                  </a:lnTo>
                  <a:lnTo>
                    <a:pt x="147638" y="54769"/>
                  </a:lnTo>
                  <a:lnTo>
                    <a:pt x="195263" y="78582"/>
                  </a:lnTo>
                  <a:lnTo>
                    <a:pt x="297656" y="1166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934;p357">
              <a:extLst>
                <a:ext uri="{FF2B5EF4-FFF2-40B4-BE49-F238E27FC236}">
                  <a16:creationId xmlns:a16="http://schemas.microsoft.com/office/drawing/2014/main" id="{CFF62496-4963-2441-B7A3-2C7E8E228E78}"/>
                </a:ext>
              </a:extLst>
            </p:cNvPr>
            <p:cNvSpPr/>
            <p:nvPr/>
          </p:nvSpPr>
          <p:spPr>
            <a:xfrm>
              <a:off x="4360863" y="4611688"/>
              <a:ext cx="336550" cy="836612"/>
            </a:xfrm>
            <a:custGeom>
              <a:avLst/>
              <a:gdLst/>
              <a:ahLst/>
              <a:cxnLst/>
              <a:rect l="l" t="t" r="r" b="b"/>
              <a:pathLst>
                <a:path w="337343" h="835819" extrusionOk="0">
                  <a:moveTo>
                    <a:pt x="335756" y="304800"/>
                  </a:moveTo>
                  <a:lnTo>
                    <a:pt x="335756" y="171450"/>
                  </a:lnTo>
                  <a:lnTo>
                    <a:pt x="330994" y="126207"/>
                  </a:lnTo>
                  <a:lnTo>
                    <a:pt x="304800" y="47625"/>
                  </a:lnTo>
                  <a:lnTo>
                    <a:pt x="0" y="0"/>
                  </a:lnTo>
                  <a:lnTo>
                    <a:pt x="7144" y="85725"/>
                  </a:lnTo>
                  <a:lnTo>
                    <a:pt x="59531" y="135732"/>
                  </a:lnTo>
                  <a:lnTo>
                    <a:pt x="80962" y="169069"/>
                  </a:lnTo>
                  <a:lnTo>
                    <a:pt x="88106" y="195263"/>
                  </a:lnTo>
                  <a:cubicBezTo>
                    <a:pt x="88900" y="237332"/>
                    <a:pt x="89693" y="279400"/>
                    <a:pt x="90487" y="321469"/>
                  </a:cubicBezTo>
                  <a:lnTo>
                    <a:pt x="90487" y="783432"/>
                  </a:lnTo>
                  <a:lnTo>
                    <a:pt x="216694" y="835819"/>
                  </a:lnTo>
                  <a:lnTo>
                    <a:pt x="333375" y="738188"/>
                  </a:lnTo>
                  <a:cubicBezTo>
                    <a:pt x="334169" y="673100"/>
                    <a:pt x="334962" y="608013"/>
                    <a:pt x="335756" y="542925"/>
                  </a:cubicBezTo>
                  <a:cubicBezTo>
                    <a:pt x="336550" y="469900"/>
                    <a:pt x="337343" y="396875"/>
                    <a:pt x="335756" y="30480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935;p357">
              <a:extLst>
                <a:ext uri="{FF2B5EF4-FFF2-40B4-BE49-F238E27FC236}">
                  <a16:creationId xmlns:a16="http://schemas.microsoft.com/office/drawing/2014/main" id="{8933E7ED-44E0-684A-B65E-CCC48D3813BD}"/>
                </a:ext>
              </a:extLst>
            </p:cNvPr>
            <p:cNvSpPr/>
            <p:nvPr/>
          </p:nvSpPr>
          <p:spPr>
            <a:xfrm>
              <a:off x="3157538" y="4897438"/>
              <a:ext cx="2478087" cy="920750"/>
            </a:xfrm>
            <a:custGeom>
              <a:avLst/>
              <a:gdLst/>
              <a:ahLst/>
              <a:cxnLst/>
              <a:rect l="l" t="t" r="r" b="b"/>
              <a:pathLst>
                <a:path w="2478881" h="919163" extrusionOk="0">
                  <a:moveTo>
                    <a:pt x="402431" y="326232"/>
                  </a:moveTo>
                  <a:lnTo>
                    <a:pt x="423862" y="266700"/>
                  </a:lnTo>
                  <a:lnTo>
                    <a:pt x="426243" y="245269"/>
                  </a:lnTo>
                  <a:lnTo>
                    <a:pt x="423862" y="211932"/>
                  </a:lnTo>
                  <a:lnTo>
                    <a:pt x="414337" y="178594"/>
                  </a:lnTo>
                  <a:lnTo>
                    <a:pt x="392906" y="145257"/>
                  </a:lnTo>
                  <a:lnTo>
                    <a:pt x="366712" y="119063"/>
                  </a:lnTo>
                  <a:lnTo>
                    <a:pt x="319087" y="90488"/>
                  </a:lnTo>
                  <a:lnTo>
                    <a:pt x="238125" y="59532"/>
                  </a:lnTo>
                  <a:lnTo>
                    <a:pt x="140493" y="23813"/>
                  </a:lnTo>
                  <a:lnTo>
                    <a:pt x="80962" y="7144"/>
                  </a:lnTo>
                  <a:lnTo>
                    <a:pt x="52387" y="0"/>
                  </a:lnTo>
                  <a:lnTo>
                    <a:pt x="26193" y="0"/>
                  </a:lnTo>
                  <a:lnTo>
                    <a:pt x="9525" y="4763"/>
                  </a:lnTo>
                  <a:lnTo>
                    <a:pt x="0" y="21432"/>
                  </a:lnTo>
                  <a:lnTo>
                    <a:pt x="11906" y="30957"/>
                  </a:lnTo>
                  <a:lnTo>
                    <a:pt x="45243" y="61913"/>
                  </a:lnTo>
                  <a:lnTo>
                    <a:pt x="107156" y="128588"/>
                  </a:lnTo>
                  <a:lnTo>
                    <a:pt x="135731" y="164307"/>
                  </a:lnTo>
                  <a:lnTo>
                    <a:pt x="150018" y="192882"/>
                  </a:lnTo>
                  <a:lnTo>
                    <a:pt x="161925" y="240507"/>
                  </a:lnTo>
                  <a:lnTo>
                    <a:pt x="166687" y="302419"/>
                  </a:lnTo>
                  <a:lnTo>
                    <a:pt x="166687" y="347663"/>
                  </a:lnTo>
                  <a:lnTo>
                    <a:pt x="161925" y="392907"/>
                  </a:lnTo>
                  <a:lnTo>
                    <a:pt x="152400" y="440532"/>
                  </a:lnTo>
                  <a:lnTo>
                    <a:pt x="126206" y="519113"/>
                  </a:lnTo>
                  <a:lnTo>
                    <a:pt x="90487" y="602457"/>
                  </a:lnTo>
                  <a:lnTo>
                    <a:pt x="90487" y="616744"/>
                  </a:lnTo>
                  <a:lnTo>
                    <a:pt x="100012" y="678657"/>
                  </a:lnTo>
                  <a:lnTo>
                    <a:pt x="116681" y="745332"/>
                  </a:lnTo>
                  <a:lnTo>
                    <a:pt x="135731" y="800100"/>
                  </a:lnTo>
                  <a:lnTo>
                    <a:pt x="164306" y="854869"/>
                  </a:lnTo>
                  <a:lnTo>
                    <a:pt x="185737" y="881063"/>
                  </a:lnTo>
                  <a:lnTo>
                    <a:pt x="204787" y="900113"/>
                  </a:lnTo>
                  <a:lnTo>
                    <a:pt x="226218" y="912019"/>
                  </a:lnTo>
                  <a:lnTo>
                    <a:pt x="245268" y="919163"/>
                  </a:lnTo>
                  <a:lnTo>
                    <a:pt x="276225" y="912019"/>
                  </a:lnTo>
                  <a:lnTo>
                    <a:pt x="383381" y="881063"/>
                  </a:lnTo>
                  <a:lnTo>
                    <a:pt x="495300" y="833438"/>
                  </a:lnTo>
                  <a:lnTo>
                    <a:pt x="588168" y="802482"/>
                  </a:lnTo>
                  <a:lnTo>
                    <a:pt x="795337" y="738188"/>
                  </a:lnTo>
                  <a:lnTo>
                    <a:pt x="1031081" y="676275"/>
                  </a:lnTo>
                  <a:lnTo>
                    <a:pt x="1269206" y="626269"/>
                  </a:lnTo>
                  <a:lnTo>
                    <a:pt x="1574006" y="569119"/>
                  </a:lnTo>
                  <a:lnTo>
                    <a:pt x="1795462" y="545307"/>
                  </a:lnTo>
                  <a:lnTo>
                    <a:pt x="2112168" y="509588"/>
                  </a:lnTo>
                  <a:lnTo>
                    <a:pt x="2243137" y="495300"/>
                  </a:lnTo>
                  <a:lnTo>
                    <a:pt x="2386012" y="488157"/>
                  </a:lnTo>
                  <a:lnTo>
                    <a:pt x="2450271" y="485775"/>
                  </a:lnTo>
                  <a:lnTo>
                    <a:pt x="2478881" y="342900"/>
                  </a:lnTo>
                  <a:lnTo>
                    <a:pt x="2405062" y="316707"/>
                  </a:lnTo>
                  <a:lnTo>
                    <a:pt x="2266950" y="338138"/>
                  </a:lnTo>
                  <a:lnTo>
                    <a:pt x="2085975" y="364332"/>
                  </a:lnTo>
                  <a:lnTo>
                    <a:pt x="1905000" y="390525"/>
                  </a:lnTo>
                  <a:lnTo>
                    <a:pt x="1595437" y="421482"/>
                  </a:lnTo>
                  <a:lnTo>
                    <a:pt x="1457325" y="435769"/>
                  </a:lnTo>
                  <a:lnTo>
                    <a:pt x="1295400" y="471488"/>
                  </a:lnTo>
                  <a:lnTo>
                    <a:pt x="1088231" y="511969"/>
                  </a:lnTo>
                  <a:lnTo>
                    <a:pt x="711993" y="583407"/>
                  </a:lnTo>
                  <a:lnTo>
                    <a:pt x="519112" y="623888"/>
                  </a:lnTo>
                  <a:lnTo>
                    <a:pt x="476250" y="638175"/>
                  </a:lnTo>
                  <a:lnTo>
                    <a:pt x="447675" y="640557"/>
                  </a:lnTo>
                  <a:lnTo>
                    <a:pt x="419100" y="635794"/>
                  </a:lnTo>
                  <a:lnTo>
                    <a:pt x="400050" y="626269"/>
                  </a:lnTo>
                  <a:lnTo>
                    <a:pt x="383381" y="604838"/>
                  </a:lnTo>
                  <a:lnTo>
                    <a:pt x="376237" y="576263"/>
                  </a:lnTo>
                  <a:cubicBezTo>
                    <a:pt x="377031" y="557213"/>
                    <a:pt x="377824" y="538163"/>
                    <a:pt x="378618" y="519113"/>
                  </a:cubicBezTo>
                  <a:lnTo>
                    <a:pt x="383381" y="431007"/>
                  </a:lnTo>
                  <a:lnTo>
                    <a:pt x="402431" y="32623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936;p357">
              <a:extLst>
                <a:ext uri="{FF2B5EF4-FFF2-40B4-BE49-F238E27FC236}">
                  <a16:creationId xmlns:a16="http://schemas.microsoft.com/office/drawing/2014/main" id="{8E9F24A2-F6D7-AB45-887A-F7EA4DFBEF3A}"/>
                </a:ext>
              </a:extLst>
            </p:cNvPr>
            <p:cNvSpPr/>
            <p:nvPr/>
          </p:nvSpPr>
          <p:spPr>
            <a:xfrm>
              <a:off x="5497513" y="4592638"/>
              <a:ext cx="417512" cy="1019175"/>
            </a:xfrm>
            <a:custGeom>
              <a:avLst/>
              <a:gdLst/>
              <a:ahLst/>
              <a:cxnLst/>
              <a:rect l="l" t="t" r="r" b="b"/>
              <a:pathLst>
                <a:path w="416719" h="1019175" extrusionOk="0">
                  <a:moveTo>
                    <a:pt x="107157" y="378619"/>
                  </a:moveTo>
                  <a:lnTo>
                    <a:pt x="100013" y="450057"/>
                  </a:lnTo>
                  <a:lnTo>
                    <a:pt x="64294" y="650082"/>
                  </a:lnTo>
                  <a:lnTo>
                    <a:pt x="2382" y="790575"/>
                  </a:lnTo>
                  <a:lnTo>
                    <a:pt x="0" y="842963"/>
                  </a:lnTo>
                  <a:lnTo>
                    <a:pt x="2382" y="895350"/>
                  </a:lnTo>
                  <a:lnTo>
                    <a:pt x="11907" y="940594"/>
                  </a:lnTo>
                  <a:lnTo>
                    <a:pt x="26194" y="969169"/>
                  </a:lnTo>
                  <a:lnTo>
                    <a:pt x="38100" y="985838"/>
                  </a:lnTo>
                  <a:lnTo>
                    <a:pt x="59532" y="1004888"/>
                  </a:lnTo>
                  <a:lnTo>
                    <a:pt x="76200" y="1014413"/>
                  </a:lnTo>
                  <a:lnTo>
                    <a:pt x="88107" y="1019175"/>
                  </a:lnTo>
                  <a:lnTo>
                    <a:pt x="111919" y="1016794"/>
                  </a:lnTo>
                  <a:lnTo>
                    <a:pt x="140494" y="1004888"/>
                  </a:lnTo>
                  <a:lnTo>
                    <a:pt x="171450" y="976313"/>
                  </a:lnTo>
                  <a:lnTo>
                    <a:pt x="192882" y="938213"/>
                  </a:lnTo>
                  <a:lnTo>
                    <a:pt x="207169" y="897732"/>
                  </a:lnTo>
                  <a:lnTo>
                    <a:pt x="257175" y="711994"/>
                  </a:lnTo>
                  <a:lnTo>
                    <a:pt x="316707" y="504825"/>
                  </a:lnTo>
                  <a:lnTo>
                    <a:pt x="335757" y="447675"/>
                  </a:lnTo>
                  <a:lnTo>
                    <a:pt x="354807" y="428625"/>
                  </a:lnTo>
                  <a:lnTo>
                    <a:pt x="383382" y="400050"/>
                  </a:lnTo>
                  <a:lnTo>
                    <a:pt x="397669" y="381000"/>
                  </a:lnTo>
                  <a:lnTo>
                    <a:pt x="407194" y="361950"/>
                  </a:lnTo>
                  <a:lnTo>
                    <a:pt x="416719" y="330994"/>
                  </a:lnTo>
                  <a:lnTo>
                    <a:pt x="416719" y="307182"/>
                  </a:lnTo>
                  <a:lnTo>
                    <a:pt x="400050" y="273844"/>
                  </a:lnTo>
                  <a:lnTo>
                    <a:pt x="357188" y="211932"/>
                  </a:lnTo>
                  <a:lnTo>
                    <a:pt x="311944" y="157163"/>
                  </a:lnTo>
                  <a:lnTo>
                    <a:pt x="245269" y="102394"/>
                  </a:lnTo>
                  <a:lnTo>
                    <a:pt x="183357" y="57150"/>
                  </a:lnTo>
                  <a:lnTo>
                    <a:pt x="126207" y="21432"/>
                  </a:lnTo>
                  <a:lnTo>
                    <a:pt x="80963" y="2382"/>
                  </a:lnTo>
                  <a:lnTo>
                    <a:pt x="57150" y="0"/>
                  </a:lnTo>
                  <a:lnTo>
                    <a:pt x="40482" y="4763"/>
                  </a:lnTo>
                  <a:lnTo>
                    <a:pt x="30957" y="23813"/>
                  </a:lnTo>
                  <a:lnTo>
                    <a:pt x="38100" y="47625"/>
                  </a:lnTo>
                  <a:lnTo>
                    <a:pt x="59532" y="76200"/>
                  </a:lnTo>
                  <a:lnTo>
                    <a:pt x="78582" y="100013"/>
                  </a:lnTo>
                  <a:lnTo>
                    <a:pt x="95250" y="130969"/>
                  </a:lnTo>
                  <a:lnTo>
                    <a:pt x="107157" y="173832"/>
                  </a:lnTo>
                  <a:lnTo>
                    <a:pt x="111919" y="233363"/>
                  </a:lnTo>
                  <a:cubicBezTo>
                    <a:pt x="111125" y="266700"/>
                    <a:pt x="110332" y="300038"/>
                    <a:pt x="107157" y="378619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941;p358">
            <a:extLst>
              <a:ext uri="{FF2B5EF4-FFF2-40B4-BE49-F238E27FC236}">
                <a16:creationId xmlns:a16="http://schemas.microsoft.com/office/drawing/2014/main" id="{AD9CF0A8-4442-3E49-BB45-D1FE4206F9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735" y="1146177"/>
            <a:ext cx="400685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1" name="Google Shape;3941;p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9575" y="1146177"/>
            <a:ext cx="400685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川をさかのぼる知恵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あたらしい漢字：県 路 荷 板 鉄 州</a:t>
            </a:r>
          </a:p>
        </p:txBody>
      </p:sp>
    </p:spTree>
    <p:extLst>
      <p:ext uri="{BB962C8B-B14F-4D97-AF65-F5344CB8AC3E}">
        <p14:creationId xmlns:p14="http://schemas.microsoft.com/office/powerpoint/2010/main" val="197504951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p359"/>
          <p:cNvSpPr txBox="1"/>
          <p:nvPr/>
        </p:nvSpPr>
        <p:spPr>
          <a:xfrm>
            <a:off x="5097016" y="6957392"/>
            <a:ext cx="2856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県</a:t>
            </a:r>
            <a:endParaRPr/>
          </a:p>
        </p:txBody>
      </p:sp>
      <p:sp>
        <p:nvSpPr>
          <p:cNvPr id="3948" name="Google Shape;3948;p359"/>
          <p:cNvSpPr/>
          <p:nvPr/>
        </p:nvSpPr>
        <p:spPr>
          <a:xfrm>
            <a:off x="2676525" y="4722813"/>
            <a:ext cx="1385888" cy="1087437"/>
          </a:xfrm>
          <a:custGeom>
            <a:avLst/>
            <a:gdLst/>
            <a:ahLst/>
            <a:cxnLst/>
            <a:rect l="l" t="t" r="r" b="b"/>
            <a:pathLst>
              <a:path w="1385888" h="1088231" extrusionOk="0">
                <a:moveTo>
                  <a:pt x="535781" y="645319"/>
                </a:moveTo>
                <a:lnTo>
                  <a:pt x="666750" y="531019"/>
                </a:lnTo>
                <a:lnTo>
                  <a:pt x="792956" y="409575"/>
                </a:lnTo>
                <a:lnTo>
                  <a:pt x="912019" y="271462"/>
                </a:lnTo>
                <a:lnTo>
                  <a:pt x="942975" y="219075"/>
                </a:lnTo>
                <a:lnTo>
                  <a:pt x="952500" y="190500"/>
                </a:lnTo>
                <a:lnTo>
                  <a:pt x="950119" y="157162"/>
                </a:lnTo>
                <a:lnTo>
                  <a:pt x="926306" y="119062"/>
                </a:lnTo>
                <a:lnTo>
                  <a:pt x="878681" y="64294"/>
                </a:lnTo>
                <a:lnTo>
                  <a:pt x="862013" y="50006"/>
                </a:lnTo>
                <a:lnTo>
                  <a:pt x="857250" y="33337"/>
                </a:lnTo>
                <a:lnTo>
                  <a:pt x="862013" y="14287"/>
                </a:lnTo>
                <a:lnTo>
                  <a:pt x="878681" y="4762"/>
                </a:lnTo>
                <a:lnTo>
                  <a:pt x="923925" y="0"/>
                </a:lnTo>
                <a:lnTo>
                  <a:pt x="971550" y="4762"/>
                </a:lnTo>
                <a:lnTo>
                  <a:pt x="1042988" y="23812"/>
                </a:lnTo>
                <a:lnTo>
                  <a:pt x="1143000" y="78581"/>
                </a:lnTo>
                <a:lnTo>
                  <a:pt x="1302544" y="185737"/>
                </a:lnTo>
                <a:lnTo>
                  <a:pt x="1371600" y="235744"/>
                </a:lnTo>
                <a:lnTo>
                  <a:pt x="1383506" y="254794"/>
                </a:lnTo>
                <a:lnTo>
                  <a:pt x="1385888" y="278606"/>
                </a:lnTo>
                <a:lnTo>
                  <a:pt x="1378744" y="300037"/>
                </a:lnTo>
                <a:lnTo>
                  <a:pt x="1357313" y="323850"/>
                </a:lnTo>
                <a:lnTo>
                  <a:pt x="1288256" y="366712"/>
                </a:lnTo>
                <a:lnTo>
                  <a:pt x="1259681" y="381000"/>
                </a:lnTo>
                <a:lnTo>
                  <a:pt x="912019" y="619125"/>
                </a:lnTo>
                <a:lnTo>
                  <a:pt x="447675" y="888206"/>
                </a:lnTo>
                <a:lnTo>
                  <a:pt x="85725" y="1062037"/>
                </a:lnTo>
                <a:lnTo>
                  <a:pt x="40481" y="1083469"/>
                </a:lnTo>
                <a:lnTo>
                  <a:pt x="14288" y="1088231"/>
                </a:lnTo>
                <a:lnTo>
                  <a:pt x="2381" y="1081087"/>
                </a:lnTo>
                <a:lnTo>
                  <a:pt x="0" y="1062037"/>
                </a:lnTo>
                <a:lnTo>
                  <a:pt x="7144" y="1038225"/>
                </a:lnTo>
                <a:lnTo>
                  <a:pt x="57150" y="997744"/>
                </a:lnTo>
                <a:lnTo>
                  <a:pt x="350044" y="790575"/>
                </a:lnTo>
                <a:lnTo>
                  <a:pt x="535781" y="645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359"/>
          <p:cNvSpPr/>
          <p:nvPr/>
        </p:nvSpPr>
        <p:spPr>
          <a:xfrm>
            <a:off x="5619750" y="4691063"/>
            <a:ext cx="1155700" cy="1038225"/>
          </a:xfrm>
          <a:custGeom>
            <a:avLst/>
            <a:gdLst/>
            <a:ahLst/>
            <a:cxnLst/>
            <a:rect l="l" t="t" r="r" b="b"/>
            <a:pathLst>
              <a:path w="1154906" h="1038225" extrusionOk="0">
                <a:moveTo>
                  <a:pt x="395288" y="347662"/>
                </a:moveTo>
                <a:lnTo>
                  <a:pt x="395288" y="347662"/>
                </a:lnTo>
                <a:lnTo>
                  <a:pt x="235744" y="211931"/>
                </a:lnTo>
                <a:lnTo>
                  <a:pt x="50006" y="78581"/>
                </a:lnTo>
                <a:lnTo>
                  <a:pt x="14288" y="52387"/>
                </a:lnTo>
                <a:lnTo>
                  <a:pt x="0" y="35718"/>
                </a:lnTo>
                <a:lnTo>
                  <a:pt x="0" y="14287"/>
                </a:lnTo>
                <a:lnTo>
                  <a:pt x="14288" y="2381"/>
                </a:lnTo>
                <a:lnTo>
                  <a:pt x="47625" y="0"/>
                </a:lnTo>
                <a:lnTo>
                  <a:pt x="107156" y="23812"/>
                </a:lnTo>
                <a:lnTo>
                  <a:pt x="361950" y="133350"/>
                </a:lnTo>
                <a:lnTo>
                  <a:pt x="642938" y="273843"/>
                </a:lnTo>
                <a:lnTo>
                  <a:pt x="864394" y="397668"/>
                </a:lnTo>
                <a:lnTo>
                  <a:pt x="969169" y="466725"/>
                </a:lnTo>
                <a:lnTo>
                  <a:pt x="1000125" y="497681"/>
                </a:lnTo>
                <a:lnTo>
                  <a:pt x="1059656" y="600075"/>
                </a:lnTo>
                <a:lnTo>
                  <a:pt x="1109663" y="704850"/>
                </a:lnTo>
                <a:lnTo>
                  <a:pt x="1138238" y="790575"/>
                </a:lnTo>
                <a:lnTo>
                  <a:pt x="1150144" y="862012"/>
                </a:lnTo>
                <a:lnTo>
                  <a:pt x="1154906" y="940593"/>
                </a:lnTo>
                <a:lnTo>
                  <a:pt x="1147763" y="969168"/>
                </a:lnTo>
                <a:lnTo>
                  <a:pt x="1121569" y="1007268"/>
                </a:lnTo>
                <a:lnTo>
                  <a:pt x="1097756" y="1028700"/>
                </a:lnTo>
                <a:lnTo>
                  <a:pt x="1066800" y="1038225"/>
                </a:lnTo>
                <a:lnTo>
                  <a:pt x="1023938" y="1035843"/>
                </a:lnTo>
                <a:lnTo>
                  <a:pt x="983456" y="1026318"/>
                </a:lnTo>
                <a:lnTo>
                  <a:pt x="947738" y="995362"/>
                </a:lnTo>
                <a:lnTo>
                  <a:pt x="916781" y="945356"/>
                </a:lnTo>
                <a:lnTo>
                  <a:pt x="842963" y="840581"/>
                </a:lnTo>
                <a:lnTo>
                  <a:pt x="735806" y="707231"/>
                </a:lnTo>
                <a:lnTo>
                  <a:pt x="602456" y="552450"/>
                </a:lnTo>
                <a:lnTo>
                  <a:pt x="395288" y="3476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359"/>
          <p:cNvSpPr/>
          <p:nvPr/>
        </p:nvSpPr>
        <p:spPr>
          <a:xfrm>
            <a:off x="3089275" y="2289175"/>
            <a:ext cx="4011613" cy="2233613"/>
          </a:xfrm>
          <a:custGeom>
            <a:avLst/>
            <a:gdLst/>
            <a:ahLst/>
            <a:cxnLst/>
            <a:rect l="l" t="t" r="r" b="b"/>
            <a:pathLst>
              <a:path w="4012834" h="2233373" extrusionOk="0">
                <a:moveTo>
                  <a:pt x="184196" y="976895"/>
                </a:moveTo>
                <a:lnTo>
                  <a:pt x="184196" y="569033"/>
                </a:lnTo>
                <a:cubicBezTo>
                  <a:pt x="183099" y="517502"/>
                  <a:pt x="182003" y="465971"/>
                  <a:pt x="180906" y="414440"/>
                </a:cubicBezTo>
                <a:lnTo>
                  <a:pt x="174328" y="309186"/>
                </a:lnTo>
                <a:lnTo>
                  <a:pt x="157882" y="233534"/>
                </a:lnTo>
                <a:lnTo>
                  <a:pt x="118411" y="151304"/>
                </a:lnTo>
                <a:lnTo>
                  <a:pt x="82230" y="108544"/>
                </a:lnTo>
                <a:lnTo>
                  <a:pt x="32892" y="75652"/>
                </a:lnTo>
                <a:lnTo>
                  <a:pt x="6578" y="46049"/>
                </a:lnTo>
                <a:lnTo>
                  <a:pt x="0" y="23025"/>
                </a:lnTo>
                <a:lnTo>
                  <a:pt x="9868" y="6579"/>
                </a:lnTo>
                <a:lnTo>
                  <a:pt x="49338" y="0"/>
                </a:lnTo>
                <a:lnTo>
                  <a:pt x="115122" y="6579"/>
                </a:lnTo>
                <a:lnTo>
                  <a:pt x="207220" y="32892"/>
                </a:lnTo>
                <a:lnTo>
                  <a:pt x="296029" y="62495"/>
                </a:lnTo>
                <a:lnTo>
                  <a:pt x="319053" y="75652"/>
                </a:lnTo>
                <a:lnTo>
                  <a:pt x="378259" y="121701"/>
                </a:lnTo>
                <a:lnTo>
                  <a:pt x="424308" y="161171"/>
                </a:lnTo>
                <a:lnTo>
                  <a:pt x="467068" y="217088"/>
                </a:lnTo>
                <a:lnTo>
                  <a:pt x="476935" y="253269"/>
                </a:lnTo>
                <a:lnTo>
                  <a:pt x="473646" y="296029"/>
                </a:lnTo>
                <a:lnTo>
                  <a:pt x="450621" y="335499"/>
                </a:lnTo>
                <a:lnTo>
                  <a:pt x="437465" y="378259"/>
                </a:lnTo>
                <a:lnTo>
                  <a:pt x="430886" y="424308"/>
                </a:lnTo>
                <a:lnTo>
                  <a:pt x="404573" y="1289370"/>
                </a:lnTo>
                <a:lnTo>
                  <a:pt x="381548" y="1881428"/>
                </a:lnTo>
                <a:lnTo>
                  <a:pt x="391416" y="1927476"/>
                </a:lnTo>
                <a:lnTo>
                  <a:pt x="414440" y="1957079"/>
                </a:lnTo>
                <a:lnTo>
                  <a:pt x="444043" y="1976815"/>
                </a:lnTo>
                <a:lnTo>
                  <a:pt x="483514" y="1989971"/>
                </a:lnTo>
                <a:lnTo>
                  <a:pt x="539430" y="1996550"/>
                </a:lnTo>
                <a:lnTo>
                  <a:pt x="746650" y="1973525"/>
                </a:lnTo>
                <a:lnTo>
                  <a:pt x="1463698" y="1894584"/>
                </a:lnTo>
                <a:lnTo>
                  <a:pt x="1940633" y="1848535"/>
                </a:lnTo>
                <a:lnTo>
                  <a:pt x="2720175" y="1786040"/>
                </a:lnTo>
                <a:lnTo>
                  <a:pt x="3246449" y="1753148"/>
                </a:lnTo>
                <a:lnTo>
                  <a:pt x="3407620" y="1743281"/>
                </a:lnTo>
                <a:lnTo>
                  <a:pt x="3489850" y="1730124"/>
                </a:lnTo>
                <a:lnTo>
                  <a:pt x="3578659" y="1710389"/>
                </a:lnTo>
                <a:lnTo>
                  <a:pt x="3614840" y="1700521"/>
                </a:lnTo>
                <a:lnTo>
                  <a:pt x="3647732" y="1707099"/>
                </a:lnTo>
                <a:lnTo>
                  <a:pt x="3766144" y="1753148"/>
                </a:lnTo>
                <a:lnTo>
                  <a:pt x="3894423" y="1822222"/>
                </a:lnTo>
                <a:lnTo>
                  <a:pt x="3963496" y="1871560"/>
                </a:lnTo>
                <a:lnTo>
                  <a:pt x="3999678" y="1914320"/>
                </a:lnTo>
                <a:lnTo>
                  <a:pt x="4012834" y="1950501"/>
                </a:lnTo>
                <a:lnTo>
                  <a:pt x="4009545" y="1983393"/>
                </a:lnTo>
                <a:lnTo>
                  <a:pt x="3993099" y="1999839"/>
                </a:lnTo>
                <a:lnTo>
                  <a:pt x="3960207" y="2016285"/>
                </a:lnTo>
                <a:lnTo>
                  <a:pt x="3910869" y="2026153"/>
                </a:lnTo>
                <a:lnTo>
                  <a:pt x="3845085" y="2029442"/>
                </a:lnTo>
                <a:lnTo>
                  <a:pt x="3733252" y="2016285"/>
                </a:lnTo>
                <a:lnTo>
                  <a:pt x="3335257" y="1993261"/>
                </a:lnTo>
                <a:lnTo>
                  <a:pt x="2733332" y="1989971"/>
                </a:lnTo>
                <a:lnTo>
                  <a:pt x="2312314" y="2003128"/>
                </a:lnTo>
                <a:lnTo>
                  <a:pt x="1766305" y="2036020"/>
                </a:lnTo>
                <a:lnTo>
                  <a:pt x="1549217" y="2055756"/>
                </a:lnTo>
                <a:lnTo>
                  <a:pt x="1049257" y="2101805"/>
                </a:lnTo>
                <a:lnTo>
                  <a:pt x="749939" y="2144564"/>
                </a:lnTo>
                <a:lnTo>
                  <a:pt x="588768" y="2180746"/>
                </a:lnTo>
                <a:lnTo>
                  <a:pt x="394705" y="2230084"/>
                </a:lnTo>
                <a:lnTo>
                  <a:pt x="358524" y="2233373"/>
                </a:lnTo>
                <a:lnTo>
                  <a:pt x="289450" y="2200481"/>
                </a:lnTo>
                <a:lnTo>
                  <a:pt x="144725" y="2114961"/>
                </a:lnTo>
                <a:lnTo>
                  <a:pt x="111833" y="2082069"/>
                </a:lnTo>
                <a:lnTo>
                  <a:pt x="101965" y="2052466"/>
                </a:lnTo>
                <a:lnTo>
                  <a:pt x="98676" y="2003128"/>
                </a:lnTo>
                <a:lnTo>
                  <a:pt x="118411" y="1940633"/>
                </a:lnTo>
                <a:lnTo>
                  <a:pt x="144725" y="1881428"/>
                </a:lnTo>
                <a:lnTo>
                  <a:pt x="171039" y="1795908"/>
                </a:lnTo>
                <a:lnTo>
                  <a:pt x="180906" y="1716967"/>
                </a:lnTo>
                <a:cubicBezTo>
                  <a:pt x="182003" y="1470276"/>
                  <a:pt x="183099" y="1223586"/>
                  <a:pt x="184196" y="9768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359"/>
          <p:cNvSpPr/>
          <p:nvPr/>
        </p:nvSpPr>
        <p:spPr>
          <a:xfrm rot="-5400000">
            <a:off x="3242469" y="2507457"/>
            <a:ext cx="2235200" cy="417512"/>
          </a:xfrm>
          <a:custGeom>
            <a:avLst/>
            <a:gdLst/>
            <a:ahLst/>
            <a:cxnLst/>
            <a:rect l="l" t="t" r="r" b="b"/>
            <a:pathLst>
              <a:path w="2235994" h="416719" extrusionOk="0">
                <a:moveTo>
                  <a:pt x="1081088" y="190500"/>
                </a:moveTo>
                <a:lnTo>
                  <a:pt x="1526381" y="185738"/>
                </a:lnTo>
                <a:lnTo>
                  <a:pt x="1700213" y="180975"/>
                </a:lnTo>
                <a:lnTo>
                  <a:pt x="1781175" y="173831"/>
                </a:lnTo>
                <a:lnTo>
                  <a:pt x="1893094" y="152400"/>
                </a:lnTo>
                <a:lnTo>
                  <a:pt x="1971675" y="128588"/>
                </a:lnTo>
                <a:lnTo>
                  <a:pt x="2028825" y="102394"/>
                </a:lnTo>
                <a:lnTo>
                  <a:pt x="2188369" y="4763"/>
                </a:lnTo>
                <a:lnTo>
                  <a:pt x="2212181" y="0"/>
                </a:lnTo>
                <a:lnTo>
                  <a:pt x="2233613" y="4763"/>
                </a:lnTo>
                <a:lnTo>
                  <a:pt x="2235994" y="26194"/>
                </a:lnTo>
                <a:lnTo>
                  <a:pt x="2228850" y="61913"/>
                </a:lnTo>
                <a:lnTo>
                  <a:pt x="2176463" y="159544"/>
                </a:lnTo>
                <a:lnTo>
                  <a:pt x="2116931" y="245269"/>
                </a:lnTo>
                <a:lnTo>
                  <a:pt x="1966913" y="323850"/>
                </a:lnTo>
                <a:lnTo>
                  <a:pt x="1926431" y="342900"/>
                </a:lnTo>
                <a:lnTo>
                  <a:pt x="1824038" y="366713"/>
                </a:lnTo>
                <a:lnTo>
                  <a:pt x="1535906" y="392906"/>
                </a:lnTo>
                <a:lnTo>
                  <a:pt x="1364456" y="414338"/>
                </a:lnTo>
                <a:lnTo>
                  <a:pt x="881063" y="411956"/>
                </a:lnTo>
                <a:lnTo>
                  <a:pt x="738188" y="411956"/>
                </a:lnTo>
                <a:lnTo>
                  <a:pt x="283369" y="416719"/>
                </a:lnTo>
                <a:lnTo>
                  <a:pt x="138113" y="411956"/>
                </a:lnTo>
                <a:lnTo>
                  <a:pt x="4763" y="333375"/>
                </a:lnTo>
                <a:lnTo>
                  <a:pt x="0" y="316706"/>
                </a:lnTo>
                <a:lnTo>
                  <a:pt x="9525" y="273844"/>
                </a:lnTo>
                <a:lnTo>
                  <a:pt x="30956" y="233363"/>
                </a:lnTo>
                <a:lnTo>
                  <a:pt x="50006" y="219075"/>
                </a:lnTo>
                <a:lnTo>
                  <a:pt x="102394" y="192881"/>
                </a:lnTo>
                <a:lnTo>
                  <a:pt x="164306" y="173831"/>
                </a:lnTo>
                <a:lnTo>
                  <a:pt x="254794" y="166688"/>
                </a:lnTo>
                <a:lnTo>
                  <a:pt x="392906" y="166688"/>
                </a:lnTo>
                <a:lnTo>
                  <a:pt x="531019" y="178594"/>
                </a:lnTo>
                <a:lnTo>
                  <a:pt x="707231" y="188119"/>
                </a:lnTo>
                <a:lnTo>
                  <a:pt x="1081088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359"/>
          <p:cNvSpPr/>
          <p:nvPr/>
        </p:nvSpPr>
        <p:spPr>
          <a:xfrm rot="-5400000">
            <a:off x="4149725" y="1674813"/>
            <a:ext cx="2282825" cy="1898650"/>
          </a:xfrm>
          <a:custGeom>
            <a:avLst/>
            <a:gdLst/>
            <a:ahLst/>
            <a:cxnLst/>
            <a:rect l="l" t="t" r="r" b="b"/>
            <a:pathLst>
              <a:path w="2282243" h="1898946" extrusionOk="0">
                <a:moveTo>
                  <a:pt x="1946545" y="613775"/>
                </a:moveTo>
                <a:lnTo>
                  <a:pt x="1916483" y="370770"/>
                </a:lnTo>
                <a:lnTo>
                  <a:pt x="1886420" y="80167"/>
                </a:lnTo>
                <a:lnTo>
                  <a:pt x="1944040" y="0"/>
                </a:lnTo>
                <a:lnTo>
                  <a:pt x="2049258" y="47599"/>
                </a:lnTo>
                <a:lnTo>
                  <a:pt x="2059279" y="187890"/>
                </a:lnTo>
                <a:lnTo>
                  <a:pt x="2121909" y="701458"/>
                </a:lnTo>
                <a:lnTo>
                  <a:pt x="2177024" y="1044671"/>
                </a:lnTo>
                <a:lnTo>
                  <a:pt x="2229633" y="1382873"/>
                </a:lnTo>
                <a:lnTo>
                  <a:pt x="2237149" y="1410431"/>
                </a:lnTo>
                <a:lnTo>
                  <a:pt x="2269717" y="1485587"/>
                </a:lnTo>
                <a:lnTo>
                  <a:pt x="2282243" y="1518155"/>
                </a:lnTo>
                <a:lnTo>
                  <a:pt x="2254685" y="1618363"/>
                </a:lnTo>
                <a:lnTo>
                  <a:pt x="2237149" y="1655941"/>
                </a:lnTo>
                <a:lnTo>
                  <a:pt x="2161993" y="1758654"/>
                </a:lnTo>
                <a:lnTo>
                  <a:pt x="2036732" y="1888925"/>
                </a:lnTo>
                <a:lnTo>
                  <a:pt x="2011680" y="1898946"/>
                </a:lnTo>
                <a:lnTo>
                  <a:pt x="1986628" y="1891430"/>
                </a:lnTo>
                <a:lnTo>
                  <a:pt x="1956566" y="1868883"/>
                </a:lnTo>
                <a:lnTo>
                  <a:pt x="1908967" y="1848842"/>
                </a:lnTo>
                <a:lnTo>
                  <a:pt x="1826295" y="1833810"/>
                </a:lnTo>
                <a:lnTo>
                  <a:pt x="1680993" y="1821284"/>
                </a:lnTo>
                <a:lnTo>
                  <a:pt x="1505629" y="1811264"/>
                </a:lnTo>
                <a:lnTo>
                  <a:pt x="964504" y="1808758"/>
                </a:lnTo>
                <a:lnTo>
                  <a:pt x="120250" y="1808758"/>
                </a:lnTo>
                <a:lnTo>
                  <a:pt x="90188" y="1798738"/>
                </a:lnTo>
                <a:lnTo>
                  <a:pt x="45094" y="1763665"/>
                </a:lnTo>
                <a:lnTo>
                  <a:pt x="12526" y="1723581"/>
                </a:lnTo>
                <a:lnTo>
                  <a:pt x="0" y="1688508"/>
                </a:lnTo>
                <a:lnTo>
                  <a:pt x="0" y="1655941"/>
                </a:lnTo>
                <a:lnTo>
                  <a:pt x="12526" y="1635899"/>
                </a:lnTo>
                <a:lnTo>
                  <a:pt x="127766" y="1563248"/>
                </a:lnTo>
                <a:lnTo>
                  <a:pt x="318161" y="1565753"/>
                </a:lnTo>
                <a:lnTo>
                  <a:pt x="809182" y="1565753"/>
                </a:lnTo>
                <a:lnTo>
                  <a:pt x="984546" y="1565753"/>
                </a:lnTo>
                <a:lnTo>
                  <a:pt x="1450514" y="1563248"/>
                </a:lnTo>
                <a:lnTo>
                  <a:pt x="1635900" y="1568259"/>
                </a:lnTo>
                <a:lnTo>
                  <a:pt x="1989134" y="1565753"/>
                </a:lnTo>
                <a:lnTo>
                  <a:pt x="2024206" y="1555733"/>
                </a:lnTo>
                <a:lnTo>
                  <a:pt x="2034227" y="1538196"/>
                </a:lnTo>
                <a:lnTo>
                  <a:pt x="2046753" y="1488092"/>
                </a:lnTo>
                <a:lnTo>
                  <a:pt x="2051764" y="1442998"/>
                </a:lnTo>
                <a:lnTo>
                  <a:pt x="2046753" y="1365337"/>
                </a:lnTo>
                <a:lnTo>
                  <a:pt x="1946545" y="613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359"/>
          <p:cNvSpPr/>
          <p:nvPr/>
        </p:nvSpPr>
        <p:spPr>
          <a:xfrm>
            <a:off x="4448175" y="2124075"/>
            <a:ext cx="1584325" cy="361950"/>
          </a:xfrm>
          <a:custGeom>
            <a:avLst/>
            <a:gdLst/>
            <a:ahLst/>
            <a:cxnLst/>
            <a:rect l="l" t="t" r="r" b="b"/>
            <a:pathLst>
              <a:path w="1583531" h="361950" extrusionOk="0">
                <a:moveTo>
                  <a:pt x="492919" y="285750"/>
                </a:moveTo>
                <a:lnTo>
                  <a:pt x="45244" y="361950"/>
                </a:lnTo>
                <a:lnTo>
                  <a:pt x="0" y="261938"/>
                </a:lnTo>
                <a:lnTo>
                  <a:pt x="54769" y="171450"/>
                </a:lnTo>
                <a:lnTo>
                  <a:pt x="342900" y="145256"/>
                </a:lnTo>
                <a:lnTo>
                  <a:pt x="611981" y="109538"/>
                </a:lnTo>
                <a:lnTo>
                  <a:pt x="1019175" y="54769"/>
                </a:lnTo>
                <a:lnTo>
                  <a:pt x="1169194" y="38100"/>
                </a:lnTo>
                <a:lnTo>
                  <a:pt x="1209675" y="23813"/>
                </a:lnTo>
                <a:lnTo>
                  <a:pt x="1293019" y="4763"/>
                </a:lnTo>
                <a:lnTo>
                  <a:pt x="1373981" y="0"/>
                </a:lnTo>
                <a:lnTo>
                  <a:pt x="1512094" y="7144"/>
                </a:lnTo>
                <a:lnTo>
                  <a:pt x="1583531" y="126206"/>
                </a:lnTo>
                <a:lnTo>
                  <a:pt x="1500188" y="221456"/>
                </a:lnTo>
                <a:lnTo>
                  <a:pt x="1409700" y="204788"/>
                </a:lnTo>
                <a:lnTo>
                  <a:pt x="1293019" y="200025"/>
                </a:lnTo>
                <a:lnTo>
                  <a:pt x="1209675" y="202406"/>
                </a:lnTo>
                <a:lnTo>
                  <a:pt x="1002506" y="226219"/>
                </a:lnTo>
                <a:lnTo>
                  <a:pt x="492919" y="2857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4" name="Google Shape;3954;p359"/>
          <p:cNvSpPr/>
          <p:nvPr/>
        </p:nvSpPr>
        <p:spPr>
          <a:xfrm>
            <a:off x="4452938" y="2773363"/>
            <a:ext cx="1574800" cy="331787"/>
          </a:xfrm>
          <a:custGeom>
            <a:avLst/>
            <a:gdLst/>
            <a:ahLst/>
            <a:cxnLst/>
            <a:rect l="l" t="t" r="r" b="b"/>
            <a:pathLst>
              <a:path w="1574006" h="330994" extrusionOk="0">
                <a:moveTo>
                  <a:pt x="600075" y="252413"/>
                </a:moveTo>
                <a:lnTo>
                  <a:pt x="59531" y="330994"/>
                </a:lnTo>
                <a:lnTo>
                  <a:pt x="0" y="254794"/>
                </a:lnTo>
                <a:lnTo>
                  <a:pt x="57150" y="171450"/>
                </a:lnTo>
                <a:lnTo>
                  <a:pt x="369093" y="126207"/>
                </a:lnTo>
                <a:lnTo>
                  <a:pt x="854868" y="61913"/>
                </a:lnTo>
                <a:lnTo>
                  <a:pt x="1281112" y="21432"/>
                </a:lnTo>
                <a:lnTo>
                  <a:pt x="1500187" y="0"/>
                </a:lnTo>
                <a:lnTo>
                  <a:pt x="1574006" y="130969"/>
                </a:lnTo>
                <a:lnTo>
                  <a:pt x="1504950" y="183357"/>
                </a:lnTo>
                <a:lnTo>
                  <a:pt x="1145381" y="200025"/>
                </a:lnTo>
                <a:lnTo>
                  <a:pt x="600075" y="2524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359"/>
          <p:cNvSpPr/>
          <p:nvPr/>
        </p:nvSpPr>
        <p:spPr>
          <a:xfrm rot="-5400000">
            <a:off x="5094288" y="2832100"/>
            <a:ext cx="257175" cy="1495425"/>
          </a:xfrm>
          <a:custGeom>
            <a:avLst/>
            <a:gdLst/>
            <a:ahLst/>
            <a:cxnLst/>
            <a:rect l="l" t="t" r="r" b="b"/>
            <a:pathLst>
              <a:path w="257175" h="1495425" extrusionOk="0">
                <a:moveTo>
                  <a:pt x="54769" y="552450"/>
                </a:moveTo>
                <a:lnTo>
                  <a:pt x="0" y="40481"/>
                </a:lnTo>
                <a:lnTo>
                  <a:pt x="76200" y="0"/>
                </a:lnTo>
                <a:lnTo>
                  <a:pt x="161925" y="85725"/>
                </a:lnTo>
                <a:lnTo>
                  <a:pt x="209550" y="528638"/>
                </a:lnTo>
                <a:lnTo>
                  <a:pt x="226219" y="726281"/>
                </a:lnTo>
                <a:lnTo>
                  <a:pt x="235744" y="838200"/>
                </a:lnTo>
                <a:lnTo>
                  <a:pt x="252413" y="1114425"/>
                </a:lnTo>
                <a:cubicBezTo>
                  <a:pt x="254000" y="1235869"/>
                  <a:pt x="255588" y="1357312"/>
                  <a:pt x="257175" y="1478756"/>
                </a:cubicBezTo>
                <a:lnTo>
                  <a:pt x="154782" y="1495425"/>
                </a:lnTo>
                <a:lnTo>
                  <a:pt x="73819" y="1438275"/>
                </a:lnTo>
                <a:cubicBezTo>
                  <a:pt x="74613" y="1401763"/>
                  <a:pt x="75406" y="1365250"/>
                  <a:pt x="76200" y="1328738"/>
                </a:cubicBezTo>
                <a:lnTo>
                  <a:pt x="78582" y="1028700"/>
                </a:lnTo>
                <a:lnTo>
                  <a:pt x="71438" y="812006"/>
                </a:lnTo>
                <a:lnTo>
                  <a:pt x="54769" y="552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359"/>
          <p:cNvSpPr/>
          <p:nvPr/>
        </p:nvSpPr>
        <p:spPr>
          <a:xfrm>
            <a:off x="4603750" y="4230688"/>
            <a:ext cx="390525" cy="1749425"/>
          </a:xfrm>
          <a:custGeom>
            <a:avLst/>
            <a:gdLst/>
            <a:ahLst/>
            <a:cxnLst/>
            <a:rect l="l" t="t" r="r" b="b"/>
            <a:pathLst>
              <a:path w="390525" h="1747838" extrusionOk="0">
                <a:moveTo>
                  <a:pt x="142875" y="654844"/>
                </a:moveTo>
                <a:lnTo>
                  <a:pt x="142875" y="297657"/>
                </a:lnTo>
                <a:cubicBezTo>
                  <a:pt x="142081" y="279401"/>
                  <a:pt x="141288" y="261144"/>
                  <a:pt x="140494" y="242888"/>
                </a:cubicBezTo>
                <a:lnTo>
                  <a:pt x="133350" y="207169"/>
                </a:lnTo>
                <a:lnTo>
                  <a:pt x="119063" y="176213"/>
                </a:lnTo>
                <a:lnTo>
                  <a:pt x="102394" y="147638"/>
                </a:lnTo>
                <a:lnTo>
                  <a:pt x="61913" y="111919"/>
                </a:lnTo>
                <a:lnTo>
                  <a:pt x="0" y="69057"/>
                </a:lnTo>
                <a:lnTo>
                  <a:pt x="92869" y="0"/>
                </a:lnTo>
                <a:lnTo>
                  <a:pt x="200025" y="38100"/>
                </a:lnTo>
                <a:lnTo>
                  <a:pt x="295275" y="123825"/>
                </a:lnTo>
                <a:lnTo>
                  <a:pt x="326232" y="159544"/>
                </a:lnTo>
                <a:lnTo>
                  <a:pt x="354807" y="200025"/>
                </a:lnTo>
                <a:lnTo>
                  <a:pt x="376238" y="242888"/>
                </a:lnTo>
                <a:lnTo>
                  <a:pt x="385763" y="285750"/>
                </a:lnTo>
                <a:lnTo>
                  <a:pt x="390525" y="340519"/>
                </a:lnTo>
                <a:cubicBezTo>
                  <a:pt x="388938" y="466725"/>
                  <a:pt x="387350" y="592932"/>
                  <a:pt x="385763" y="719138"/>
                </a:cubicBezTo>
                <a:lnTo>
                  <a:pt x="385763" y="1107282"/>
                </a:lnTo>
                <a:cubicBezTo>
                  <a:pt x="384969" y="1200944"/>
                  <a:pt x="384176" y="1294607"/>
                  <a:pt x="383382" y="1388269"/>
                </a:cubicBezTo>
                <a:lnTo>
                  <a:pt x="378619" y="1493044"/>
                </a:lnTo>
                <a:lnTo>
                  <a:pt x="364332" y="1581150"/>
                </a:lnTo>
                <a:lnTo>
                  <a:pt x="350044" y="1621632"/>
                </a:lnTo>
                <a:lnTo>
                  <a:pt x="316707" y="1688307"/>
                </a:lnTo>
                <a:lnTo>
                  <a:pt x="290513" y="1733550"/>
                </a:lnTo>
                <a:lnTo>
                  <a:pt x="273844" y="1747838"/>
                </a:lnTo>
                <a:lnTo>
                  <a:pt x="238125" y="1743075"/>
                </a:lnTo>
                <a:lnTo>
                  <a:pt x="204788" y="1731169"/>
                </a:lnTo>
                <a:lnTo>
                  <a:pt x="180975" y="1714500"/>
                </a:lnTo>
                <a:lnTo>
                  <a:pt x="169069" y="1693069"/>
                </a:lnTo>
                <a:lnTo>
                  <a:pt x="116682" y="1531144"/>
                </a:lnTo>
                <a:lnTo>
                  <a:pt x="76200" y="1369219"/>
                </a:lnTo>
                <a:lnTo>
                  <a:pt x="76200" y="1319213"/>
                </a:lnTo>
                <a:lnTo>
                  <a:pt x="107157" y="1173957"/>
                </a:lnTo>
                <a:lnTo>
                  <a:pt x="140494" y="1040607"/>
                </a:lnTo>
                <a:lnTo>
                  <a:pt x="145257" y="964407"/>
                </a:lnTo>
                <a:lnTo>
                  <a:pt x="142875" y="6548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64533B-DEBF-6C46-A204-1163D6DA3935}"/>
              </a:ext>
            </a:extLst>
          </p:cNvPr>
          <p:cNvGrpSpPr/>
          <p:nvPr/>
        </p:nvGrpSpPr>
        <p:grpSpPr>
          <a:xfrm>
            <a:off x="2672513" y="1478713"/>
            <a:ext cx="4424363" cy="4497388"/>
            <a:chOff x="2828925" y="1635125"/>
            <a:chExt cx="4424363" cy="4497388"/>
          </a:xfrm>
        </p:grpSpPr>
        <p:sp>
          <p:nvSpPr>
            <p:cNvPr id="12" name="Google Shape;3948;p359">
              <a:extLst>
                <a:ext uri="{FF2B5EF4-FFF2-40B4-BE49-F238E27FC236}">
                  <a16:creationId xmlns:a16="http://schemas.microsoft.com/office/drawing/2014/main" id="{815B855A-3F6F-9C4B-ADB4-A07AD42AFB76}"/>
                </a:ext>
              </a:extLst>
            </p:cNvPr>
            <p:cNvSpPr/>
            <p:nvPr/>
          </p:nvSpPr>
          <p:spPr>
            <a:xfrm>
              <a:off x="2828925" y="4875213"/>
              <a:ext cx="1385888" cy="1087437"/>
            </a:xfrm>
            <a:custGeom>
              <a:avLst/>
              <a:gdLst/>
              <a:ahLst/>
              <a:cxnLst/>
              <a:rect l="l" t="t" r="r" b="b"/>
              <a:pathLst>
                <a:path w="1385888" h="1088231" extrusionOk="0">
                  <a:moveTo>
                    <a:pt x="535781" y="645319"/>
                  </a:moveTo>
                  <a:lnTo>
                    <a:pt x="666750" y="531019"/>
                  </a:lnTo>
                  <a:lnTo>
                    <a:pt x="792956" y="409575"/>
                  </a:lnTo>
                  <a:lnTo>
                    <a:pt x="912019" y="271462"/>
                  </a:lnTo>
                  <a:lnTo>
                    <a:pt x="942975" y="219075"/>
                  </a:lnTo>
                  <a:lnTo>
                    <a:pt x="952500" y="190500"/>
                  </a:lnTo>
                  <a:lnTo>
                    <a:pt x="950119" y="157162"/>
                  </a:lnTo>
                  <a:lnTo>
                    <a:pt x="926306" y="119062"/>
                  </a:lnTo>
                  <a:lnTo>
                    <a:pt x="878681" y="64294"/>
                  </a:lnTo>
                  <a:lnTo>
                    <a:pt x="862013" y="50006"/>
                  </a:lnTo>
                  <a:lnTo>
                    <a:pt x="857250" y="33337"/>
                  </a:lnTo>
                  <a:lnTo>
                    <a:pt x="862013" y="14287"/>
                  </a:lnTo>
                  <a:lnTo>
                    <a:pt x="878681" y="4762"/>
                  </a:lnTo>
                  <a:lnTo>
                    <a:pt x="923925" y="0"/>
                  </a:lnTo>
                  <a:lnTo>
                    <a:pt x="971550" y="4762"/>
                  </a:lnTo>
                  <a:lnTo>
                    <a:pt x="1042988" y="23812"/>
                  </a:lnTo>
                  <a:lnTo>
                    <a:pt x="1143000" y="78581"/>
                  </a:lnTo>
                  <a:lnTo>
                    <a:pt x="1302544" y="185737"/>
                  </a:lnTo>
                  <a:lnTo>
                    <a:pt x="1371600" y="235744"/>
                  </a:lnTo>
                  <a:lnTo>
                    <a:pt x="1383506" y="254794"/>
                  </a:lnTo>
                  <a:lnTo>
                    <a:pt x="1385888" y="278606"/>
                  </a:lnTo>
                  <a:lnTo>
                    <a:pt x="1378744" y="300037"/>
                  </a:lnTo>
                  <a:lnTo>
                    <a:pt x="1357313" y="323850"/>
                  </a:lnTo>
                  <a:lnTo>
                    <a:pt x="1288256" y="366712"/>
                  </a:lnTo>
                  <a:lnTo>
                    <a:pt x="1259681" y="381000"/>
                  </a:lnTo>
                  <a:lnTo>
                    <a:pt x="912019" y="619125"/>
                  </a:lnTo>
                  <a:lnTo>
                    <a:pt x="447675" y="888206"/>
                  </a:lnTo>
                  <a:lnTo>
                    <a:pt x="85725" y="1062037"/>
                  </a:lnTo>
                  <a:lnTo>
                    <a:pt x="40481" y="1083469"/>
                  </a:lnTo>
                  <a:lnTo>
                    <a:pt x="14288" y="1088231"/>
                  </a:lnTo>
                  <a:lnTo>
                    <a:pt x="2381" y="1081087"/>
                  </a:lnTo>
                  <a:lnTo>
                    <a:pt x="0" y="1062037"/>
                  </a:lnTo>
                  <a:lnTo>
                    <a:pt x="7144" y="1038225"/>
                  </a:lnTo>
                  <a:lnTo>
                    <a:pt x="57150" y="997744"/>
                  </a:lnTo>
                  <a:lnTo>
                    <a:pt x="350044" y="790575"/>
                  </a:lnTo>
                  <a:lnTo>
                    <a:pt x="535781" y="645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949;p359">
              <a:extLst>
                <a:ext uri="{FF2B5EF4-FFF2-40B4-BE49-F238E27FC236}">
                  <a16:creationId xmlns:a16="http://schemas.microsoft.com/office/drawing/2014/main" id="{AD46A5AC-ED76-5647-9760-1751ECCDBCA1}"/>
                </a:ext>
              </a:extLst>
            </p:cNvPr>
            <p:cNvSpPr/>
            <p:nvPr/>
          </p:nvSpPr>
          <p:spPr>
            <a:xfrm>
              <a:off x="5772150" y="4843463"/>
              <a:ext cx="1155700" cy="1038225"/>
            </a:xfrm>
            <a:custGeom>
              <a:avLst/>
              <a:gdLst/>
              <a:ahLst/>
              <a:cxnLst/>
              <a:rect l="l" t="t" r="r" b="b"/>
              <a:pathLst>
                <a:path w="1154906" h="1038225" extrusionOk="0">
                  <a:moveTo>
                    <a:pt x="395288" y="347662"/>
                  </a:moveTo>
                  <a:lnTo>
                    <a:pt x="395288" y="347662"/>
                  </a:lnTo>
                  <a:lnTo>
                    <a:pt x="235744" y="211931"/>
                  </a:lnTo>
                  <a:lnTo>
                    <a:pt x="50006" y="78581"/>
                  </a:lnTo>
                  <a:lnTo>
                    <a:pt x="14288" y="52387"/>
                  </a:lnTo>
                  <a:lnTo>
                    <a:pt x="0" y="35718"/>
                  </a:lnTo>
                  <a:lnTo>
                    <a:pt x="0" y="14287"/>
                  </a:lnTo>
                  <a:lnTo>
                    <a:pt x="14288" y="2381"/>
                  </a:lnTo>
                  <a:lnTo>
                    <a:pt x="47625" y="0"/>
                  </a:lnTo>
                  <a:lnTo>
                    <a:pt x="107156" y="23812"/>
                  </a:lnTo>
                  <a:lnTo>
                    <a:pt x="361950" y="133350"/>
                  </a:lnTo>
                  <a:lnTo>
                    <a:pt x="642938" y="273843"/>
                  </a:lnTo>
                  <a:lnTo>
                    <a:pt x="864394" y="397668"/>
                  </a:lnTo>
                  <a:lnTo>
                    <a:pt x="969169" y="466725"/>
                  </a:lnTo>
                  <a:lnTo>
                    <a:pt x="1000125" y="497681"/>
                  </a:lnTo>
                  <a:lnTo>
                    <a:pt x="1059656" y="600075"/>
                  </a:lnTo>
                  <a:lnTo>
                    <a:pt x="1109663" y="704850"/>
                  </a:lnTo>
                  <a:lnTo>
                    <a:pt x="1138238" y="790575"/>
                  </a:lnTo>
                  <a:lnTo>
                    <a:pt x="1150144" y="862012"/>
                  </a:lnTo>
                  <a:lnTo>
                    <a:pt x="1154906" y="940593"/>
                  </a:lnTo>
                  <a:lnTo>
                    <a:pt x="1147763" y="969168"/>
                  </a:lnTo>
                  <a:lnTo>
                    <a:pt x="1121569" y="1007268"/>
                  </a:lnTo>
                  <a:lnTo>
                    <a:pt x="1097756" y="1028700"/>
                  </a:lnTo>
                  <a:lnTo>
                    <a:pt x="1066800" y="1038225"/>
                  </a:lnTo>
                  <a:lnTo>
                    <a:pt x="1023938" y="1035843"/>
                  </a:lnTo>
                  <a:lnTo>
                    <a:pt x="983456" y="1026318"/>
                  </a:lnTo>
                  <a:lnTo>
                    <a:pt x="947738" y="995362"/>
                  </a:lnTo>
                  <a:lnTo>
                    <a:pt x="916781" y="945356"/>
                  </a:lnTo>
                  <a:lnTo>
                    <a:pt x="842963" y="840581"/>
                  </a:lnTo>
                  <a:lnTo>
                    <a:pt x="735806" y="707231"/>
                  </a:lnTo>
                  <a:lnTo>
                    <a:pt x="602456" y="552450"/>
                  </a:lnTo>
                  <a:lnTo>
                    <a:pt x="395288" y="3476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50;p359">
              <a:extLst>
                <a:ext uri="{FF2B5EF4-FFF2-40B4-BE49-F238E27FC236}">
                  <a16:creationId xmlns:a16="http://schemas.microsoft.com/office/drawing/2014/main" id="{4A11D516-9A68-594B-BE1A-4A8604453382}"/>
                </a:ext>
              </a:extLst>
            </p:cNvPr>
            <p:cNvSpPr/>
            <p:nvPr/>
          </p:nvSpPr>
          <p:spPr>
            <a:xfrm>
              <a:off x="3241675" y="2441575"/>
              <a:ext cx="4011613" cy="2233613"/>
            </a:xfrm>
            <a:custGeom>
              <a:avLst/>
              <a:gdLst/>
              <a:ahLst/>
              <a:cxnLst/>
              <a:rect l="l" t="t" r="r" b="b"/>
              <a:pathLst>
                <a:path w="4012834" h="2233373" extrusionOk="0">
                  <a:moveTo>
                    <a:pt x="184196" y="976895"/>
                  </a:moveTo>
                  <a:lnTo>
                    <a:pt x="184196" y="569033"/>
                  </a:lnTo>
                  <a:cubicBezTo>
                    <a:pt x="183099" y="517502"/>
                    <a:pt x="182003" y="465971"/>
                    <a:pt x="180906" y="414440"/>
                  </a:cubicBezTo>
                  <a:lnTo>
                    <a:pt x="174328" y="309186"/>
                  </a:lnTo>
                  <a:lnTo>
                    <a:pt x="157882" y="233534"/>
                  </a:lnTo>
                  <a:lnTo>
                    <a:pt x="118411" y="151304"/>
                  </a:lnTo>
                  <a:lnTo>
                    <a:pt x="82230" y="108544"/>
                  </a:lnTo>
                  <a:lnTo>
                    <a:pt x="32892" y="75652"/>
                  </a:lnTo>
                  <a:lnTo>
                    <a:pt x="6578" y="46049"/>
                  </a:lnTo>
                  <a:lnTo>
                    <a:pt x="0" y="23025"/>
                  </a:lnTo>
                  <a:lnTo>
                    <a:pt x="9868" y="6579"/>
                  </a:lnTo>
                  <a:lnTo>
                    <a:pt x="49338" y="0"/>
                  </a:lnTo>
                  <a:lnTo>
                    <a:pt x="115122" y="6579"/>
                  </a:lnTo>
                  <a:lnTo>
                    <a:pt x="207220" y="32892"/>
                  </a:lnTo>
                  <a:lnTo>
                    <a:pt x="296029" y="62495"/>
                  </a:lnTo>
                  <a:lnTo>
                    <a:pt x="319053" y="75652"/>
                  </a:lnTo>
                  <a:lnTo>
                    <a:pt x="378259" y="121701"/>
                  </a:lnTo>
                  <a:lnTo>
                    <a:pt x="424308" y="161171"/>
                  </a:lnTo>
                  <a:lnTo>
                    <a:pt x="467068" y="217088"/>
                  </a:lnTo>
                  <a:lnTo>
                    <a:pt x="476935" y="253269"/>
                  </a:lnTo>
                  <a:lnTo>
                    <a:pt x="473646" y="296029"/>
                  </a:lnTo>
                  <a:lnTo>
                    <a:pt x="450621" y="335499"/>
                  </a:lnTo>
                  <a:lnTo>
                    <a:pt x="437465" y="378259"/>
                  </a:lnTo>
                  <a:lnTo>
                    <a:pt x="430886" y="424308"/>
                  </a:lnTo>
                  <a:lnTo>
                    <a:pt x="404573" y="1289370"/>
                  </a:lnTo>
                  <a:lnTo>
                    <a:pt x="381548" y="1881428"/>
                  </a:lnTo>
                  <a:lnTo>
                    <a:pt x="391416" y="1927476"/>
                  </a:lnTo>
                  <a:lnTo>
                    <a:pt x="414440" y="1957079"/>
                  </a:lnTo>
                  <a:lnTo>
                    <a:pt x="444043" y="1976815"/>
                  </a:lnTo>
                  <a:lnTo>
                    <a:pt x="483514" y="1989971"/>
                  </a:lnTo>
                  <a:lnTo>
                    <a:pt x="539430" y="1996550"/>
                  </a:lnTo>
                  <a:lnTo>
                    <a:pt x="746650" y="1973525"/>
                  </a:lnTo>
                  <a:lnTo>
                    <a:pt x="1463698" y="1894584"/>
                  </a:lnTo>
                  <a:lnTo>
                    <a:pt x="1940633" y="1848535"/>
                  </a:lnTo>
                  <a:lnTo>
                    <a:pt x="2720175" y="1786040"/>
                  </a:lnTo>
                  <a:lnTo>
                    <a:pt x="3246449" y="1753148"/>
                  </a:lnTo>
                  <a:lnTo>
                    <a:pt x="3407620" y="1743281"/>
                  </a:lnTo>
                  <a:lnTo>
                    <a:pt x="3489850" y="1730124"/>
                  </a:lnTo>
                  <a:lnTo>
                    <a:pt x="3578659" y="1710389"/>
                  </a:lnTo>
                  <a:lnTo>
                    <a:pt x="3614840" y="1700521"/>
                  </a:lnTo>
                  <a:lnTo>
                    <a:pt x="3647732" y="1707099"/>
                  </a:lnTo>
                  <a:lnTo>
                    <a:pt x="3766144" y="1753148"/>
                  </a:lnTo>
                  <a:lnTo>
                    <a:pt x="3894423" y="1822222"/>
                  </a:lnTo>
                  <a:lnTo>
                    <a:pt x="3963496" y="1871560"/>
                  </a:lnTo>
                  <a:lnTo>
                    <a:pt x="3999678" y="1914320"/>
                  </a:lnTo>
                  <a:lnTo>
                    <a:pt x="4012834" y="1950501"/>
                  </a:lnTo>
                  <a:lnTo>
                    <a:pt x="4009545" y="1983393"/>
                  </a:lnTo>
                  <a:lnTo>
                    <a:pt x="3993099" y="1999839"/>
                  </a:lnTo>
                  <a:lnTo>
                    <a:pt x="3960207" y="2016285"/>
                  </a:lnTo>
                  <a:lnTo>
                    <a:pt x="3910869" y="2026153"/>
                  </a:lnTo>
                  <a:lnTo>
                    <a:pt x="3845085" y="2029442"/>
                  </a:lnTo>
                  <a:lnTo>
                    <a:pt x="3733252" y="2016285"/>
                  </a:lnTo>
                  <a:lnTo>
                    <a:pt x="3335257" y="1993261"/>
                  </a:lnTo>
                  <a:lnTo>
                    <a:pt x="2733332" y="1989971"/>
                  </a:lnTo>
                  <a:lnTo>
                    <a:pt x="2312314" y="2003128"/>
                  </a:lnTo>
                  <a:lnTo>
                    <a:pt x="1766305" y="2036020"/>
                  </a:lnTo>
                  <a:lnTo>
                    <a:pt x="1549217" y="2055756"/>
                  </a:lnTo>
                  <a:lnTo>
                    <a:pt x="1049257" y="2101805"/>
                  </a:lnTo>
                  <a:lnTo>
                    <a:pt x="749939" y="2144564"/>
                  </a:lnTo>
                  <a:lnTo>
                    <a:pt x="588768" y="2180746"/>
                  </a:lnTo>
                  <a:lnTo>
                    <a:pt x="394705" y="2230084"/>
                  </a:lnTo>
                  <a:lnTo>
                    <a:pt x="358524" y="2233373"/>
                  </a:lnTo>
                  <a:lnTo>
                    <a:pt x="289450" y="2200481"/>
                  </a:lnTo>
                  <a:lnTo>
                    <a:pt x="144725" y="2114961"/>
                  </a:lnTo>
                  <a:lnTo>
                    <a:pt x="111833" y="2082069"/>
                  </a:lnTo>
                  <a:lnTo>
                    <a:pt x="101965" y="2052466"/>
                  </a:lnTo>
                  <a:lnTo>
                    <a:pt x="98676" y="2003128"/>
                  </a:lnTo>
                  <a:lnTo>
                    <a:pt x="118411" y="1940633"/>
                  </a:lnTo>
                  <a:lnTo>
                    <a:pt x="144725" y="1881428"/>
                  </a:lnTo>
                  <a:lnTo>
                    <a:pt x="171039" y="1795908"/>
                  </a:lnTo>
                  <a:lnTo>
                    <a:pt x="180906" y="1716967"/>
                  </a:lnTo>
                  <a:cubicBezTo>
                    <a:pt x="182003" y="1470276"/>
                    <a:pt x="183099" y="1223586"/>
                    <a:pt x="184196" y="9768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51;p359">
              <a:extLst>
                <a:ext uri="{FF2B5EF4-FFF2-40B4-BE49-F238E27FC236}">
                  <a16:creationId xmlns:a16="http://schemas.microsoft.com/office/drawing/2014/main" id="{17AAA6A3-9AFE-FD4C-84BA-76B4E70481DB}"/>
                </a:ext>
              </a:extLst>
            </p:cNvPr>
            <p:cNvSpPr/>
            <p:nvPr/>
          </p:nvSpPr>
          <p:spPr>
            <a:xfrm rot="-5400000">
              <a:off x="3394869" y="2659857"/>
              <a:ext cx="2235200" cy="417512"/>
            </a:xfrm>
            <a:custGeom>
              <a:avLst/>
              <a:gdLst/>
              <a:ahLst/>
              <a:cxnLst/>
              <a:rect l="l" t="t" r="r" b="b"/>
              <a:pathLst>
                <a:path w="2235994" h="416719" extrusionOk="0">
                  <a:moveTo>
                    <a:pt x="1081088" y="190500"/>
                  </a:moveTo>
                  <a:lnTo>
                    <a:pt x="1526381" y="185738"/>
                  </a:lnTo>
                  <a:lnTo>
                    <a:pt x="1700213" y="180975"/>
                  </a:lnTo>
                  <a:lnTo>
                    <a:pt x="1781175" y="173831"/>
                  </a:lnTo>
                  <a:lnTo>
                    <a:pt x="1893094" y="152400"/>
                  </a:lnTo>
                  <a:lnTo>
                    <a:pt x="1971675" y="128588"/>
                  </a:lnTo>
                  <a:lnTo>
                    <a:pt x="2028825" y="102394"/>
                  </a:lnTo>
                  <a:lnTo>
                    <a:pt x="2188369" y="4763"/>
                  </a:lnTo>
                  <a:lnTo>
                    <a:pt x="2212181" y="0"/>
                  </a:lnTo>
                  <a:lnTo>
                    <a:pt x="2233613" y="4763"/>
                  </a:lnTo>
                  <a:lnTo>
                    <a:pt x="2235994" y="26194"/>
                  </a:lnTo>
                  <a:lnTo>
                    <a:pt x="2228850" y="61913"/>
                  </a:lnTo>
                  <a:lnTo>
                    <a:pt x="2176463" y="159544"/>
                  </a:lnTo>
                  <a:lnTo>
                    <a:pt x="2116931" y="245269"/>
                  </a:lnTo>
                  <a:lnTo>
                    <a:pt x="1966913" y="323850"/>
                  </a:lnTo>
                  <a:lnTo>
                    <a:pt x="1926431" y="342900"/>
                  </a:lnTo>
                  <a:lnTo>
                    <a:pt x="1824038" y="366713"/>
                  </a:lnTo>
                  <a:lnTo>
                    <a:pt x="1535906" y="392906"/>
                  </a:lnTo>
                  <a:lnTo>
                    <a:pt x="1364456" y="414338"/>
                  </a:lnTo>
                  <a:lnTo>
                    <a:pt x="881063" y="411956"/>
                  </a:lnTo>
                  <a:lnTo>
                    <a:pt x="738188" y="411956"/>
                  </a:lnTo>
                  <a:lnTo>
                    <a:pt x="283369" y="416719"/>
                  </a:lnTo>
                  <a:lnTo>
                    <a:pt x="138113" y="411956"/>
                  </a:lnTo>
                  <a:lnTo>
                    <a:pt x="4763" y="333375"/>
                  </a:lnTo>
                  <a:lnTo>
                    <a:pt x="0" y="316706"/>
                  </a:lnTo>
                  <a:lnTo>
                    <a:pt x="9525" y="273844"/>
                  </a:lnTo>
                  <a:lnTo>
                    <a:pt x="30956" y="233363"/>
                  </a:lnTo>
                  <a:lnTo>
                    <a:pt x="50006" y="219075"/>
                  </a:lnTo>
                  <a:lnTo>
                    <a:pt x="102394" y="192881"/>
                  </a:lnTo>
                  <a:lnTo>
                    <a:pt x="164306" y="173831"/>
                  </a:lnTo>
                  <a:lnTo>
                    <a:pt x="254794" y="166688"/>
                  </a:lnTo>
                  <a:lnTo>
                    <a:pt x="392906" y="166688"/>
                  </a:lnTo>
                  <a:lnTo>
                    <a:pt x="531019" y="178594"/>
                  </a:lnTo>
                  <a:lnTo>
                    <a:pt x="707231" y="188119"/>
                  </a:lnTo>
                  <a:lnTo>
                    <a:pt x="1081088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52;p359">
              <a:extLst>
                <a:ext uri="{FF2B5EF4-FFF2-40B4-BE49-F238E27FC236}">
                  <a16:creationId xmlns:a16="http://schemas.microsoft.com/office/drawing/2014/main" id="{F6A0DCBE-AFEE-5446-95D7-84F89977FB87}"/>
                </a:ext>
              </a:extLst>
            </p:cNvPr>
            <p:cNvSpPr/>
            <p:nvPr/>
          </p:nvSpPr>
          <p:spPr>
            <a:xfrm rot="-5400000">
              <a:off x="4302125" y="1827213"/>
              <a:ext cx="2282825" cy="1898650"/>
            </a:xfrm>
            <a:custGeom>
              <a:avLst/>
              <a:gdLst/>
              <a:ahLst/>
              <a:cxnLst/>
              <a:rect l="l" t="t" r="r" b="b"/>
              <a:pathLst>
                <a:path w="2282243" h="1898946" extrusionOk="0">
                  <a:moveTo>
                    <a:pt x="1946545" y="613775"/>
                  </a:moveTo>
                  <a:lnTo>
                    <a:pt x="1916483" y="370770"/>
                  </a:lnTo>
                  <a:lnTo>
                    <a:pt x="1886420" y="80167"/>
                  </a:lnTo>
                  <a:lnTo>
                    <a:pt x="1944040" y="0"/>
                  </a:lnTo>
                  <a:lnTo>
                    <a:pt x="2049258" y="47599"/>
                  </a:lnTo>
                  <a:lnTo>
                    <a:pt x="2059279" y="187890"/>
                  </a:lnTo>
                  <a:lnTo>
                    <a:pt x="2121909" y="701458"/>
                  </a:lnTo>
                  <a:lnTo>
                    <a:pt x="2177024" y="1044671"/>
                  </a:lnTo>
                  <a:lnTo>
                    <a:pt x="2229633" y="1382873"/>
                  </a:lnTo>
                  <a:lnTo>
                    <a:pt x="2237149" y="1410431"/>
                  </a:lnTo>
                  <a:lnTo>
                    <a:pt x="2269717" y="1485587"/>
                  </a:lnTo>
                  <a:lnTo>
                    <a:pt x="2282243" y="1518155"/>
                  </a:lnTo>
                  <a:lnTo>
                    <a:pt x="2254685" y="1618363"/>
                  </a:lnTo>
                  <a:lnTo>
                    <a:pt x="2237149" y="1655941"/>
                  </a:lnTo>
                  <a:lnTo>
                    <a:pt x="2161993" y="1758654"/>
                  </a:lnTo>
                  <a:lnTo>
                    <a:pt x="2036732" y="1888925"/>
                  </a:lnTo>
                  <a:lnTo>
                    <a:pt x="2011680" y="1898946"/>
                  </a:lnTo>
                  <a:lnTo>
                    <a:pt x="1986628" y="1891430"/>
                  </a:lnTo>
                  <a:lnTo>
                    <a:pt x="1956566" y="1868883"/>
                  </a:lnTo>
                  <a:lnTo>
                    <a:pt x="1908967" y="1848842"/>
                  </a:lnTo>
                  <a:lnTo>
                    <a:pt x="1826295" y="1833810"/>
                  </a:lnTo>
                  <a:lnTo>
                    <a:pt x="1680993" y="1821284"/>
                  </a:lnTo>
                  <a:lnTo>
                    <a:pt x="1505629" y="1811264"/>
                  </a:lnTo>
                  <a:lnTo>
                    <a:pt x="964504" y="1808758"/>
                  </a:lnTo>
                  <a:lnTo>
                    <a:pt x="120250" y="1808758"/>
                  </a:lnTo>
                  <a:lnTo>
                    <a:pt x="90188" y="1798738"/>
                  </a:lnTo>
                  <a:lnTo>
                    <a:pt x="45094" y="1763665"/>
                  </a:lnTo>
                  <a:lnTo>
                    <a:pt x="12526" y="1723581"/>
                  </a:lnTo>
                  <a:lnTo>
                    <a:pt x="0" y="1688508"/>
                  </a:lnTo>
                  <a:lnTo>
                    <a:pt x="0" y="1655941"/>
                  </a:lnTo>
                  <a:lnTo>
                    <a:pt x="12526" y="1635899"/>
                  </a:lnTo>
                  <a:lnTo>
                    <a:pt x="127766" y="1563248"/>
                  </a:lnTo>
                  <a:lnTo>
                    <a:pt x="318161" y="1565753"/>
                  </a:lnTo>
                  <a:lnTo>
                    <a:pt x="809182" y="1565753"/>
                  </a:lnTo>
                  <a:lnTo>
                    <a:pt x="984546" y="1565753"/>
                  </a:lnTo>
                  <a:lnTo>
                    <a:pt x="1450514" y="1563248"/>
                  </a:lnTo>
                  <a:lnTo>
                    <a:pt x="1635900" y="1568259"/>
                  </a:lnTo>
                  <a:lnTo>
                    <a:pt x="1989134" y="1565753"/>
                  </a:lnTo>
                  <a:lnTo>
                    <a:pt x="2024206" y="1555733"/>
                  </a:lnTo>
                  <a:lnTo>
                    <a:pt x="2034227" y="1538196"/>
                  </a:lnTo>
                  <a:lnTo>
                    <a:pt x="2046753" y="1488092"/>
                  </a:lnTo>
                  <a:lnTo>
                    <a:pt x="2051764" y="1442998"/>
                  </a:lnTo>
                  <a:lnTo>
                    <a:pt x="2046753" y="1365337"/>
                  </a:lnTo>
                  <a:lnTo>
                    <a:pt x="1946545" y="613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53;p359">
              <a:extLst>
                <a:ext uri="{FF2B5EF4-FFF2-40B4-BE49-F238E27FC236}">
                  <a16:creationId xmlns:a16="http://schemas.microsoft.com/office/drawing/2014/main" id="{F32E60AC-1BF8-6F4B-A97E-A3392601D71E}"/>
                </a:ext>
              </a:extLst>
            </p:cNvPr>
            <p:cNvSpPr/>
            <p:nvPr/>
          </p:nvSpPr>
          <p:spPr>
            <a:xfrm>
              <a:off x="4600575" y="2276475"/>
              <a:ext cx="1584325" cy="361950"/>
            </a:xfrm>
            <a:custGeom>
              <a:avLst/>
              <a:gdLst/>
              <a:ahLst/>
              <a:cxnLst/>
              <a:rect l="l" t="t" r="r" b="b"/>
              <a:pathLst>
                <a:path w="1583531" h="361950" extrusionOk="0">
                  <a:moveTo>
                    <a:pt x="492919" y="285750"/>
                  </a:moveTo>
                  <a:lnTo>
                    <a:pt x="45244" y="361950"/>
                  </a:lnTo>
                  <a:lnTo>
                    <a:pt x="0" y="261938"/>
                  </a:lnTo>
                  <a:lnTo>
                    <a:pt x="54769" y="171450"/>
                  </a:lnTo>
                  <a:lnTo>
                    <a:pt x="342900" y="145256"/>
                  </a:lnTo>
                  <a:lnTo>
                    <a:pt x="611981" y="109538"/>
                  </a:lnTo>
                  <a:lnTo>
                    <a:pt x="1019175" y="54769"/>
                  </a:lnTo>
                  <a:lnTo>
                    <a:pt x="1169194" y="38100"/>
                  </a:lnTo>
                  <a:lnTo>
                    <a:pt x="1209675" y="23813"/>
                  </a:lnTo>
                  <a:lnTo>
                    <a:pt x="1293019" y="4763"/>
                  </a:lnTo>
                  <a:lnTo>
                    <a:pt x="1373981" y="0"/>
                  </a:lnTo>
                  <a:lnTo>
                    <a:pt x="1512094" y="7144"/>
                  </a:lnTo>
                  <a:lnTo>
                    <a:pt x="1583531" y="126206"/>
                  </a:lnTo>
                  <a:lnTo>
                    <a:pt x="1500188" y="221456"/>
                  </a:lnTo>
                  <a:lnTo>
                    <a:pt x="1409700" y="204788"/>
                  </a:lnTo>
                  <a:lnTo>
                    <a:pt x="1293019" y="200025"/>
                  </a:lnTo>
                  <a:lnTo>
                    <a:pt x="1209675" y="202406"/>
                  </a:lnTo>
                  <a:lnTo>
                    <a:pt x="1002506" y="226219"/>
                  </a:lnTo>
                  <a:lnTo>
                    <a:pt x="492919" y="2857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54;p359">
              <a:extLst>
                <a:ext uri="{FF2B5EF4-FFF2-40B4-BE49-F238E27FC236}">
                  <a16:creationId xmlns:a16="http://schemas.microsoft.com/office/drawing/2014/main" id="{C86B9648-6F2E-404B-B891-00C6C149B537}"/>
                </a:ext>
              </a:extLst>
            </p:cNvPr>
            <p:cNvSpPr/>
            <p:nvPr/>
          </p:nvSpPr>
          <p:spPr>
            <a:xfrm>
              <a:off x="4605338" y="2925763"/>
              <a:ext cx="1574800" cy="331787"/>
            </a:xfrm>
            <a:custGeom>
              <a:avLst/>
              <a:gdLst/>
              <a:ahLst/>
              <a:cxnLst/>
              <a:rect l="l" t="t" r="r" b="b"/>
              <a:pathLst>
                <a:path w="1574006" h="330994" extrusionOk="0">
                  <a:moveTo>
                    <a:pt x="600075" y="252413"/>
                  </a:moveTo>
                  <a:lnTo>
                    <a:pt x="59531" y="330994"/>
                  </a:lnTo>
                  <a:lnTo>
                    <a:pt x="0" y="254794"/>
                  </a:lnTo>
                  <a:lnTo>
                    <a:pt x="57150" y="171450"/>
                  </a:lnTo>
                  <a:lnTo>
                    <a:pt x="369093" y="126207"/>
                  </a:lnTo>
                  <a:lnTo>
                    <a:pt x="854868" y="61913"/>
                  </a:lnTo>
                  <a:lnTo>
                    <a:pt x="1281112" y="21432"/>
                  </a:lnTo>
                  <a:lnTo>
                    <a:pt x="1500187" y="0"/>
                  </a:lnTo>
                  <a:lnTo>
                    <a:pt x="1574006" y="130969"/>
                  </a:lnTo>
                  <a:lnTo>
                    <a:pt x="1504950" y="183357"/>
                  </a:lnTo>
                  <a:lnTo>
                    <a:pt x="1145381" y="200025"/>
                  </a:lnTo>
                  <a:lnTo>
                    <a:pt x="600075" y="2524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55;p359">
              <a:extLst>
                <a:ext uri="{FF2B5EF4-FFF2-40B4-BE49-F238E27FC236}">
                  <a16:creationId xmlns:a16="http://schemas.microsoft.com/office/drawing/2014/main" id="{7E3E1ED5-C029-5840-92ED-7BD1CB03E247}"/>
                </a:ext>
              </a:extLst>
            </p:cNvPr>
            <p:cNvSpPr/>
            <p:nvPr/>
          </p:nvSpPr>
          <p:spPr>
            <a:xfrm rot="-5400000">
              <a:off x="5246688" y="2984500"/>
              <a:ext cx="257175" cy="1495425"/>
            </a:xfrm>
            <a:custGeom>
              <a:avLst/>
              <a:gdLst/>
              <a:ahLst/>
              <a:cxnLst/>
              <a:rect l="l" t="t" r="r" b="b"/>
              <a:pathLst>
                <a:path w="257175" h="1495425" extrusionOk="0">
                  <a:moveTo>
                    <a:pt x="54769" y="552450"/>
                  </a:moveTo>
                  <a:lnTo>
                    <a:pt x="0" y="40481"/>
                  </a:lnTo>
                  <a:lnTo>
                    <a:pt x="76200" y="0"/>
                  </a:lnTo>
                  <a:lnTo>
                    <a:pt x="161925" y="85725"/>
                  </a:lnTo>
                  <a:lnTo>
                    <a:pt x="209550" y="528638"/>
                  </a:lnTo>
                  <a:lnTo>
                    <a:pt x="226219" y="726281"/>
                  </a:lnTo>
                  <a:lnTo>
                    <a:pt x="235744" y="838200"/>
                  </a:lnTo>
                  <a:lnTo>
                    <a:pt x="252413" y="1114425"/>
                  </a:lnTo>
                  <a:cubicBezTo>
                    <a:pt x="254000" y="1235869"/>
                    <a:pt x="255588" y="1357312"/>
                    <a:pt x="257175" y="1478756"/>
                  </a:cubicBezTo>
                  <a:lnTo>
                    <a:pt x="154782" y="1495425"/>
                  </a:lnTo>
                  <a:lnTo>
                    <a:pt x="73819" y="1438275"/>
                  </a:lnTo>
                  <a:cubicBezTo>
                    <a:pt x="74613" y="1401763"/>
                    <a:pt x="75406" y="1365250"/>
                    <a:pt x="76200" y="1328738"/>
                  </a:cubicBezTo>
                  <a:lnTo>
                    <a:pt x="78582" y="1028700"/>
                  </a:lnTo>
                  <a:lnTo>
                    <a:pt x="71438" y="812006"/>
                  </a:lnTo>
                  <a:lnTo>
                    <a:pt x="54769" y="552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56;p359">
              <a:extLst>
                <a:ext uri="{FF2B5EF4-FFF2-40B4-BE49-F238E27FC236}">
                  <a16:creationId xmlns:a16="http://schemas.microsoft.com/office/drawing/2014/main" id="{C3030775-9867-9A46-AB21-0D591C1E39E2}"/>
                </a:ext>
              </a:extLst>
            </p:cNvPr>
            <p:cNvSpPr/>
            <p:nvPr/>
          </p:nvSpPr>
          <p:spPr>
            <a:xfrm>
              <a:off x="4756150" y="4383088"/>
              <a:ext cx="390525" cy="1749425"/>
            </a:xfrm>
            <a:custGeom>
              <a:avLst/>
              <a:gdLst/>
              <a:ahLst/>
              <a:cxnLst/>
              <a:rect l="l" t="t" r="r" b="b"/>
              <a:pathLst>
                <a:path w="390525" h="1747838" extrusionOk="0">
                  <a:moveTo>
                    <a:pt x="142875" y="654844"/>
                  </a:moveTo>
                  <a:lnTo>
                    <a:pt x="142875" y="297657"/>
                  </a:lnTo>
                  <a:cubicBezTo>
                    <a:pt x="142081" y="279401"/>
                    <a:pt x="141288" y="261144"/>
                    <a:pt x="140494" y="242888"/>
                  </a:cubicBezTo>
                  <a:lnTo>
                    <a:pt x="133350" y="207169"/>
                  </a:lnTo>
                  <a:lnTo>
                    <a:pt x="119063" y="176213"/>
                  </a:lnTo>
                  <a:lnTo>
                    <a:pt x="102394" y="147638"/>
                  </a:lnTo>
                  <a:lnTo>
                    <a:pt x="61913" y="111919"/>
                  </a:lnTo>
                  <a:lnTo>
                    <a:pt x="0" y="69057"/>
                  </a:lnTo>
                  <a:lnTo>
                    <a:pt x="92869" y="0"/>
                  </a:lnTo>
                  <a:lnTo>
                    <a:pt x="200025" y="38100"/>
                  </a:lnTo>
                  <a:lnTo>
                    <a:pt x="295275" y="123825"/>
                  </a:lnTo>
                  <a:lnTo>
                    <a:pt x="326232" y="159544"/>
                  </a:lnTo>
                  <a:lnTo>
                    <a:pt x="354807" y="200025"/>
                  </a:lnTo>
                  <a:lnTo>
                    <a:pt x="376238" y="242888"/>
                  </a:lnTo>
                  <a:lnTo>
                    <a:pt x="385763" y="285750"/>
                  </a:lnTo>
                  <a:lnTo>
                    <a:pt x="390525" y="340519"/>
                  </a:lnTo>
                  <a:cubicBezTo>
                    <a:pt x="388938" y="466725"/>
                    <a:pt x="387350" y="592932"/>
                    <a:pt x="385763" y="719138"/>
                  </a:cubicBezTo>
                  <a:lnTo>
                    <a:pt x="385763" y="1107282"/>
                  </a:lnTo>
                  <a:cubicBezTo>
                    <a:pt x="384969" y="1200944"/>
                    <a:pt x="384176" y="1294607"/>
                    <a:pt x="383382" y="1388269"/>
                  </a:cubicBezTo>
                  <a:lnTo>
                    <a:pt x="378619" y="1493044"/>
                  </a:lnTo>
                  <a:lnTo>
                    <a:pt x="364332" y="1581150"/>
                  </a:lnTo>
                  <a:lnTo>
                    <a:pt x="350044" y="1621632"/>
                  </a:lnTo>
                  <a:lnTo>
                    <a:pt x="316707" y="1688307"/>
                  </a:lnTo>
                  <a:lnTo>
                    <a:pt x="290513" y="1733550"/>
                  </a:lnTo>
                  <a:lnTo>
                    <a:pt x="273844" y="1747838"/>
                  </a:lnTo>
                  <a:lnTo>
                    <a:pt x="238125" y="1743075"/>
                  </a:lnTo>
                  <a:lnTo>
                    <a:pt x="204788" y="1731169"/>
                  </a:lnTo>
                  <a:lnTo>
                    <a:pt x="180975" y="1714500"/>
                  </a:lnTo>
                  <a:lnTo>
                    <a:pt x="169069" y="1693069"/>
                  </a:lnTo>
                  <a:lnTo>
                    <a:pt x="116682" y="1531144"/>
                  </a:lnTo>
                  <a:lnTo>
                    <a:pt x="76200" y="1369219"/>
                  </a:lnTo>
                  <a:lnTo>
                    <a:pt x="76200" y="1319213"/>
                  </a:lnTo>
                  <a:lnTo>
                    <a:pt x="107157" y="1173957"/>
                  </a:lnTo>
                  <a:lnTo>
                    <a:pt x="140494" y="1040607"/>
                  </a:lnTo>
                  <a:lnTo>
                    <a:pt x="145257" y="964407"/>
                  </a:lnTo>
                  <a:lnTo>
                    <a:pt x="142875" y="6548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961;p360">
            <a:extLst>
              <a:ext uri="{FF2B5EF4-FFF2-40B4-BE49-F238E27FC236}">
                <a16:creationId xmlns:a16="http://schemas.microsoft.com/office/drawing/2014/main" id="{1296A0D3-9E7E-6F4E-80E0-6F4CCEB26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865" y="1480306"/>
            <a:ext cx="442595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245"/>
          <p:cNvSpPr txBox="1"/>
          <p:nvPr/>
        </p:nvSpPr>
        <p:spPr>
          <a:xfrm>
            <a:off x="3080792" y="6551612"/>
            <a:ext cx="48726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役</a:t>
            </a:r>
            <a:endParaRPr/>
          </a:p>
        </p:txBody>
      </p:sp>
      <p:sp>
        <p:nvSpPr>
          <p:cNvPr id="2695" name="Google Shape;2695;p245"/>
          <p:cNvSpPr/>
          <p:nvPr/>
        </p:nvSpPr>
        <p:spPr>
          <a:xfrm>
            <a:off x="2563813" y="1547813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4938" h="1407318" extrusionOk="0">
                <a:moveTo>
                  <a:pt x="871538" y="800100"/>
                </a:moveTo>
                <a:lnTo>
                  <a:pt x="661988" y="978693"/>
                </a:lnTo>
                <a:lnTo>
                  <a:pt x="461963" y="1131093"/>
                </a:lnTo>
                <a:lnTo>
                  <a:pt x="316707" y="1228725"/>
                </a:lnTo>
                <a:lnTo>
                  <a:pt x="159544" y="1328737"/>
                </a:lnTo>
                <a:lnTo>
                  <a:pt x="40482" y="1400175"/>
                </a:lnTo>
                <a:lnTo>
                  <a:pt x="19050" y="1407318"/>
                </a:lnTo>
                <a:lnTo>
                  <a:pt x="7144" y="1402556"/>
                </a:lnTo>
                <a:lnTo>
                  <a:pt x="0" y="1388268"/>
                </a:lnTo>
                <a:lnTo>
                  <a:pt x="4763" y="1362075"/>
                </a:lnTo>
                <a:lnTo>
                  <a:pt x="28575" y="1333500"/>
                </a:lnTo>
                <a:lnTo>
                  <a:pt x="166688" y="1202531"/>
                </a:lnTo>
                <a:lnTo>
                  <a:pt x="350044" y="1035843"/>
                </a:lnTo>
                <a:lnTo>
                  <a:pt x="528638" y="852487"/>
                </a:lnTo>
                <a:lnTo>
                  <a:pt x="719138" y="652462"/>
                </a:lnTo>
                <a:lnTo>
                  <a:pt x="897732" y="433387"/>
                </a:lnTo>
                <a:lnTo>
                  <a:pt x="981075" y="300037"/>
                </a:lnTo>
                <a:lnTo>
                  <a:pt x="997744" y="242887"/>
                </a:lnTo>
                <a:lnTo>
                  <a:pt x="995363" y="214312"/>
                </a:lnTo>
                <a:lnTo>
                  <a:pt x="983457" y="176212"/>
                </a:lnTo>
                <a:lnTo>
                  <a:pt x="969169" y="142875"/>
                </a:lnTo>
                <a:lnTo>
                  <a:pt x="940594" y="109537"/>
                </a:lnTo>
                <a:lnTo>
                  <a:pt x="914400" y="88106"/>
                </a:lnTo>
                <a:lnTo>
                  <a:pt x="881063" y="61912"/>
                </a:lnTo>
                <a:lnTo>
                  <a:pt x="864394" y="45243"/>
                </a:lnTo>
                <a:lnTo>
                  <a:pt x="857250" y="28575"/>
                </a:lnTo>
                <a:lnTo>
                  <a:pt x="859632" y="9525"/>
                </a:lnTo>
                <a:lnTo>
                  <a:pt x="871538" y="0"/>
                </a:lnTo>
                <a:lnTo>
                  <a:pt x="888207" y="2381"/>
                </a:lnTo>
                <a:lnTo>
                  <a:pt x="933450" y="11906"/>
                </a:lnTo>
                <a:lnTo>
                  <a:pt x="1028700" y="33337"/>
                </a:lnTo>
                <a:lnTo>
                  <a:pt x="1088232" y="54768"/>
                </a:lnTo>
                <a:lnTo>
                  <a:pt x="1162050" y="88106"/>
                </a:lnTo>
                <a:lnTo>
                  <a:pt x="1216819" y="121443"/>
                </a:lnTo>
                <a:lnTo>
                  <a:pt x="1247775" y="147637"/>
                </a:lnTo>
                <a:lnTo>
                  <a:pt x="1297782" y="195262"/>
                </a:lnTo>
                <a:lnTo>
                  <a:pt x="1335882" y="238125"/>
                </a:lnTo>
                <a:lnTo>
                  <a:pt x="1371600" y="292893"/>
                </a:lnTo>
                <a:lnTo>
                  <a:pt x="1395413" y="333375"/>
                </a:lnTo>
                <a:lnTo>
                  <a:pt x="1404938" y="359568"/>
                </a:lnTo>
                <a:lnTo>
                  <a:pt x="1402557" y="381000"/>
                </a:lnTo>
                <a:lnTo>
                  <a:pt x="1388269" y="402431"/>
                </a:lnTo>
                <a:lnTo>
                  <a:pt x="1357313" y="414337"/>
                </a:lnTo>
                <a:lnTo>
                  <a:pt x="1288257" y="431006"/>
                </a:lnTo>
                <a:lnTo>
                  <a:pt x="1231107" y="464343"/>
                </a:lnTo>
                <a:lnTo>
                  <a:pt x="1095375" y="585787"/>
                </a:lnTo>
                <a:lnTo>
                  <a:pt x="871538" y="800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245"/>
          <p:cNvSpPr/>
          <p:nvPr/>
        </p:nvSpPr>
        <p:spPr>
          <a:xfrm>
            <a:off x="2452688" y="2487613"/>
            <a:ext cx="1554162" cy="2009775"/>
          </a:xfrm>
          <a:custGeom>
            <a:avLst/>
            <a:gdLst/>
            <a:ahLst/>
            <a:cxnLst/>
            <a:rect l="l" t="t" r="r" b="b"/>
            <a:pathLst>
              <a:path w="1553951" h="2011151" extrusionOk="0">
                <a:moveTo>
                  <a:pt x="1041253" y="647480"/>
                </a:moveTo>
                <a:lnTo>
                  <a:pt x="890615" y="882687"/>
                </a:lnTo>
                <a:lnTo>
                  <a:pt x="766404" y="1075609"/>
                </a:lnTo>
                <a:lnTo>
                  <a:pt x="570839" y="1337244"/>
                </a:lnTo>
                <a:lnTo>
                  <a:pt x="393773" y="1556594"/>
                </a:lnTo>
                <a:lnTo>
                  <a:pt x="232564" y="1728374"/>
                </a:lnTo>
                <a:lnTo>
                  <a:pt x="79283" y="1886941"/>
                </a:lnTo>
                <a:lnTo>
                  <a:pt x="15856" y="1950367"/>
                </a:lnTo>
                <a:lnTo>
                  <a:pt x="2643" y="1974152"/>
                </a:lnTo>
                <a:lnTo>
                  <a:pt x="0" y="2000580"/>
                </a:lnTo>
                <a:lnTo>
                  <a:pt x="10571" y="2011151"/>
                </a:lnTo>
                <a:lnTo>
                  <a:pt x="34356" y="2008509"/>
                </a:lnTo>
                <a:lnTo>
                  <a:pt x="110996" y="1960939"/>
                </a:lnTo>
                <a:lnTo>
                  <a:pt x="335632" y="1775944"/>
                </a:lnTo>
                <a:lnTo>
                  <a:pt x="541769" y="1577736"/>
                </a:lnTo>
                <a:lnTo>
                  <a:pt x="721477" y="1400670"/>
                </a:lnTo>
                <a:lnTo>
                  <a:pt x="935542" y="1165463"/>
                </a:lnTo>
                <a:lnTo>
                  <a:pt x="1025396" y="1072966"/>
                </a:lnTo>
                <a:lnTo>
                  <a:pt x="1191891" y="835117"/>
                </a:lnTo>
                <a:lnTo>
                  <a:pt x="1387456" y="549697"/>
                </a:lnTo>
                <a:lnTo>
                  <a:pt x="1419170" y="496841"/>
                </a:lnTo>
                <a:lnTo>
                  <a:pt x="1437669" y="488913"/>
                </a:lnTo>
                <a:lnTo>
                  <a:pt x="1482596" y="486270"/>
                </a:lnTo>
                <a:lnTo>
                  <a:pt x="1519595" y="473057"/>
                </a:lnTo>
                <a:lnTo>
                  <a:pt x="1543380" y="454557"/>
                </a:lnTo>
                <a:lnTo>
                  <a:pt x="1551308" y="433415"/>
                </a:lnTo>
                <a:lnTo>
                  <a:pt x="1553951" y="401702"/>
                </a:lnTo>
                <a:lnTo>
                  <a:pt x="1540737" y="359417"/>
                </a:lnTo>
                <a:lnTo>
                  <a:pt x="1501096" y="285420"/>
                </a:lnTo>
                <a:lnTo>
                  <a:pt x="1442955" y="198208"/>
                </a:lnTo>
                <a:lnTo>
                  <a:pt x="1374243" y="132139"/>
                </a:lnTo>
                <a:lnTo>
                  <a:pt x="1347815" y="97783"/>
                </a:lnTo>
                <a:lnTo>
                  <a:pt x="1287031" y="52855"/>
                </a:lnTo>
                <a:lnTo>
                  <a:pt x="1239461" y="26428"/>
                </a:lnTo>
                <a:lnTo>
                  <a:pt x="1186606" y="7928"/>
                </a:lnTo>
                <a:lnTo>
                  <a:pt x="1149607" y="0"/>
                </a:lnTo>
                <a:lnTo>
                  <a:pt x="1131107" y="0"/>
                </a:lnTo>
                <a:lnTo>
                  <a:pt x="1104680" y="0"/>
                </a:lnTo>
                <a:lnTo>
                  <a:pt x="1094108" y="18499"/>
                </a:lnTo>
                <a:lnTo>
                  <a:pt x="1099394" y="55498"/>
                </a:lnTo>
                <a:lnTo>
                  <a:pt x="1117893" y="81926"/>
                </a:lnTo>
                <a:lnTo>
                  <a:pt x="1152250" y="118925"/>
                </a:lnTo>
                <a:lnTo>
                  <a:pt x="1178677" y="153281"/>
                </a:lnTo>
                <a:lnTo>
                  <a:pt x="1205105" y="190280"/>
                </a:lnTo>
                <a:lnTo>
                  <a:pt x="1218319" y="224636"/>
                </a:lnTo>
                <a:lnTo>
                  <a:pt x="1223604" y="258992"/>
                </a:lnTo>
                <a:lnTo>
                  <a:pt x="1213033" y="301276"/>
                </a:lnTo>
                <a:lnTo>
                  <a:pt x="1170749" y="420201"/>
                </a:lnTo>
                <a:lnTo>
                  <a:pt x="1041253" y="6474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245"/>
          <p:cNvSpPr/>
          <p:nvPr/>
        </p:nvSpPr>
        <p:spPr>
          <a:xfrm>
            <a:off x="4398963" y="1731963"/>
            <a:ext cx="682625" cy="1600200"/>
          </a:xfrm>
          <a:custGeom>
            <a:avLst/>
            <a:gdLst/>
            <a:ahLst/>
            <a:cxnLst/>
            <a:rect l="l" t="t" r="r" b="b"/>
            <a:pathLst>
              <a:path w="683419" h="1600200" extrusionOk="0">
                <a:moveTo>
                  <a:pt x="378619" y="559594"/>
                </a:moveTo>
                <a:lnTo>
                  <a:pt x="395287" y="357187"/>
                </a:lnTo>
                <a:lnTo>
                  <a:pt x="395287" y="295275"/>
                </a:lnTo>
                <a:lnTo>
                  <a:pt x="392906" y="250031"/>
                </a:lnTo>
                <a:lnTo>
                  <a:pt x="383381" y="223837"/>
                </a:lnTo>
                <a:lnTo>
                  <a:pt x="354806" y="188119"/>
                </a:lnTo>
                <a:lnTo>
                  <a:pt x="323850" y="157162"/>
                </a:lnTo>
                <a:lnTo>
                  <a:pt x="261937" y="109537"/>
                </a:lnTo>
                <a:lnTo>
                  <a:pt x="219075" y="78581"/>
                </a:lnTo>
                <a:lnTo>
                  <a:pt x="204787" y="61912"/>
                </a:lnTo>
                <a:lnTo>
                  <a:pt x="190500" y="38100"/>
                </a:lnTo>
                <a:lnTo>
                  <a:pt x="195262" y="21431"/>
                </a:lnTo>
                <a:lnTo>
                  <a:pt x="211931" y="9525"/>
                </a:lnTo>
                <a:lnTo>
                  <a:pt x="273844" y="2381"/>
                </a:lnTo>
                <a:lnTo>
                  <a:pt x="354806" y="0"/>
                </a:lnTo>
                <a:lnTo>
                  <a:pt x="416719" y="7144"/>
                </a:lnTo>
                <a:lnTo>
                  <a:pt x="485775" y="30956"/>
                </a:lnTo>
                <a:lnTo>
                  <a:pt x="531019" y="54769"/>
                </a:lnTo>
                <a:lnTo>
                  <a:pt x="578644" y="85725"/>
                </a:lnTo>
                <a:lnTo>
                  <a:pt x="633412" y="133350"/>
                </a:lnTo>
                <a:lnTo>
                  <a:pt x="676275" y="176212"/>
                </a:lnTo>
                <a:lnTo>
                  <a:pt x="683419" y="245269"/>
                </a:lnTo>
                <a:lnTo>
                  <a:pt x="650081" y="445294"/>
                </a:lnTo>
                <a:lnTo>
                  <a:pt x="616744" y="631031"/>
                </a:lnTo>
                <a:lnTo>
                  <a:pt x="581025" y="790575"/>
                </a:lnTo>
                <a:lnTo>
                  <a:pt x="545306" y="900112"/>
                </a:lnTo>
                <a:lnTo>
                  <a:pt x="495300" y="1028700"/>
                </a:lnTo>
                <a:lnTo>
                  <a:pt x="402431" y="1178719"/>
                </a:lnTo>
                <a:lnTo>
                  <a:pt x="245269" y="1376362"/>
                </a:lnTo>
                <a:lnTo>
                  <a:pt x="121444" y="1516856"/>
                </a:lnTo>
                <a:lnTo>
                  <a:pt x="47625" y="1593056"/>
                </a:lnTo>
                <a:lnTo>
                  <a:pt x="30956" y="1600200"/>
                </a:lnTo>
                <a:lnTo>
                  <a:pt x="16669" y="1600200"/>
                </a:lnTo>
                <a:lnTo>
                  <a:pt x="0" y="1590675"/>
                </a:lnTo>
                <a:lnTo>
                  <a:pt x="0" y="1566862"/>
                </a:lnTo>
                <a:lnTo>
                  <a:pt x="23812" y="1521619"/>
                </a:lnTo>
                <a:lnTo>
                  <a:pt x="95250" y="1409700"/>
                </a:lnTo>
                <a:lnTo>
                  <a:pt x="183356" y="1252537"/>
                </a:lnTo>
                <a:lnTo>
                  <a:pt x="283369" y="1019175"/>
                </a:lnTo>
                <a:lnTo>
                  <a:pt x="340519" y="823912"/>
                </a:lnTo>
                <a:lnTo>
                  <a:pt x="378619" y="559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245"/>
          <p:cNvSpPr/>
          <p:nvPr/>
        </p:nvSpPr>
        <p:spPr>
          <a:xfrm>
            <a:off x="4586288" y="3341688"/>
            <a:ext cx="1806575" cy="530225"/>
          </a:xfrm>
          <a:custGeom>
            <a:avLst/>
            <a:gdLst/>
            <a:ahLst/>
            <a:cxnLst/>
            <a:rect l="l" t="t" r="r" b="b"/>
            <a:pathLst>
              <a:path w="1807368" h="531019" extrusionOk="0">
                <a:moveTo>
                  <a:pt x="842962" y="200025"/>
                </a:moveTo>
                <a:lnTo>
                  <a:pt x="611981" y="254794"/>
                </a:lnTo>
                <a:lnTo>
                  <a:pt x="423862" y="302419"/>
                </a:lnTo>
                <a:lnTo>
                  <a:pt x="359568" y="316706"/>
                </a:lnTo>
                <a:lnTo>
                  <a:pt x="316706" y="326231"/>
                </a:lnTo>
                <a:lnTo>
                  <a:pt x="266700" y="330994"/>
                </a:lnTo>
                <a:lnTo>
                  <a:pt x="207168" y="326231"/>
                </a:lnTo>
                <a:lnTo>
                  <a:pt x="150018" y="314325"/>
                </a:lnTo>
                <a:lnTo>
                  <a:pt x="107156" y="300037"/>
                </a:lnTo>
                <a:lnTo>
                  <a:pt x="59531" y="278606"/>
                </a:lnTo>
                <a:lnTo>
                  <a:pt x="40481" y="269081"/>
                </a:lnTo>
                <a:lnTo>
                  <a:pt x="9525" y="261937"/>
                </a:lnTo>
                <a:lnTo>
                  <a:pt x="0" y="269081"/>
                </a:lnTo>
                <a:lnTo>
                  <a:pt x="0" y="292894"/>
                </a:lnTo>
                <a:lnTo>
                  <a:pt x="4762" y="309562"/>
                </a:lnTo>
                <a:lnTo>
                  <a:pt x="38100" y="345281"/>
                </a:lnTo>
                <a:lnTo>
                  <a:pt x="90487" y="388144"/>
                </a:lnTo>
                <a:lnTo>
                  <a:pt x="157162" y="433387"/>
                </a:lnTo>
                <a:lnTo>
                  <a:pt x="245268" y="478631"/>
                </a:lnTo>
                <a:lnTo>
                  <a:pt x="314325" y="502444"/>
                </a:lnTo>
                <a:lnTo>
                  <a:pt x="340518" y="514350"/>
                </a:lnTo>
                <a:lnTo>
                  <a:pt x="359568" y="521494"/>
                </a:lnTo>
                <a:lnTo>
                  <a:pt x="383381" y="531019"/>
                </a:lnTo>
                <a:lnTo>
                  <a:pt x="414337" y="528637"/>
                </a:lnTo>
                <a:lnTo>
                  <a:pt x="445293" y="516731"/>
                </a:lnTo>
                <a:lnTo>
                  <a:pt x="471487" y="497681"/>
                </a:lnTo>
                <a:lnTo>
                  <a:pt x="485775" y="483394"/>
                </a:lnTo>
                <a:lnTo>
                  <a:pt x="702468" y="428625"/>
                </a:lnTo>
                <a:lnTo>
                  <a:pt x="1090612" y="314325"/>
                </a:lnTo>
                <a:lnTo>
                  <a:pt x="1297781" y="245269"/>
                </a:lnTo>
                <a:lnTo>
                  <a:pt x="1316831" y="242887"/>
                </a:lnTo>
                <a:lnTo>
                  <a:pt x="1335881" y="242887"/>
                </a:lnTo>
                <a:lnTo>
                  <a:pt x="1357312" y="250031"/>
                </a:lnTo>
                <a:lnTo>
                  <a:pt x="1704975" y="321469"/>
                </a:lnTo>
                <a:lnTo>
                  <a:pt x="1738312" y="288131"/>
                </a:lnTo>
                <a:lnTo>
                  <a:pt x="1771650" y="264319"/>
                </a:lnTo>
                <a:lnTo>
                  <a:pt x="1795462" y="252412"/>
                </a:lnTo>
                <a:lnTo>
                  <a:pt x="1804987" y="240506"/>
                </a:lnTo>
                <a:lnTo>
                  <a:pt x="1807368" y="223837"/>
                </a:lnTo>
                <a:lnTo>
                  <a:pt x="1807368" y="200025"/>
                </a:lnTo>
                <a:lnTo>
                  <a:pt x="1797843" y="180975"/>
                </a:lnTo>
                <a:lnTo>
                  <a:pt x="1766887" y="161925"/>
                </a:lnTo>
                <a:lnTo>
                  <a:pt x="1700212" y="135731"/>
                </a:lnTo>
                <a:lnTo>
                  <a:pt x="1619250" y="88106"/>
                </a:lnTo>
                <a:lnTo>
                  <a:pt x="1493043" y="23812"/>
                </a:lnTo>
                <a:lnTo>
                  <a:pt x="1454943" y="4762"/>
                </a:lnTo>
                <a:lnTo>
                  <a:pt x="1433512" y="0"/>
                </a:lnTo>
                <a:lnTo>
                  <a:pt x="1416843" y="11906"/>
                </a:lnTo>
                <a:lnTo>
                  <a:pt x="1393031" y="33337"/>
                </a:lnTo>
                <a:lnTo>
                  <a:pt x="1328737" y="73819"/>
                </a:lnTo>
                <a:lnTo>
                  <a:pt x="1238250" y="104775"/>
                </a:lnTo>
                <a:lnTo>
                  <a:pt x="1021556" y="157162"/>
                </a:lnTo>
                <a:lnTo>
                  <a:pt x="842962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245"/>
          <p:cNvSpPr/>
          <p:nvPr/>
        </p:nvSpPr>
        <p:spPr>
          <a:xfrm>
            <a:off x="3251200" y="3530600"/>
            <a:ext cx="365125" cy="2444750"/>
          </a:xfrm>
          <a:custGeom>
            <a:avLst/>
            <a:gdLst/>
            <a:ahLst/>
            <a:cxnLst/>
            <a:rect l="l" t="t" r="r" b="b"/>
            <a:pathLst>
              <a:path w="365125" h="2444750" extrusionOk="0">
                <a:moveTo>
                  <a:pt x="139700" y="615950"/>
                </a:moveTo>
                <a:lnTo>
                  <a:pt x="155575" y="250825"/>
                </a:lnTo>
                <a:lnTo>
                  <a:pt x="149225" y="209550"/>
                </a:lnTo>
                <a:lnTo>
                  <a:pt x="130175" y="168275"/>
                </a:lnTo>
                <a:lnTo>
                  <a:pt x="88900" y="107950"/>
                </a:lnTo>
                <a:lnTo>
                  <a:pt x="69850" y="0"/>
                </a:lnTo>
                <a:lnTo>
                  <a:pt x="225425" y="38100"/>
                </a:lnTo>
                <a:lnTo>
                  <a:pt x="314325" y="101600"/>
                </a:lnTo>
                <a:lnTo>
                  <a:pt x="339725" y="130175"/>
                </a:lnTo>
                <a:lnTo>
                  <a:pt x="355600" y="177800"/>
                </a:lnTo>
                <a:lnTo>
                  <a:pt x="365125" y="247650"/>
                </a:lnTo>
                <a:lnTo>
                  <a:pt x="355600" y="292100"/>
                </a:lnTo>
                <a:lnTo>
                  <a:pt x="339725" y="682625"/>
                </a:lnTo>
                <a:lnTo>
                  <a:pt x="295275" y="1676400"/>
                </a:lnTo>
                <a:lnTo>
                  <a:pt x="288925" y="1778000"/>
                </a:lnTo>
                <a:lnTo>
                  <a:pt x="295275" y="1831975"/>
                </a:lnTo>
                <a:lnTo>
                  <a:pt x="307975" y="2003425"/>
                </a:lnTo>
                <a:cubicBezTo>
                  <a:pt x="309033" y="2070100"/>
                  <a:pt x="310092" y="2136775"/>
                  <a:pt x="311150" y="2203450"/>
                </a:cubicBezTo>
                <a:lnTo>
                  <a:pt x="304800" y="2257425"/>
                </a:lnTo>
                <a:lnTo>
                  <a:pt x="292100" y="2314575"/>
                </a:lnTo>
                <a:lnTo>
                  <a:pt x="269875" y="2378075"/>
                </a:lnTo>
                <a:lnTo>
                  <a:pt x="238125" y="2422525"/>
                </a:lnTo>
                <a:lnTo>
                  <a:pt x="215900" y="2441575"/>
                </a:lnTo>
                <a:lnTo>
                  <a:pt x="203200" y="2444750"/>
                </a:lnTo>
                <a:lnTo>
                  <a:pt x="180975" y="2435225"/>
                </a:lnTo>
                <a:lnTo>
                  <a:pt x="142875" y="2400300"/>
                </a:lnTo>
                <a:lnTo>
                  <a:pt x="98425" y="2314575"/>
                </a:lnTo>
                <a:lnTo>
                  <a:pt x="38100" y="2152650"/>
                </a:lnTo>
                <a:lnTo>
                  <a:pt x="0" y="2032000"/>
                </a:lnTo>
                <a:lnTo>
                  <a:pt x="0" y="2012950"/>
                </a:lnTo>
                <a:lnTo>
                  <a:pt x="9525" y="1978025"/>
                </a:lnTo>
                <a:lnTo>
                  <a:pt x="50800" y="1835150"/>
                </a:lnTo>
                <a:lnTo>
                  <a:pt x="66675" y="1765300"/>
                </a:lnTo>
                <a:lnTo>
                  <a:pt x="82550" y="1533525"/>
                </a:lnTo>
                <a:lnTo>
                  <a:pt x="114300" y="1120775"/>
                </a:lnTo>
                <a:lnTo>
                  <a:pt x="139700" y="615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245"/>
          <p:cNvSpPr/>
          <p:nvPr/>
        </p:nvSpPr>
        <p:spPr>
          <a:xfrm>
            <a:off x="4789488" y="1624013"/>
            <a:ext cx="2420937" cy="1412875"/>
          </a:xfrm>
          <a:custGeom>
            <a:avLst/>
            <a:gdLst/>
            <a:ahLst/>
            <a:cxnLst/>
            <a:rect l="l" t="t" r="r" b="b"/>
            <a:pathLst>
              <a:path w="2421731" h="1412081" extrusionOk="0">
                <a:moveTo>
                  <a:pt x="697706" y="123825"/>
                </a:moveTo>
                <a:lnTo>
                  <a:pt x="576262" y="154781"/>
                </a:lnTo>
                <a:lnTo>
                  <a:pt x="442912" y="192881"/>
                </a:lnTo>
                <a:lnTo>
                  <a:pt x="309562" y="214312"/>
                </a:lnTo>
                <a:lnTo>
                  <a:pt x="209550" y="223837"/>
                </a:lnTo>
                <a:lnTo>
                  <a:pt x="0" y="228600"/>
                </a:lnTo>
                <a:lnTo>
                  <a:pt x="269081" y="357187"/>
                </a:lnTo>
                <a:lnTo>
                  <a:pt x="502444" y="321468"/>
                </a:lnTo>
                <a:lnTo>
                  <a:pt x="792956" y="266700"/>
                </a:lnTo>
                <a:lnTo>
                  <a:pt x="890587" y="245268"/>
                </a:lnTo>
                <a:lnTo>
                  <a:pt x="919162" y="240506"/>
                </a:lnTo>
                <a:lnTo>
                  <a:pt x="938212" y="240506"/>
                </a:lnTo>
                <a:lnTo>
                  <a:pt x="950119" y="245268"/>
                </a:lnTo>
                <a:lnTo>
                  <a:pt x="964406" y="257175"/>
                </a:lnTo>
                <a:lnTo>
                  <a:pt x="973931" y="273843"/>
                </a:lnTo>
                <a:lnTo>
                  <a:pt x="981075" y="314325"/>
                </a:lnTo>
                <a:lnTo>
                  <a:pt x="976312" y="528637"/>
                </a:lnTo>
                <a:lnTo>
                  <a:pt x="962025" y="954881"/>
                </a:lnTo>
                <a:lnTo>
                  <a:pt x="966787" y="1021556"/>
                </a:lnTo>
                <a:lnTo>
                  <a:pt x="971550" y="1071562"/>
                </a:lnTo>
                <a:lnTo>
                  <a:pt x="988219" y="1159668"/>
                </a:lnTo>
                <a:lnTo>
                  <a:pt x="1007269" y="1228725"/>
                </a:lnTo>
                <a:lnTo>
                  <a:pt x="1033462" y="1281112"/>
                </a:lnTo>
                <a:lnTo>
                  <a:pt x="1050131" y="1302543"/>
                </a:lnTo>
                <a:lnTo>
                  <a:pt x="1066800" y="1316831"/>
                </a:lnTo>
                <a:lnTo>
                  <a:pt x="1092994" y="1331118"/>
                </a:lnTo>
                <a:lnTo>
                  <a:pt x="1140619" y="1350168"/>
                </a:lnTo>
                <a:lnTo>
                  <a:pt x="1221581" y="1373981"/>
                </a:lnTo>
                <a:lnTo>
                  <a:pt x="1397794" y="1395412"/>
                </a:lnTo>
                <a:lnTo>
                  <a:pt x="1614487" y="1412081"/>
                </a:lnTo>
                <a:lnTo>
                  <a:pt x="1790700" y="1412081"/>
                </a:lnTo>
                <a:lnTo>
                  <a:pt x="1985962" y="1400175"/>
                </a:lnTo>
                <a:lnTo>
                  <a:pt x="2138362" y="1378743"/>
                </a:lnTo>
                <a:lnTo>
                  <a:pt x="2228850" y="1359693"/>
                </a:lnTo>
                <a:lnTo>
                  <a:pt x="2293144" y="1338262"/>
                </a:lnTo>
                <a:lnTo>
                  <a:pt x="2345531" y="1314450"/>
                </a:lnTo>
                <a:lnTo>
                  <a:pt x="2390775" y="1283493"/>
                </a:lnTo>
                <a:lnTo>
                  <a:pt x="2416969" y="1257300"/>
                </a:lnTo>
                <a:lnTo>
                  <a:pt x="2421731" y="1235868"/>
                </a:lnTo>
                <a:lnTo>
                  <a:pt x="2421731" y="1214437"/>
                </a:lnTo>
                <a:lnTo>
                  <a:pt x="2412206" y="1188243"/>
                </a:lnTo>
                <a:lnTo>
                  <a:pt x="2388394" y="1169193"/>
                </a:lnTo>
                <a:lnTo>
                  <a:pt x="2352675" y="1145381"/>
                </a:lnTo>
                <a:lnTo>
                  <a:pt x="1931194" y="1162050"/>
                </a:lnTo>
                <a:lnTo>
                  <a:pt x="1774031" y="1176337"/>
                </a:lnTo>
                <a:lnTo>
                  <a:pt x="1545431" y="1190625"/>
                </a:lnTo>
                <a:lnTo>
                  <a:pt x="1383506" y="1188243"/>
                </a:lnTo>
                <a:lnTo>
                  <a:pt x="1323975" y="1181100"/>
                </a:lnTo>
                <a:lnTo>
                  <a:pt x="1276350" y="1169193"/>
                </a:lnTo>
                <a:lnTo>
                  <a:pt x="1240631" y="1152525"/>
                </a:lnTo>
                <a:lnTo>
                  <a:pt x="1223962" y="1135856"/>
                </a:lnTo>
                <a:lnTo>
                  <a:pt x="1200150" y="1104900"/>
                </a:lnTo>
                <a:lnTo>
                  <a:pt x="1190625" y="1066800"/>
                </a:lnTo>
                <a:lnTo>
                  <a:pt x="1181100" y="995362"/>
                </a:lnTo>
                <a:lnTo>
                  <a:pt x="1200150" y="762000"/>
                </a:lnTo>
                <a:lnTo>
                  <a:pt x="1228725" y="600075"/>
                </a:lnTo>
                <a:lnTo>
                  <a:pt x="1231106" y="552450"/>
                </a:lnTo>
                <a:lnTo>
                  <a:pt x="1240631" y="495300"/>
                </a:lnTo>
                <a:lnTo>
                  <a:pt x="1252537" y="450056"/>
                </a:lnTo>
                <a:lnTo>
                  <a:pt x="1269206" y="402431"/>
                </a:lnTo>
                <a:lnTo>
                  <a:pt x="1295400" y="354806"/>
                </a:lnTo>
                <a:lnTo>
                  <a:pt x="1333500" y="309562"/>
                </a:lnTo>
                <a:lnTo>
                  <a:pt x="1345406" y="285750"/>
                </a:lnTo>
                <a:lnTo>
                  <a:pt x="1352550" y="269081"/>
                </a:lnTo>
                <a:lnTo>
                  <a:pt x="1352550" y="245268"/>
                </a:lnTo>
                <a:lnTo>
                  <a:pt x="1350169" y="219075"/>
                </a:lnTo>
                <a:lnTo>
                  <a:pt x="1340644" y="190500"/>
                </a:lnTo>
                <a:lnTo>
                  <a:pt x="1316831" y="157162"/>
                </a:lnTo>
                <a:lnTo>
                  <a:pt x="1240631" y="102393"/>
                </a:lnTo>
                <a:lnTo>
                  <a:pt x="1133475" y="40481"/>
                </a:lnTo>
                <a:lnTo>
                  <a:pt x="1042987" y="0"/>
                </a:lnTo>
                <a:lnTo>
                  <a:pt x="1012031" y="2381"/>
                </a:lnTo>
                <a:lnTo>
                  <a:pt x="928687" y="30956"/>
                </a:lnTo>
                <a:lnTo>
                  <a:pt x="873919" y="59531"/>
                </a:lnTo>
                <a:lnTo>
                  <a:pt x="821531" y="88106"/>
                </a:lnTo>
                <a:lnTo>
                  <a:pt x="697706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245"/>
          <p:cNvSpPr/>
          <p:nvPr/>
        </p:nvSpPr>
        <p:spPr>
          <a:xfrm>
            <a:off x="6653213" y="1990725"/>
            <a:ext cx="527050" cy="811213"/>
          </a:xfrm>
          <a:custGeom>
            <a:avLst/>
            <a:gdLst/>
            <a:ahLst/>
            <a:cxnLst/>
            <a:rect l="l" t="t" r="r" b="b"/>
            <a:pathLst>
              <a:path w="526256" h="812006" extrusionOk="0">
                <a:moveTo>
                  <a:pt x="364331" y="130969"/>
                </a:moveTo>
                <a:lnTo>
                  <a:pt x="288131" y="459581"/>
                </a:lnTo>
                <a:lnTo>
                  <a:pt x="238125" y="621506"/>
                </a:lnTo>
                <a:lnTo>
                  <a:pt x="221456" y="664369"/>
                </a:lnTo>
                <a:lnTo>
                  <a:pt x="202406" y="702469"/>
                </a:lnTo>
                <a:lnTo>
                  <a:pt x="171450" y="738188"/>
                </a:lnTo>
                <a:lnTo>
                  <a:pt x="140493" y="766763"/>
                </a:lnTo>
                <a:lnTo>
                  <a:pt x="100012" y="785813"/>
                </a:lnTo>
                <a:lnTo>
                  <a:pt x="0" y="812006"/>
                </a:lnTo>
                <a:lnTo>
                  <a:pt x="526256" y="807244"/>
                </a:lnTo>
                <a:lnTo>
                  <a:pt x="471487" y="762000"/>
                </a:lnTo>
                <a:lnTo>
                  <a:pt x="457200" y="745331"/>
                </a:lnTo>
                <a:lnTo>
                  <a:pt x="438150" y="719138"/>
                </a:lnTo>
                <a:lnTo>
                  <a:pt x="426243" y="692944"/>
                </a:lnTo>
                <a:lnTo>
                  <a:pt x="416718" y="642938"/>
                </a:lnTo>
                <a:lnTo>
                  <a:pt x="416718" y="528638"/>
                </a:lnTo>
                <a:lnTo>
                  <a:pt x="431006" y="259556"/>
                </a:lnTo>
                <a:lnTo>
                  <a:pt x="438150" y="33338"/>
                </a:lnTo>
                <a:lnTo>
                  <a:pt x="435768" y="9525"/>
                </a:lnTo>
                <a:lnTo>
                  <a:pt x="423862" y="0"/>
                </a:lnTo>
                <a:lnTo>
                  <a:pt x="400050" y="0"/>
                </a:lnTo>
                <a:lnTo>
                  <a:pt x="385762" y="14288"/>
                </a:lnTo>
                <a:lnTo>
                  <a:pt x="373856" y="64294"/>
                </a:lnTo>
                <a:lnTo>
                  <a:pt x="364331" y="130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245"/>
          <p:cNvSpPr/>
          <p:nvPr/>
        </p:nvSpPr>
        <p:spPr>
          <a:xfrm>
            <a:off x="3876675" y="3562350"/>
            <a:ext cx="2428875" cy="2381250"/>
          </a:xfrm>
          <a:custGeom>
            <a:avLst/>
            <a:gdLst/>
            <a:ahLst/>
            <a:cxnLst/>
            <a:rect l="l" t="t" r="r" b="b"/>
            <a:pathLst>
              <a:path w="2428875" h="2381250" extrusionOk="0">
                <a:moveTo>
                  <a:pt x="1930400" y="492125"/>
                </a:moveTo>
                <a:lnTo>
                  <a:pt x="1990725" y="365125"/>
                </a:lnTo>
                <a:lnTo>
                  <a:pt x="2044700" y="241300"/>
                </a:lnTo>
                <a:lnTo>
                  <a:pt x="2089150" y="130175"/>
                </a:lnTo>
                <a:lnTo>
                  <a:pt x="2098675" y="104775"/>
                </a:lnTo>
                <a:lnTo>
                  <a:pt x="2098675" y="85725"/>
                </a:lnTo>
                <a:lnTo>
                  <a:pt x="2089150" y="50800"/>
                </a:lnTo>
                <a:lnTo>
                  <a:pt x="2047875" y="0"/>
                </a:lnTo>
                <a:lnTo>
                  <a:pt x="2428875" y="79375"/>
                </a:lnTo>
                <a:lnTo>
                  <a:pt x="2387600" y="139700"/>
                </a:lnTo>
                <a:lnTo>
                  <a:pt x="2324100" y="282575"/>
                </a:lnTo>
                <a:lnTo>
                  <a:pt x="2228850" y="488950"/>
                </a:lnTo>
                <a:lnTo>
                  <a:pt x="2098675" y="736600"/>
                </a:lnTo>
                <a:lnTo>
                  <a:pt x="1936750" y="990600"/>
                </a:lnTo>
                <a:lnTo>
                  <a:pt x="1778000" y="1216025"/>
                </a:lnTo>
                <a:lnTo>
                  <a:pt x="1622425" y="1393825"/>
                </a:lnTo>
                <a:lnTo>
                  <a:pt x="1441450" y="1571625"/>
                </a:lnTo>
                <a:lnTo>
                  <a:pt x="1266825" y="1720850"/>
                </a:lnTo>
                <a:lnTo>
                  <a:pt x="1060450" y="1876425"/>
                </a:lnTo>
                <a:lnTo>
                  <a:pt x="857250" y="2006600"/>
                </a:lnTo>
                <a:lnTo>
                  <a:pt x="673100" y="2114550"/>
                </a:lnTo>
                <a:lnTo>
                  <a:pt x="473075" y="2212975"/>
                </a:lnTo>
                <a:lnTo>
                  <a:pt x="257175" y="2301875"/>
                </a:lnTo>
                <a:lnTo>
                  <a:pt x="95250" y="2355850"/>
                </a:lnTo>
                <a:lnTo>
                  <a:pt x="19050" y="2381250"/>
                </a:lnTo>
                <a:lnTo>
                  <a:pt x="9525" y="2378075"/>
                </a:lnTo>
                <a:lnTo>
                  <a:pt x="0" y="2359025"/>
                </a:lnTo>
                <a:lnTo>
                  <a:pt x="9525" y="2333625"/>
                </a:lnTo>
                <a:lnTo>
                  <a:pt x="28575" y="2314575"/>
                </a:lnTo>
                <a:lnTo>
                  <a:pt x="142875" y="2257425"/>
                </a:lnTo>
                <a:lnTo>
                  <a:pt x="342900" y="2143125"/>
                </a:lnTo>
                <a:lnTo>
                  <a:pt x="596900" y="1984375"/>
                </a:lnTo>
                <a:lnTo>
                  <a:pt x="866775" y="1793875"/>
                </a:lnTo>
                <a:lnTo>
                  <a:pt x="1127125" y="1581150"/>
                </a:lnTo>
                <a:lnTo>
                  <a:pt x="1403350" y="1308100"/>
                </a:lnTo>
                <a:lnTo>
                  <a:pt x="1511300" y="1184275"/>
                </a:lnTo>
                <a:lnTo>
                  <a:pt x="1657350" y="971550"/>
                </a:lnTo>
                <a:lnTo>
                  <a:pt x="1781175" y="777875"/>
                </a:lnTo>
                <a:lnTo>
                  <a:pt x="1930400" y="492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245"/>
          <p:cNvSpPr/>
          <p:nvPr/>
        </p:nvSpPr>
        <p:spPr>
          <a:xfrm>
            <a:off x="4437063" y="4124325"/>
            <a:ext cx="2976562" cy="1785938"/>
          </a:xfrm>
          <a:custGeom>
            <a:avLst/>
            <a:gdLst/>
            <a:ahLst/>
            <a:cxnLst/>
            <a:rect l="l" t="t" r="r" b="b"/>
            <a:pathLst>
              <a:path w="2976184" h="1786212" extrusionOk="0">
                <a:moveTo>
                  <a:pt x="819202" y="365760"/>
                </a:moveTo>
                <a:lnTo>
                  <a:pt x="1029639" y="516073"/>
                </a:lnTo>
                <a:lnTo>
                  <a:pt x="1267634" y="678911"/>
                </a:lnTo>
                <a:lnTo>
                  <a:pt x="1498113" y="841749"/>
                </a:lnTo>
                <a:lnTo>
                  <a:pt x="1723581" y="999577"/>
                </a:lnTo>
                <a:lnTo>
                  <a:pt x="1906461" y="1127343"/>
                </a:lnTo>
                <a:lnTo>
                  <a:pt x="2059279" y="1227551"/>
                </a:lnTo>
                <a:lnTo>
                  <a:pt x="2199570" y="1320244"/>
                </a:lnTo>
                <a:lnTo>
                  <a:pt x="2254685" y="1355316"/>
                </a:lnTo>
                <a:lnTo>
                  <a:pt x="2394976" y="1425462"/>
                </a:lnTo>
                <a:lnTo>
                  <a:pt x="2585372" y="1508134"/>
                </a:lnTo>
                <a:lnTo>
                  <a:pt x="2825872" y="1600827"/>
                </a:lnTo>
                <a:lnTo>
                  <a:pt x="2936101" y="1643415"/>
                </a:lnTo>
                <a:lnTo>
                  <a:pt x="2966163" y="1658446"/>
                </a:lnTo>
                <a:lnTo>
                  <a:pt x="2973679" y="1663457"/>
                </a:lnTo>
                <a:lnTo>
                  <a:pt x="2976184" y="1675983"/>
                </a:lnTo>
                <a:lnTo>
                  <a:pt x="2968668" y="1693519"/>
                </a:lnTo>
                <a:lnTo>
                  <a:pt x="2928585" y="1703540"/>
                </a:lnTo>
                <a:lnTo>
                  <a:pt x="2790799" y="1731097"/>
                </a:lnTo>
                <a:lnTo>
                  <a:pt x="2545289" y="1766170"/>
                </a:lnTo>
                <a:lnTo>
                  <a:pt x="2262200" y="1786212"/>
                </a:lnTo>
                <a:lnTo>
                  <a:pt x="2194560" y="1783707"/>
                </a:lnTo>
                <a:lnTo>
                  <a:pt x="2139445" y="1778696"/>
                </a:lnTo>
                <a:lnTo>
                  <a:pt x="2096857" y="1768675"/>
                </a:lnTo>
                <a:lnTo>
                  <a:pt x="2061784" y="1751139"/>
                </a:lnTo>
                <a:lnTo>
                  <a:pt x="2034227" y="1726087"/>
                </a:lnTo>
                <a:lnTo>
                  <a:pt x="1951555" y="1633394"/>
                </a:lnTo>
                <a:lnTo>
                  <a:pt x="1788717" y="1455525"/>
                </a:lnTo>
                <a:lnTo>
                  <a:pt x="1570764" y="1237572"/>
                </a:lnTo>
                <a:lnTo>
                  <a:pt x="1315233" y="994567"/>
                </a:lnTo>
                <a:lnTo>
                  <a:pt x="1044671" y="764088"/>
                </a:lnTo>
                <a:lnTo>
                  <a:pt x="896863" y="618786"/>
                </a:lnTo>
                <a:lnTo>
                  <a:pt x="666385" y="430896"/>
                </a:lnTo>
                <a:lnTo>
                  <a:pt x="491020" y="293109"/>
                </a:lnTo>
                <a:lnTo>
                  <a:pt x="333192" y="187891"/>
                </a:lnTo>
                <a:lnTo>
                  <a:pt x="250520" y="137787"/>
                </a:lnTo>
                <a:lnTo>
                  <a:pt x="197911" y="120250"/>
                </a:lnTo>
                <a:lnTo>
                  <a:pt x="155323" y="110229"/>
                </a:lnTo>
                <a:lnTo>
                  <a:pt x="122755" y="112734"/>
                </a:lnTo>
                <a:lnTo>
                  <a:pt x="100208" y="120250"/>
                </a:lnTo>
                <a:lnTo>
                  <a:pt x="80166" y="132776"/>
                </a:lnTo>
                <a:lnTo>
                  <a:pt x="65135" y="127766"/>
                </a:lnTo>
                <a:lnTo>
                  <a:pt x="35073" y="120250"/>
                </a:lnTo>
                <a:lnTo>
                  <a:pt x="17536" y="107724"/>
                </a:lnTo>
                <a:lnTo>
                  <a:pt x="5010" y="90188"/>
                </a:lnTo>
                <a:lnTo>
                  <a:pt x="0" y="62630"/>
                </a:lnTo>
                <a:lnTo>
                  <a:pt x="15031" y="40084"/>
                </a:lnTo>
                <a:lnTo>
                  <a:pt x="52609" y="22547"/>
                </a:lnTo>
                <a:lnTo>
                  <a:pt x="95198" y="7516"/>
                </a:lnTo>
                <a:lnTo>
                  <a:pt x="150312" y="0"/>
                </a:lnTo>
                <a:lnTo>
                  <a:pt x="212942" y="5011"/>
                </a:lnTo>
                <a:lnTo>
                  <a:pt x="275573" y="22547"/>
                </a:lnTo>
                <a:lnTo>
                  <a:pt x="378286" y="67641"/>
                </a:lnTo>
                <a:lnTo>
                  <a:pt x="501041" y="140292"/>
                </a:lnTo>
                <a:lnTo>
                  <a:pt x="686426" y="268057"/>
                </a:lnTo>
                <a:lnTo>
                  <a:pt x="819202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FA1C0F-08B2-8846-96BD-B943A0BBAEF4}"/>
              </a:ext>
            </a:extLst>
          </p:cNvPr>
          <p:cNvGrpSpPr/>
          <p:nvPr/>
        </p:nvGrpSpPr>
        <p:grpSpPr>
          <a:xfrm>
            <a:off x="2460707" y="1555832"/>
            <a:ext cx="4960937" cy="4427537"/>
            <a:chOff x="2605088" y="1700213"/>
            <a:chExt cx="4960937" cy="4427537"/>
          </a:xfrm>
        </p:grpSpPr>
        <p:sp>
          <p:nvSpPr>
            <p:cNvPr id="12" name="Google Shape;2695;p245">
              <a:extLst>
                <a:ext uri="{FF2B5EF4-FFF2-40B4-BE49-F238E27FC236}">
                  <a16:creationId xmlns:a16="http://schemas.microsoft.com/office/drawing/2014/main" id="{28D32514-438D-1049-AB8C-10D5E2C8E15B}"/>
                </a:ext>
              </a:extLst>
            </p:cNvPr>
            <p:cNvSpPr/>
            <p:nvPr/>
          </p:nvSpPr>
          <p:spPr>
            <a:xfrm>
              <a:off x="2716213" y="1700213"/>
              <a:ext cx="1406525" cy="1406525"/>
            </a:xfrm>
            <a:custGeom>
              <a:avLst/>
              <a:gdLst/>
              <a:ahLst/>
              <a:cxnLst/>
              <a:rect l="l" t="t" r="r" b="b"/>
              <a:pathLst>
                <a:path w="1404938" h="1407318" extrusionOk="0">
                  <a:moveTo>
                    <a:pt x="871538" y="800100"/>
                  </a:moveTo>
                  <a:lnTo>
                    <a:pt x="661988" y="978693"/>
                  </a:lnTo>
                  <a:lnTo>
                    <a:pt x="461963" y="1131093"/>
                  </a:lnTo>
                  <a:lnTo>
                    <a:pt x="316707" y="1228725"/>
                  </a:lnTo>
                  <a:lnTo>
                    <a:pt x="159544" y="1328737"/>
                  </a:lnTo>
                  <a:lnTo>
                    <a:pt x="40482" y="1400175"/>
                  </a:lnTo>
                  <a:lnTo>
                    <a:pt x="19050" y="1407318"/>
                  </a:lnTo>
                  <a:lnTo>
                    <a:pt x="7144" y="1402556"/>
                  </a:lnTo>
                  <a:lnTo>
                    <a:pt x="0" y="1388268"/>
                  </a:lnTo>
                  <a:lnTo>
                    <a:pt x="4763" y="1362075"/>
                  </a:lnTo>
                  <a:lnTo>
                    <a:pt x="28575" y="1333500"/>
                  </a:lnTo>
                  <a:lnTo>
                    <a:pt x="166688" y="1202531"/>
                  </a:lnTo>
                  <a:lnTo>
                    <a:pt x="350044" y="1035843"/>
                  </a:lnTo>
                  <a:lnTo>
                    <a:pt x="528638" y="852487"/>
                  </a:lnTo>
                  <a:lnTo>
                    <a:pt x="719138" y="652462"/>
                  </a:lnTo>
                  <a:lnTo>
                    <a:pt x="897732" y="433387"/>
                  </a:lnTo>
                  <a:lnTo>
                    <a:pt x="981075" y="300037"/>
                  </a:lnTo>
                  <a:lnTo>
                    <a:pt x="997744" y="242887"/>
                  </a:lnTo>
                  <a:lnTo>
                    <a:pt x="995363" y="214312"/>
                  </a:lnTo>
                  <a:lnTo>
                    <a:pt x="983457" y="176212"/>
                  </a:lnTo>
                  <a:lnTo>
                    <a:pt x="969169" y="142875"/>
                  </a:lnTo>
                  <a:lnTo>
                    <a:pt x="940594" y="109537"/>
                  </a:lnTo>
                  <a:lnTo>
                    <a:pt x="914400" y="88106"/>
                  </a:lnTo>
                  <a:lnTo>
                    <a:pt x="881063" y="61912"/>
                  </a:lnTo>
                  <a:lnTo>
                    <a:pt x="864394" y="45243"/>
                  </a:lnTo>
                  <a:lnTo>
                    <a:pt x="857250" y="28575"/>
                  </a:lnTo>
                  <a:lnTo>
                    <a:pt x="859632" y="9525"/>
                  </a:lnTo>
                  <a:lnTo>
                    <a:pt x="871538" y="0"/>
                  </a:lnTo>
                  <a:lnTo>
                    <a:pt x="888207" y="2381"/>
                  </a:lnTo>
                  <a:lnTo>
                    <a:pt x="933450" y="11906"/>
                  </a:lnTo>
                  <a:lnTo>
                    <a:pt x="1028700" y="33337"/>
                  </a:lnTo>
                  <a:lnTo>
                    <a:pt x="1088232" y="54768"/>
                  </a:lnTo>
                  <a:lnTo>
                    <a:pt x="1162050" y="88106"/>
                  </a:lnTo>
                  <a:lnTo>
                    <a:pt x="1216819" y="121443"/>
                  </a:lnTo>
                  <a:lnTo>
                    <a:pt x="1247775" y="147637"/>
                  </a:lnTo>
                  <a:lnTo>
                    <a:pt x="1297782" y="195262"/>
                  </a:lnTo>
                  <a:lnTo>
                    <a:pt x="1335882" y="238125"/>
                  </a:lnTo>
                  <a:lnTo>
                    <a:pt x="1371600" y="292893"/>
                  </a:lnTo>
                  <a:lnTo>
                    <a:pt x="1395413" y="333375"/>
                  </a:lnTo>
                  <a:lnTo>
                    <a:pt x="1404938" y="359568"/>
                  </a:lnTo>
                  <a:lnTo>
                    <a:pt x="1402557" y="381000"/>
                  </a:lnTo>
                  <a:lnTo>
                    <a:pt x="1388269" y="402431"/>
                  </a:lnTo>
                  <a:lnTo>
                    <a:pt x="1357313" y="414337"/>
                  </a:lnTo>
                  <a:lnTo>
                    <a:pt x="1288257" y="431006"/>
                  </a:lnTo>
                  <a:lnTo>
                    <a:pt x="1231107" y="464343"/>
                  </a:lnTo>
                  <a:lnTo>
                    <a:pt x="1095375" y="585787"/>
                  </a:lnTo>
                  <a:lnTo>
                    <a:pt x="871538" y="800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6;p245">
              <a:extLst>
                <a:ext uri="{FF2B5EF4-FFF2-40B4-BE49-F238E27FC236}">
                  <a16:creationId xmlns:a16="http://schemas.microsoft.com/office/drawing/2014/main" id="{285B5D89-4496-F040-91B2-D295501131BB}"/>
                </a:ext>
              </a:extLst>
            </p:cNvPr>
            <p:cNvSpPr/>
            <p:nvPr/>
          </p:nvSpPr>
          <p:spPr>
            <a:xfrm>
              <a:off x="2605088" y="2640013"/>
              <a:ext cx="1554162" cy="2009775"/>
            </a:xfrm>
            <a:custGeom>
              <a:avLst/>
              <a:gdLst/>
              <a:ahLst/>
              <a:cxnLst/>
              <a:rect l="l" t="t" r="r" b="b"/>
              <a:pathLst>
                <a:path w="1553951" h="2011151" extrusionOk="0">
                  <a:moveTo>
                    <a:pt x="1041253" y="647480"/>
                  </a:moveTo>
                  <a:lnTo>
                    <a:pt x="890615" y="882687"/>
                  </a:lnTo>
                  <a:lnTo>
                    <a:pt x="766404" y="1075609"/>
                  </a:lnTo>
                  <a:lnTo>
                    <a:pt x="570839" y="1337244"/>
                  </a:lnTo>
                  <a:lnTo>
                    <a:pt x="393773" y="1556594"/>
                  </a:lnTo>
                  <a:lnTo>
                    <a:pt x="232564" y="1728374"/>
                  </a:lnTo>
                  <a:lnTo>
                    <a:pt x="79283" y="1886941"/>
                  </a:lnTo>
                  <a:lnTo>
                    <a:pt x="15856" y="1950367"/>
                  </a:lnTo>
                  <a:lnTo>
                    <a:pt x="2643" y="1974152"/>
                  </a:lnTo>
                  <a:lnTo>
                    <a:pt x="0" y="2000580"/>
                  </a:lnTo>
                  <a:lnTo>
                    <a:pt x="10571" y="2011151"/>
                  </a:lnTo>
                  <a:lnTo>
                    <a:pt x="34356" y="2008509"/>
                  </a:lnTo>
                  <a:lnTo>
                    <a:pt x="110996" y="1960939"/>
                  </a:lnTo>
                  <a:lnTo>
                    <a:pt x="335632" y="1775944"/>
                  </a:lnTo>
                  <a:lnTo>
                    <a:pt x="541769" y="1577736"/>
                  </a:lnTo>
                  <a:lnTo>
                    <a:pt x="721477" y="1400670"/>
                  </a:lnTo>
                  <a:lnTo>
                    <a:pt x="935542" y="1165463"/>
                  </a:lnTo>
                  <a:lnTo>
                    <a:pt x="1025396" y="1072966"/>
                  </a:lnTo>
                  <a:lnTo>
                    <a:pt x="1191891" y="835117"/>
                  </a:lnTo>
                  <a:lnTo>
                    <a:pt x="1387456" y="549697"/>
                  </a:lnTo>
                  <a:lnTo>
                    <a:pt x="1419170" y="496841"/>
                  </a:lnTo>
                  <a:lnTo>
                    <a:pt x="1437669" y="488913"/>
                  </a:lnTo>
                  <a:lnTo>
                    <a:pt x="1482596" y="486270"/>
                  </a:lnTo>
                  <a:lnTo>
                    <a:pt x="1519595" y="473057"/>
                  </a:lnTo>
                  <a:lnTo>
                    <a:pt x="1543380" y="454557"/>
                  </a:lnTo>
                  <a:lnTo>
                    <a:pt x="1551308" y="433415"/>
                  </a:lnTo>
                  <a:lnTo>
                    <a:pt x="1553951" y="401702"/>
                  </a:lnTo>
                  <a:lnTo>
                    <a:pt x="1540737" y="359417"/>
                  </a:lnTo>
                  <a:lnTo>
                    <a:pt x="1501096" y="285420"/>
                  </a:lnTo>
                  <a:lnTo>
                    <a:pt x="1442955" y="198208"/>
                  </a:lnTo>
                  <a:lnTo>
                    <a:pt x="1374243" y="132139"/>
                  </a:lnTo>
                  <a:lnTo>
                    <a:pt x="1347815" y="97783"/>
                  </a:lnTo>
                  <a:lnTo>
                    <a:pt x="1287031" y="52855"/>
                  </a:lnTo>
                  <a:lnTo>
                    <a:pt x="1239461" y="26428"/>
                  </a:lnTo>
                  <a:lnTo>
                    <a:pt x="1186606" y="7928"/>
                  </a:lnTo>
                  <a:lnTo>
                    <a:pt x="1149607" y="0"/>
                  </a:lnTo>
                  <a:lnTo>
                    <a:pt x="1131107" y="0"/>
                  </a:lnTo>
                  <a:lnTo>
                    <a:pt x="1104680" y="0"/>
                  </a:lnTo>
                  <a:lnTo>
                    <a:pt x="1094108" y="18499"/>
                  </a:lnTo>
                  <a:lnTo>
                    <a:pt x="1099394" y="55498"/>
                  </a:lnTo>
                  <a:lnTo>
                    <a:pt x="1117893" y="81926"/>
                  </a:lnTo>
                  <a:lnTo>
                    <a:pt x="1152250" y="118925"/>
                  </a:lnTo>
                  <a:lnTo>
                    <a:pt x="1178677" y="153281"/>
                  </a:lnTo>
                  <a:lnTo>
                    <a:pt x="1205105" y="190280"/>
                  </a:lnTo>
                  <a:lnTo>
                    <a:pt x="1218319" y="224636"/>
                  </a:lnTo>
                  <a:lnTo>
                    <a:pt x="1223604" y="258992"/>
                  </a:lnTo>
                  <a:lnTo>
                    <a:pt x="1213033" y="301276"/>
                  </a:lnTo>
                  <a:lnTo>
                    <a:pt x="1170749" y="420201"/>
                  </a:lnTo>
                  <a:lnTo>
                    <a:pt x="1041253" y="6474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7;p245">
              <a:extLst>
                <a:ext uri="{FF2B5EF4-FFF2-40B4-BE49-F238E27FC236}">
                  <a16:creationId xmlns:a16="http://schemas.microsoft.com/office/drawing/2014/main" id="{1F3B98BE-C41E-B943-8C36-B90187A58CAA}"/>
                </a:ext>
              </a:extLst>
            </p:cNvPr>
            <p:cNvSpPr/>
            <p:nvPr/>
          </p:nvSpPr>
          <p:spPr>
            <a:xfrm>
              <a:off x="4551363" y="1884363"/>
              <a:ext cx="682625" cy="1600200"/>
            </a:xfrm>
            <a:custGeom>
              <a:avLst/>
              <a:gdLst/>
              <a:ahLst/>
              <a:cxnLst/>
              <a:rect l="l" t="t" r="r" b="b"/>
              <a:pathLst>
                <a:path w="683419" h="1600200" extrusionOk="0">
                  <a:moveTo>
                    <a:pt x="378619" y="559594"/>
                  </a:moveTo>
                  <a:lnTo>
                    <a:pt x="395287" y="357187"/>
                  </a:lnTo>
                  <a:lnTo>
                    <a:pt x="395287" y="295275"/>
                  </a:lnTo>
                  <a:lnTo>
                    <a:pt x="392906" y="250031"/>
                  </a:lnTo>
                  <a:lnTo>
                    <a:pt x="383381" y="223837"/>
                  </a:lnTo>
                  <a:lnTo>
                    <a:pt x="354806" y="188119"/>
                  </a:lnTo>
                  <a:lnTo>
                    <a:pt x="323850" y="157162"/>
                  </a:lnTo>
                  <a:lnTo>
                    <a:pt x="261937" y="109537"/>
                  </a:lnTo>
                  <a:lnTo>
                    <a:pt x="219075" y="78581"/>
                  </a:lnTo>
                  <a:lnTo>
                    <a:pt x="204787" y="61912"/>
                  </a:lnTo>
                  <a:lnTo>
                    <a:pt x="190500" y="38100"/>
                  </a:lnTo>
                  <a:lnTo>
                    <a:pt x="195262" y="21431"/>
                  </a:lnTo>
                  <a:lnTo>
                    <a:pt x="211931" y="9525"/>
                  </a:lnTo>
                  <a:lnTo>
                    <a:pt x="273844" y="2381"/>
                  </a:lnTo>
                  <a:lnTo>
                    <a:pt x="354806" y="0"/>
                  </a:lnTo>
                  <a:lnTo>
                    <a:pt x="416719" y="7144"/>
                  </a:lnTo>
                  <a:lnTo>
                    <a:pt x="485775" y="30956"/>
                  </a:lnTo>
                  <a:lnTo>
                    <a:pt x="531019" y="54769"/>
                  </a:lnTo>
                  <a:lnTo>
                    <a:pt x="578644" y="85725"/>
                  </a:lnTo>
                  <a:lnTo>
                    <a:pt x="633412" y="133350"/>
                  </a:lnTo>
                  <a:lnTo>
                    <a:pt x="676275" y="176212"/>
                  </a:lnTo>
                  <a:lnTo>
                    <a:pt x="683419" y="245269"/>
                  </a:lnTo>
                  <a:lnTo>
                    <a:pt x="650081" y="445294"/>
                  </a:lnTo>
                  <a:lnTo>
                    <a:pt x="616744" y="631031"/>
                  </a:lnTo>
                  <a:lnTo>
                    <a:pt x="581025" y="790575"/>
                  </a:lnTo>
                  <a:lnTo>
                    <a:pt x="545306" y="900112"/>
                  </a:lnTo>
                  <a:lnTo>
                    <a:pt x="495300" y="1028700"/>
                  </a:lnTo>
                  <a:lnTo>
                    <a:pt x="402431" y="1178719"/>
                  </a:lnTo>
                  <a:lnTo>
                    <a:pt x="245269" y="1376362"/>
                  </a:lnTo>
                  <a:lnTo>
                    <a:pt x="121444" y="1516856"/>
                  </a:lnTo>
                  <a:lnTo>
                    <a:pt x="47625" y="1593056"/>
                  </a:lnTo>
                  <a:lnTo>
                    <a:pt x="30956" y="1600200"/>
                  </a:lnTo>
                  <a:lnTo>
                    <a:pt x="16669" y="1600200"/>
                  </a:lnTo>
                  <a:lnTo>
                    <a:pt x="0" y="1590675"/>
                  </a:lnTo>
                  <a:lnTo>
                    <a:pt x="0" y="1566862"/>
                  </a:lnTo>
                  <a:lnTo>
                    <a:pt x="23812" y="1521619"/>
                  </a:lnTo>
                  <a:lnTo>
                    <a:pt x="95250" y="1409700"/>
                  </a:lnTo>
                  <a:lnTo>
                    <a:pt x="183356" y="1252537"/>
                  </a:lnTo>
                  <a:lnTo>
                    <a:pt x="283369" y="1019175"/>
                  </a:lnTo>
                  <a:lnTo>
                    <a:pt x="340519" y="823912"/>
                  </a:lnTo>
                  <a:lnTo>
                    <a:pt x="378619" y="559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8;p245">
              <a:extLst>
                <a:ext uri="{FF2B5EF4-FFF2-40B4-BE49-F238E27FC236}">
                  <a16:creationId xmlns:a16="http://schemas.microsoft.com/office/drawing/2014/main" id="{4428B023-C858-454B-A399-1C9654A5F85F}"/>
                </a:ext>
              </a:extLst>
            </p:cNvPr>
            <p:cNvSpPr/>
            <p:nvPr/>
          </p:nvSpPr>
          <p:spPr>
            <a:xfrm>
              <a:off x="4738688" y="3494088"/>
              <a:ext cx="1806575" cy="530225"/>
            </a:xfrm>
            <a:custGeom>
              <a:avLst/>
              <a:gdLst/>
              <a:ahLst/>
              <a:cxnLst/>
              <a:rect l="l" t="t" r="r" b="b"/>
              <a:pathLst>
                <a:path w="1807368" h="531019" extrusionOk="0">
                  <a:moveTo>
                    <a:pt x="842962" y="200025"/>
                  </a:moveTo>
                  <a:lnTo>
                    <a:pt x="611981" y="254794"/>
                  </a:lnTo>
                  <a:lnTo>
                    <a:pt x="423862" y="302419"/>
                  </a:lnTo>
                  <a:lnTo>
                    <a:pt x="359568" y="316706"/>
                  </a:lnTo>
                  <a:lnTo>
                    <a:pt x="316706" y="326231"/>
                  </a:lnTo>
                  <a:lnTo>
                    <a:pt x="266700" y="330994"/>
                  </a:lnTo>
                  <a:lnTo>
                    <a:pt x="207168" y="326231"/>
                  </a:lnTo>
                  <a:lnTo>
                    <a:pt x="150018" y="314325"/>
                  </a:lnTo>
                  <a:lnTo>
                    <a:pt x="107156" y="300037"/>
                  </a:lnTo>
                  <a:lnTo>
                    <a:pt x="59531" y="278606"/>
                  </a:lnTo>
                  <a:lnTo>
                    <a:pt x="40481" y="269081"/>
                  </a:lnTo>
                  <a:lnTo>
                    <a:pt x="9525" y="261937"/>
                  </a:lnTo>
                  <a:lnTo>
                    <a:pt x="0" y="269081"/>
                  </a:lnTo>
                  <a:lnTo>
                    <a:pt x="0" y="292894"/>
                  </a:lnTo>
                  <a:lnTo>
                    <a:pt x="4762" y="309562"/>
                  </a:lnTo>
                  <a:lnTo>
                    <a:pt x="38100" y="345281"/>
                  </a:lnTo>
                  <a:lnTo>
                    <a:pt x="90487" y="388144"/>
                  </a:lnTo>
                  <a:lnTo>
                    <a:pt x="157162" y="433387"/>
                  </a:lnTo>
                  <a:lnTo>
                    <a:pt x="245268" y="478631"/>
                  </a:lnTo>
                  <a:lnTo>
                    <a:pt x="314325" y="502444"/>
                  </a:lnTo>
                  <a:lnTo>
                    <a:pt x="340518" y="514350"/>
                  </a:lnTo>
                  <a:lnTo>
                    <a:pt x="359568" y="521494"/>
                  </a:lnTo>
                  <a:lnTo>
                    <a:pt x="383381" y="531019"/>
                  </a:lnTo>
                  <a:lnTo>
                    <a:pt x="414337" y="528637"/>
                  </a:lnTo>
                  <a:lnTo>
                    <a:pt x="445293" y="516731"/>
                  </a:lnTo>
                  <a:lnTo>
                    <a:pt x="471487" y="497681"/>
                  </a:lnTo>
                  <a:lnTo>
                    <a:pt x="485775" y="483394"/>
                  </a:lnTo>
                  <a:lnTo>
                    <a:pt x="702468" y="428625"/>
                  </a:lnTo>
                  <a:lnTo>
                    <a:pt x="1090612" y="314325"/>
                  </a:lnTo>
                  <a:lnTo>
                    <a:pt x="1297781" y="245269"/>
                  </a:lnTo>
                  <a:lnTo>
                    <a:pt x="1316831" y="242887"/>
                  </a:lnTo>
                  <a:lnTo>
                    <a:pt x="1335881" y="242887"/>
                  </a:lnTo>
                  <a:lnTo>
                    <a:pt x="1357312" y="250031"/>
                  </a:lnTo>
                  <a:lnTo>
                    <a:pt x="1704975" y="321469"/>
                  </a:lnTo>
                  <a:lnTo>
                    <a:pt x="1738312" y="288131"/>
                  </a:lnTo>
                  <a:lnTo>
                    <a:pt x="1771650" y="264319"/>
                  </a:lnTo>
                  <a:lnTo>
                    <a:pt x="1795462" y="252412"/>
                  </a:lnTo>
                  <a:lnTo>
                    <a:pt x="1804987" y="240506"/>
                  </a:lnTo>
                  <a:lnTo>
                    <a:pt x="1807368" y="223837"/>
                  </a:lnTo>
                  <a:lnTo>
                    <a:pt x="1807368" y="200025"/>
                  </a:lnTo>
                  <a:lnTo>
                    <a:pt x="1797843" y="180975"/>
                  </a:lnTo>
                  <a:lnTo>
                    <a:pt x="1766887" y="161925"/>
                  </a:lnTo>
                  <a:lnTo>
                    <a:pt x="1700212" y="135731"/>
                  </a:lnTo>
                  <a:lnTo>
                    <a:pt x="1619250" y="88106"/>
                  </a:lnTo>
                  <a:lnTo>
                    <a:pt x="1493043" y="23812"/>
                  </a:lnTo>
                  <a:lnTo>
                    <a:pt x="1454943" y="4762"/>
                  </a:lnTo>
                  <a:lnTo>
                    <a:pt x="1433512" y="0"/>
                  </a:lnTo>
                  <a:lnTo>
                    <a:pt x="1416843" y="11906"/>
                  </a:lnTo>
                  <a:lnTo>
                    <a:pt x="1393031" y="33337"/>
                  </a:lnTo>
                  <a:lnTo>
                    <a:pt x="1328737" y="73819"/>
                  </a:lnTo>
                  <a:lnTo>
                    <a:pt x="1238250" y="104775"/>
                  </a:lnTo>
                  <a:lnTo>
                    <a:pt x="1021556" y="157162"/>
                  </a:lnTo>
                  <a:lnTo>
                    <a:pt x="842962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9;p245">
              <a:extLst>
                <a:ext uri="{FF2B5EF4-FFF2-40B4-BE49-F238E27FC236}">
                  <a16:creationId xmlns:a16="http://schemas.microsoft.com/office/drawing/2014/main" id="{87EC851B-319B-0F4E-B0F2-5E9B81848244}"/>
                </a:ext>
              </a:extLst>
            </p:cNvPr>
            <p:cNvSpPr/>
            <p:nvPr/>
          </p:nvSpPr>
          <p:spPr>
            <a:xfrm>
              <a:off x="3403600" y="3683000"/>
              <a:ext cx="365125" cy="2444750"/>
            </a:xfrm>
            <a:custGeom>
              <a:avLst/>
              <a:gdLst/>
              <a:ahLst/>
              <a:cxnLst/>
              <a:rect l="l" t="t" r="r" b="b"/>
              <a:pathLst>
                <a:path w="365125" h="2444750" extrusionOk="0">
                  <a:moveTo>
                    <a:pt x="139700" y="615950"/>
                  </a:moveTo>
                  <a:lnTo>
                    <a:pt x="155575" y="250825"/>
                  </a:lnTo>
                  <a:lnTo>
                    <a:pt x="149225" y="209550"/>
                  </a:lnTo>
                  <a:lnTo>
                    <a:pt x="130175" y="168275"/>
                  </a:lnTo>
                  <a:lnTo>
                    <a:pt x="88900" y="107950"/>
                  </a:lnTo>
                  <a:lnTo>
                    <a:pt x="69850" y="0"/>
                  </a:lnTo>
                  <a:lnTo>
                    <a:pt x="225425" y="38100"/>
                  </a:lnTo>
                  <a:lnTo>
                    <a:pt x="314325" y="101600"/>
                  </a:lnTo>
                  <a:lnTo>
                    <a:pt x="339725" y="130175"/>
                  </a:lnTo>
                  <a:lnTo>
                    <a:pt x="355600" y="177800"/>
                  </a:lnTo>
                  <a:lnTo>
                    <a:pt x="365125" y="247650"/>
                  </a:lnTo>
                  <a:lnTo>
                    <a:pt x="355600" y="292100"/>
                  </a:lnTo>
                  <a:lnTo>
                    <a:pt x="339725" y="682625"/>
                  </a:lnTo>
                  <a:lnTo>
                    <a:pt x="295275" y="1676400"/>
                  </a:lnTo>
                  <a:lnTo>
                    <a:pt x="288925" y="1778000"/>
                  </a:lnTo>
                  <a:lnTo>
                    <a:pt x="295275" y="1831975"/>
                  </a:lnTo>
                  <a:lnTo>
                    <a:pt x="307975" y="2003425"/>
                  </a:lnTo>
                  <a:cubicBezTo>
                    <a:pt x="309033" y="2070100"/>
                    <a:pt x="310092" y="2136775"/>
                    <a:pt x="311150" y="2203450"/>
                  </a:cubicBezTo>
                  <a:lnTo>
                    <a:pt x="304800" y="2257425"/>
                  </a:lnTo>
                  <a:lnTo>
                    <a:pt x="292100" y="2314575"/>
                  </a:lnTo>
                  <a:lnTo>
                    <a:pt x="269875" y="2378075"/>
                  </a:lnTo>
                  <a:lnTo>
                    <a:pt x="238125" y="2422525"/>
                  </a:lnTo>
                  <a:lnTo>
                    <a:pt x="215900" y="2441575"/>
                  </a:lnTo>
                  <a:lnTo>
                    <a:pt x="203200" y="2444750"/>
                  </a:lnTo>
                  <a:lnTo>
                    <a:pt x="180975" y="2435225"/>
                  </a:lnTo>
                  <a:lnTo>
                    <a:pt x="142875" y="2400300"/>
                  </a:lnTo>
                  <a:lnTo>
                    <a:pt x="98425" y="2314575"/>
                  </a:lnTo>
                  <a:lnTo>
                    <a:pt x="38100" y="2152650"/>
                  </a:lnTo>
                  <a:lnTo>
                    <a:pt x="0" y="2032000"/>
                  </a:lnTo>
                  <a:lnTo>
                    <a:pt x="0" y="2012950"/>
                  </a:lnTo>
                  <a:lnTo>
                    <a:pt x="9525" y="1978025"/>
                  </a:lnTo>
                  <a:lnTo>
                    <a:pt x="50800" y="1835150"/>
                  </a:lnTo>
                  <a:lnTo>
                    <a:pt x="66675" y="1765300"/>
                  </a:lnTo>
                  <a:lnTo>
                    <a:pt x="82550" y="1533525"/>
                  </a:lnTo>
                  <a:lnTo>
                    <a:pt x="114300" y="1120775"/>
                  </a:lnTo>
                  <a:lnTo>
                    <a:pt x="139700" y="615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00;p245">
              <a:extLst>
                <a:ext uri="{FF2B5EF4-FFF2-40B4-BE49-F238E27FC236}">
                  <a16:creationId xmlns:a16="http://schemas.microsoft.com/office/drawing/2014/main" id="{52EE6CE1-5B9B-6D45-B97A-024A667AB904}"/>
                </a:ext>
              </a:extLst>
            </p:cNvPr>
            <p:cNvSpPr/>
            <p:nvPr/>
          </p:nvSpPr>
          <p:spPr>
            <a:xfrm>
              <a:off x="4941888" y="1776413"/>
              <a:ext cx="2420937" cy="1412875"/>
            </a:xfrm>
            <a:custGeom>
              <a:avLst/>
              <a:gdLst/>
              <a:ahLst/>
              <a:cxnLst/>
              <a:rect l="l" t="t" r="r" b="b"/>
              <a:pathLst>
                <a:path w="2421731" h="1412081" extrusionOk="0">
                  <a:moveTo>
                    <a:pt x="697706" y="123825"/>
                  </a:moveTo>
                  <a:lnTo>
                    <a:pt x="576262" y="154781"/>
                  </a:lnTo>
                  <a:lnTo>
                    <a:pt x="442912" y="192881"/>
                  </a:lnTo>
                  <a:lnTo>
                    <a:pt x="309562" y="214312"/>
                  </a:lnTo>
                  <a:lnTo>
                    <a:pt x="209550" y="223837"/>
                  </a:lnTo>
                  <a:lnTo>
                    <a:pt x="0" y="228600"/>
                  </a:lnTo>
                  <a:lnTo>
                    <a:pt x="269081" y="357187"/>
                  </a:lnTo>
                  <a:lnTo>
                    <a:pt x="502444" y="321468"/>
                  </a:lnTo>
                  <a:lnTo>
                    <a:pt x="792956" y="266700"/>
                  </a:lnTo>
                  <a:lnTo>
                    <a:pt x="890587" y="245268"/>
                  </a:lnTo>
                  <a:lnTo>
                    <a:pt x="919162" y="240506"/>
                  </a:lnTo>
                  <a:lnTo>
                    <a:pt x="938212" y="240506"/>
                  </a:lnTo>
                  <a:lnTo>
                    <a:pt x="950119" y="245268"/>
                  </a:lnTo>
                  <a:lnTo>
                    <a:pt x="964406" y="257175"/>
                  </a:lnTo>
                  <a:lnTo>
                    <a:pt x="973931" y="273843"/>
                  </a:lnTo>
                  <a:lnTo>
                    <a:pt x="981075" y="314325"/>
                  </a:lnTo>
                  <a:lnTo>
                    <a:pt x="976312" y="528637"/>
                  </a:lnTo>
                  <a:lnTo>
                    <a:pt x="962025" y="954881"/>
                  </a:lnTo>
                  <a:lnTo>
                    <a:pt x="966787" y="1021556"/>
                  </a:lnTo>
                  <a:lnTo>
                    <a:pt x="971550" y="1071562"/>
                  </a:lnTo>
                  <a:lnTo>
                    <a:pt x="988219" y="1159668"/>
                  </a:lnTo>
                  <a:lnTo>
                    <a:pt x="1007269" y="1228725"/>
                  </a:lnTo>
                  <a:lnTo>
                    <a:pt x="1033462" y="1281112"/>
                  </a:lnTo>
                  <a:lnTo>
                    <a:pt x="1050131" y="1302543"/>
                  </a:lnTo>
                  <a:lnTo>
                    <a:pt x="1066800" y="1316831"/>
                  </a:lnTo>
                  <a:lnTo>
                    <a:pt x="1092994" y="1331118"/>
                  </a:lnTo>
                  <a:lnTo>
                    <a:pt x="1140619" y="1350168"/>
                  </a:lnTo>
                  <a:lnTo>
                    <a:pt x="1221581" y="1373981"/>
                  </a:lnTo>
                  <a:lnTo>
                    <a:pt x="1397794" y="1395412"/>
                  </a:lnTo>
                  <a:lnTo>
                    <a:pt x="1614487" y="1412081"/>
                  </a:lnTo>
                  <a:lnTo>
                    <a:pt x="1790700" y="1412081"/>
                  </a:lnTo>
                  <a:lnTo>
                    <a:pt x="1985962" y="1400175"/>
                  </a:lnTo>
                  <a:lnTo>
                    <a:pt x="2138362" y="1378743"/>
                  </a:lnTo>
                  <a:lnTo>
                    <a:pt x="2228850" y="1359693"/>
                  </a:lnTo>
                  <a:lnTo>
                    <a:pt x="2293144" y="1338262"/>
                  </a:lnTo>
                  <a:lnTo>
                    <a:pt x="2345531" y="1314450"/>
                  </a:lnTo>
                  <a:lnTo>
                    <a:pt x="2390775" y="1283493"/>
                  </a:lnTo>
                  <a:lnTo>
                    <a:pt x="2416969" y="1257300"/>
                  </a:lnTo>
                  <a:lnTo>
                    <a:pt x="2421731" y="1235868"/>
                  </a:lnTo>
                  <a:lnTo>
                    <a:pt x="2421731" y="1214437"/>
                  </a:lnTo>
                  <a:lnTo>
                    <a:pt x="2412206" y="1188243"/>
                  </a:lnTo>
                  <a:lnTo>
                    <a:pt x="2388394" y="1169193"/>
                  </a:lnTo>
                  <a:lnTo>
                    <a:pt x="2352675" y="1145381"/>
                  </a:lnTo>
                  <a:lnTo>
                    <a:pt x="1931194" y="1162050"/>
                  </a:lnTo>
                  <a:lnTo>
                    <a:pt x="1774031" y="1176337"/>
                  </a:lnTo>
                  <a:lnTo>
                    <a:pt x="1545431" y="1190625"/>
                  </a:lnTo>
                  <a:lnTo>
                    <a:pt x="1383506" y="1188243"/>
                  </a:lnTo>
                  <a:lnTo>
                    <a:pt x="1323975" y="1181100"/>
                  </a:lnTo>
                  <a:lnTo>
                    <a:pt x="1276350" y="1169193"/>
                  </a:lnTo>
                  <a:lnTo>
                    <a:pt x="1240631" y="1152525"/>
                  </a:lnTo>
                  <a:lnTo>
                    <a:pt x="1223962" y="1135856"/>
                  </a:lnTo>
                  <a:lnTo>
                    <a:pt x="1200150" y="1104900"/>
                  </a:lnTo>
                  <a:lnTo>
                    <a:pt x="1190625" y="1066800"/>
                  </a:lnTo>
                  <a:lnTo>
                    <a:pt x="1181100" y="995362"/>
                  </a:lnTo>
                  <a:lnTo>
                    <a:pt x="1200150" y="762000"/>
                  </a:lnTo>
                  <a:lnTo>
                    <a:pt x="1228725" y="600075"/>
                  </a:lnTo>
                  <a:lnTo>
                    <a:pt x="1231106" y="552450"/>
                  </a:lnTo>
                  <a:lnTo>
                    <a:pt x="1240631" y="495300"/>
                  </a:lnTo>
                  <a:lnTo>
                    <a:pt x="1252537" y="450056"/>
                  </a:lnTo>
                  <a:lnTo>
                    <a:pt x="1269206" y="402431"/>
                  </a:lnTo>
                  <a:lnTo>
                    <a:pt x="1295400" y="354806"/>
                  </a:lnTo>
                  <a:lnTo>
                    <a:pt x="1333500" y="309562"/>
                  </a:lnTo>
                  <a:lnTo>
                    <a:pt x="1345406" y="285750"/>
                  </a:lnTo>
                  <a:lnTo>
                    <a:pt x="1352550" y="269081"/>
                  </a:lnTo>
                  <a:lnTo>
                    <a:pt x="1352550" y="245268"/>
                  </a:lnTo>
                  <a:lnTo>
                    <a:pt x="1350169" y="219075"/>
                  </a:lnTo>
                  <a:lnTo>
                    <a:pt x="1340644" y="190500"/>
                  </a:lnTo>
                  <a:lnTo>
                    <a:pt x="1316831" y="157162"/>
                  </a:lnTo>
                  <a:lnTo>
                    <a:pt x="1240631" y="102393"/>
                  </a:lnTo>
                  <a:lnTo>
                    <a:pt x="1133475" y="40481"/>
                  </a:lnTo>
                  <a:lnTo>
                    <a:pt x="1042987" y="0"/>
                  </a:lnTo>
                  <a:lnTo>
                    <a:pt x="1012031" y="2381"/>
                  </a:lnTo>
                  <a:lnTo>
                    <a:pt x="928687" y="30956"/>
                  </a:lnTo>
                  <a:lnTo>
                    <a:pt x="873919" y="59531"/>
                  </a:lnTo>
                  <a:lnTo>
                    <a:pt x="821531" y="88106"/>
                  </a:lnTo>
                  <a:lnTo>
                    <a:pt x="697706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01;p245">
              <a:extLst>
                <a:ext uri="{FF2B5EF4-FFF2-40B4-BE49-F238E27FC236}">
                  <a16:creationId xmlns:a16="http://schemas.microsoft.com/office/drawing/2014/main" id="{6F17EA61-AF96-9847-B2F1-A6FB24C7E506}"/>
                </a:ext>
              </a:extLst>
            </p:cNvPr>
            <p:cNvSpPr/>
            <p:nvPr/>
          </p:nvSpPr>
          <p:spPr>
            <a:xfrm>
              <a:off x="6805613" y="2143125"/>
              <a:ext cx="527050" cy="811213"/>
            </a:xfrm>
            <a:custGeom>
              <a:avLst/>
              <a:gdLst/>
              <a:ahLst/>
              <a:cxnLst/>
              <a:rect l="l" t="t" r="r" b="b"/>
              <a:pathLst>
                <a:path w="526256" h="812006" extrusionOk="0">
                  <a:moveTo>
                    <a:pt x="364331" y="130969"/>
                  </a:moveTo>
                  <a:lnTo>
                    <a:pt x="288131" y="459581"/>
                  </a:lnTo>
                  <a:lnTo>
                    <a:pt x="238125" y="621506"/>
                  </a:lnTo>
                  <a:lnTo>
                    <a:pt x="221456" y="664369"/>
                  </a:lnTo>
                  <a:lnTo>
                    <a:pt x="202406" y="702469"/>
                  </a:lnTo>
                  <a:lnTo>
                    <a:pt x="171450" y="738188"/>
                  </a:lnTo>
                  <a:lnTo>
                    <a:pt x="140493" y="766763"/>
                  </a:lnTo>
                  <a:lnTo>
                    <a:pt x="100012" y="785813"/>
                  </a:lnTo>
                  <a:lnTo>
                    <a:pt x="0" y="812006"/>
                  </a:lnTo>
                  <a:lnTo>
                    <a:pt x="526256" y="807244"/>
                  </a:lnTo>
                  <a:lnTo>
                    <a:pt x="471487" y="762000"/>
                  </a:lnTo>
                  <a:lnTo>
                    <a:pt x="457200" y="745331"/>
                  </a:lnTo>
                  <a:lnTo>
                    <a:pt x="438150" y="719138"/>
                  </a:lnTo>
                  <a:lnTo>
                    <a:pt x="426243" y="692944"/>
                  </a:lnTo>
                  <a:lnTo>
                    <a:pt x="416718" y="642938"/>
                  </a:lnTo>
                  <a:lnTo>
                    <a:pt x="416718" y="528638"/>
                  </a:lnTo>
                  <a:lnTo>
                    <a:pt x="431006" y="259556"/>
                  </a:lnTo>
                  <a:lnTo>
                    <a:pt x="438150" y="33338"/>
                  </a:lnTo>
                  <a:lnTo>
                    <a:pt x="435768" y="9525"/>
                  </a:lnTo>
                  <a:lnTo>
                    <a:pt x="423862" y="0"/>
                  </a:lnTo>
                  <a:lnTo>
                    <a:pt x="400050" y="0"/>
                  </a:lnTo>
                  <a:lnTo>
                    <a:pt x="385762" y="14288"/>
                  </a:lnTo>
                  <a:lnTo>
                    <a:pt x="373856" y="64294"/>
                  </a:lnTo>
                  <a:lnTo>
                    <a:pt x="364331" y="1309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02;p245">
              <a:extLst>
                <a:ext uri="{FF2B5EF4-FFF2-40B4-BE49-F238E27FC236}">
                  <a16:creationId xmlns:a16="http://schemas.microsoft.com/office/drawing/2014/main" id="{ECE44A98-4DAA-C34A-8804-74E579655A6D}"/>
                </a:ext>
              </a:extLst>
            </p:cNvPr>
            <p:cNvSpPr/>
            <p:nvPr/>
          </p:nvSpPr>
          <p:spPr>
            <a:xfrm>
              <a:off x="4029075" y="3714750"/>
              <a:ext cx="2428875" cy="2381250"/>
            </a:xfrm>
            <a:custGeom>
              <a:avLst/>
              <a:gdLst/>
              <a:ahLst/>
              <a:cxnLst/>
              <a:rect l="l" t="t" r="r" b="b"/>
              <a:pathLst>
                <a:path w="2428875" h="2381250" extrusionOk="0">
                  <a:moveTo>
                    <a:pt x="1930400" y="492125"/>
                  </a:moveTo>
                  <a:lnTo>
                    <a:pt x="1990725" y="365125"/>
                  </a:lnTo>
                  <a:lnTo>
                    <a:pt x="2044700" y="241300"/>
                  </a:lnTo>
                  <a:lnTo>
                    <a:pt x="2089150" y="130175"/>
                  </a:lnTo>
                  <a:lnTo>
                    <a:pt x="2098675" y="104775"/>
                  </a:lnTo>
                  <a:lnTo>
                    <a:pt x="2098675" y="85725"/>
                  </a:lnTo>
                  <a:lnTo>
                    <a:pt x="2089150" y="50800"/>
                  </a:lnTo>
                  <a:lnTo>
                    <a:pt x="2047875" y="0"/>
                  </a:lnTo>
                  <a:lnTo>
                    <a:pt x="2428875" y="79375"/>
                  </a:lnTo>
                  <a:lnTo>
                    <a:pt x="2387600" y="139700"/>
                  </a:lnTo>
                  <a:lnTo>
                    <a:pt x="2324100" y="282575"/>
                  </a:lnTo>
                  <a:lnTo>
                    <a:pt x="2228850" y="488950"/>
                  </a:lnTo>
                  <a:lnTo>
                    <a:pt x="2098675" y="736600"/>
                  </a:lnTo>
                  <a:lnTo>
                    <a:pt x="1936750" y="990600"/>
                  </a:lnTo>
                  <a:lnTo>
                    <a:pt x="1778000" y="1216025"/>
                  </a:lnTo>
                  <a:lnTo>
                    <a:pt x="1622425" y="1393825"/>
                  </a:lnTo>
                  <a:lnTo>
                    <a:pt x="1441450" y="1571625"/>
                  </a:lnTo>
                  <a:lnTo>
                    <a:pt x="1266825" y="1720850"/>
                  </a:lnTo>
                  <a:lnTo>
                    <a:pt x="1060450" y="1876425"/>
                  </a:lnTo>
                  <a:lnTo>
                    <a:pt x="857250" y="2006600"/>
                  </a:lnTo>
                  <a:lnTo>
                    <a:pt x="673100" y="2114550"/>
                  </a:lnTo>
                  <a:lnTo>
                    <a:pt x="473075" y="2212975"/>
                  </a:lnTo>
                  <a:lnTo>
                    <a:pt x="257175" y="2301875"/>
                  </a:lnTo>
                  <a:lnTo>
                    <a:pt x="95250" y="2355850"/>
                  </a:lnTo>
                  <a:lnTo>
                    <a:pt x="19050" y="2381250"/>
                  </a:lnTo>
                  <a:lnTo>
                    <a:pt x="9525" y="2378075"/>
                  </a:lnTo>
                  <a:lnTo>
                    <a:pt x="0" y="2359025"/>
                  </a:lnTo>
                  <a:lnTo>
                    <a:pt x="9525" y="2333625"/>
                  </a:lnTo>
                  <a:lnTo>
                    <a:pt x="28575" y="2314575"/>
                  </a:lnTo>
                  <a:lnTo>
                    <a:pt x="142875" y="2257425"/>
                  </a:lnTo>
                  <a:lnTo>
                    <a:pt x="342900" y="2143125"/>
                  </a:lnTo>
                  <a:lnTo>
                    <a:pt x="596900" y="1984375"/>
                  </a:lnTo>
                  <a:lnTo>
                    <a:pt x="866775" y="1793875"/>
                  </a:lnTo>
                  <a:lnTo>
                    <a:pt x="1127125" y="1581150"/>
                  </a:lnTo>
                  <a:lnTo>
                    <a:pt x="1403350" y="1308100"/>
                  </a:lnTo>
                  <a:lnTo>
                    <a:pt x="1511300" y="1184275"/>
                  </a:lnTo>
                  <a:lnTo>
                    <a:pt x="1657350" y="971550"/>
                  </a:lnTo>
                  <a:lnTo>
                    <a:pt x="1781175" y="777875"/>
                  </a:lnTo>
                  <a:lnTo>
                    <a:pt x="1930400" y="492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03;p245">
              <a:extLst>
                <a:ext uri="{FF2B5EF4-FFF2-40B4-BE49-F238E27FC236}">
                  <a16:creationId xmlns:a16="http://schemas.microsoft.com/office/drawing/2014/main" id="{BADC3EB5-8804-2A4C-AE85-8372E20BD87F}"/>
                </a:ext>
              </a:extLst>
            </p:cNvPr>
            <p:cNvSpPr/>
            <p:nvPr/>
          </p:nvSpPr>
          <p:spPr>
            <a:xfrm>
              <a:off x="4589463" y="4276725"/>
              <a:ext cx="2976562" cy="1785938"/>
            </a:xfrm>
            <a:custGeom>
              <a:avLst/>
              <a:gdLst/>
              <a:ahLst/>
              <a:cxnLst/>
              <a:rect l="l" t="t" r="r" b="b"/>
              <a:pathLst>
                <a:path w="2976184" h="1786212" extrusionOk="0">
                  <a:moveTo>
                    <a:pt x="819202" y="365760"/>
                  </a:moveTo>
                  <a:lnTo>
                    <a:pt x="1029639" y="516073"/>
                  </a:lnTo>
                  <a:lnTo>
                    <a:pt x="1267634" y="678911"/>
                  </a:lnTo>
                  <a:lnTo>
                    <a:pt x="1498113" y="841749"/>
                  </a:lnTo>
                  <a:lnTo>
                    <a:pt x="1723581" y="999577"/>
                  </a:lnTo>
                  <a:lnTo>
                    <a:pt x="1906461" y="1127343"/>
                  </a:lnTo>
                  <a:lnTo>
                    <a:pt x="2059279" y="1227551"/>
                  </a:lnTo>
                  <a:lnTo>
                    <a:pt x="2199570" y="1320244"/>
                  </a:lnTo>
                  <a:lnTo>
                    <a:pt x="2254685" y="1355316"/>
                  </a:lnTo>
                  <a:lnTo>
                    <a:pt x="2394976" y="1425462"/>
                  </a:lnTo>
                  <a:lnTo>
                    <a:pt x="2585372" y="1508134"/>
                  </a:lnTo>
                  <a:lnTo>
                    <a:pt x="2825872" y="1600827"/>
                  </a:lnTo>
                  <a:lnTo>
                    <a:pt x="2936101" y="1643415"/>
                  </a:lnTo>
                  <a:lnTo>
                    <a:pt x="2966163" y="1658446"/>
                  </a:lnTo>
                  <a:lnTo>
                    <a:pt x="2973679" y="1663457"/>
                  </a:lnTo>
                  <a:lnTo>
                    <a:pt x="2976184" y="1675983"/>
                  </a:lnTo>
                  <a:lnTo>
                    <a:pt x="2968668" y="1693519"/>
                  </a:lnTo>
                  <a:lnTo>
                    <a:pt x="2928585" y="1703540"/>
                  </a:lnTo>
                  <a:lnTo>
                    <a:pt x="2790799" y="1731097"/>
                  </a:lnTo>
                  <a:lnTo>
                    <a:pt x="2545289" y="1766170"/>
                  </a:lnTo>
                  <a:lnTo>
                    <a:pt x="2262200" y="1786212"/>
                  </a:lnTo>
                  <a:lnTo>
                    <a:pt x="2194560" y="1783707"/>
                  </a:lnTo>
                  <a:lnTo>
                    <a:pt x="2139445" y="1778696"/>
                  </a:lnTo>
                  <a:lnTo>
                    <a:pt x="2096857" y="1768675"/>
                  </a:lnTo>
                  <a:lnTo>
                    <a:pt x="2061784" y="1751139"/>
                  </a:lnTo>
                  <a:lnTo>
                    <a:pt x="2034227" y="1726087"/>
                  </a:lnTo>
                  <a:lnTo>
                    <a:pt x="1951555" y="1633394"/>
                  </a:lnTo>
                  <a:lnTo>
                    <a:pt x="1788717" y="1455525"/>
                  </a:lnTo>
                  <a:lnTo>
                    <a:pt x="1570764" y="1237572"/>
                  </a:lnTo>
                  <a:lnTo>
                    <a:pt x="1315233" y="994567"/>
                  </a:lnTo>
                  <a:lnTo>
                    <a:pt x="1044671" y="764088"/>
                  </a:lnTo>
                  <a:lnTo>
                    <a:pt x="896863" y="618786"/>
                  </a:lnTo>
                  <a:lnTo>
                    <a:pt x="666385" y="430896"/>
                  </a:lnTo>
                  <a:lnTo>
                    <a:pt x="491020" y="293109"/>
                  </a:lnTo>
                  <a:lnTo>
                    <a:pt x="333192" y="187891"/>
                  </a:lnTo>
                  <a:lnTo>
                    <a:pt x="250520" y="137787"/>
                  </a:lnTo>
                  <a:lnTo>
                    <a:pt x="197911" y="120250"/>
                  </a:lnTo>
                  <a:lnTo>
                    <a:pt x="155323" y="110229"/>
                  </a:lnTo>
                  <a:lnTo>
                    <a:pt x="122755" y="112734"/>
                  </a:lnTo>
                  <a:lnTo>
                    <a:pt x="100208" y="120250"/>
                  </a:lnTo>
                  <a:lnTo>
                    <a:pt x="80166" y="132776"/>
                  </a:lnTo>
                  <a:lnTo>
                    <a:pt x="65135" y="127766"/>
                  </a:lnTo>
                  <a:lnTo>
                    <a:pt x="35073" y="120250"/>
                  </a:lnTo>
                  <a:lnTo>
                    <a:pt x="17536" y="107724"/>
                  </a:lnTo>
                  <a:lnTo>
                    <a:pt x="5010" y="90188"/>
                  </a:lnTo>
                  <a:lnTo>
                    <a:pt x="0" y="62630"/>
                  </a:lnTo>
                  <a:lnTo>
                    <a:pt x="15031" y="40084"/>
                  </a:lnTo>
                  <a:lnTo>
                    <a:pt x="52609" y="22547"/>
                  </a:lnTo>
                  <a:lnTo>
                    <a:pt x="95198" y="7516"/>
                  </a:lnTo>
                  <a:lnTo>
                    <a:pt x="150312" y="0"/>
                  </a:lnTo>
                  <a:lnTo>
                    <a:pt x="212942" y="5011"/>
                  </a:lnTo>
                  <a:lnTo>
                    <a:pt x="275573" y="22547"/>
                  </a:lnTo>
                  <a:lnTo>
                    <a:pt x="378286" y="67641"/>
                  </a:lnTo>
                  <a:lnTo>
                    <a:pt x="501041" y="140292"/>
                  </a:lnTo>
                  <a:lnTo>
                    <a:pt x="686426" y="268057"/>
                  </a:lnTo>
                  <a:lnTo>
                    <a:pt x="819202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708;p246">
            <a:extLst>
              <a:ext uri="{FF2B5EF4-FFF2-40B4-BE49-F238E27FC236}">
                <a16:creationId xmlns:a16="http://schemas.microsoft.com/office/drawing/2014/main" id="{C7600F83-EED9-BB4B-A99D-2F98294B33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674" y="1552911"/>
            <a:ext cx="49625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1" name="Google Shape;3961;p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897" y="1372020"/>
            <a:ext cx="442595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p361"/>
          <p:cNvSpPr txBox="1"/>
          <p:nvPr/>
        </p:nvSpPr>
        <p:spPr>
          <a:xfrm>
            <a:off x="3595688" y="6697662"/>
            <a:ext cx="43577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路</a:t>
            </a:r>
            <a:endParaRPr/>
          </a:p>
        </p:txBody>
      </p:sp>
      <p:sp>
        <p:nvSpPr>
          <p:cNvPr id="3968" name="Google Shape;3968;p361"/>
          <p:cNvSpPr/>
          <p:nvPr/>
        </p:nvSpPr>
        <p:spPr>
          <a:xfrm>
            <a:off x="2620963" y="1973263"/>
            <a:ext cx="565150" cy="1292225"/>
          </a:xfrm>
          <a:custGeom>
            <a:avLst/>
            <a:gdLst/>
            <a:ahLst/>
            <a:cxnLst/>
            <a:rect l="l" t="t" r="r" b="b"/>
            <a:pathLst>
              <a:path w="564357" h="1290638" extrusionOk="0">
                <a:moveTo>
                  <a:pt x="435769" y="414338"/>
                </a:moveTo>
                <a:lnTo>
                  <a:pt x="400050" y="228600"/>
                </a:lnTo>
                <a:lnTo>
                  <a:pt x="376238" y="159544"/>
                </a:lnTo>
                <a:lnTo>
                  <a:pt x="328613" y="71438"/>
                </a:lnTo>
                <a:lnTo>
                  <a:pt x="276225" y="50007"/>
                </a:lnTo>
                <a:lnTo>
                  <a:pt x="173832" y="21432"/>
                </a:lnTo>
                <a:lnTo>
                  <a:pt x="90488" y="4763"/>
                </a:lnTo>
                <a:lnTo>
                  <a:pt x="50007" y="4763"/>
                </a:lnTo>
                <a:lnTo>
                  <a:pt x="19050" y="0"/>
                </a:lnTo>
                <a:lnTo>
                  <a:pt x="0" y="4763"/>
                </a:lnTo>
                <a:lnTo>
                  <a:pt x="0" y="21432"/>
                </a:lnTo>
                <a:lnTo>
                  <a:pt x="11907" y="40482"/>
                </a:lnTo>
                <a:lnTo>
                  <a:pt x="28575" y="54769"/>
                </a:lnTo>
                <a:lnTo>
                  <a:pt x="52388" y="71438"/>
                </a:lnTo>
                <a:lnTo>
                  <a:pt x="85725" y="100013"/>
                </a:lnTo>
                <a:lnTo>
                  <a:pt x="121444" y="147638"/>
                </a:lnTo>
                <a:lnTo>
                  <a:pt x="152400" y="200025"/>
                </a:lnTo>
                <a:lnTo>
                  <a:pt x="197644" y="316707"/>
                </a:lnTo>
                <a:lnTo>
                  <a:pt x="209550" y="373857"/>
                </a:lnTo>
                <a:lnTo>
                  <a:pt x="266700" y="769144"/>
                </a:lnTo>
                <a:lnTo>
                  <a:pt x="266700" y="838200"/>
                </a:lnTo>
                <a:lnTo>
                  <a:pt x="271463" y="997744"/>
                </a:lnTo>
                <a:lnTo>
                  <a:pt x="273844" y="1021557"/>
                </a:lnTo>
                <a:lnTo>
                  <a:pt x="288132" y="1064419"/>
                </a:lnTo>
                <a:lnTo>
                  <a:pt x="326232" y="1152525"/>
                </a:lnTo>
                <a:lnTo>
                  <a:pt x="361950" y="1204913"/>
                </a:lnTo>
                <a:lnTo>
                  <a:pt x="392907" y="1247775"/>
                </a:lnTo>
                <a:lnTo>
                  <a:pt x="419100" y="1271588"/>
                </a:lnTo>
                <a:lnTo>
                  <a:pt x="433388" y="1281113"/>
                </a:lnTo>
                <a:lnTo>
                  <a:pt x="452438" y="1290638"/>
                </a:lnTo>
                <a:lnTo>
                  <a:pt x="471488" y="1290638"/>
                </a:lnTo>
                <a:lnTo>
                  <a:pt x="492919" y="1285875"/>
                </a:lnTo>
                <a:lnTo>
                  <a:pt x="511969" y="1271588"/>
                </a:lnTo>
                <a:lnTo>
                  <a:pt x="526257" y="1252538"/>
                </a:lnTo>
                <a:lnTo>
                  <a:pt x="540544" y="1212057"/>
                </a:lnTo>
                <a:lnTo>
                  <a:pt x="552450" y="1157288"/>
                </a:lnTo>
                <a:lnTo>
                  <a:pt x="564357" y="1100138"/>
                </a:lnTo>
                <a:lnTo>
                  <a:pt x="540544" y="957263"/>
                </a:lnTo>
                <a:lnTo>
                  <a:pt x="435769" y="4143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9" name="Google Shape;3969;p361"/>
          <p:cNvSpPr/>
          <p:nvPr/>
        </p:nvSpPr>
        <p:spPr>
          <a:xfrm>
            <a:off x="2606675" y="3811588"/>
            <a:ext cx="481013" cy="1466850"/>
          </a:xfrm>
          <a:custGeom>
            <a:avLst/>
            <a:gdLst/>
            <a:ahLst/>
            <a:cxnLst/>
            <a:rect l="l" t="t" r="r" b="b"/>
            <a:pathLst>
              <a:path w="481670" h="1465616" extrusionOk="0">
                <a:moveTo>
                  <a:pt x="443033" y="638793"/>
                </a:moveTo>
                <a:cubicBezTo>
                  <a:pt x="443892" y="871471"/>
                  <a:pt x="444750" y="1104150"/>
                  <a:pt x="445609" y="1336828"/>
                </a:cubicBezTo>
                <a:lnTo>
                  <a:pt x="306517" y="1465616"/>
                </a:lnTo>
                <a:lnTo>
                  <a:pt x="193183" y="1403798"/>
                </a:lnTo>
                <a:lnTo>
                  <a:pt x="208638" y="891219"/>
                </a:lnTo>
                <a:lnTo>
                  <a:pt x="216365" y="440458"/>
                </a:lnTo>
                <a:lnTo>
                  <a:pt x="216365" y="373488"/>
                </a:lnTo>
                <a:lnTo>
                  <a:pt x="213789" y="324548"/>
                </a:lnTo>
                <a:lnTo>
                  <a:pt x="203486" y="275608"/>
                </a:lnTo>
                <a:lnTo>
                  <a:pt x="175153" y="208638"/>
                </a:lnTo>
                <a:lnTo>
                  <a:pt x="131364" y="144244"/>
                </a:lnTo>
                <a:lnTo>
                  <a:pt x="79849" y="92728"/>
                </a:lnTo>
                <a:lnTo>
                  <a:pt x="28333" y="43789"/>
                </a:lnTo>
                <a:lnTo>
                  <a:pt x="7727" y="28334"/>
                </a:lnTo>
                <a:lnTo>
                  <a:pt x="0" y="10304"/>
                </a:lnTo>
                <a:lnTo>
                  <a:pt x="12879" y="0"/>
                </a:lnTo>
                <a:lnTo>
                  <a:pt x="38637" y="0"/>
                </a:lnTo>
                <a:lnTo>
                  <a:pt x="79849" y="7728"/>
                </a:lnTo>
                <a:lnTo>
                  <a:pt x="162274" y="36061"/>
                </a:lnTo>
                <a:lnTo>
                  <a:pt x="242123" y="69546"/>
                </a:lnTo>
                <a:lnTo>
                  <a:pt x="368336" y="136517"/>
                </a:lnTo>
                <a:lnTo>
                  <a:pt x="432730" y="180305"/>
                </a:lnTo>
                <a:lnTo>
                  <a:pt x="468791" y="206062"/>
                </a:lnTo>
                <a:lnTo>
                  <a:pt x="479094" y="229244"/>
                </a:lnTo>
                <a:lnTo>
                  <a:pt x="481670" y="247275"/>
                </a:lnTo>
                <a:lnTo>
                  <a:pt x="476518" y="283336"/>
                </a:lnTo>
                <a:lnTo>
                  <a:pt x="455912" y="340003"/>
                </a:lnTo>
                <a:lnTo>
                  <a:pt x="445609" y="396670"/>
                </a:lnTo>
                <a:lnTo>
                  <a:pt x="440457" y="515155"/>
                </a:lnTo>
                <a:cubicBezTo>
                  <a:pt x="441316" y="551216"/>
                  <a:pt x="442174" y="587277"/>
                  <a:pt x="443033" y="6387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0" name="Google Shape;3970;p361"/>
          <p:cNvSpPr/>
          <p:nvPr/>
        </p:nvSpPr>
        <p:spPr>
          <a:xfrm>
            <a:off x="4170363" y="1681163"/>
            <a:ext cx="1260475" cy="1565275"/>
          </a:xfrm>
          <a:custGeom>
            <a:avLst/>
            <a:gdLst/>
            <a:ahLst/>
            <a:cxnLst/>
            <a:rect l="l" t="t" r="r" b="b"/>
            <a:pathLst>
              <a:path w="1262062" h="1564481" extrusionOk="0">
                <a:moveTo>
                  <a:pt x="1066800" y="588168"/>
                </a:moveTo>
                <a:lnTo>
                  <a:pt x="852487" y="876300"/>
                </a:lnTo>
                <a:lnTo>
                  <a:pt x="726281" y="1019175"/>
                </a:lnTo>
                <a:lnTo>
                  <a:pt x="600075" y="1143000"/>
                </a:lnTo>
                <a:lnTo>
                  <a:pt x="466725" y="1262062"/>
                </a:lnTo>
                <a:lnTo>
                  <a:pt x="285750" y="1400175"/>
                </a:lnTo>
                <a:lnTo>
                  <a:pt x="164306" y="1483518"/>
                </a:lnTo>
                <a:lnTo>
                  <a:pt x="50006" y="1557337"/>
                </a:lnTo>
                <a:lnTo>
                  <a:pt x="21431" y="1564481"/>
                </a:lnTo>
                <a:lnTo>
                  <a:pt x="7144" y="1559718"/>
                </a:lnTo>
                <a:lnTo>
                  <a:pt x="0" y="1540668"/>
                </a:lnTo>
                <a:lnTo>
                  <a:pt x="7144" y="1516856"/>
                </a:lnTo>
                <a:lnTo>
                  <a:pt x="26194" y="1493043"/>
                </a:lnTo>
                <a:lnTo>
                  <a:pt x="119062" y="1409700"/>
                </a:lnTo>
                <a:lnTo>
                  <a:pt x="283369" y="1252537"/>
                </a:lnTo>
                <a:lnTo>
                  <a:pt x="445294" y="1069181"/>
                </a:lnTo>
                <a:lnTo>
                  <a:pt x="631031" y="833437"/>
                </a:lnTo>
                <a:lnTo>
                  <a:pt x="831056" y="523875"/>
                </a:lnTo>
                <a:lnTo>
                  <a:pt x="916781" y="340518"/>
                </a:lnTo>
                <a:lnTo>
                  <a:pt x="933450" y="278606"/>
                </a:lnTo>
                <a:lnTo>
                  <a:pt x="935831" y="240506"/>
                </a:lnTo>
                <a:lnTo>
                  <a:pt x="931069" y="197643"/>
                </a:lnTo>
                <a:lnTo>
                  <a:pt x="907256" y="145256"/>
                </a:lnTo>
                <a:lnTo>
                  <a:pt x="859631" y="69056"/>
                </a:lnTo>
                <a:lnTo>
                  <a:pt x="840581" y="40481"/>
                </a:lnTo>
                <a:lnTo>
                  <a:pt x="835819" y="19050"/>
                </a:lnTo>
                <a:lnTo>
                  <a:pt x="840581" y="7143"/>
                </a:lnTo>
                <a:lnTo>
                  <a:pt x="857250" y="0"/>
                </a:lnTo>
                <a:lnTo>
                  <a:pt x="895350" y="4762"/>
                </a:lnTo>
                <a:lnTo>
                  <a:pt x="973931" y="28575"/>
                </a:lnTo>
                <a:lnTo>
                  <a:pt x="1045369" y="57150"/>
                </a:lnTo>
                <a:lnTo>
                  <a:pt x="1095375" y="85725"/>
                </a:lnTo>
                <a:lnTo>
                  <a:pt x="1159669" y="128587"/>
                </a:lnTo>
                <a:lnTo>
                  <a:pt x="1200150" y="161925"/>
                </a:lnTo>
                <a:lnTo>
                  <a:pt x="1233487" y="195262"/>
                </a:lnTo>
                <a:lnTo>
                  <a:pt x="1262062" y="228600"/>
                </a:lnTo>
                <a:lnTo>
                  <a:pt x="1233487" y="335756"/>
                </a:lnTo>
                <a:lnTo>
                  <a:pt x="1154906" y="464343"/>
                </a:lnTo>
                <a:lnTo>
                  <a:pt x="1066800" y="588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1" name="Google Shape;3971;p361"/>
          <p:cNvSpPr/>
          <p:nvPr/>
        </p:nvSpPr>
        <p:spPr>
          <a:xfrm>
            <a:off x="4491038" y="4386263"/>
            <a:ext cx="546100" cy="1473200"/>
          </a:xfrm>
          <a:custGeom>
            <a:avLst/>
            <a:gdLst/>
            <a:ahLst/>
            <a:cxnLst/>
            <a:rect l="l" t="t" r="r" b="b"/>
            <a:pathLst>
              <a:path w="545306" h="1473993" extrusionOk="0">
                <a:moveTo>
                  <a:pt x="440531" y="438150"/>
                </a:moveTo>
                <a:lnTo>
                  <a:pt x="428625" y="316706"/>
                </a:lnTo>
                <a:lnTo>
                  <a:pt x="407193" y="135731"/>
                </a:lnTo>
                <a:lnTo>
                  <a:pt x="333375" y="102393"/>
                </a:lnTo>
                <a:lnTo>
                  <a:pt x="192881" y="45243"/>
                </a:lnTo>
                <a:lnTo>
                  <a:pt x="119062" y="23812"/>
                </a:lnTo>
                <a:lnTo>
                  <a:pt x="40481" y="0"/>
                </a:lnTo>
                <a:lnTo>
                  <a:pt x="21431" y="0"/>
                </a:lnTo>
                <a:lnTo>
                  <a:pt x="4762" y="7143"/>
                </a:lnTo>
                <a:lnTo>
                  <a:pt x="0" y="28575"/>
                </a:lnTo>
                <a:lnTo>
                  <a:pt x="9525" y="50006"/>
                </a:lnTo>
                <a:lnTo>
                  <a:pt x="40481" y="78581"/>
                </a:lnTo>
                <a:lnTo>
                  <a:pt x="90487" y="123825"/>
                </a:lnTo>
                <a:lnTo>
                  <a:pt x="130968" y="169068"/>
                </a:lnTo>
                <a:lnTo>
                  <a:pt x="157162" y="209550"/>
                </a:lnTo>
                <a:lnTo>
                  <a:pt x="195262" y="278606"/>
                </a:lnTo>
                <a:lnTo>
                  <a:pt x="219075" y="347662"/>
                </a:lnTo>
                <a:lnTo>
                  <a:pt x="230981" y="428625"/>
                </a:lnTo>
                <a:lnTo>
                  <a:pt x="250031" y="697706"/>
                </a:lnTo>
                <a:lnTo>
                  <a:pt x="273843" y="1114425"/>
                </a:lnTo>
                <a:lnTo>
                  <a:pt x="283368" y="1304925"/>
                </a:lnTo>
                <a:lnTo>
                  <a:pt x="290512" y="1369218"/>
                </a:lnTo>
                <a:lnTo>
                  <a:pt x="297656" y="1409700"/>
                </a:lnTo>
                <a:lnTo>
                  <a:pt x="311943" y="1438275"/>
                </a:lnTo>
                <a:lnTo>
                  <a:pt x="330993" y="1452562"/>
                </a:lnTo>
                <a:lnTo>
                  <a:pt x="354806" y="1462087"/>
                </a:lnTo>
                <a:lnTo>
                  <a:pt x="397668" y="1473993"/>
                </a:lnTo>
                <a:lnTo>
                  <a:pt x="416718" y="1473993"/>
                </a:lnTo>
                <a:lnTo>
                  <a:pt x="435768" y="1469231"/>
                </a:lnTo>
                <a:lnTo>
                  <a:pt x="450056" y="1452562"/>
                </a:lnTo>
                <a:lnTo>
                  <a:pt x="469106" y="1421606"/>
                </a:lnTo>
                <a:lnTo>
                  <a:pt x="533400" y="1319212"/>
                </a:lnTo>
                <a:lnTo>
                  <a:pt x="545306" y="1278731"/>
                </a:lnTo>
                <a:lnTo>
                  <a:pt x="507206" y="1171575"/>
                </a:lnTo>
                <a:lnTo>
                  <a:pt x="497681" y="1135856"/>
                </a:lnTo>
                <a:lnTo>
                  <a:pt x="457200" y="623887"/>
                </a:lnTo>
                <a:lnTo>
                  <a:pt x="440531" y="4381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2" name="Google Shape;3972;p361"/>
          <p:cNvSpPr/>
          <p:nvPr/>
        </p:nvSpPr>
        <p:spPr>
          <a:xfrm>
            <a:off x="2801938" y="1820863"/>
            <a:ext cx="1565275" cy="1177925"/>
          </a:xfrm>
          <a:custGeom>
            <a:avLst/>
            <a:gdLst/>
            <a:ahLst/>
            <a:cxnLst/>
            <a:rect l="l" t="t" r="r" b="b"/>
            <a:pathLst>
              <a:path w="1564482" h="1176338" extrusionOk="0">
                <a:moveTo>
                  <a:pt x="673894" y="140494"/>
                </a:moveTo>
                <a:lnTo>
                  <a:pt x="426244" y="178594"/>
                </a:lnTo>
                <a:lnTo>
                  <a:pt x="204788" y="219075"/>
                </a:lnTo>
                <a:lnTo>
                  <a:pt x="102394" y="230982"/>
                </a:lnTo>
                <a:lnTo>
                  <a:pt x="0" y="302419"/>
                </a:lnTo>
                <a:lnTo>
                  <a:pt x="209550" y="404813"/>
                </a:lnTo>
                <a:lnTo>
                  <a:pt x="423863" y="364332"/>
                </a:lnTo>
                <a:lnTo>
                  <a:pt x="740569" y="300038"/>
                </a:lnTo>
                <a:lnTo>
                  <a:pt x="1078707" y="233363"/>
                </a:lnTo>
                <a:lnTo>
                  <a:pt x="1138238" y="223838"/>
                </a:lnTo>
                <a:lnTo>
                  <a:pt x="1154907" y="223838"/>
                </a:lnTo>
                <a:lnTo>
                  <a:pt x="1178719" y="228600"/>
                </a:lnTo>
                <a:lnTo>
                  <a:pt x="1190625" y="240507"/>
                </a:lnTo>
                <a:lnTo>
                  <a:pt x="1202532" y="261938"/>
                </a:lnTo>
                <a:lnTo>
                  <a:pt x="1207294" y="280988"/>
                </a:lnTo>
                <a:lnTo>
                  <a:pt x="1181100" y="681038"/>
                </a:lnTo>
                <a:lnTo>
                  <a:pt x="1159669" y="976313"/>
                </a:lnTo>
                <a:lnTo>
                  <a:pt x="1176338" y="1062038"/>
                </a:lnTo>
                <a:lnTo>
                  <a:pt x="1231107" y="1171575"/>
                </a:lnTo>
                <a:lnTo>
                  <a:pt x="1259682" y="1176338"/>
                </a:lnTo>
                <a:lnTo>
                  <a:pt x="1288257" y="1164432"/>
                </a:lnTo>
                <a:lnTo>
                  <a:pt x="1312069" y="1143000"/>
                </a:lnTo>
                <a:lnTo>
                  <a:pt x="1333500" y="1092994"/>
                </a:lnTo>
                <a:lnTo>
                  <a:pt x="1364457" y="921544"/>
                </a:lnTo>
                <a:lnTo>
                  <a:pt x="1414463" y="640557"/>
                </a:lnTo>
                <a:lnTo>
                  <a:pt x="1447800" y="466725"/>
                </a:lnTo>
                <a:lnTo>
                  <a:pt x="1459707" y="431007"/>
                </a:lnTo>
                <a:lnTo>
                  <a:pt x="1493044" y="357188"/>
                </a:lnTo>
                <a:lnTo>
                  <a:pt x="1528763" y="302419"/>
                </a:lnTo>
                <a:lnTo>
                  <a:pt x="1554957" y="273844"/>
                </a:lnTo>
                <a:lnTo>
                  <a:pt x="1562100" y="257175"/>
                </a:lnTo>
                <a:lnTo>
                  <a:pt x="1564482" y="233363"/>
                </a:lnTo>
                <a:lnTo>
                  <a:pt x="1559719" y="204788"/>
                </a:lnTo>
                <a:lnTo>
                  <a:pt x="1526382" y="152400"/>
                </a:lnTo>
                <a:lnTo>
                  <a:pt x="1476375" y="102394"/>
                </a:lnTo>
                <a:lnTo>
                  <a:pt x="1373982" y="38100"/>
                </a:lnTo>
                <a:lnTo>
                  <a:pt x="1307307" y="2382"/>
                </a:lnTo>
                <a:lnTo>
                  <a:pt x="1290638" y="0"/>
                </a:lnTo>
                <a:lnTo>
                  <a:pt x="1238250" y="4763"/>
                </a:lnTo>
                <a:lnTo>
                  <a:pt x="1171575" y="23813"/>
                </a:lnTo>
                <a:lnTo>
                  <a:pt x="1100138" y="64294"/>
                </a:lnTo>
                <a:lnTo>
                  <a:pt x="1040607" y="78582"/>
                </a:lnTo>
                <a:lnTo>
                  <a:pt x="673894" y="1404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3" name="Google Shape;3973;p361"/>
          <p:cNvSpPr/>
          <p:nvPr/>
        </p:nvSpPr>
        <p:spPr>
          <a:xfrm>
            <a:off x="2986088" y="2781300"/>
            <a:ext cx="1130300" cy="315913"/>
          </a:xfrm>
          <a:custGeom>
            <a:avLst/>
            <a:gdLst/>
            <a:ahLst/>
            <a:cxnLst/>
            <a:rect l="l" t="t" r="r" b="b"/>
            <a:pathLst>
              <a:path w="1131093" h="316706" extrusionOk="0">
                <a:moveTo>
                  <a:pt x="683418" y="50006"/>
                </a:moveTo>
                <a:lnTo>
                  <a:pt x="409575" y="104775"/>
                </a:lnTo>
                <a:lnTo>
                  <a:pt x="190500" y="152400"/>
                </a:lnTo>
                <a:lnTo>
                  <a:pt x="145256" y="161925"/>
                </a:lnTo>
                <a:lnTo>
                  <a:pt x="0" y="233363"/>
                </a:lnTo>
                <a:lnTo>
                  <a:pt x="185737" y="316706"/>
                </a:lnTo>
                <a:lnTo>
                  <a:pt x="369093" y="273844"/>
                </a:lnTo>
                <a:lnTo>
                  <a:pt x="585787" y="216694"/>
                </a:lnTo>
                <a:lnTo>
                  <a:pt x="807243" y="166688"/>
                </a:lnTo>
                <a:lnTo>
                  <a:pt x="871537" y="154781"/>
                </a:lnTo>
                <a:lnTo>
                  <a:pt x="890587" y="154781"/>
                </a:lnTo>
                <a:lnTo>
                  <a:pt x="931068" y="161925"/>
                </a:lnTo>
                <a:lnTo>
                  <a:pt x="976312" y="178594"/>
                </a:lnTo>
                <a:lnTo>
                  <a:pt x="1007268" y="192881"/>
                </a:lnTo>
                <a:lnTo>
                  <a:pt x="1026318" y="200025"/>
                </a:lnTo>
                <a:lnTo>
                  <a:pt x="1054893" y="214313"/>
                </a:lnTo>
                <a:lnTo>
                  <a:pt x="1083468" y="211931"/>
                </a:lnTo>
                <a:lnTo>
                  <a:pt x="1131093" y="107156"/>
                </a:lnTo>
                <a:lnTo>
                  <a:pt x="983456" y="0"/>
                </a:lnTo>
                <a:lnTo>
                  <a:pt x="683418" y="500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4" name="Google Shape;3974;p361"/>
          <p:cNvSpPr/>
          <p:nvPr/>
        </p:nvSpPr>
        <p:spPr>
          <a:xfrm>
            <a:off x="3348038" y="2967038"/>
            <a:ext cx="458787" cy="2022475"/>
          </a:xfrm>
          <a:custGeom>
            <a:avLst/>
            <a:gdLst/>
            <a:ahLst/>
            <a:cxnLst/>
            <a:rect l="l" t="t" r="r" b="b"/>
            <a:pathLst>
              <a:path w="458488" h="2021983" extrusionOk="0">
                <a:moveTo>
                  <a:pt x="167425" y="538337"/>
                </a:moveTo>
                <a:cubicBezTo>
                  <a:pt x="168284" y="456771"/>
                  <a:pt x="169142" y="375205"/>
                  <a:pt x="170001" y="293639"/>
                </a:cubicBezTo>
                <a:lnTo>
                  <a:pt x="164850" y="247275"/>
                </a:lnTo>
                <a:lnTo>
                  <a:pt x="151971" y="200911"/>
                </a:lnTo>
                <a:lnTo>
                  <a:pt x="123637" y="159698"/>
                </a:lnTo>
                <a:lnTo>
                  <a:pt x="66970" y="103031"/>
                </a:lnTo>
                <a:lnTo>
                  <a:pt x="12879" y="59243"/>
                </a:lnTo>
                <a:lnTo>
                  <a:pt x="0" y="0"/>
                </a:lnTo>
                <a:lnTo>
                  <a:pt x="188032" y="30910"/>
                </a:lnTo>
                <a:lnTo>
                  <a:pt x="347730" y="180305"/>
                </a:lnTo>
                <a:lnTo>
                  <a:pt x="448185" y="285911"/>
                </a:lnTo>
                <a:lnTo>
                  <a:pt x="458488" y="306518"/>
                </a:lnTo>
                <a:lnTo>
                  <a:pt x="453336" y="332275"/>
                </a:lnTo>
                <a:lnTo>
                  <a:pt x="425003" y="491973"/>
                </a:lnTo>
                <a:lnTo>
                  <a:pt x="417276" y="533186"/>
                </a:lnTo>
                <a:lnTo>
                  <a:pt x="417276" y="576974"/>
                </a:lnTo>
                <a:cubicBezTo>
                  <a:pt x="416417" y="650813"/>
                  <a:pt x="415559" y="724652"/>
                  <a:pt x="414700" y="798491"/>
                </a:cubicBezTo>
                <a:lnTo>
                  <a:pt x="394094" y="976219"/>
                </a:lnTo>
                <a:lnTo>
                  <a:pt x="386366" y="1267282"/>
                </a:lnTo>
                <a:lnTo>
                  <a:pt x="368336" y="1916377"/>
                </a:lnTo>
                <a:lnTo>
                  <a:pt x="283335" y="2021983"/>
                </a:lnTo>
                <a:lnTo>
                  <a:pt x="149395" y="2001377"/>
                </a:lnTo>
                <a:cubicBezTo>
                  <a:pt x="150254" y="1869154"/>
                  <a:pt x="151112" y="1736931"/>
                  <a:pt x="151971" y="1604708"/>
                </a:cubicBezTo>
                <a:lnTo>
                  <a:pt x="167425" y="538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5" name="Google Shape;3975;p361"/>
          <p:cNvSpPr/>
          <p:nvPr/>
        </p:nvSpPr>
        <p:spPr>
          <a:xfrm>
            <a:off x="3595688" y="3611563"/>
            <a:ext cx="835025" cy="328612"/>
          </a:xfrm>
          <a:custGeom>
            <a:avLst/>
            <a:gdLst/>
            <a:ahLst/>
            <a:cxnLst/>
            <a:rect l="l" t="t" r="r" b="b"/>
            <a:pathLst>
              <a:path w="834551" h="329699" extrusionOk="0">
                <a:moveTo>
                  <a:pt x="401821" y="92728"/>
                </a:moveTo>
                <a:lnTo>
                  <a:pt x="298790" y="118486"/>
                </a:lnTo>
                <a:lnTo>
                  <a:pt x="195759" y="133940"/>
                </a:lnTo>
                <a:lnTo>
                  <a:pt x="149395" y="136516"/>
                </a:lnTo>
                <a:lnTo>
                  <a:pt x="0" y="188032"/>
                </a:lnTo>
                <a:lnTo>
                  <a:pt x="136516" y="329699"/>
                </a:lnTo>
                <a:lnTo>
                  <a:pt x="200911" y="324548"/>
                </a:lnTo>
                <a:lnTo>
                  <a:pt x="327124" y="303941"/>
                </a:lnTo>
                <a:lnTo>
                  <a:pt x="448185" y="275608"/>
                </a:lnTo>
                <a:lnTo>
                  <a:pt x="569247" y="239547"/>
                </a:lnTo>
                <a:lnTo>
                  <a:pt x="710914" y="190607"/>
                </a:lnTo>
                <a:lnTo>
                  <a:pt x="803642" y="149395"/>
                </a:lnTo>
                <a:lnTo>
                  <a:pt x="816521" y="133940"/>
                </a:lnTo>
                <a:lnTo>
                  <a:pt x="831976" y="113334"/>
                </a:lnTo>
                <a:lnTo>
                  <a:pt x="834551" y="100455"/>
                </a:lnTo>
                <a:lnTo>
                  <a:pt x="831976" y="85001"/>
                </a:lnTo>
                <a:lnTo>
                  <a:pt x="824248" y="72122"/>
                </a:lnTo>
                <a:lnTo>
                  <a:pt x="806218" y="51516"/>
                </a:lnTo>
                <a:lnTo>
                  <a:pt x="752127" y="20606"/>
                </a:lnTo>
                <a:lnTo>
                  <a:pt x="698035" y="0"/>
                </a:lnTo>
                <a:lnTo>
                  <a:pt x="682581" y="0"/>
                </a:lnTo>
                <a:lnTo>
                  <a:pt x="654247" y="0"/>
                </a:lnTo>
                <a:lnTo>
                  <a:pt x="569247" y="36061"/>
                </a:lnTo>
                <a:lnTo>
                  <a:pt x="494549" y="66970"/>
                </a:lnTo>
                <a:lnTo>
                  <a:pt x="401821" y="92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Google Shape;3976;p361"/>
          <p:cNvSpPr/>
          <p:nvPr/>
        </p:nvSpPr>
        <p:spPr>
          <a:xfrm>
            <a:off x="2493963" y="4605338"/>
            <a:ext cx="1820862" cy="904875"/>
          </a:xfrm>
          <a:custGeom>
            <a:avLst/>
            <a:gdLst/>
            <a:ahLst/>
            <a:cxnLst/>
            <a:rect l="l" t="t" r="r" b="b"/>
            <a:pathLst>
              <a:path w="1821073" h="904097" extrusionOk="0">
                <a:moveTo>
                  <a:pt x="821672" y="417276"/>
                </a:moveTo>
                <a:lnTo>
                  <a:pt x="1017431" y="337427"/>
                </a:lnTo>
                <a:lnTo>
                  <a:pt x="1303342" y="218941"/>
                </a:lnTo>
                <a:lnTo>
                  <a:pt x="1607283" y="74698"/>
                </a:lnTo>
                <a:lnTo>
                  <a:pt x="1751527" y="12879"/>
                </a:lnTo>
                <a:lnTo>
                  <a:pt x="1787587" y="0"/>
                </a:lnTo>
                <a:lnTo>
                  <a:pt x="1800466" y="0"/>
                </a:lnTo>
                <a:lnTo>
                  <a:pt x="1810769" y="2576"/>
                </a:lnTo>
                <a:lnTo>
                  <a:pt x="1821073" y="12879"/>
                </a:lnTo>
                <a:lnTo>
                  <a:pt x="1821073" y="28334"/>
                </a:lnTo>
                <a:lnTo>
                  <a:pt x="1805618" y="48940"/>
                </a:lnTo>
                <a:lnTo>
                  <a:pt x="1774709" y="74698"/>
                </a:lnTo>
                <a:lnTo>
                  <a:pt x="1604707" y="175153"/>
                </a:lnTo>
                <a:lnTo>
                  <a:pt x="1241523" y="388942"/>
                </a:lnTo>
                <a:lnTo>
                  <a:pt x="906673" y="582125"/>
                </a:lnTo>
                <a:lnTo>
                  <a:pt x="553791" y="783036"/>
                </a:lnTo>
                <a:lnTo>
                  <a:pt x="350305" y="893794"/>
                </a:lnTo>
                <a:lnTo>
                  <a:pt x="324547" y="904097"/>
                </a:lnTo>
                <a:lnTo>
                  <a:pt x="306517" y="904097"/>
                </a:lnTo>
                <a:lnTo>
                  <a:pt x="280759" y="893794"/>
                </a:lnTo>
                <a:lnTo>
                  <a:pt x="244698" y="865460"/>
                </a:lnTo>
                <a:lnTo>
                  <a:pt x="200910" y="813945"/>
                </a:lnTo>
                <a:lnTo>
                  <a:pt x="126213" y="734096"/>
                </a:lnTo>
                <a:lnTo>
                  <a:pt x="61818" y="664550"/>
                </a:lnTo>
                <a:lnTo>
                  <a:pt x="23182" y="605307"/>
                </a:lnTo>
                <a:lnTo>
                  <a:pt x="0" y="558943"/>
                </a:lnTo>
                <a:lnTo>
                  <a:pt x="0" y="538337"/>
                </a:lnTo>
                <a:lnTo>
                  <a:pt x="12879" y="533185"/>
                </a:lnTo>
                <a:lnTo>
                  <a:pt x="36061" y="540913"/>
                </a:lnTo>
                <a:lnTo>
                  <a:pt x="59243" y="551216"/>
                </a:lnTo>
                <a:lnTo>
                  <a:pt x="90152" y="569246"/>
                </a:lnTo>
                <a:lnTo>
                  <a:pt x="128789" y="582125"/>
                </a:lnTo>
                <a:lnTo>
                  <a:pt x="167425" y="587277"/>
                </a:lnTo>
                <a:lnTo>
                  <a:pt x="221516" y="587277"/>
                </a:lnTo>
                <a:lnTo>
                  <a:pt x="311669" y="584701"/>
                </a:lnTo>
                <a:lnTo>
                  <a:pt x="551216" y="522882"/>
                </a:lnTo>
                <a:lnTo>
                  <a:pt x="821672" y="4172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7" name="Google Shape;3977;p361"/>
          <p:cNvSpPr/>
          <p:nvPr/>
        </p:nvSpPr>
        <p:spPr>
          <a:xfrm>
            <a:off x="5183188" y="1814513"/>
            <a:ext cx="1379537" cy="298450"/>
          </a:xfrm>
          <a:custGeom>
            <a:avLst/>
            <a:gdLst/>
            <a:ahLst/>
            <a:cxnLst/>
            <a:rect l="l" t="t" r="r" b="b"/>
            <a:pathLst>
              <a:path w="1378744" h="297656" extrusionOk="0">
                <a:moveTo>
                  <a:pt x="628650" y="59531"/>
                </a:moveTo>
                <a:lnTo>
                  <a:pt x="435769" y="78581"/>
                </a:lnTo>
                <a:lnTo>
                  <a:pt x="257175" y="95250"/>
                </a:lnTo>
                <a:lnTo>
                  <a:pt x="157163" y="104775"/>
                </a:lnTo>
                <a:lnTo>
                  <a:pt x="0" y="150018"/>
                </a:lnTo>
                <a:lnTo>
                  <a:pt x="150019" y="297656"/>
                </a:lnTo>
                <a:lnTo>
                  <a:pt x="350044" y="273843"/>
                </a:lnTo>
                <a:lnTo>
                  <a:pt x="688182" y="226218"/>
                </a:lnTo>
                <a:lnTo>
                  <a:pt x="816769" y="211931"/>
                </a:lnTo>
                <a:lnTo>
                  <a:pt x="873919" y="214312"/>
                </a:lnTo>
                <a:lnTo>
                  <a:pt x="1269207" y="295275"/>
                </a:lnTo>
                <a:lnTo>
                  <a:pt x="1302544" y="273843"/>
                </a:lnTo>
                <a:lnTo>
                  <a:pt x="1323975" y="261937"/>
                </a:lnTo>
                <a:lnTo>
                  <a:pt x="1347788" y="252412"/>
                </a:lnTo>
                <a:lnTo>
                  <a:pt x="1359694" y="238125"/>
                </a:lnTo>
                <a:lnTo>
                  <a:pt x="1371600" y="221456"/>
                </a:lnTo>
                <a:lnTo>
                  <a:pt x="1378744" y="200025"/>
                </a:lnTo>
                <a:lnTo>
                  <a:pt x="1376363" y="173831"/>
                </a:lnTo>
                <a:lnTo>
                  <a:pt x="1364457" y="152400"/>
                </a:lnTo>
                <a:lnTo>
                  <a:pt x="1352550" y="140493"/>
                </a:lnTo>
                <a:lnTo>
                  <a:pt x="1321594" y="119062"/>
                </a:lnTo>
                <a:lnTo>
                  <a:pt x="1216819" y="69056"/>
                </a:lnTo>
                <a:lnTo>
                  <a:pt x="1097757" y="23812"/>
                </a:lnTo>
                <a:lnTo>
                  <a:pt x="1045369" y="4762"/>
                </a:lnTo>
                <a:lnTo>
                  <a:pt x="1026319" y="0"/>
                </a:lnTo>
                <a:lnTo>
                  <a:pt x="1000125" y="2381"/>
                </a:lnTo>
                <a:lnTo>
                  <a:pt x="976313" y="7143"/>
                </a:lnTo>
                <a:lnTo>
                  <a:pt x="933450" y="21431"/>
                </a:lnTo>
                <a:lnTo>
                  <a:pt x="907257" y="30956"/>
                </a:lnTo>
                <a:lnTo>
                  <a:pt x="873919" y="35718"/>
                </a:lnTo>
                <a:lnTo>
                  <a:pt x="726282" y="52387"/>
                </a:lnTo>
                <a:lnTo>
                  <a:pt x="628650" y="595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8" name="Google Shape;3978;p361"/>
          <p:cNvSpPr/>
          <p:nvPr/>
        </p:nvSpPr>
        <p:spPr>
          <a:xfrm>
            <a:off x="4048125" y="2003425"/>
            <a:ext cx="2419350" cy="2320925"/>
          </a:xfrm>
          <a:custGeom>
            <a:avLst/>
            <a:gdLst/>
            <a:ahLst/>
            <a:cxnLst/>
            <a:rect l="l" t="t" r="r" b="b"/>
            <a:pathLst>
              <a:path w="2419350" h="2320925" extrusionOk="0">
                <a:moveTo>
                  <a:pt x="1701800" y="663575"/>
                </a:moveTo>
                <a:lnTo>
                  <a:pt x="1870075" y="419100"/>
                </a:lnTo>
                <a:lnTo>
                  <a:pt x="1968500" y="263525"/>
                </a:lnTo>
                <a:lnTo>
                  <a:pt x="2041525" y="142875"/>
                </a:lnTo>
                <a:lnTo>
                  <a:pt x="2054225" y="111125"/>
                </a:lnTo>
                <a:lnTo>
                  <a:pt x="2054225" y="82550"/>
                </a:lnTo>
                <a:lnTo>
                  <a:pt x="2047875" y="53975"/>
                </a:lnTo>
                <a:lnTo>
                  <a:pt x="2006600" y="0"/>
                </a:lnTo>
                <a:lnTo>
                  <a:pt x="2419350" y="92075"/>
                </a:lnTo>
                <a:lnTo>
                  <a:pt x="2384425" y="133350"/>
                </a:lnTo>
                <a:lnTo>
                  <a:pt x="2219325" y="371475"/>
                </a:lnTo>
                <a:lnTo>
                  <a:pt x="1882775" y="828675"/>
                </a:lnTo>
                <a:lnTo>
                  <a:pt x="1635125" y="1162050"/>
                </a:lnTo>
                <a:lnTo>
                  <a:pt x="1495425" y="1317625"/>
                </a:lnTo>
                <a:lnTo>
                  <a:pt x="1219200" y="1584325"/>
                </a:lnTo>
                <a:lnTo>
                  <a:pt x="923925" y="1835150"/>
                </a:lnTo>
                <a:lnTo>
                  <a:pt x="685800" y="2003425"/>
                </a:lnTo>
                <a:lnTo>
                  <a:pt x="412750" y="2152650"/>
                </a:lnTo>
                <a:lnTo>
                  <a:pt x="146050" y="2279650"/>
                </a:lnTo>
                <a:lnTo>
                  <a:pt x="47625" y="2320925"/>
                </a:lnTo>
                <a:lnTo>
                  <a:pt x="31750" y="2320925"/>
                </a:lnTo>
                <a:lnTo>
                  <a:pt x="12700" y="2314575"/>
                </a:lnTo>
                <a:lnTo>
                  <a:pt x="0" y="2298700"/>
                </a:lnTo>
                <a:lnTo>
                  <a:pt x="9525" y="2273300"/>
                </a:lnTo>
                <a:lnTo>
                  <a:pt x="25400" y="2251075"/>
                </a:lnTo>
                <a:lnTo>
                  <a:pt x="111125" y="2203450"/>
                </a:lnTo>
                <a:lnTo>
                  <a:pt x="358775" y="2047875"/>
                </a:lnTo>
                <a:lnTo>
                  <a:pt x="688975" y="1806575"/>
                </a:lnTo>
                <a:lnTo>
                  <a:pt x="882650" y="1638300"/>
                </a:lnTo>
                <a:lnTo>
                  <a:pt x="1041400" y="1489075"/>
                </a:lnTo>
                <a:lnTo>
                  <a:pt x="1212850" y="1308100"/>
                </a:lnTo>
                <a:lnTo>
                  <a:pt x="1381125" y="1092200"/>
                </a:lnTo>
                <a:lnTo>
                  <a:pt x="1543050" y="901700"/>
                </a:lnTo>
                <a:lnTo>
                  <a:pt x="1701800" y="6635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9" name="Google Shape;3979;p361"/>
          <p:cNvSpPr/>
          <p:nvPr/>
        </p:nvSpPr>
        <p:spPr>
          <a:xfrm>
            <a:off x="4848225" y="2559050"/>
            <a:ext cx="2597150" cy="1673225"/>
          </a:xfrm>
          <a:custGeom>
            <a:avLst/>
            <a:gdLst/>
            <a:ahLst/>
            <a:cxnLst/>
            <a:rect l="l" t="t" r="r" b="b"/>
            <a:pathLst>
              <a:path w="2597150" h="1673225" extrusionOk="0">
                <a:moveTo>
                  <a:pt x="508000" y="301625"/>
                </a:moveTo>
                <a:lnTo>
                  <a:pt x="371475" y="200025"/>
                </a:lnTo>
                <a:lnTo>
                  <a:pt x="247650" y="114300"/>
                </a:lnTo>
                <a:lnTo>
                  <a:pt x="133350" y="34925"/>
                </a:lnTo>
                <a:lnTo>
                  <a:pt x="0" y="0"/>
                </a:lnTo>
                <a:lnTo>
                  <a:pt x="69850" y="107950"/>
                </a:lnTo>
                <a:lnTo>
                  <a:pt x="152400" y="171450"/>
                </a:lnTo>
                <a:lnTo>
                  <a:pt x="314325" y="314325"/>
                </a:lnTo>
                <a:lnTo>
                  <a:pt x="568325" y="555625"/>
                </a:lnTo>
                <a:lnTo>
                  <a:pt x="714375" y="730250"/>
                </a:lnTo>
                <a:lnTo>
                  <a:pt x="847725" y="844550"/>
                </a:lnTo>
                <a:lnTo>
                  <a:pt x="1044575" y="1022350"/>
                </a:lnTo>
                <a:lnTo>
                  <a:pt x="1228725" y="1174750"/>
                </a:lnTo>
                <a:lnTo>
                  <a:pt x="1355725" y="1270000"/>
                </a:lnTo>
                <a:lnTo>
                  <a:pt x="1530350" y="1393825"/>
                </a:lnTo>
                <a:lnTo>
                  <a:pt x="1717675" y="1536700"/>
                </a:lnTo>
                <a:lnTo>
                  <a:pt x="1838325" y="1628775"/>
                </a:lnTo>
                <a:lnTo>
                  <a:pt x="1876425" y="1644650"/>
                </a:lnTo>
                <a:lnTo>
                  <a:pt x="1968500" y="1673225"/>
                </a:lnTo>
                <a:lnTo>
                  <a:pt x="2038350" y="1670050"/>
                </a:lnTo>
                <a:lnTo>
                  <a:pt x="2244725" y="1651000"/>
                </a:lnTo>
                <a:lnTo>
                  <a:pt x="2486025" y="1635125"/>
                </a:lnTo>
                <a:lnTo>
                  <a:pt x="2571750" y="1622425"/>
                </a:lnTo>
                <a:lnTo>
                  <a:pt x="2590800" y="1612900"/>
                </a:lnTo>
                <a:lnTo>
                  <a:pt x="2597150" y="1603375"/>
                </a:lnTo>
                <a:lnTo>
                  <a:pt x="2597150" y="1590675"/>
                </a:lnTo>
                <a:lnTo>
                  <a:pt x="2584450" y="1581150"/>
                </a:lnTo>
                <a:lnTo>
                  <a:pt x="2540000" y="1562100"/>
                </a:lnTo>
                <a:lnTo>
                  <a:pt x="2352675" y="1492250"/>
                </a:lnTo>
                <a:lnTo>
                  <a:pt x="2082800" y="1377950"/>
                </a:lnTo>
                <a:lnTo>
                  <a:pt x="1831975" y="1244600"/>
                </a:lnTo>
                <a:lnTo>
                  <a:pt x="1590675" y="1095375"/>
                </a:lnTo>
                <a:lnTo>
                  <a:pt x="1368425" y="946150"/>
                </a:lnTo>
                <a:lnTo>
                  <a:pt x="981075" y="676275"/>
                </a:lnTo>
                <a:lnTo>
                  <a:pt x="815975" y="552450"/>
                </a:lnTo>
                <a:lnTo>
                  <a:pt x="682625" y="428625"/>
                </a:lnTo>
                <a:lnTo>
                  <a:pt x="508000" y="301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0" name="Google Shape;3980;p361"/>
          <p:cNvSpPr/>
          <p:nvPr/>
        </p:nvSpPr>
        <p:spPr>
          <a:xfrm>
            <a:off x="4724400" y="4351338"/>
            <a:ext cx="1943100" cy="1397000"/>
          </a:xfrm>
          <a:custGeom>
            <a:avLst/>
            <a:gdLst/>
            <a:ahLst/>
            <a:cxnLst/>
            <a:rect l="l" t="t" r="r" b="b"/>
            <a:pathLst>
              <a:path w="1943100" h="1397794" extrusionOk="0">
                <a:moveTo>
                  <a:pt x="571500" y="140494"/>
                </a:moveTo>
                <a:lnTo>
                  <a:pt x="338138" y="159544"/>
                </a:lnTo>
                <a:lnTo>
                  <a:pt x="204788" y="169069"/>
                </a:lnTo>
                <a:lnTo>
                  <a:pt x="130969" y="173831"/>
                </a:lnTo>
                <a:lnTo>
                  <a:pt x="0" y="221456"/>
                </a:lnTo>
                <a:lnTo>
                  <a:pt x="180975" y="376237"/>
                </a:lnTo>
                <a:lnTo>
                  <a:pt x="330994" y="340519"/>
                </a:lnTo>
                <a:lnTo>
                  <a:pt x="569119" y="297656"/>
                </a:lnTo>
                <a:lnTo>
                  <a:pt x="745331" y="276225"/>
                </a:lnTo>
                <a:lnTo>
                  <a:pt x="990600" y="259556"/>
                </a:lnTo>
                <a:lnTo>
                  <a:pt x="1245394" y="245269"/>
                </a:lnTo>
                <a:lnTo>
                  <a:pt x="1493044" y="245269"/>
                </a:lnTo>
                <a:lnTo>
                  <a:pt x="1514475" y="247650"/>
                </a:lnTo>
                <a:lnTo>
                  <a:pt x="1533525" y="257175"/>
                </a:lnTo>
                <a:lnTo>
                  <a:pt x="1547813" y="271462"/>
                </a:lnTo>
                <a:lnTo>
                  <a:pt x="1557338" y="288131"/>
                </a:lnTo>
                <a:lnTo>
                  <a:pt x="1562100" y="316706"/>
                </a:lnTo>
                <a:lnTo>
                  <a:pt x="1550194" y="385762"/>
                </a:lnTo>
                <a:lnTo>
                  <a:pt x="1516856" y="597694"/>
                </a:lnTo>
                <a:lnTo>
                  <a:pt x="1485900" y="845344"/>
                </a:lnTo>
                <a:lnTo>
                  <a:pt x="1471613" y="1069181"/>
                </a:lnTo>
                <a:lnTo>
                  <a:pt x="1433513" y="1254919"/>
                </a:lnTo>
                <a:lnTo>
                  <a:pt x="1433513" y="1276350"/>
                </a:lnTo>
                <a:lnTo>
                  <a:pt x="1443038" y="1304925"/>
                </a:lnTo>
                <a:lnTo>
                  <a:pt x="1462088" y="1331119"/>
                </a:lnTo>
                <a:lnTo>
                  <a:pt x="1481138" y="1347787"/>
                </a:lnTo>
                <a:lnTo>
                  <a:pt x="1509713" y="1364456"/>
                </a:lnTo>
                <a:lnTo>
                  <a:pt x="1554956" y="1385887"/>
                </a:lnTo>
                <a:lnTo>
                  <a:pt x="1590675" y="1395412"/>
                </a:lnTo>
                <a:lnTo>
                  <a:pt x="1616869" y="1397794"/>
                </a:lnTo>
                <a:lnTo>
                  <a:pt x="1640681" y="1393031"/>
                </a:lnTo>
                <a:lnTo>
                  <a:pt x="1662113" y="1378744"/>
                </a:lnTo>
                <a:lnTo>
                  <a:pt x="1674019" y="1354931"/>
                </a:lnTo>
                <a:lnTo>
                  <a:pt x="1683544" y="1335881"/>
                </a:lnTo>
                <a:lnTo>
                  <a:pt x="1695450" y="1290637"/>
                </a:lnTo>
                <a:lnTo>
                  <a:pt x="1731169" y="1083469"/>
                </a:lnTo>
                <a:lnTo>
                  <a:pt x="1781175" y="762000"/>
                </a:lnTo>
                <a:lnTo>
                  <a:pt x="1816894" y="547687"/>
                </a:lnTo>
                <a:lnTo>
                  <a:pt x="1826419" y="483394"/>
                </a:lnTo>
                <a:lnTo>
                  <a:pt x="1835944" y="447675"/>
                </a:lnTo>
                <a:lnTo>
                  <a:pt x="1864519" y="378619"/>
                </a:lnTo>
                <a:lnTo>
                  <a:pt x="1912144" y="290512"/>
                </a:lnTo>
                <a:lnTo>
                  <a:pt x="1928813" y="264319"/>
                </a:lnTo>
                <a:lnTo>
                  <a:pt x="1940719" y="245269"/>
                </a:lnTo>
                <a:lnTo>
                  <a:pt x="1943100" y="221456"/>
                </a:lnTo>
                <a:lnTo>
                  <a:pt x="1935956" y="200025"/>
                </a:lnTo>
                <a:lnTo>
                  <a:pt x="1924050" y="180975"/>
                </a:lnTo>
                <a:lnTo>
                  <a:pt x="1876425" y="138112"/>
                </a:lnTo>
                <a:lnTo>
                  <a:pt x="1766888" y="59531"/>
                </a:lnTo>
                <a:lnTo>
                  <a:pt x="1664494" y="0"/>
                </a:lnTo>
                <a:lnTo>
                  <a:pt x="1647825" y="0"/>
                </a:lnTo>
                <a:lnTo>
                  <a:pt x="1616869" y="0"/>
                </a:lnTo>
                <a:lnTo>
                  <a:pt x="1531144" y="14287"/>
                </a:lnTo>
                <a:lnTo>
                  <a:pt x="1357313" y="54769"/>
                </a:lnTo>
                <a:lnTo>
                  <a:pt x="1307306" y="66675"/>
                </a:lnTo>
                <a:lnTo>
                  <a:pt x="1107281" y="88106"/>
                </a:lnTo>
                <a:lnTo>
                  <a:pt x="885825" y="111919"/>
                </a:lnTo>
                <a:lnTo>
                  <a:pt x="666750" y="133350"/>
                </a:lnTo>
                <a:lnTo>
                  <a:pt x="571500" y="1404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1" name="Google Shape;3981;p361"/>
          <p:cNvSpPr/>
          <p:nvPr/>
        </p:nvSpPr>
        <p:spPr>
          <a:xfrm>
            <a:off x="4865688" y="5399088"/>
            <a:ext cx="1498600" cy="285750"/>
          </a:xfrm>
          <a:custGeom>
            <a:avLst/>
            <a:gdLst/>
            <a:ahLst/>
            <a:cxnLst/>
            <a:rect l="l" t="t" r="r" b="b"/>
            <a:pathLst>
              <a:path w="1500187" h="285750" extrusionOk="0">
                <a:moveTo>
                  <a:pt x="878681" y="47625"/>
                </a:moveTo>
                <a:lnTo>
                  <a:pt x="1109662" y="19050"/>
                </a:lnTo>
                <a:lnTo>
                  <a:pt x="1297781" y="0"/>
                </a:lnTo>
                <a:lnTo>
                  <a:pt x="1345406" y="0"/>
                </a:lnTo>
                <a:lnTo>
                  <a:pt x="1500187" y="114300"/>
                </a:lnTo>
                <a:lnTo>
                  <a:pt x="1304925" y="200025"/>
                </a:lnTo>
                <a:lnTo>
                  <a:pt x="1047750" y="219075"/>
                </a:lnTo>
                <a:lnTo>
                  <a:pt x="614362" y="252412"/>
                </a:lnTo>
                <a:lnTo>
                  <a:pt x="207169" y="283369"/>
                </a:lnTo>
                <a:lnTo>
                  <a:pt x="147637" y="285750"/>
                </a:lnTo>
                <a:lnTo>
                  <a:pt x="0" y="226219"/>
                </a:lnTo>
                <a:lnTo>
                  <a:pt x="16669" y="173831"/>
                </a:lnTo>
                <a:lnTo>
                  <a:pt x="173831" y="150019"/>
                </a:lnTo>
                <a:lnTo>
                  <a:pt x="371475" y="116681"/>
                </a:lnTo>
                <a:lnTo>
                  <a:pt x="685800" y="71437"/>
                </a:lnTo>
                <a:lnTo>
                  <a:pt x="878681" y="47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822E3D-3209-F343-B770-DFEF158D1AA2}"/>
              </a:ext>
            </a:extLst>
          </p:cNvPr>
          <p:cNvGrpSpPr/>
          <p:nvPr/>
        </p:nvGrpSpPr>
        <p:grpSpPr>
          <a:xfrm>
            <a:off x="2489950" y="1677151"/>
            <a:ext cx="4951412" cy="4178300"/>
            <a:chOff x="2646363" y="1833563"/>
            <a:chExt cx="4951412" cy="4178300"/>
          </a:xfrm>
        </p:grpSpPr>
        <p:sp>
          <p:nvSpPr>
            <p:cNvPr id="17" name="Google Shape;3968;p361">
              <a:extLst>
                <a:ext uri="{FF2B5EF4-FFF2-40B4-BE49-F238E27FC236}">
                  <a16:creationId xmlns:a16="http://schemas.microsoft.com/office/drawing/2014/main" id="{4B1D19CE-F51D-CF4F-9D09-7E4B98BD3628}"/>
                </a:ext>
              </a:extLst>
            </p:cNvPr>
            <p:cNvSpPr/>
            <p:nvPr/>
          </p:nvSpPr>
          <p:spPr>
            <a:xfrm>
              <a:off x="2773363" y="2125663"/>
              <a:ext cx="565150" cy="1292225"/>
            </a:xfrm>
            <a:custGeom>
              <a:avLst/>
              <a:gdLst/>
              <a:ahLst/>
              <a:cxnLst/>
              <a:rect l="l" t="t" r="r" b="b"/>
              <a:pathLst>
                <a:path w="564357" h="1290638" extrusionOk="0">
                  <a:moveTo>
                    <a:pt x="435769" y="414338"/>
                  </a:moveTo>
                  <a:lnTo>
                    <a:pt x="400050" y="228600"/>
                  </a:lnTo>
                  <a:lnTo>
                    <a:pt x="376238" y="159544"/>
                  </a:lnTo>
                  <a:lnTo>
                    <a:pt x="328613" y="71438"/>
                  </a:lnTo>
                  <a:lnTo>
                    <a:pt x="276225" y="50007"/>
                  </a:lnTo>
                  <a:lnTo>
                    <a:pt x="173832" y="21432"/>
                  </a:lnTo>
                  <a:lnTo>
                    <a:pt x="90488" y="4763"/>
                  </a:lnTo>
                  <a:lnTo>
                    <a:pt x="50007" y="4763"/>
                  </a:lnTo>
                  <a:lnTo>
                    <a:pt x="19050" y="0"/>
                  </a:lnTo>
                  <a:lnTo>
                    <a:pt x="0" y="4763"/>
                  </a:lnTo>
                  <a:lnTo>
                    <a:pt x="0" y="21432"/>
                  </a:lnTo>
                  <a:lnTo>
                    <a:pt x="11907" y="40482"/>
                  </a:lnTo>
                  <a:lnTo>
                    <a:pt x="28575" y="54769"/>
                  </a:lnTo>
                  <a:lnTo>
                    <a:pt x="52388" y="71438"/>
                  </a:lnTo>
                  <a:lnTo>
                    <a:pt x="85725" y="100013"/>
                  </a:lnTo>
                  <a:lnTo>
                    <a:pt x="121444" y="147638"/>
                  </a:lnTo>
                  <a:lnTo>
                    <a:pt x="152400" y="200025"/>
                  </a:lnTo>
                  <a:lnTo>
                    <a:pt x="197644" y="316707"/>
                  </a:lnTo>
                  <a:lnTo>
                    <a:pt x="209550" y="373857"/>
                  </a:lnTo>
                  <a:lnTo>
                    <a:pt x="266700" y="769144"/>
                  </a:lnTo>
                  <a:lnTo>
                    <a:pt x="266700" y="838200"/>
                  </a:lnTo>
                  <a:lnTo>
                    <a:pt x="271463" y="997744"/>
                  </a:lnTo>
                  <a:lnTo>
                    <a:pt x="273844" y="1021557"/>
                  </a:lnTo>
                  <a:lnTo>
                    <a:pt x="288132" y="1064419"/>
                  </a:lnTo>
                  <a:lnTo>
                    <a:pt x="326232" y="1152525"/>
                  </a:lnTo>
                  <a:lnTo>
                    <a:pt x="361950" y="1204913"/>
                  </a:lnTo>
                  <a:lnTo>
                    <a:pt x="392907" y="1247775"/>
                  </a:lnTo>
                  <a:lnTo>
                    <a:pt x="419100" y="1271588"/>
                  </a:lnTo>
                  <a:lnTo>
                    <a:pt x="433388" y="1281113"/>
                  </a:lnTo>
                  <a:lnTo>
                    <a:pt x="452438" y="1290638"/>
                  </a:lnTo>
                  <a:lnTo>
                    <a:pt x="471488" y="1290638"/>
                  </a:lnTo>
                  <a:lnTo>
                    <a:pt x="492919" y="1285875"/>
                  </a:lnTo>
                  <a:lnTo>
                    <a:pt x="511969" y="1271588"/>
                  </a:lnTo>
                  <a:lnTo>
                    <a:pt x="526257" y="1252538"/>
                  </a:lnTo>
                  <a:lnTo>
                    <a:pt x="540544" y="1212057"/>
                  </a:lnTo>
                  <a:lnTo>
                    <a:pt x="552450" y="1157288"/>
                  </a:lnTo>
                  <a:lnTo>
                    <a:pt x="564357" y="1100138"/>
                  </a:lnTo>
                  <a:lnTo>
                    <a:pt x="540544" y="957263"/>
                  </a:lnTo>
                  <a:lnTo>
                    <a:pt x="435769" y="4143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69;p361">
              <a:extLst>
                <a:ext uri="{FF2B5EF4-FFF2-40B4-BE49-F238E27FC236}">
                  <a16:creationId xmlns:a16="http://schemas.microsoft.com/office/drawing/2014/main" id="{A4463155-0CF2-874B-BC42-E438A6DAF643}"/>
                </a:ext>
              </a:extLst>
            </p:cNvPr>
            <p:cNvSpPr/>
            <p:nvPr/>
          </p:nvSpPr>
          <p:spPr>
            <a:xfrm>
              <a:off x="2759075" y="3963988"/>
              <a:ext cx="481013" cy="1466850"/>
            </a:xfrm>
            <a:custGeom>
              <a:avLst/>
              <a:gdLst/>
              <a:ahLst/>
              <a:cxnLst/>
              <a:rect l="l" t="t" r="r" b="b"/>
              <a:pathLst>
                <a:path w="481670" h="1465616" extrusionOk="0">
                  <a:moveTo>
                    <a:pt x="443033" y="638793"/>
                  </a:moveTo>
                  <a:cubicBezTo>
                    <a:pt x="443892" y="871471"/>
                    <a:pt x="444750" y="1104150"/>
                    <a:pt x="445609" y="1336828"/>
                  </a:cubicBezTo>
                  <a:lnTo>
                    <a:pt x="306517" y="1465616"/>
                  </a:lnTo>
                  <a:lnTo>
                    <a:pt x="193183" y="1403798"/>
                  </a:lnTo>
                  <a:lnTo>
                    <a:pt x="208638" y="891219"/>
                  </a:lnTo>
                  <a:lnTo>
                    <a:pt x="216365" y="440458"/>
                  </a:lnTo>
                  <a:lnTo>
                    <a:pt x="216365" y="373488"/>
                  </a:lnTo>
                  <a:lnTo>
                    <a:pt x="213789" y="324548"/>
                  </a:lnTo>
                  <a:lnTo>
                    <a:pt x="203486" y="275608"/>
                  </a:lnTo>
                  <a:lnTo>
                    <a:pt x="175153" y="208638"/>
                  </a:lnTo>
                  <a:lnTo>
                    <a:pt x="131364" y="144244"/>
                  </a:lnTo>
                  <a:lnTo>
                    <a:pt x="79849" y="92728"/>
                  </a:lnTo>
                  <a:lnTo>
                    <a:pt x="28333" y="43789"/>
                  </a:lnTo>
                  <a:lnTo>
                    <a:pt x="7727" y="28334"/>
                  </a:lnTo>
                  <a:lnTo>
                    <a:pt x="0" y="10304"/>
                  </a:lnTo>
                  <a:lnTo>
                    <a:pt x="12879" y="0"/>
                  </a:lnTo>
                  <a:lnTo>
                    <a:pt x="38637" y="0"/>
                  </a:lnTo>
                  <a:lnTo>
                    <a:pt x="79849" y="7728"/>
                  </a:lnTo>
                  <a:lnTo>
                    <a:pt x="162274" y="36061"/>
                  </a:lnTo>
                  <a:lnTo>
                    <a:pt x="242123" y="69546"/>
                  </a:lnTo>
                  <a:lnTo>
                    <a:pt x="368336" y="136517"/>
                  </a:lnTo>
                  <a:lnTo>
                    <a:pt x="432730" y="180305"/>
                  </a:lnTo>
                  <a:lnTo>
                    <a:pt x="468791" y="206062"/>
                  </a:lnTo>
                  <a:lnTo>
                    <a:pt x="479094" y="229244"/>
                  </a:lnTo>
                  <a:lnTo>
                    <a:pt x="481670" y="247275"/>
                  </a:lnTo>
                  <a:lnTo>
                    <a:pt x="476518" y="283336"/>
                  </a:lnTo>
                  <a:lnTo>
                    <a:pt x="455912" y="340003"/>
                  </a:lnTo>
                  <a:lnTo>
                    <a:pt x="445609" y="396670"/>
                  </a:lnTo>
                  <a:lnTo>
                    <a:pt x="440457" y="515155"/>
                  </a:lnTo>
                  <a:cubicBezTo>
                    <a:pt x="441316" y="551216"/>
                    <a:pt x="442174" y="587277"/>
                    <a:pt x="443033" y="6387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70;p361">
              <a:extLst>
                <a:ext uri="{FF2B5EF4-FFF2-40B4-BE49-F238E27FC236}">
                  <a16:creationId xmlns:a16="http://schemas.microsoft.com/office/drawing/2014/main" id="{E6A1FD14-9B2B-4341-9AFF-B0E16C9037C5}"/>
                </a:ext>
              </a:extLst>
            </p:cNvPr>
            <p:cNvSpPr/>
            <p:nvPr/>
          </p:nvSpPr>
          <p:spPr>
            <a:xfrm>
              <a:off x="4322763" y="1833563"/>
              <a:ext cx="1260475" cy="1565275"/>
            </a:xfrm>
            <a:custGeom>
              <a:avLst/>
              <a:gdLst/>
              <a:ahLst/>
              <a:cxnLst/>
              <a:rect l="l" t="t" r="r" b="b"/>
              <a:pathLst>
                <a:path w="1262062" h="1564481" extrusionOk="0">
                  <a:moveTo>
                    <a:pt x="1066800" y="588168"/>
                  </a:moveTo>
                  <a:lnTo>
                    <a:pt x="852487" y="876300"/>
                  </a:lnTo>
                  <a:lnTo>
                    <a:pt x="726281" y="1019175"/>
                  </a:lnTo>
                  <a:lnTo>
                    <a:pt x="600075" y="1143000"/>
                  </a:lnTo>
                  <a:lnTo>
                    <a:pt x="466725" y="1262062"/>
                  </a:lnTo>
                  <a:lnTo>
                    <a:pt x="285750" y="1400175"/>
                  </a:lnTo>
                  <a:lnTo>
                    <a:pt x="164306" y="1483518"/>
                  </a:lnTo>
                  <a:lnTo>
                    <a:pt x="50006" y="1557337"/>
                  </a:lnTo>
                  <a:lnTo>
                    <a:pt x="21431" y="1564481"/>
                  </a:lnTo>
                  <a:lnTo>
                    <a:pt x="7144" y="1559718"/>
                  </a:lnTo>
                  <a:lnTo>
                    <a:pt x="0" y="1540668"/>
                  </a:lnTo>
                  <a:lnTo>
                    <a:pt x="7144" y="1516856"/>
                  </a:lnTo>
                  <a:lnTo>
                    <a:pt x="26194" y="1493043"/>
                  </a:lnTo>
                  <a:lnTo>
                    <a:pt x="119062" y="1409700"/>
                  </a:lnTo>
                  <a:lnTo>
                    <a:pt x="283369" y="1252537"/>
                  </a:lnTo>
                  <a:lnTo>
                    <a:pt x="445294" y="1069181"/>
                  </a:lnTo>
                  <a:lnTo>
                    <a:pt x="631031" y="833437"/>
                  </a:lnTo>
                  <a:lnTo>
                    <a:pt x="831056" y="523875"/>
                  </a:lnTo>
                  <a:lnTo>
                    <a:pt x="916781" y="340518"/>
                  </a:lnTo>
                  <a:lnTo>
                    <a:pt x="933450" y="278606"/>
                  </a:lnTo>
                  <a:lnTo>
                    <a:pt x="935831" y="240506"/>
                  </a:lnTo>
                  <a:lnTo>
                    <a:pt x="931069" y="197643"/>
                  </a:lnTo>
                  <a:lnTo>
                    <a:pt x="907256" y="145256"/>
                  </a:lnTo>
                  <a:lnTo>
                    <a:pt x="859631" y="69056"/>
                  </a:lnTo>
                  <a:lnTo>
                    <a:pt x="840581" y="40481"/>
                  </a:lnTo>
                  <a:lnTo>
                    <a:pt x="835819" y="19050"/>
                  </a:lnTo>
                  <a:lnTo>
                    <a:pt x="840581" y="7143"/>
                  </a:lnTo>
                  <a:lnTo>
                    <a:pt x="857250" y="0"/>
                  </a:lnTo>
                  <a:lnTo>
                    <a:pt x="895350" y="4762"/>
                  </a:lnTo>
                  <a:lnTo>
                    <a:pt x="973931" y="28575"/>
                  </a:lnTo>
                  <a:lnTo>
                    <a:pt x="1045369" y="57150"/>
                  </a:lnTo>
                  <a:lnTo>
                    <a:pt x="1095375" y="85725"/>
                  </a:lnTo>
                  <a:lnTo>
                    <a:pt x="1159669" y="128587"/>
                  </a:lnTo>
                  <a:lnTo>
                    <a:pt x="1200150" y="161925"/>
                  </a:lnTo>
                  <a:lnTo>
                    <a:pt x="1233487" y="195262"/>
                  </a:lnTo>
                  <a:lnTo>
                    <a:pt x="1262062" y="228600"/>
                  </a:lnTo>
                  <a:lnTo>
                    <a:pt x="1233487" y="335756"/>
                  </a:lnTo>
                  <a:lnTo>
                    <a:pt x="1154906" y="464343"/>
                  </a:lnTo>
                  <a:lnTo>
                    <a:pt x="1066800" y="588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71;p361">
              <a:extLst>
                <a:ext uri="{FF2B5EF4-FFF2-40B4-BE49-F238E27FC236}">
                  <a16:creationId xmlns:a16="http://schemas.microsoft.com/office/drawing/2014/main" id="{25066CA5-971F-3948-AFCB-4C4F36D7445D}"/>
                </a:ext>
              </a:extLst>
            </p:cNvPr>
            <p:cNvSpPr/>
            <p:nvPr/>
          </p:nvSpPr>
          <p:spPr>
            <a:xfrm>
              <a:off x="4643438" y="4538663"/>
              <a:ext cx="546100" cy="1473200"/>
            </a:xfrm>
            <a:custGeom>
              <a:avLst/>
              <a:gdLst/>
              <a:ahLst/>
              <a:cxnLst/>
              <a:rect l="l" t="t" r="r" b="b"/>
              <a:pathLst>
                <a:path w="545306" h="1473993" extrusionOk="0">
                  <a:moveTo>
                    <a:pt x="440531" y="438150"/>
                  </a:moveTo>
                  <a:lnTo>
                    <a:pt x="428625" y="316706"/>
                  </a:lnTo>
                  <a:lnTo>
                    <a:pt x="407193" y="135731"/>
                  </a:lnTo>
                  <a:lnTo>
                    <a:pt x="333375" y="102393"/>
                  </a:lnTo>
                  <a:lnTo>
                    <a:pt x="192881" y="45243"/>
                  </a:lnTo>
                  <a:lnTo>
                    <a:pt x="119062" y="23812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2" y="7143"/>
                  </a:lnTo>
                  <a:lnTo>
                    <a:pt x="0" y="28575"/>
                  </a:lnTo>
                  <a:lnTo>
                    <a:pt x="9525" y="50006"/>
                  </a:lnTo>
                  <a:lnTo>
                    <a:pt x="40481" y="78581"/>
                  </a:lnTo>
                  <a:lnTo>
                    <a:pt x="90487" y="123825"/>
                  </a:lnTo>
                  <a:lnTo>
                    <a:pt x="130968" y="169068"/>
                  </a:lnTo>
                  <a:lnTo>
                    <a:pt x="157162" y="209550"/>
                  </a:lnTo>
                  <a:lnTo>
                    <a:pt x="195262" y="278606"/>
                  </a:lnTo>
                  <a:lnTo>
                    <a:pt x="219075" y="347662"/>
                  </a:lnTo>
                  <a:lnTo>
                    <a:pt x="230981" y="428625"/>
                  </a:lnTo>
                  <a:lnTo>
                    <a:pt x="250031" y="697706"/>
                  </a:lnTo>
                  <a:lnTo>
                    <a:pt x="273843" y="1114425"/>
                  </a:lnTo>
                  <a:lnTo>
                    <a:pt x="283368" y="1304925"/>
                  </a:lnTo>
                  <a:lnTo>
                    <a:pt x="290512" y="1369218"/>
                  </a:lnTo>
                  <a:lnTo>
                    <a:pt x="297656" y="1409700"/>
                  </a:lnTo>
                  <a:lnTo>
                    <a:pt x="311943" y="1438275"/>
                  </a:lnTo>
                  <a:lnTo>
                    <a:pt x="330993" y="1452562"/>
                  </a:lnTo>
                  <a:lnTo>
                    <a:pt x="354806" y="1462087"/>
                  </a:lnTo>
                  <a:lnTo>
                    <a:pt x="397668" y="1473993"/>
                  </a:lnTo>
                  <a:lnTo>
                    <a:pt x="416718" y="1473993"/>
                  </a:lnTo>
                  <a:lnTo>
                    <a:pt x="435768" y="1469231"/>
                  </a:lnTo>
                  <a:lnTo>
                    <a:pt x="450056" y="1452562"/>
                  </a:lnTo>
                  <a:lnTo>
                    <a:pt x="469106" y="1421606"/>
                  </a:lnTo>
                  <a:lnTo>
                    <a:pt x="533400" y="1319212"/>
                  </a:lnTo>
                  <a:lnTo>
                    <a:pt x="545306" y="1278731"/>
                  </a:lnTo>
                  <a:lnTo>
                    <a:pt x="507206" y="1171575"/>
                  </a:lnTo>
                  <a:lnTo>
                    <a:pt x="497681" y="1135856"/>
                  </a:lnTo>
                  <a:lnTo>
                    <a:pt x="457200" y="623887"/>
                  </a:lnTo>
                  <a:lnTo>
                    <a:pt x="440531" y="4381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72;p361">
              <a:extLst>
                <a:ext uri="{FF2B5EF4-FFF2-40B4-BE49-F238E27FC236}">
                  <a16:creationId xmlns:a16="http://schemas.microsoft.com/office/drawing/2014/main" id="{FD3C1522-5B3F-ED4E-95BD-EAFB54D3340B}"/>
                </a:ext>
              </a:extLst>
            </p:cNvPr>
            <p:cNvSpPr/>
            <p:nvPr/>
          </p:nvSpPr>
          <p:spPr>
            <a:xfrm>
              <a:off x="2954338" y="1973263"/>
              <a:ext cx="1565275" cy="1177925"/>
            </a:xfrm>
            <a:custGeom>
              <a:avLst/>
              <a:gdLst/>
              <a:ahLst/>
              <a:cxnLst/>
              <a:rect l="l" t="t" r="r" b="b"/>
              <a:pathLst>
                <a:path w="1564482" h="1176338" extrusionOk="0">
                  <a:moveTo>
                    <a:pt x="673894" y="140494"/>
                  </a:moveTo>
                  <a:lnTo>
                    <a:pt x="426244" y="178594"/>
                  </a:lnTo>
                  <a:lnTo>
                    <a:pt x="204788" y="219075"/>
                  </a:lnTo>
                  <a:lnTo>
                    <a:pt x="102394" y="230982"/>
                  </a:lnTo>
                  <a:lnTo>
                    <a:pt x="0" y="302419"/>
                  </a:lnTo>
                  <a:lnTo>
                    <a:pt x="209550" y="404813"/>
                  </a:lnTo>
                  <a:lnTo>
                    <a:pt x="423863" y="364332"/>
                  </a:lnTo>
                  <a:lnTo>
                    <a:pt x="740569" y="300038"/>
                  </a:lnTo>
                  <a:lnTo>
                    <a:pt x="1078707" y="233363"/>
                  </a:lnTo>
                  <a:lnTo>
                    <a:pt x="1138238" y="223838"/>
                  </a:lnTo>
                  <a:lnTo>
                    <a:pt x="1154907" y="223838"/>
                  </a:lnTo>
                  <a:lnTo>
                    <a:pt x="1178719" y="228600"/>
                  </a:lnTo>
                  <a:lnTo>
                    <a:pt x="1190625" y="240507"/>
                  </a:lnTo>
                  <a:lnTo>
                    <a:pt x="1202532" y="261938"/>
                  </a:lnTo>
                  <a:lnTo>
                    <a:pt x="1207294" y="280988"/>
                  </a:lnTo>
                  <a:lnTo>
                    <a:pt x="1181100" y="681038"/>
                  </a:lnTo>
                  <a:lnTo>
                    <a:pt x="1159669" y="976313"/>
                  </a:lnTo>
                  <a:lnTo>
                    <a:pt x="1176338" y="1062038"/>
                  </a:lnTo>
                  <a:lnTo>
                    <a:pt x="1231107" y="1171575"/>
                  </a:lnTo>
                  <a:lnTo>
                    <a:pt x="1259682" y="1176338"/>
                  </a:lnTo>
                  <a:lnTo>
                    <a:pt x="1288257" y="1164432"/>
                  </a:lnTo>
                  <a:lnTo>
                    <a:pt x="1312069" y="1143000"/>
                  </a:lnTo>
                  <a:lnTo>
                    <a:pt x="1333500" y="1092994"/>
                  </a:lnTo>
                  <a:lnTo>
                    <a:pt x="1364457" y="921544"/>
                  </a:lnTo>
                  <a:lnTo>
                    <a:pt x="1414463" y="640557"/>
                  </a:lnTo>
                  <a:lnTo>
                    <a:pt x="1447800" y="466725"/>
                  </a:lnTo>
                  <a:lnTo>
                    <a:pt x="1459707" y="431007"/>
                  </a:lnTo>
                  <a:lnTo>
                    <a:pt x="1493044" y="357188"/>
                  </a:lnTo>
                  <a:lnTo>
                    <a:pt x="1528763" y="302419"/>
                  </a:lnTo>
                  <a:lnTo>
                    <a:pt x="1554957" y="273844"/>
                  </a:lnTo>
                  <a:lnTo>
                    <a:pt x="1562100" y="257175"/>
                  </a:lnTo>
                  <a:lnTo>
                    <a:pt x="1564482" y="233363"/>
                  </a:lnTo>
                  <a:lnTo>
                    <a:pt x="1559719" y="204788"/>
                  </a:lnTo>
                  <a:lnTo>
                    <a:pt x="1526382" y="152400"/>
                  </a:lnTo>
                  <a:lnTo>
                    <a:pt x="1476375" y="102394"/>
                  </a:lnTo>
                  <a:lnTo>
                    <a:pt x="1373982" y="38100"/>
                  </a:lnTo>
                  <a:lnTo>
                    <a:pt x="1307307" y="2382"/>
                  </a:lnTo>
                  <a:lnTo>
                    <a:pt x="1290638" y="0"/>
                  </a:lnTo>
                  <a:lnTo>
                    <a:pt x="1238250" y="4763"/>
                  </a:lnTo>
                  <a:lnTo>
                    <a:pt x="1171575" y="23813"/>
                  </a:lnTo>
                  <a:lnTo>
                    <a:pt x="1100138" y="64294"/>
                  </a:lnTo>
                  <a:lnTo>
                    <a:pt x="1040607" y="78582"/>
                  </a:lnTo>
                  <a:lnTo>
                    <a:pt x="673894" y="1404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73;p361">
              <a:extLst>
                <a:ext uri="{FF2B5EF4-FFF2-40B4-BE49-F238E27FC236}">
                  <a16:creationId xmlns:a16="http://schemas.microsoft.com/office/drawing/2014/main" id="{AE7E59C3-C851-7F45-A841-573C7F7C6EBD}"/>
                </a:ext>
              </a:extLst>
            </p:cNvPr>
            <p:cNvSpPr/>
            <p:nvPr/>
          </p:nvSpPr>
          <p:spPr>
            <a:xfrm>
              <a:off x="3138488" y="2933700"/>
              <a:ext cx="1130300" cy="315913"/>
            </a:xfrm>
            <a:custGeom>
              <a:avLst/>
              <a:gdLst/>
              <a:ahLst/>
              <a:cxnLst/>
              <a:rect l="l" t="t" r="r" b="b"/>
              <a:pathLst>
                <a:path w="1131093" h="316706" extrusionOk="0">
                  <a:moveTo>
                    <a:pt x="683418" y="50006"/>
                  </a:moveTo>
                  <a:lnTo>
                    <a:pt x="409575" y="104775"/>
                  </a:lnTo>
                  <a:lnTo>
                    <a:pt x="190500" y="152400"/>
                  </a:lnTo>
                  <a:lnTo>
                    <a:pt x="145256" y="161925"/>
                  </a:lnTo>
                  <a:lnTo>
                    <a:pt x="0" y="233363"/>
                  </a:lnTo>
                  <a:lnTo>
                    <a:pt x="185737" y="316706"/>
                  </a:lnTo>
                  <a:lnTo>
                    <a:pt x="369093" y="273844"/>
                  </a:lnTo>
                  <a:lnTo>
                    <a:pt x="585787" y="216694"/>
                  </a:lnTo>
                  <a:lnTo>
                    <a:pt x="807243" y="166688"/>
                  </a:lnTo>
                  <a:lnTo>
                    <a:pt x="871537" y="154781"/>
                  </a:lnTo>
                  <a:lnTo>
                    <a:pt x="890587" y="154781"/>
                  </a:lnTo>
                  <a:lnTo>
                    <a:pt x="931068" y="161925"/>
                  </a:lnTo>
                  <a:lnTo>
                    <a:pt x="976312" y="178594"/>
                  </a:lnTo>
                  <a:lnTo>
                    <a:pt x="1007268" y="192881"/>
                  </a:lnTo>
                  <a:lnTo>
                    <a:pt x="1026318" y="200025"/>
                  </a:lnTo>
                  <a:lnTo>
                    <a:pt x="1054893" y="214313"/>
                  </a:lnTo>
                  <a:lnTo>
                    <a:pt x="1083468" y="211931"/>
                  </a:lnTo>
                  <a:lnTo>
                    <a:pt x="1131093" y="107156"/>
                  </a:lnTo>
                  <a:lnTo>
                    <a:pt x="983456" y="0"/>
                  </a:lnTo>
                  <a:lnTo>
                    <a:pt x="683418" y="500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74;p361">
              <a:extLst>
                <a:ext uri="{FF2B5EF4-FFF2-40B4-BE49-F238E27FC236}">
                  <a16:creationId xmlns:a16="http://schemas.microsoft.com/office/drawing/2014/main" id="{D754D59E-B277-6446-B5B1-ED5252A5CCA6}"/>
                </a:ext>
              </a:extLst>
            </p:cNvPr>
            <p:cNvSpPr/>
            <p:nvPr/>
          </p:nvSpPr>
          <p:spPr>
            <a:xfrm>
              <a:off x="3500438" y="3119438"/>
              <a:ext cx="458787" cy="2022475"/>
            </a:xfrm>
            <a:custGeom>
              <a:avLst/>
              <a:gdLst/>
              <a:ahLst/>
              <a:cxnLst/>
              <a:rect l="l" t="t" r="r" b="b"/>
              <a:pathLst>
                <a:path w="458488" h="2021983" extrusionOk="0">
                  <a:moveTo>
                    <a:pt x="167425" y="538337"/>
                  </a:moveTo>
                  <a:cubicBezTo>
                    <a:pt x="168284" y="456771"/>
                    <a:pt x="169142" y="375205"/>
                    <a:pt x="170001" y="293639"/>
                  </a:cubicBezTo>
                  <a:lnTo>
                    <a:pt x="164850" y="247275"/>
                  </a:lnTo>
                  <a:lnTo>
                    <a:pt x="151971" y="200911"/>
                  </a:lnTo>
                  <a:lnTo>
                    <a:pt x="123637" y="159698"/>
                  </a:lnTo>
                  <a:lnTo>
                    <a:pt x="66970" y="103031"/>
                  </a:lnTo>
                  <a:lnTo>
                    <a:pt x="12879" y="59243"/>
                  </a:lnTo>
                  <a:lnTo>
                    <a:pt x="0" y="0"/>
                  </a:lnTo>
                  <a:lnTo>
                    <a:pt x="188032" y="30910"/>
                  </a:lnTo>
                  <a:lnTo>
                    <a:pt x="347730" y="180305"/>
                  </a:lnTo>
                  <a:lnTo>
                    <a:pt x="448185" y="285911"/>
                  </a:lnTo>
                  <a:lnTo>
                    <a:pt x="458488" y="306518"/>
                  </a:lnTo>
                  <a:lnTo>
                    <a:pt x="453336" y="332275"/>
                  </a:lnTo>
                  <a:lnTo>
                    <a:pt x="425003" y="491973"/>
                  </a:lnTo>
                  <a:lnTo>
                    <a:pt x="417276" y="533186"/>
                  </a:lnTo>
                  <a:lnTo>
                    <a:pt x="417276" y="576974"/>
                  </a:lnTo>
                  <a:cubicBezTo>
                    <a:pt x="416417" y="650813"/>
                    <a:pt x="415559" y="724652"/>
                    <a:pt x="414700" y="798491"/>
                  </a:cubicBezTo>
                  <a:lnTo>
                    <a:pt x="394094" y="976219"/>
                  </a:lnTo>
                  <a:lnTo>
                    <a:pt x="386366" y="1267282"/>
                  </a:lnTo>
                  <a:lnTo>
                    <a:pt x="368336" y="1916377"/>
                  </a:lnTo>
                  <a:lnTo>
                    <a:pt x="283335" y="2021983"/>
                  </a:lnTo>
                  <a:lnTo>
                    <a:pt x="149395" y="2001377"/>
                  </a:lnTo>
                  <a:cubicBezTo>
                    <a:pt x="150254" y="1869154"/>
                    <a:pt x="151112" y="1736931"/>
                    <a:pt x="151971" y="1604708"/>
                  </a:cubicBezTo>
                  <a:lnTo>
                    <a:pt x="167425" y="538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975;p361">
              <a:extLst>
                <a:ext uri="{FF2B5EF4-FFF2-40B4-BE49-F238E27FC236}">
                  <a16:creationId xmlns:a16="http://schemas.microsoft.com/office/drawing/2014/main" id="{61CD3B97-EBDE-EC4D-9F66-F8DB31C02F65}"/>
                </a:ext>
              </a:extLst>
            </p:cNvPr>
            <p:cNvSpPr/>
            <p:nvPr/>
          </p:nvSpPr>
          <p:spPr>
            <a:xfrm>
              <a:off x="3748088" y="3763963"/>
              <a:ext cx="835025" cy="328612"/>
            </a:xfrm>
            <a:custGeom>
              <a:avLst/>
              <a:gdLst/>
              <a:ahLst/>
              <a:cxnLst/>
              <a:rect l="l" t="t" r="r" b="b"/>
              <a:pathLst>
                <a:path w="834551" h="329699" extrusionOk="0">
                  <a:moveTo>
                    <a:pt x="401821" y="92728"/>
                  </a:moveTo>
                  <a:lnTo>
                    <a:pt x="298790" y="118486"/>
                  </a:lnTo>
                  <a:lnTo>
                    <a:pt x="195759" y="133940"/>
                  </a:lnTo>
                  <a:lnTo>
                    <a:pt x="149395" y="136516"/>
                  </a:lnTo>
                  <a:lnTo>
                    <a:pt x="0" y="188032"/>
                  </a:lnTo>
                  <a:lnTo>
                    <a:pt x="136516" y="329699"/>
                  </a:lnTo>
                  <a:lnTo>
                    <a:pt x="200911" y="324548"/>
                  </a:lnTo>
                  <a:lnTo>
                    <a:pt x="327124" y="303941"/>
                  </a:lnTo>
                  <a:lnTo>
                    <a:pt x="448185" y="275608"/>
                  </a:lnTo>
                  <a:lnTo>
                    <a:pt x="569247" y="239547"/>
                  </a:lnTo>
                  <a:lnTo>
                    <a:pt x="710914" y="190607"/>
                  </a:lnTo>
                  <a:lnTo>
                    <a:pt x="803642" y="149395"/>
                  </a:lnTo>
                  <a:lnTo>
                    <a:pt x="816521" y="133940"/>
                  </a:lnTo>
                  <a:lnTo>
                    <a:pt x="831976" y="113334"/>
                  </a:lnTo>
                  <a:lnTo>
                    <a:pt x="834551" y="100455"/>
                  </a:lnTo>
                  <a:lnTo>
                    <a:pt x="831976" y="85001"/>
                  </a:lnTo>
                  <a:lnTo>
                    <a:pt x="824248" y="72122"/>
                  </a:lnTo>
                  <a:lnTo>
                    <a:pt x="806218" y="51516"/>
                  </a:lnTo>
                  <a:lnTo>
                    <a:pt x="752127" y="20606"/>
                  </a:lnTo>
                  <a:lnTo>
                    <a:pt x="698035" y="0"/>
                  </a:lnTo>
                  <a:lnTo>
                    <a:pt x="682581" y="0"/>
                  </a:lnTo>
                  <a:lnTo>
                    <a:pt x="654247" y="0"/>
                  </a:lnTo>
                  <a:lnTo>
                    <a:pt x="569247" y="36061"/>
                  </a:lnTo>
                  <a:lnTo>
                    <a:pt x="494549" y="66970"/>
                  </a:lnTo>
                  <a:lnTo>
                    <a:pt x="401821" y="927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976;p361">
              <a:extLst>
                <a:ext uri="{FF2B5EF4-FFF2-40B4-BE49-F238E27FC236}">
                  <a16:creationId xmlns:a16="http://schemas.microsoft.com/office/drawing/2014/main" id="{48903F52-C013-CB42-BD2C-79E295CB7BAE}"/>
                </a:ext>
              </a:extLst>
            </p:cNvPr>
            <p:cNvSpPr/>
            <p:nvPr/>
          </p:nvSpPr>
          <p:spPr>
            <a:xfrm>
              <a:off x="2646363" y="4757738"/>
              <a:ext cx="1820862" cy="904875"/>
            </a:xfrm>
            <a:custGeom>
              <a:avLst/>
              <a:gdLst/>
              <a:ahLst/>
              <a:cxnLst/>
              <a:rect l="l" t="t" r="r" b="b"/>
              <a:pathLst>
                <a:path w="1821073" h="904097" extrusionOk="0">
                  <a:moveTo>
                    <a:pt x="821672" y="417276"/>
                  </a:moveTo>
                  <a:lnTo>
                    <a:pt x="1017431" y="337427"/>
                  </a:lnTo>
                  <a:lnTo>
                    <a:pt x="1303342" y="218941"/>
                  </a:lnTo>
                  <a:lnTo>
                    <a:pt x="1607283" y="74698"/>
                  </a:lnTo>
                  <a:lnTo>
                    <a:pt x="1751527" y="12879"/>
                  </a:lnTo>
                  <a:lnTo>
                    <a:pt x="1787587" y="0"/>
                  </a:lnTo>
                  <a:lnTo>
                    <a:pt x="1800466" y="0"/>
                  </a:lnTo>
                  <a:lnTo>
                    <a:pt x="1810769" y="2576"/>
                  </a:lnTo>
                  <a:lnTo>
                    <a:pt x="1821073" y="12879"/>
                  </a:lnTo>
                  <a:lnTo>
                    <a:pt x="1821073" y="28334"/>
                  </a:lnTo>
                  <a:lnTo>
                    <a:pt x="1805618" y="48940"/>
                  </a:lnTo>
                  <a:lnTo>
                    <a:pt x="1774709" y="74698"/>
                  </a:lnTo>
                  <a:lnTo>
                    <a:pt x="1604707" y="175153"/>
                  </a:lnTo>
                  <a:lnTo>
                    <a:pt x="1241523" y="388942"/>
                  </a:lnTo>
                  <a:lnTo>
                    <a:pt x="906673" y="582125"/>
                  </a:lnTo>
                  <a:lnTo>
                    <a:pt x="553791" y="783036"/>
                  </a:lnTo>
                  <a:lnTo>
                    <a:pt x="350305" y="893794"/>
                  </a:lnTo>
                  <a:lnTo>
                    <a:pt x="324547" y="904097"/>
                  </a:lnTo>
                  <a:lnTo>
                    <a:pt x="306517" y="904097"/>
                  </a:lnTo>
                  <a:lnTo>
                    <a:pt x="280759" y="893794"/>
                  </a:lnTo>
                  <a:lnTo>
                    <a:pt x="244698" y="865460"/>
                  </a:lnTo>
                  <a:lnTo>
                    <a:pt x="200910" y="813945"/>
                  </a:lnTo>
                  <a:lnTo>
                    <a:pt x="126213" y="734096"/>
                  </a:lnTo>
                  <a:lnTo>
                    <a:pt x="61818" y="664550"/>
                  </a:lnTo>
                  <a:lnTo>
                    <a:pt x="23182" y="605307"/>
                  </a:lnTo>
                  <a:lnTo>
                    <a:pt x="0" y="558943"/>
                  </a:lnTo>
                  <a:lnTo>
                    <a:pt x="0" y="538337"/>
                  </a:lnTo>
                  <a:lnTo>
                    <a:pt x="12879" y="533185"/>
                  </a:lnTo>
                  <a:lnTo>
                    <a:pt x="36061" y="540913"/>
                  </a:lnTo>
                  <a:lnTo>
                    <a:pt x="59243" y="551216"/>
                  </a:lnTo>
                  <a:lnTo>
                    <a:pt x="90152" y="569246"/>
                  </a:lnTo>
                  <a:lnTo>
                    <a:pt x="128789" y="582125"/>
                  </a:lnTo>
                  <a:lnTo>
                    <a:pt x="167425" y="587277"/>
                  </a:lnTo>
                  <a:lnTo>
                    <a:pt x="221516" y="587277"/>
                  </a:lnTo>
                  <a:lnTo>
                    <a:pt x="311669" y="584701"/>
                  </a:lnTo>
                  <a:lnTo>
                    <a:pt x="551216" y="522882"/>
                  </a:lnTo>
                  <a:lnTo>
                    <a:pt x="821672" y="4172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977;p361">
              <a:extLst>
                <a:ext uri="{FF2B5EF4-FFF2-40B4-BE49-F238E27FC236}">
                  <a16:creationId xmlns:a16="http://schemas.microsoft.com/office/drawing/2014/main" id="{E7063777-3289-374C-99B3-B6E2CACDE3CF}"/>
                </a:ext>
              </a:extLst>
            </p:cNvPr>
            <p:cNvSpPr/>
            <p:nvPr/>
          </p:nvSpPr>
          <p:spPr>
            <a:xfrm>
              <a:off x="5335588" y="1966913"/>
              <a:ext cx="1379537" cy="298450"/>
            </a:xfrm>
            <a:custGeom>
              <a:avLst/>
              <a:gdLst/>
              <a:ahLst/>
              <a:cxnLst/>
              <a:rect l="l" t="t" r="r" b="b"/>
              <a:pathLst>
                <a:path w="1378744" h="297656" extrusionOk="0">
                  <a:moveTo>
                    <a:pt x="628650" y="59531"/>
                  </a:moveTo>
                  <a:lnTo>
                    <a:pt x="435769" y="78581"/>
                  </a:lnTo>
                  <a:lnTo>
                    <a:pt x="257175" y="95250"/>
                  </a:lnTo>
                  <a:lnTo>
                    <a:pt x="157163" y="104775"/>
                  </a:lnTo>
                  <a:lnTo>
                    <a:pt x="0" y="150018"/>
                  </a:lnTo>
                  <a:lnTo>
                    <a:pt x="150019" y="297656"/>
                  </a:lnTo>
                  <a:lnTo>
                    <a:pt x="350044" y="273843"/>
                  </a:lnTo>
                  <a:lnTo>
                    <a:pt x="688182" y="226218"/>
                  </a:lnTo>
                  <a:lnTo>
                    <a:pt x="816769" y="211931"/>
                  </a:lnTo>
                  <a:lnTo>
                    <a:pt x="873919" y="214312"/>
                  </a:lnTo>
                  <a:lnTo>
                    <a:pt x="1269207" y="295275"/>
                  </a:lnTo>
                  <a:lnTo>
                    <a:pt x="1302544" y="273843"/>
                  </a:lnTo>
                  <a:lnTo>
                    <a:pt x="1323975" y="261937"/>
                  </a:lnTo>
                  <a:lnTo>
                    <a:pt x="1347788" y="252412"/>
                  </a:lnTo>
                  <a:lnTo>
                    <a:pt x="1359694" y="238125"/>
                  </a:lnTo>
                  <a:lnTo>
                    <a:pt x="1371600" y="221456"/>
                  </a:lnTo>
                  <a:lnTo>
                    <a:pt x="1378744" y="200025"/>
                  </a:lnTo>
                  <a:lnTo>
                    <a:pt x="1376363" y="173831"/>
                  </a:lnTo>
                  <a:lnTo>
                    <a:pt x="1364457" y="152400"/>
                  </a:lnTo>
                  <a:lnTo>
                    <a:pt x="1352550" y="140493"/>
                  </a:lnTo>
                  <a:lnTo>
                    <a:pt x="1321594" y="119062"/>
                  </a:lnTo>
                  <a:lnTo>
                    <a:pt x="1216819" y="69056"/>
                  </a:lnTo>
                  <a:lnTo>
                    <a:pt x="1097757" y="23812"/>
                  </a:lnTo>
                  <a:lnTo>
                    <a:pt x="1045369" y="4762"/>
                  </a:lnTo>
                  <a:lnTo>
                    <a:pt x="1026319" y="0"/>
                  </a:lnTo>
                  <a:lnTo>
                    <a:pt x="1000125" y="2381"/>
                  </a:lnTo>
                  <a:lnTo>
                    <a:pt x="976313" y="7143"/>
                  </a:lnTo>
                  <a:lnTo>
                    <a:pt x="933450" y="21431"/>
                  </a:lnTo>
                  <a:lnTo>
                    <a:pt x="907257" y="30956"/>
                  </a:lnTo>
                  <a:lnTo>
                    <a:pt x="873919" y="35718"/>
                  </a:lnTo>
                  <a:lnTo>
                    <a:pt x="726282" y="52387"/>
                  </a:lnTo>
                  <a:lnTo>
                    <a:pt x="628650" y="595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978;p361">
              <a:extLst>
                <a:ext uri="{FF2B5EF4-FFF2-40B4-BE49-F238E27FC236}">
                  <a16:creationId xmlns:a16="http://schemas.microsoft.com/office/drawing/2014/main" id="{6AC3E537-3747-FE4B-914B-8142F1B3753F}"/>
                </a:ext>
              </a:extLst>
            </p:cNvPr>
            <p:cNvSpPr/>
            <p:nvPr/>
          </p:nvSpPr>
          <p:spPr>
            <a:xfrm>
              <a:off x="4200525" y="2155825"/>
              <a:ext cx="2419350" cy="2320925"/>
            </a:xfrm>
            <a:custGeom>
              <a:avLst/>
              <a:gdLst/>
              <a:ahLst/>
              <a:cxnLst/>
              <a:rect l="l" t="t" r="r" b="b"/>
              <a:pathLst>
                <a:path w="2419350" h="2320925" extrusionOk="0">
                  <a:moveTo>
                    <a:pt x="1701800" y="663575"/>
                  </a:moveTo>
                  <a:lnTo>
                    <a:pt x="1870075" y="419100"/>
                  </a:lnTo>
                  <a:lnTo>
                    <a:pt x="1968500" y="263525"/>
                  </a:lnTo>
                  <a:lnTo>
                    <a:pt x="2041525" y="142875"/>
                  </a:lnTo>
                  <a:lnTo>
                    <a:pt x="2054225" y="111125"/>
                  </a:lnTo>
                  <a:lnTo>
                    <a:pt x="2054225" y="82550"/>
                  </a:lnTo>
                  <a:lnTo>
                    <a:pt x="2047875" y="53975"/>
                  </a:lnTo>
                  <a:lnTo>
                    <a:pt x="2006600" y="0"/>
                  </a:lnTo>
                  <a:lnTo>
                    <a:pt x="2419350" y="92075"/>
                  </a:lnTo>
                  <a:lnTo>
                    <a:pt x="2384425" y="133350"/>
                  </a:lnTo>
                  <a:lnTo>
                    <a:pt x="2219325" y="371475"/>
                  </a:lnTo>
                  <a:lnTo>
                    <a:pt x="1882775" y="828675"/>
                  </a:lnTo>
                  <a:lnTo>
                    <a:pt x="1635125" y="1162050"/>
                  </a:lnTo>
                  <a:lnTo>
                    <a:pt x="1495425" y="1317625"/>
                  </a:lnTo>
                  <a:lnTo>
                    <a:pt x="1219200" y="1584325"/>
                  </a:lnTo>
                  <a:lnTo>
                    <a:pt x="923925" y="1835150"/>
                  </a:lnTo>
                  <a:lnTo>
                    <a:pt x="685800" y="2003425"/>
                  </a:lnTo>
                  <a:lnTo>
                    <a:pt x="412750" y="2152650"/>
                  </a:lnTo>
                  <a:lnTo>
                    <a:pt x="146050" y="2279650"/>
                  </a:lnTo>
                  <a:lnTo>
                    <a:pt x="47625" y="2320925"/>
                  </a:lnTo>
                  <a:lnTo>
                    <a:pt x="31750" y="2320925"/>
                  </a:lnTo>
                  <a:lnTo>
                    <a:pt x="12700" y="2314575"/>
                  </a:lnTo>
                  <a:lnTo>
                    <a:pt x="0" y="2298700"/>
                  </a:lnTo>
                  <a:lnTo>
                    <a:pt x="9525" y="2273300"/>
                  </a:lnTo>
                  <a:lnTo>
                    <a:pt x="25400" y="2251075"/>
                  </a:lnTo>
                  <a:lnTo>
                    <a:pt x="111125" y="2203450"/>
                  </a:lnTo>
                  <a:lnTo>
                    <a:pt x="358775" y="2047875"/>
                  </a:lnTo>
                  <a:lnTo>
                    <a:pt x="688975" y="1806575"/>
                  </a:lnTo>
                  <a:lnTo>
                    <a:pt x="882650" y="1638300"/>
                  </a:lnTo>
                  <a:lnTo>
                    <a:pt x="1041400" y="1489075"/>
                  </a:lnTo>
                  <a:lnTo>
                    <a:pt x="1212850" y="1308100"/>
                  </a:lnTo>
                  <a:lnTo>
                    <a:pt x="1381125" y="1092200"/>
                  </a:lnTo>
                  <a:lnTo>
                    <a:pt x="1543050" y="901700"/>
                  </a:lnTo>
                  <a:lnTo>
                    <a:pt x="1701800" y="6635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979;p361">
              <a:extLst>
                <a:ext uri="{FF2B5EF4-FFF2-40B4-BE49-F238E27FC236}">
                  <a16:creationId xmlns:a16="http://schemas.microsoft.com/office/drawing/2014/main" id="{6B2A01CE-EB6B-CB42-827E-48C61190F342}"/>
                </a:ext>
              </a:extLst>
            </p:cNvPr>
            <p:cNvSpPr/>
            <p:nvPr/>
          </p:nvSpPr>
          <p:spPr>
            <a:xfrm>
              <a:off x="5000625" y="2711450"/>
              <a:ext cx="2597150" cy="1673225"/>
            </a:xfrm>
            <a:custGeom>
              <a:avLst/>
              <a:gdLst/>
              <a:ahLst/>
              <a:cxnLst/>
              <a:rect l="l" t="t" r="r" b="b"/>
              <a:pathLst>
                <a:path w="2597150" h="1673225" extrusionOk="0">
                  <a:moveTo>
                    <a:pt x="508000" y="301625"/>
                  </a:moveTo>
                  <a:lnTo>
                    <a:pt x="371475" y="200025"/>
                  </a:lnTo>
                  <a:lnTo>
                    <a:pt x="247650" y="114300"/>
                  </a:lnTo>
                  <a:lnTo>
                    <a:pt x="133350" y="34925"/>
                  </a:lnTo>
                  <a:lnTo>
                    <a:pt x="0" y="0"/>
                  </a:lnTo>
                  <a:lnTo>
                    <a:pt x="69850" y="107950"/>
                  </a:lnTo>
                  <a:lnTo>
                    <a:pt x="152400" y="171450"/>
                  </a:lnTo>
                  <a:lnTo>
                    <a:pt x="314325" y="314325"/>
                  </a:lnTo>
                  <a:lnTo>
                    <a:pt x="568325" y="555625"/>
                  </a:lnTo>
                  <a:lnTo>
                    <a:pt x="714375" y="730250"/>
                  </a:lnTo>
                  <a:lnTo>
                    <a:pt x="847725" y="844550"/>
                  </a:lnTo>
                  <a:lnTo>
                    <a:pt x="1044575" y="1022350"/>
                  </a:lnTo>
                  <a:lnTo>
                    <a:pt x="1228725" y="1174750"/>
                  </a:lnTo>
                  <a:lnTo>
                    <a:pt x="1355725" y="1270000"/>
                  </a:lnTo>
                  <a:lnTo>
                    <a:pt x="1530350" y="1393825"/>
                  </a:lnTo>
                  <a:lnTo>
                    <a:pt x="1717675" y="1536700"/>
                  </a:lnTo>
                  <a:lnTo>
                    <a:pt x="1838325" y="1628775"/>
                  </a:lnTo>
                  <a:lnTo>
                    <a:pt x="1876425" y="1644650"/>
                  </a:lnTo>
                  <a:lnTo>
                    <a:pt x="1968500" y="1673225"/>
                  </a:lnTo>
                  <a:lnTo>
                    <a:pt x="2038350" y="1670050"/>
                  </a:lnTo>
                  <a:lnTo>
                    <a:pt x="2244725" y="1651000"/>
                  </a:lnTo>
                  <a:lnTo>
                    <a:pt x="2486025" y="1635125"/>
                  </a:lnTo>
                  <a:lnTo>
                    <a:pt x="2571750" y="1622425"/>
                  </a:lnTo>
                  <a:lnTo>
                    <a:pt x="2590800" y="1612900"/>
                  </a:lnTo>
                  <a:lnTo>
                    <a:pt x="2597150" y="1603375"/>
                  </a:lnTo>
                  <a:lnTo>
                    <a:pt x="2597150" y="1590675"/>
                  </a:lnTo>
                  <a:lnTo>
                    <a:pt x="2584450" y="1581150"/>
                  </a:lnTo>
                  <a:lnTo>
                    <a:pt x="2540000" y="1562100"/>
                  </a:lnTo>
                  <a:lnTo>
                    <a:pt x="2352675" y="1492250"/>
                  </a:lnTo>
                  <a:lnTo>
                    <a:pt x="2082800" y="1377950"/>
                  </a:lnTo>
                  <a:lnTo>
                    <a:pt x="1831975" y="1244600"/>
                  </a:lnTo>
                  <a:lnTo>
                    <a:pt x="1590675" y="1095375"/>
                  </a:lnTo>
                  <a:lnTo>
                    <a:pt x="1368425" y="946150"/>
                  </a:lnTo>
                  <a:lnTo>
                    <a:pt x="981075" y="676275"/>
                  </a:lnTo>
                  <a:lnTo>
                    <a:pt x="815975" y="552450"/>
                  </a:lnTo>
                  <a:lnTo>
                    <a:pt x="682625" y="428625"/>
                  </a:lnTo>
                  <a:lnTo>
                    <a:pt x="508000" y="301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980;p361">
              <a:extLst>
                <a:ext uri="{FF2B5EF4-FFF2-40B4-BE49-F238E27FC236}">
                  <a16:creationId xmlns:a16="http://schemas.microsoft.com/office/drawing/2014/main" id="{3D755BA4-D4FF-8E4F-9E4C-043BBB2E13FB}"/>
                </a:ext>
              </a:extLst>
            </p:cNvPr>
            <p:cNvSpPr/>
            <p:nvPr/>
          </p:nvSpPr>
          <p:spPr>
            <a:xfrm>
              <a:off x="4876800" y="4503738"/>
              <a:ext cx="1943100" cy="1397000"/>
            </a:xfrm>
            <a:custGeom>
              <a:avLst/>
              <a:gdLst/>
              <a:ahLst/>
              <a:cxnLst/>
              <a:rect l="l" t="t" r="r" b="b"/>
              <a:pathLst>
                <a:path w="1943100" h="1397794" extrusionOk="0">
                  <a:moveTo>
                    <a:pt x="571500" y="140494"/>
                  </a:moveTo>
                  <a:lnTo>
                    <a:pt x="338138" y="159544"/>
                  </a:lnTo>
                  <a:lnTo>
                    <a:pt x="204788" y="169069"/>
                  </a:lnTo>
                  <a:lnTo>
                    <a:pt x="130969" y="173831"/>
                  </a:lnTo>
                  <a:lnTo>
                    <a:pt x="0" y="221456"/>
                  </a:lnTo>
                  <a:lnTo>
                    <a:pt x="180975" y="376237"/>
                  </a:lnTo>
                  <a:lnTo>
                    <a:pt x="330994" y="340519"/>
                  </a:lnTo>
                  <a:lnTo>
                    <a:pt x="569119" y="297656"/>
                  </a:lnTo>
                  <a:lnTo>
                    <a:pt x="745331" y="276225"/>
                  </a:lnTo>
                  <a:lnTo>
                    <a:pt x="990600" y="259556"/>
                  </a:lnTo>
                  <a:lnTo>
                    <a:pt x="1245394" y="245269"/>
                  </a:lnTo>
                  <a:lnTo>
                    <a:pt x="1493044" y="245269"/>
                  </a:lnTo>
                  <a:lnTo>
                    <a:pt x="1514475" y="247650"/>
                  </a:lnTo>
                  <a:lnTo>
                    <a:pt x="1533525" y="257175"/>
                  </a:lnTo>
                  <a:lnTo>
                    <a:pt x="1547813" y="271462"/>
                  </a:lnTo>
                  <a:lnTo>
                    <a:pt x="1557338" y="288131"/>
                  </a:lnTo>
                  <a:lnTo>
                    <a:pt x="1562100" y="316706"/>
                  </a:lnTo>
                  <a:lnTo>
                    <a:pt x="1550194" y="385762"/>
                  </a:lnTo>
                  <a:lnTo>
                    <a:pt x="1516856" y="597694"/>
                  </a:lnTo>
                  <a:lnTo>
                    <a:pt x="1485900" y="845344"/>
                  </a:lnTo>
                  <a:lnTo>
                    <a:pt x="1471613" y="1069181"/>
                  </a:lnTo>
                  <a:lnTo>
                    <a:pt x="1433513" y="1254919"/>
                  </a:lnTo>
                  <a:lnTo>
                    <a:pt x="1433513" y="1276350"/>
                  </a:lnTo>
                  <a:lnTo>
                    <a:pt x="1443038" y="1304925"/>
                  </a:lnTo>
                  <a:lnTo>
                    <a:pt x="1462088" y="1331119"/>
                  </a:lnTo>
                  <a:lnTo>
                    <a:pt x="1481138" y="1347787"/>
                  </a:lnTo>
                  <a:lnTo>
                    <a:pt x="1509713" y="1364456"/>
                  </a:lnTo>
                  <a:lnTo>
                    <a:pt x="1554956" y="1385887"/>
                  </a:lnTo>
                  <a:lnTo>
                    <a:pt x="1590675" y="1395412"/>
                  </a:lnTo>
                  <a:lnTo>
                    <a:pt x="1616869" y="1397794"/>
                  </a:lnTo>
                  <a:lnTo>
                    <a:pt x="1640681" y="1393031"/>
                  </a:lnTo>
                  <a:lnTo>
                    <a:pt x="1662113" y="1378744"/>
                  </a:lnTo>
                  <a:lnTo>
                    <a:pt x="1674019" y="1354931"/>
                  </a:lnTo>
                  <a:lnTo>
                    <a:pt x="1683544" y="1335881"/>
                  </a:lnTo>
                  <a:lnTo>
                    <a:pt x="1695450" y="1290637"/>
                  </a:lnTo>
                  <a:lnTo>
                    <a:pt x="1731169" y="1083469"/>
                  </a:lnTo>
                  <a:lnTo>
                    <a:pt x="1781175" y="762000"/>
                  </a:lnTo>
                  <a:lnTo>
                    <a:pt x="1816894" y="547687"/>
                  </a:lnTo>
                  <a:lnTo>
                    <a:pt x="1826419" y="483394"/>
                  </a:lnTo>
                  <a:lnTo>
                    <a:pt x="1835944" y="447675"/>
                  </a:lnTo>
                  <a:lnTo>
                    <a:pt x="1864519" y="378619"/>
                  </a:lnTo>
                  <a:lnTo>
                    <a:pt x="1912144" y="290512"/>
                  </a:lnTo>
                  <a:lnTo>
                    <a:pt x="1928813" y="264319"/>
                  </a:lnTo>
                  <a:lnTo>
                    <a:pt x="1940719" y="245269"/>
                  </a:lnTo>
                  <a:lnTo>
                    <a:pt x="1943100" y="221456"/>
                  </a:lnTo>
                  <a:lnTo>
                    <a:pt x="1935956" y="200025"/>
                  </a:lnTo>
                  <a:lnTo>
                    <a:pt x="1924050" y="180975"/>
                  </a:lnTo>
                  <a:lnTo>
                    <a:pt x="1876425" y="138112"/>
                  </a:lnTo>
                  <a:lnTo>
                    <a:pt x="1766888" y="59531"/>
                  </a:lnTo>
                  <a:lnTo>
                    <a:pt x="1664494" y="0"/>
                  </a:lnTo>
                  <a:lnTo>
                    <a:pt x="1647825" y="0"/>
                  </a:lnTo>
                  <a:lnTo>
                    <a:pt x="1616869" y="0"/>
                  </a:lnTo>
                  <a:lnTo>
                    <a:pt x="1531144" y="14287"/>
                  </a:lnTo>
                  <a:lnTo>
                    <a:pt x="1357313" y="54769"/>
                  </a:lnTo>
                  <a:lnTo>
                    <a:pt x="1307306" y="66675"/>
                  </a:lnTo>
                  <a:lnTo>
                    <a:pt x="1107281" y="88106"/>
                  </a:lnTo>
                  <a:lnTo>
                    <a:pt x="885825" y="111919"/>
                  </a:lnTo>
                  <a:lnTo>
                    <a:pt x="666750" y="133350"/>
                  </a:lnTo>
                  <a:lnTo>
                    <a:pt x="571500" y="14049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981;p361">
              <a:extLst>
                <a:ext uri="{FF2B5EF4-FFF2-40B4-BE49-F238E27FC236}">
                  <a16:creationId xmlns:a16="http://schemas.microsoft.com/office/drawing/2014/main" id="{95D597A5-E9DF-5443-B6EC-F4890E27A083}"/>
                </a:ext>
              </a:extLst>
            </p:cNvPr>
            <p:cNvSpPr/>
            <p:nvPr/>
          </p:nvSpPr>
          <p:spPr>
            <a:xfrm>
              <a:off x="5018088" y="5551488"/>
              <a:ext cx="1498600" cy="285750"/>
            </a:xfrm>
            <a:custGeom>
              <a:avLst/>
              <a:gdLst/>
              <a:ahLst/>
              <a:cxnLst/>
              <a:rect l="l" t="t" r="r" b="b"/>
              <a:pathLst>
                <a:path w="1500187" h="285750" extrusionOk="0">
                  <a:moveTo>
                    <a:pt x="878681" y="47625"/>
                  </a:moveTo>
                  <a:lnTo>
                    <a:pt x="1109662" y="19050"/>
                  </a:lnTo>
                  <a:lnTo>
                    <a:pt x="1297781" y="0"/>
                  </a:lnTo>
                  <a:lnTo>
                    <a:pt x="1345406" y="0"/>
                  </a:lnTo>
                  <a:lnTo>
                    <a:pt x="1500187" y="114300"/>
                  </a:lnTo>
                  <a:lnTo>
                    <a:pt x="1304925" y="200025"/>
                  </a:lnTo>
                  <a:lnTo>
                    <a:pt x="1047750" y="219075"/>
                  </a:lnTo>
                  <a:lnTo>
                    <a:pt x="614362" y="252412"/>
                  </a:lnTo>
                  <a:lnTo>
                    <a:pt x="207169" y="283369"/>
                  </a:lnTo>
                  <a:lnTo>
                    <a:pt x="147637" y="285750"/>
                  </a:lnTo>
                  <a:lnTo>
                    <a:pt x="0" y="226219"/>
                  </a:lnTo>
                  <a:lnTo>
                    <a:pt x="16669" y="173831"/>
                  </a:lnTo>
                  <a:lnTo>
                    <a:pt x="173831" y="150019"/>
                  </a:lnTo>
                  <a:lnTo>
                    <a:pt x="371475" y="116681"/>
                  </a:lnTo>
                  <a:lnTo>
                    <a:pt x="685800" y="71437"/>
                  </a:lnTo>
                  <a:lnTo>
                    <a:pt x="878681" y="476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986;p362">
            <a:extLst>
              <a:ext uri="{FF2B5EF4-FFF2-40B4-BE49-F238E27FC236}">
                <a16:creationId xmlns:a16="http://schemas.microsoft.com/office/drawing/2014/main" id="{4FCFEBB9-F836-544D-A585-1BBE9F3FED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120" y="1690354"/>
            <a:ext cx="494982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6" name="Google Shape;3986;p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088" y="1714418"/>
            <a:ext cx="494982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63"/>
          <p:cNvSpPr txBox="1"/>
          <p:nvPr/>
        </p:nvSpPr>
        <p:spPr>
          <a:xfrm>
            <a:off x="3989388" y="7115174"/>
            <a:ext cx="39640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荷</a:t>
            </a:r>
            <a:endParaRPr/>
          </a:p>
        </p:txBody>
      </p:sp>
      <p:sp>
        <p:nvSpPr>
          <p:cNvPr id="3993" name="Google Shape;3993;p363"/>
          <p:cNvSpPr/>
          <p:nvPr/>
        </p:nvSpPr>
        <p:spPr>
          <a:xfrm>
            <a:off x="2943225" y="1933575"/>
            <a:ext cx="3940175" cy="631825"/>
          </a:xfrm>
          <a:custGeom>
            <a:avLst/>
            <a:gdLst/>
            <a:ahLst/>
            <a:cxnLst/>
            <a:rect l="l" t="t" r="r" b="b"/>
            <a:pathLst>
              <a:path w="3940175" h="631825" extrusionOk="0">
                <a:moveTo>
                  <a:pt x="1609725" y="377825"/>
                </a:moveTo>
                <a:lnTo>
                  <a:pt x="1333500" y="422275"/>
                </a:lnTo>
                <a:lnTo>
                  <a:pt x="1108075" y="469900"/>
                </a:lnTo>
                <a:lnTo>
                  <a:pt x="974725" y="495300"/>
                </a:lnTo>
                <a:lnTo>
                  <a:pt x="822325" y="530225"/>
                </a:lnTo>
                <a:lnTo>
                  <a:pt x="704850" y="574675"/>
                </a:lnTo>
                <a:lnTo>
                  <a:pt x="587375" y="619125"/>
                </a:lnTo>
                <a:lnTo>
                  <a:pt x="552450" y="631825"/>
                </a:lnTo>
                <a:lnTo>
                  <a:pt x="504825" y="625475"/>
                </a:lnTo>
                <a:lnTo>
                  <a:pt x="422275" y="596900"/>
                </a:lnTo>
                <a:lnTo>
                  <a:pt x="161925" y="444500"/>
                </a:lnTo>
                <a:lnTo>
                  <a:pt x="34925" y="361950"/>
                </a:lnTo>
                <a:lnTo>
                  <a:pt x="9525" y="330200"/>
                </a:lnTo>
                <a:lnTo>
                  <a:pt x="0" y="292100"/>
                </a:lnTo>
                <a:lnTo>
                  <a:pt x="6350" y="276225"/>
                </a:lnTo>
                <a:lnTo>
                  <a:pt x="25400" y="273050"/>
                </a:lnTo>
                <a:lnTo>
                  <a:pt x="66675" y="282575"/>
                </a:lnTo>
                <a:lnTo>
                  <a:pt x="117475" y="301625"/>
                </a:lnTo>
                <a:lnTo>
                  <a:pt x="193675" y="327025"/>
                </a:lnTo>
                <a:lnTo>
                  <a:pt x="320675" y="352425"/>
                </a:lnTo>
                <a:lnTo>
                  <a:pt x="434975" y="358775"/>
                </a:lnTo>
                <a:lnTo>
                  <a:pt x="523875" y="352425"/>
                </a:lnTo>
                <a:lnTo>
                  <a:pt x="631825" y="339725"/>
                </a:lnTo>
                <a:lnTo>
                  <a:pt x="1066800" y="269875"/>
                </a:lnTo>
                <a:lnTo>
                  <a:pt x="1339850" y="244475"/>
                </a:lnTo>
                <a:lnTo>
                  <a:pt x="1879600" y="184150"/>
                </a:lnTo>
                <a:lnTo>
                  <a:pt x="2260600" y="142875"/>
                </a:lnTo>
                <a:lnTo>
                  <a:pt x="2651125" y="114300"/>
                </a:lnTo>
                <a:lnTo>
                  <a:pt x="2924175" y="88900"/>
                </a:lnTo>
                <a:lnTo>
                  <a:pt x="3228975" y="63500"/>
                </a:lnTo>
                <a:lnTo>
                  <a:pt x="3397250" y="38100"/>
                </a:lnTo>
                <a:lnTo>
                  <a:pt x="3533775" y="3175"/>
                </a:lnTo>
                <a:lnTo>
                  <a:pt x="3571875" y="0"/>
                </a:lnTo>
                <a:lnTo>
                  <a:pt x="3689350" y="25400"/>
                </a:lnTo>
                <a:lnTo>
                  <a:pt x="3806825" y="63500"/>
                </a:lnTo>
                <a:lnTo>
                  <a:pt x="3876675" y="104775"/>
                </a:lnTo>
                <a:lnTo>
                  <a:pt x="3914775" y="149225"/>
                </a:lnTo>
                <a:lnTo>
                  <a:pt x="3937000" y="187325"/>
                </a:lnTo>
                <a:lnTo>
                  <a:pt x="3940175" y="215900"/>
                </a:lnTo>
                <a:lnTo>
                  <a:pt x="3924300" y="244475"/>
                </a:lnTo>
                <a:lnTo>
                  <a:pt x="3889375" y="260350"/>
                </a:lnTo>
                <a:lnTo>
                  <a:pt x="3775075" y="263525"/>
                </a:lnTo>
                <a:lnTo>
                  <a:pt x="3419475" y="260350"/>
                </a:lnTo>
                <a:lnTo>
                  <a:pt x="2841625" y="288925"/>
                </a:lnTo>
                <a:lnTo>
                  <a:pt x="2619375" y="292100"/>
                </a:lnTo>
                <a:lnTo>
                  <a:pt x="1609725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363"/>
          <p:cNvSpPr/>
          <p:nvPr/>
        </p:nvSpPr>
        <p:spPr>
          <a:xfrm>
            <a:off x="2605088" y="2895600"/>
            <a:ext cx="1384300" cy="1712913"/>
          </a:xfrm>
          <a:custGeom>
            <a:avLst/>
            <a:gdLst/>
            <a:ahLst/>
            <a:cxnLst/>
            <a:rect l="l" t="t" r="r" b="b"/>
            <a:pathLst>
              <a:path w="1383506" h="1712119" extrusionOk="0">
                <a:moveTo>
                  <a:pt x="821531" y="721519"/>
                </a:moveTo>
                <a:lnTo>
                  <a:pt x="907256" y="566738"/>
                </a:lnTo>
                <a:lnTo>
                  <a:pt x="966787" y="440531"/>
                </a:lnTo>
                <a:lnTo>
                  <a:pt x="1021556" y="283369"/>
                </a:lnTo>
                <a:lnTo>
                  <a:pt x="1040606" y="180975"/>
                </a:lnTo>
                <a:lnTo>
                  <a:pt x="1038225" y="164306"/>
                </a:lnTo>
                <a:lnTo>
                  <a:pt x="966787" y="80963"/>
                </a:lnTo>
                <a:lnTo>
                  <a:pt x="952500" y="64294"/>
                </a:lnTo>
                <a:lnTo>
                  <a:pt x="938212" y="35719"/>
                </a:lnTo>
                <a:lnTo>
                  <a:pt x="940593" y="19050"/>
                </a:lnTo>
                <a:lnTo>
                  <a:pt x="947737" y="4763"/>
                </a:lnTo>
                <a:lnTo>
                  <a:pt x="957262" y="0"/>
                </a:lnTo>
                <a:lnTo>
                  <a:pt x="992981" y="9525"/>
                </a:lnTo>
                <a:lnTo>
                  <a:pt x="1073943" y="38100"/>
                </a:lnTo>
                <a:lnTo>
                  <a:pt x="1128712" y="61913"/>
                </a:lnTo>
                <a:lnTo>
                  <a:pt x="1193006" y="102394"/>
                </a:lnTo>
                <a:lnTo>
                  <a:pt x="1250156" y="147638"/>
                </a:lnTo>
                <a:lnTo>
                  <a:pt x="1293018" y="195263"/>
                </a:lnTo>
                <a:lnTo>
                  <a:pt x="1369218" y="307181"/>
                </a:lnTo>
                <a:lnTo>
                  <a:pt x="1383506" y="340519"/>
                </a:lnTo>
                <a:lnTo>
                  <a:pt x="1378743" y="366713"/>
                </a:lnTo>
                <a:lnTo>
                  <a:pt x="1297781" y="438150"/>
                </a:lnTo>
                <a:lnTo>
                  <a:pt x="933450" y="907256"/>
                </a:lnTo>
                <a:lnTo>
                  <a:pt x="792956" y="1076325"/>
                </a:lnTo>
                <a:lnTo>
                  <a:pt x="552450" y="1312069"/>
                </a:lnTo>
                <a:lnTo>
                  <a:pt x="378618" y="1481138"/>
                </a:lnTo>
                <a:lnTo>
                  <a:pt x="207168" y="1609725"/>
                </a:lnTo>
                <a:lnTo>
                  <a:pt x="45243" y="1707356"/>
                </a:lnTo>
                <a:lnTo>
                  <a:pt x="16668" y="1712119"/>
                </a:lnTo>
                <a:lnTo>
                  <a:pt x="0" y="1695450"/>
                </a:lnTo>
                <a:lnTo>
                  <a:pt x="2381" y="1669256"/>
                </a:lnTo>
                <a:lnTo>
                  <a:pt x="42862" y="1616869"/>
                </a:lnTo>
                <a:lnTo>
                  <a:pt x="219075" y="1443038"/>
                </a:lnTo>
                <a:lnTo>
                  <a:pt x="450056" y="1195388"/>
                </a:lnTo>
                <a:lnTo>
                  <a:pt x="671512" y="940594"/>
                </a:lnTo>
                <a:lnTo>
                  <a:pt x="821531" y="721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363"/>
          <p:cNvSpPr/>
          <p:nvPr/>
        </p:nvSpPr>
        <p:spPr>
          <a:xfrm>
            <a:off x="4076700" y="2936875"/>
            <a:ext cx="2970213" cy="492125"/>
          </a:xfrm>
          <a:custGeom>
            <a:avLst/>
            <a:gdLst/>
            <a:ahLst/>
            <a:cxnLst/>
            <a:rect l="l" t="t" r="r" b="b"/>
            <a:pathLst>
              <a:path w="2971174" h="493525" extrusionOk="0">
                <a:moveTo>
                  <a:pt x="1448009" y="380791"/>
                </a:moveTo>
                <a:lnTo>
                  <a:pt x="1019619" y="435906"/>
                </a:lnTo>
                <a:lnTo>
                  <a:pt x="688932" y="473484"/>
                </a:lnTo>
                <a:lnTo>
                  <a:pt x="455948" y="491020"/>
                </a:lnTo>
                <a:lnTo>
                  <a:pt x="373276" y="493525"/>
                </a:lnTo>
                <a:lnTo>
                  <a:pt x="315656" y="488515"/>
                </a:lnTo>
                <a:lnTo>
                  <a:pt x="260542" y="475989"/>
                </a:lnTo>
                <a:lnTo>
                  <a:pt x="172859" y="428390"/>
                </a:lnTo>
                <a:lnTo>
                  <a:pt x="105219" y="378286"/>
                </a:lnTo>
                <a:lnTo>
                  <a:pt x="47599" y="333192"/>
                </a:lnTo>
                <a:lnTo>
                  <a:pt x="15032" y="295614"/>
                </a:lnTo>
                <a:lnTo>
                  <a:pt x="0" y="258036"/>
                </a:lnTo>
                <a:lnTo>
                  <a:pt x="10021" y="230479"/>
                </a:lnTo>
                <a:lnTo>
                  <a:pt x="25052" y="225468"/>
                </a:lnTo>
                <a:lnTo>
                  <a:pt x="60125" y="245510"/>
                </a:lnTo>
                <a:lnTo>
                  <a:pt x="140292" y="275572"/>
                </a:lnTo>
                <a:lnTo>
                  <a:pt x="278078" y="305635"/>
                </a:lnTo>
                <a:lnTo>
                  <a:pt x="415864" y="318161"/>
                </a:lnTo>
                <a:lnTo>
                  <a:pt x="586218" y="300624"/>
                </a:lnTo>
                <a:lnTo>
                  <a:pt x="1458030" y="195406"/>
                </a:lnTo>
                <a:lnTo>
                  <a:pt x="2096857" y="100208"/>
                </a:lnTo>
                <a:lnTo>
                  <a:pt x="2347378" y="62630"/>
                </a:lnTo>
                <a:lnTo>
                  <a:pt x="2432555" y="25052"/>
                </a:lnTo>
                <a:lnTo>
                  <a:pt x="2465123" y="0"/>
                </a:lnTo>
                <a:lnTo>
                  <a:pt x="2655518" y="30062"/>
                </a:lnTo>
                <a:lnTo>
                  <a:pt x="2805830" y="67640"/>
                </a:lnTo>
                <a:lnTo>
                  <a:pt x="2906039" y="112734"/>
                </a:lnTo>
                <a:lnTo>
                  <a:pt x="2951132" y="147807"/>
                </a:lnTo>
                <a:lnTo>
                  <a:pt x="2963658" y="167849"/>
                </a:lnTo>
                <a:lnTo>
                  <a:pt x="2971174" y="207932"/>
                </a:lnTo>
                <a:lnTo>
                  <a:pt x="2963658" y="235489"/>
                </a:lnTo>
                <a:lnTo>
                  <a:pt x="2928586" y="258036"/>
                </a:lnTo>
                <a:lnTo>
                  <a:pt x="2848419" y="278078"/>
                </a:lnTo>
                <a:lnTo>
                  <a:pt x="2755726" y="295614"/>
                </a:lnTo>
                <a:lnTo>
                  <a:pt x="2485164" y="300624"/>
                </a:lnTo>
                <a:lnTo>
                  <a:pt x="1921493" y="333192"/>
                </a:lnTo>
                <a:lnTo>
                  <a:pt x="1748634" y="338203"/>
                </a:lnTo>
                <a:lnTo>
                  <a:pt x="1448009" y="3807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363"/>
          <p:cNvSpPr/>
          <p:nvPr/>
        </p:nvSpPr>
        <p:spPr>
          <a:xfrm>
            <a:off x="4060825" y="3811588"/>
            <a:ext cx="414338" cy="1098550"/>
          </a:xfrm>
          <a:custGeom>
            <a:avLst/>
            <a:gdLst/>
            <a:ahLst/>
            <a:cxnLst/>
            <a:rect l="l" t="t" r="r" b="b"/>
            <a:pathLst>
              <a:path w="414338" h="1097757" extrusionOk="0">
                <a:moveTo>
                  <a:pt x="180975" y="585788"/>
                </a:moveTo>
                <a:lnTo>
                  <a:pt x="173832" y="357188"/>
                </a:lnTo>
                <a:lnTo>
                  <a:pt x="159544" y="261938"/>
                </a:lnTo>
                <a:lnTo>
                  <a:pt x="142875" y="202407"/>
                </a:lnTo>
                <a:lnTo>
                  <a:pt x="121444" y="161925"/>
                </a:lnTo>
                <a:lnTo>
                  <a:pt x="66675" y="102394"/>
                </a:lnTo>
                <a:lnTo>
                  <a:pt x="26194" y="71438"/>
                </a:lnTo>
                <a:lnTo>
                  <a:pt x="14288" y="64294"/>
                </a:lnTo>
                <a:lnTo>
                  <a:pt x="4763" y="50007"/>
                </a:lnTo>
                <a:lnTo>
                  <a:pt x="0" y="30957"/>
                </a:lnTo>
                <a:lnTo>
                  <a:pt x="4763" y="7144"/>
                </a:lnTo>
                <a:lnTo>
                  <a:pt x="26194" y="0"/>
                </a:lnTo>
                <a:lnTo>
                  <a:pt x="54769" y="9525"/>
                </a:lnTo>
                <a:lnTo>
                  <a:pt x="128588" y="19050"/>
                </a:lnTo>
                <a:lnTo>
                  <a:pt x="192882" y="35719"/>
                </a:lnTo>
                <a:lnTo>
                  <a:pt x="254794" y="64294"/>
                </a:lnTo>
                <a:lnTo>
                  <a:pt x="352425" y="126207"/>
                </a:lnTo>
                <a:lnTo>
                  <a:pt x="371475" y="297657"/>
                </a:lnTo>
                <a:lnTo>
                  <a:pt x="395288" y="807244"/>
                </a:lnTo>
                <a:lnTo>
                  <a:pt x="414338" y="985838"/>
                </a:lnTo>
                <a:lnTo>
                  <a:pt x="404813" y="1028700"/>
                </a:lnTo>
                <a:lnTo>
                  <a:pt x="390525" y="1064419"/>
                </a:lnTo>
                <a:lnTo>
                  <a:pt x="361950" y="1085850"/>
                </a:lnTo>
                <a:lnTo>
                  <a:pt x="333375" y="1095375"/>
                </a:lnTo>
                <a:lnTo>
                  <a:pt x="302419" y="1097757"/>
                </a:lnTo>
                <a:lnTo>
                  <a:pt x="278607" y="1088232"/>
                </a:lnTo>
                <a:lnTo>
                  <a:pt x="245269" y="1045369"/>
                </a:lnTo>
                <a:lnTo>
                  <a:pt x="211932" y="973932"/>
                </a:lnTo>
                <a:lnTo>
                  <a:pt x="197644" y="909638"/>
                </a:lnTo>
                <a:lnTo>
                  <a:pt x="190500" y="871538"/>
                </a:lnTo>
                <a:lnTo>
                  <a:pt x="190500" y="823913"/>
                </a:lnTo>
                <a:lnTo>
                  <a:pt x="180975" y="585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363"/>
          <p:cNvSpPr/>
          <p:nvPr/>
        </p:nvSpPr>
        <p:spPr>
          <a:xfrm rot="-5400000">
            <a:off x="2426495" y="4647406"/>
            <a:ext cx="2087562" cy="314325"/>
          </a:xfrm>
          <a:custGeom>
            <a:avLst/>
            <a:gdLst/>
            <a:ahLst/>
            <a:cxnLst/>
            <a:rect l="l" t="t" r="r" b="b"/>
            <a:pathLst>
              <a:path w="2088356" h="314325" extrusionOk="0">
                <a:moveTo>
                  <a:pt x="928687" y="78581"/>
                </a:moveTo>
                <a:lnTo>
                  <a:pt x="1409700" y="100013"/>
                </a:lnTo>
                <a:lnTo>
                  <a:pt x="1864518" y="109538"/>
                </a:lnTo>
                <a:lnTo>
                  <a:pt x="1924050" y="90488"/>
                </a:lnTo>
                <a:lnTo>
                  <a:pt x="2088356" y="169069"/>
                </a:lnTo>
                <a:lnTo>
                  <a:pt x="2009775" y="242888"/>
                </a:lnTo>
                <a:lnTo>
                  <a:pt x="1959768" y="278606"/>
                </a:lnTo>
                <a:lnTo>
                  <a:pt x="1883568" y="304800"/>
                </a:lnTo>
                <a:lnTo>
                  <a:pt x="1816893" y="314325"/>
                </a:lnTo>
                <a:lnTo>
                  <a:pt x="1654968" y="311944"/>
                </a:lnTo>
                <a:lnTo>
                  <a:pt x="828675" y="290513"/>
                </a:lnTo>
                <a:lnTo>
                  <a:pt x="223837" y="271463"/>
                </a:lnTo>
                <a:lnTo>
                  <a:pt x="104775" y="245269"/>
                </a:lnTo>
                <a:lnTo>
                  <a:pt x="42862" y="226219"/>
                </a:lnTo>
                <a:lnTo>
                  <a:pt x="14287" y="197644"/>
                </a:lnTo>
                <a:lnTo>
                  <a:pt x="0" y="161925"/>
                </a:lnTo>
                <a:lnTo>
                  <a:pt x="0" y="128588"/>
                </a:lnTo>
                <a:lnTo>
                  <a:pt x="16668" y="97631"/>
                </a:lnTo>
                <a:lnTo>
                  <a:pt x="78581" y="64294"/>
                </a:lnTo>
                <a:lnTo>
                  <a:pt x="169068" y="23813"/>
                </a:lnTo>
                <a:lnTo>
                  <a:pt x="245268" y="0"/>
                </a:lnTo>
                <a:lnTo>
                  <a:pt x="276225" y="4763"/>
                </a:lnTo>
                <a:lnTo>
                  <a:pt x="409575" y="33338"/>
                </a:lnTo>
                <a:lnTo>
                  <a:pt x="576262" y="59531"/>
                </a:lnTo>
                <a:lnTo>
                  <a:pt x="714375" y="71438"/>
                </a:lnTo>
                <a:lnTo>
                  <a:pt x="928687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363"/>
          <p:cNvSpPr/>
          <p:nvPr/>
        </p:nvSpPr>
        <p:spPr>
          <a:xfrm>
            <a:off x="3722688" y="1524000"/>
            <a:ext cx="566737" cy="1303338"/>
          </a:xfrm>
          <a:custGeom>
            <a:avLst/>
            <a:gdLst/>
            <a:ahLst/>
            <a:cxnLst/>
            <a:rect l="l" t="t" r="r" b="b"/>
            <a:pathLst>
              <a:path w="566737" h="1302544" extrusionOk="0">
                <a:moveTo>
                  <a:pt x="285750" y="581025"/>
                </a:moveTo>
                <a:lnTo>
                  <a:pt x="209550" y="254794"/>
                </a:lnTo>
                <a:lnTo>
                  <a:pt x="157162" y="126206"/>
                </a:lnTo>
                <a:lnTo>
                  <a:pt x="116681" y="107156"/>
                </a:lnTo>
                <a:lnTo>
                  <a:pt x="50006" y="73819"/>
                </a:lnTo>
                <a:lnTo>
                  <a:pt x="19050" y="54769"/>
                </a:lnTo>
                <a:lnTo>
                  <a:pt x="0" y="35719"/>
                </a:lnTo>
                <a:lnTo>
                  <a:pt x="7144" y="16669"/>
                </a:lnTo>
                <a:lnTo>
                  <a:pt x="23812" y="7144"/>
                </a:lnTo>
                <a:lnTo>
                  <a:pt x="64294" y="0"/>
                </a:lnTo>
                <a:lnTo>
                  <a:pt x="147637" y="0"/>
                </a:lnTo>
                <a:lnTo>
                  <a:pt x="221456" y="9525"/>
                </a:lnTo>
                <a:lnTo>
                  <a:pt x="323850" y="30956"/>
                </a:lnTo>
                <a:lnTo>
                  <a:pt x="426244" y="66675"/>
                </a:lnTo>
                <a:lnTo>
                  <a:pt x="507206" y="107156"/>
                </a:lnTo>
                <a:lnTo>
                  <a:pt x="531019" y="126206"/>
                </a:lnTo>
                <a:lnTo>
                  <a:pt x="545306" y="154781"/>
                </a:lnTo>
                <a:lnTo>
                  <a:pt x="538162" y="188119"/>
                </a:lnTo>
                <a:lnTo>
                  <a:pt x="514350" y="223838"/>
                </a:lnTo>
                <a:lnTo>
                  <a:pt x="488156" y="250031"/>
                </a:lnTo>
                <a:lnTo>
                  <a:pt x="533400" y="654844"/>
                </a:lnTo>
                <a:lnTo>
                  <a:pt x="554831" y="842963"/>
                </a:lnTo>
                <a:lnTo>
                  <a:pt x="566737" y="1009650"/>
                </a:lnTo>
                <a:lnTo>
                  <a:pt x="557212" y="1228725"/>
                </a:lnTo>
                <a:lnTo>
                  <a:pt x="547687" y="1262063"/>
                </a:lnTo>
                <a:lnTo>
                  <a:pt x="528637" y="1285875"/>
                </a:lnTo>
                <a:lnTo>
                  <a:pt x="497681" y="1302544"/>
                </a:lnTo>
                <a:lnTo>
                  <a:pt x="471487" y="1302544"/>
                </a:lnTo>
                <a:lnTo>
                  <a:pt x="440531" y="1278731"/>
                </a:lnTo>
                <a:lnTo>
                  <a:pt x="423862" y="1240631"/>
                </a:lnTo>
                <a:lnTo>
                  <a:pt x="395287" y="1097756"/>
                </a:lnTo>
                <a:lnTo>
                  <a:pt x="352425" y="890588"/>
                </a:lnTo>
                <a:lnTo>
                  <a:pt x="307181" y="683419"/>
                </a:lnTo>
                <a:lnTo>
                  <a:pt x="285750" y="5810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363"/>
          <p:cNvSpPr/>
          <p:nvPr/>
        </p:nvSpPr>
        <p:spPr>
          <a:xfrm>
            <a:off x="5448300" y="1436688"/>
            <a:ext cx="528638" cy="1371600"/>
          </a:xfrm>
          <a:custGeom>
            <a:avLst/>
            <a:gdLst/>
            <a:ahLst/>
            <a:cxnLst/>
            <a:rect l="l" t="t" r="r" b="b"/>
            <a:pathLst>
              <a:path w="528638" h="1371600" extrusionOk="0">
                <a:moveTo>
                  <a:pt x="123825" y="928687"/>
                </a:moveTo>
                <a:lnTo>
                  <a:pt x="142875" y="800100"/>
                </a:lnTo>
                <a:lnTo>
                  <a:pt x="171450" y="592931"/>
                </a:lnTo>
                <a:lnTo>
                  <a:pt x="185738" y="419100"/>
                </a:lnTo>
                <a:cubicBezTo>
                  <a:pt x="186532" y="368300"/>
                  <a:pt x="187325" y="317500"/>
                  <a:pt x="188119" y="266700"/>
                </a:cubicBezTo>
                <a:lnTo>
                  <a:pt x="185738" y="214312"/>
                </a:lnTo>
                <a:lnTo>
                  <a:pt x="164306" y="154781"/>
                </a:lnTo>
                <a:lnTo>
                  <a:pt x="126206" y="116681"/>
                </a:lnTo>
                <a:lnTo>
                  <a:pt x="95250" y="95250"/>
                </a:lnTo>
                <a:lnTo>
                  <a:pt x="47625" y="73819"/>
                </a:lnTo>
                <a:lnTo>
                  <a:pt x="26194" y="66675"/>
                </a:lnTo>
                <a:lnTo>
                  <a:pt x="7144" y="50006"/>
                </a:lnTo>
                <a:lnTo>
                  <a:pt x="0" y="33337"/>
                </a:lnTo>
                <a:lnTo>
                  <a:pt x="0" y="16669"/>
                </a:lnTo>
                <a:lnTo>
                  <a:pt x="7144" y="9525"/>
                </a:lnTo>
                <a:lnTo>
                  <a:pt x="30956" y="2381"/>
                </a:lnTo>
                <a:lnTo>
                  <a:pt x="100013" y="0"/>
                </a:lnTo>
                <a:lnTo>
                  <a:pt x="197644" y="11906"/>
                </a:lnTo>
                <a:lnTo>
                  <a:pt x="297656" y="35719"/>
                </a:lnTo>
                <a:lnTo>
                  <a:pt x="361950" y="57150"/>
                </a:lnTo>
                <a:lnTo>
                  <a:pt x="421481" y="90487"/>
                </a:lnTo>
                <a:lnTo>
                  <a:pt x="481013" y="140494"/>
                </a:lnTo>
                <a:lnTo>
                  <a:pt x="514350" y="178594"/>
                </a:lnTo>
                <a:lnTo>
                  <a:pt x="528638" y="228600"/>
                </a:lnTo>
                <a:lnTo>
                  <a:pt x="523875" y="271462"/>
                </a:lnTo>
                <a:lnTo>
                  <a:pt x="507206" y="309562"/>
                </a:lnTo>
                <a:lnTo>
                  <a:pt x="461963" y="361950"/>
                </a:lnTo>
                <a:lnTo>
                  <a:pt x="397669" y="581025"/>
                </a:lnTo>
                <a:lnTo>
                  <a:pt x="361950" y="802481"/>
                </a:lnTo>
                <a:lnTo>
                  <a:pt x="250031" y="1097756"/>
                </a:lnTo>
                <a:lnTo>
                  <a:pt x="202406" y="1247775"/>
                </a:lnTo>
                <a:lnTo>
                  <a:pt x="173831" y="1319212"/>
                </a:lnTo>
                <a:lnTo>
                  <a:pt x="147638" y="1357312"/>
                </a:lnTo>
                <a:lnTo>
                  <a:pt x="128588" y="1369219"/>
                </a:lnTo>
                <a:lnTo>
                  <a:pt x="104775" y="1371600"/>
                </a:lnTo>
                <a:lnTo>
                  <a:pt x="64294" y="1359694"/>
                </a:lnTo>
                <a:lnTo>
                  <a:pt x="45244" y="1333500"/>
                </a:lnTo>
                <a:lnTo>
                  <a:pt x="52388" y="1269206"/>
                </a:lnTo>
                <a:lnTo>
                  <a:pt x="123825" y="9286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363"/>
          <p:cNvSpPr/>
          <p:nvPr/>
        </p:nvSpPr>
        <p:spPr>
          <a:xfrm>
            <a:off x="4314825" y="3789363"/>
            <a:ext cx="1214438" cy="1025525"/>
          </a:xfrm>
          <a:custGeom>
            <a:avLst/>
            <a:gdLst/>
            <a:ahLst/>
            <a:cxnLst/>
            <a:rect l="l" t="t" r="r" b="b"/>
            <a:pathLst>
              <a:path w="1214438" h="1026319" extrusionOk="0">
                <a:moveTo>
                  <a:pt x="869156" y="478631"/>
                </a:moveTo>
                <a:lnTo>
                  <a:pt x="892969" y="280987"/>
                </a:lnTo>
                <a:lnTo>
                  <a:pt x="897731" y="247650"/>
                </a:lnTo>
                <a:lnTo>
                  <a:pt x="890588" y="223837"/>
                </a:lnTo>
                <a:lnTo>
                  <a:pt x="873919" y="202406"/>
                </a:lnTo>
                <a:lnTo>
                  <a:pt x="857250" y="197644"/>
                </a:lnTo>
                <a:lnTo>
                  <a:pt x="833438" y="197644"/>
                </a:lnTo>
                <a:lnTo>
                  <a:pt x="790575" y="200025"/>
                </a:lnTo>
                <a:lnTo>
                  <a:pt x="71438" y="316706"/>
                </a:lnTo>
                <a:lnTo>
                  <a:pt x="0" y="164306"/>
                </a:lnTo>
                <a:lnTo>
                  <a:pt x="116681" y="150019"/>
                </a:lnTo>
                <a:lnTo>
                  <a:pt x="395288" y="107156"/>
                </a:lnTo>
                <a:lnTo>
                  <a:pt x="823913" y="40481"/>
                </a:lnTo>
                <a:lnTo>
                  <a:pt x="862013" y="21431"/>
                </a:lnTo>
                <a:lnTo>
                  <a:pt x="912019" y="2381"/>
                </a:lnTo>
                <a:lnTo>
                  <a:pt x="997744" y="0"/>
                </a:lnTo>
                <a:lnTo>
                  <a:pt x="1033463" y="9525"/>
                </a:lnTo>
                <a:lnTo>
                  <a:pt x="1183481" y="116681"/>
                </a:lnTo>
                <a:lnTo>
                  <a:pt x="1207294" y="150019"/>
                </a:lnTo>
                <a:lnTo>
                  <a:pt x="1214438" y="192881"/>
                </a:lnTo>
                <a:lnTo>
                  <a:pt x="1197769" y="242887"/>
                </a:lnTo>
                <a:lnTo>
                  <a:pt x="1147763" y="328612"/>
                </a:lnTo>
                <a:lnTo>
                  <a:pt x="1131094" y="366712"/>
                </a:lnTo>
                <a:lnTo>
                  <a:pt x="1009650" y="866775"/>
                </a:lnTo>
                <a:lnTo>
                  <a:pt x="985838" y="940594"/>
                </a:lnTo>
                <a:lnTo>
                  <a:pt x="957263" y="985837"/>
                </a:lnTo>
                <a:lnTo>
                  <a:pt x="919163" y="1014412"/>
                </a:lnTo>
                <a:lnTo>
                  <a:pt x="883444" y="1026319"/>
                </a:lnTo>
                <a:lnTo>
                  <a:pt x="842963" y="1023937"/>
                </a:lnTo>
                <a:lnTo>
                  <a:pt x="821531" y="1000125"/>
                </a:lnTo>
                <a:lnTo>
                  <a:pt x="814388" y="962025"/>
                </a:lnTo>
                <a:lnTo>
                  <a:pt x="812006" y="909637"/>
                </a:lnTo>
                <a:lnTo>
                  <a:pt x="831056" y="707231"/>
                </a:lnTo>
                <a:lnTo>
                  <a:pt x="869156" y="478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363"/>
          <p:cNvSpPr/>
          <p:nvPr/>
        </p:nvSpPr>
        <p:spPr>
          <a:xfrm>
            <a:off x="4379913" y="4497388"/>
            <a:ext cx="842962" cy="304800"/>
          </a:xfrm>
          <a:custGeom>
            <a:avLst/>
            <a:gdLst/>
            <a:ahLst/>
            <a:cxnLst/>
            <a:rect l="l" t="t" r="r" b="b"/>
            <a:pathLst>
              <a:path w="842962" h="304800" extrusionOk="0">
                <a:moveTo>
                  <a:pt x="376237" y="233363"/>
                </a:moveTo>
                <a:lnTo>
                  <a:pt x="59531" y="304800"/>
                </a:lnTo>
                <a:lnTo>
                  <a:pt x="0" y="121444"/>
                </a:lnTo>
                <a:lnTo>
                  <a:pt x="197644" y="92869"/>
                </a:lnTo>
                <a:lnTo>
                  <a:pt x="616744" y="26194"/>
                </a:lnTo>
                <a:lnTo>
                  <a:pt x="783431" y="0"/>
                </a:lnTo>
                <a:lnTo>
                  <a:pt x="842962" y="173832"/>
                </a:lnTo>
                <a:lnTo>
                  <a:pt x="376237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363"/>
          <p:cNvSpPr/>
          <p:nvPr/>
        </p:nvSpPr>
        <p:spPr>
          <a:xfrm rot="-5400000">
            <a:off x="4639470" y="4399756"/>
            <a:ext cx="2894012" cy="568325"/>
          </a:xfrm>
          <a:custGeom>
            <a:avLst/>
            <a:gdLst/>
            <a:ahLst/>
            <a:cxnLst/>
            <a:rect l="l" t="t" r="r" b="b"/>
            <a:pathLst>
              <a:path w="2893513" h="568681" extrusionOk="0">
                <a:moveTo>
                  <a:pt x="1275150" y="290604"/>
                </a:moveTo>
                <a:lnTo>
                  <a:pt x="1858863" y="275572"/>
                </a:lnTo>
                <a:lnTo>
                  <a:pt x="2505206" y="265552"/>
                </a:lnTo>
                <a:lnTo>
                  <a:pt x="2545289" y="260541"/>
                </a:lnTo>
                <a:lnTo>
                  <a:pt x="2773263" y="105218"/>
                </a:lnTo>
                <a:lnTo>
                  <a:pt x="2893513" y="0"/>
                </a:lnTo>
                <a:lnTo>
                  <a:pt x="2891008" y="142797"/>
                </a:lnTo>
                <a:lnTo>
                  <a:pt x="2813346" y="215447"/>
                </a:lnTo>
                <a:lnTo>
                  <a:pt x="2763242" y="295614"/>
                </a:lnTo>
                <a:lnTo>
                  <a:pt x="2683075" y="433400"/>
                </a:lnTo>
                <a:lnTo>
                  <a:pt x="2650508" y="508557"/>
                </a:lnTo>
                <a:lnTo>
                  <a:pt x="2620445" y="541124"/>
                </a:lnTo>
                <a:lnTo>
                  <a:pt x="2592888" y="561166"/>
                </a:lnTo>
                <a:lnTo>
                  <a:pt x="2562826" y="568681"/>
                </a:lnTo>
                <a:lnTo>
                  <a:pt x="2515227" y="561166"/>
                </a:lnTo>
                <a:lnTo>
                  <a:pt x="2477649" y="541124"/>
                </a:lnTo>
                <a:lnTo>
                  <a:pt x="2452597" y="523588"/>
                </a:lnTo>
                <a:lnTo>
                  <a:pt x="1578280" y="503546"/>
                </a:lnTo>
                <a:lnTo>
                  <a:pt x="987051" y="518577"/>
                </a:lnTo>
                <a:lnTo>
                  <a:pt x="774109" y="528598"/>
                </a:lnTo>
                <a:lnTo>
                  <a:pt x="491021" y="566176"/>
                </a:lnTo>
                <a:lnTo>
                  <a:pt x="433401" y="566176"/>
                </a:lnTo>
                <a:lnTo>
                  <a:pt x="243005" y="498536"/>
                </a:lnTo>
                <a:lnTo>
                  <a:pt x="117745" y="435906"/>
                </a:lnTo>
                <a:lnTo>
                  <a:pt x="37578" y="373275"/>
                </a:lnTo>
                <a:lnTo>
                  <a:pt x="0" y="325677"/>
                </a:lnTo>
                <a:lnTo>
                  <a:pt x="729015" y="305635"/>
                </a:lnTo>
                <a:lnTo>
                  <a:pt x="1275150" y="2906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363"/>
          <p:cNvSpPr/>
          <p:nvPr/>
        </p:nvSpPr>
        <p:spPr>
          <a:xfrm>
            <a:off x="5424488" y="5468938"/>
            <a:ext cx="746125" cy="660400"/>
          </a:xfrm>
          <a:custGeom>
            <a:avLst/>
            <a:gdLst/>
            <a:ahLst/>
            <a:cxnLst/>
            <a:rect l="l" t="t" r="r" b="b"/>
            <a:pathLst>
              <a:path w="745331" h="659607" extrusionOk="0">
                <a:moveTo>
                  <a:pt x="173831" y="192882"/>
                </a:moveTo>
                <a:lnTo>
                  <a:pt x="347662" y="283369"/>
                </a:lnTo>
                <a:lnTo>
                  <a:pt x="492918" y="392907"/>
                </a:lnTo>
                <a:lnTo>
                  <a:pt x="550068" y="457200"/>
                </a:lnTo>
                <a:lnTo>
                  <a:pt x="583406" y="542925"/>
                </a:lnTo>
                <a:lnTo>
                  <a:pt x="623887" y="609600"/>
                </a:lnTo>
                <a:lnTo>
                  <a:pt x="666750" y="647700"/>
                </a:lnTo>
                <a:lnTo>
                  <a:pt x="704850" y="659607"/>
                </a:lnTo>
                <a:lnTo>
                  <a:pt x="745331" y="628650"/>
                </a:lnTo>
                <a:lnTo>
                  <a:pt x="695325" y="0"/>
                </a:lnTo>
                <a:lnTo>
                  <a:pt x="664368" y="50007"/>
                </a:lnTo>
                <a:lnTo>
                  <a:pt x="633412" y="95250"/>
                </a:lnTo>
                <a:lnTo>
                  <a:pt x="609600" y="119063"/>
                </a:lnTo>
                <a:lnTo>
                  <a:pt x="571500" y="140494"/>
                </a:lnTo>
                <a:lnTo>
                  <a:pt x="495300" y="150019"/>
                </a:lnTo>
                <a:lnTo>
                  <a:pt x="402431" y="147638"/>
                </a:lnTo>
                <a:lnTo>
                  <a:pt x="257175" y="121444"/>
                </a:lnTo>
                <a:lnTo>
                  <a:pt x="76200" y="61913"/>
                </a:lnTo>
                <a:lnTo>
                  <a:pt x="30956" y="54769"/>
                </a:lnTo>
                <a:lnTo>
                  <a:pt x="4762" y="64294"/>
                </a:lnTo>
                <a:lnTo>
                  <a:pt x="0" y="83344"/>
                </a:lnTo>
                <a:lnTo>
                  <a:pt x="4762" y="104775"/>
                </a:lnTo>
                <a:lnTo>
                  <a:pt x="28575" y="126207"/>
                </a:lnTo>
                <a:lnTo>
                  <a:pt x="173831" y="192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4B27B2-091C-0A4D-B01B-925C1CD14FB3}"/>
              </a:ext>
            </a:extLst>
          </p:cNvPr>
          <p:cNvGrpSpPr/>
          <p:nvPr/>
        </p:nvGrpSpPr>
        <p:grpSpPr>
          <a:xfrm>
            <a:off x="2601074" y="1432675"/>
            <a:ext cx="4441825" cy="4694237"/>
            <a:chOff x="2757488" y="1589088"/>
            <a:chExt cx="4441825" cy="4694237"/>
          </a:xfrm>
        </p:grpSpPr>
        <p:sp>
          <p:nvSpPr>
            <p:cNvPr id="14" name="Google Shape;3993;p363">
              <a:extLst>
                <a:ext uri="{FF2B5EF4-FFF2-40B4-BE49-F238E27FC236}">
                  <a16:creationId xmlns:a16="http://schemas.microsoft.com/office/drawing/2014/main" id="{32C4A677-E1AA-4E41-869F-70001C980031}"/>
                </a:ext>
              </a:extLst>
            </p:cNvPr>
            <p:cNvSpPr/>
            <p:nvPr/>
          </p:nvSpPr>
          <p:spPr>
            <a:xfrm>
              <a:off x="3095625" y="2085975"/>
              <a:ext cx="3940175" cy="631825"/>
            </a:xfrm>
            <a:custGeom>
              <a:avLst/>
              <a:gdLst/>
              <a:ahLst/>
              <a:cxnLst/>
              <a:rect l="l" t="t" r="r" b="b"/>
              <a:pathLst>
                <a:path w="3940175" h="631825" extrusionOk="0">
                  <a:moveTo>
                    <a:pt x="1609725" y="377825"/>
                  </a:moveTo>
                  <a:lnTo>
                    <a:pt x="1333500" y="422275"/>
                  </a:lnTo>
                  <a:lnTo>
                    <a:pt x="1108075" y="469900"/>
                  </a:lnTo>
                  <a:lnTo>
                    <a:pt x="974725" y="495300"/>
                  </a:lnTo>
                  <a:lnTo>
                    <a:pt x="822325" y="530225"/>
                  </a:lnTo>
                  <a:lnTo>
                    <a:pt x="704850" y="574675"/>
                  </a:lnTo>
                  <a:lnTo>
                    <a:pt x="587375" y="619125"/>
                  </a:lnTo>
                  <a:lnTo>
                    <a:pt x="552450" y="631825"/>
                  </a:lnTo>
                  <a:lnTo>
                    <a:pt x="504825" y="625475"/>
                  </a:lnTo>
                  <a:lnTo>
                    <a:pt x="422275" y="596900"/>
                  </a:lnTo>
                  <a:lnTo>
                    <a:pt x="161925" y="444500"/>
                  </a:lnTo>
                  <a:lnTo>
                    <a:pt x="34925" y="361950"/>
                  </a:lnTo>
                  <a:lnTo>
                    <a:pt x="9525" y="330200"/>
                  </a:lnTo>
                  <a:lnTo>
                    <a:pt x="0" y="292100"/>
                  </a:lnTo>
                  <a:lnTo>
                    <a:pt x="6350" y="276225"/>
                  </a:lnTo>
                  <a:lnTo>
                    <a:pt x="25400" y="273050"/>
                  </a:lnTo>
                  <a:lnTo>
                    <a:pt x="66675" y="282575"/>
                  </a:lnTo>
                  <a:lnTo>
                    <a:pt x="117475" y="301625"/>
                  </a:lnTo>
                  <a:lnTo>
                    <a:pt x="193675" y="327025"/>
                  </a:lnTo>
                  <a:lnTo>
                    <a:pt x="320675" y="352425"/>
                  </a:lnTo>
                  <a:lnTo>
                    <a:pt x="434975" y="358775"/>
                  </a:lnTo>
                  <a:lnTo>
                    <a:pt x="523875" y="352425"/>
                  </a:lnTo>
                  <a:lnTo>
                    <a:pt x="631825" y="339725"/>
                  </a:lnTo>
                  <a:lnTo>
                    <a:pt x="1066800" y="269875"/>
                  </a:lnTo>
                  <a:lnTo>
                    <a:pt x="1339850" y="244475"/>
                  </a:lnTo>
                  <a:lnTo>
                    <a:pt x="1879600" y="184150"/>
                  </a:lnTo>
                  <a:lnTo>
                    <a:pt x="2260600" y="142875"/>
                  </a:lnTo>
                  <a:lnTo>
                    <a:pt x="2651125" y="114300"/>
                  </a:lnTo>
                  <a:lnTo>
                    <a:pt x="2924175" y="88900"/>
                  </a:lnTo>
                  <a:lnTo>
                    <a:pt x="3228975" y="63500"/>
                  </a:lnTo>
                  <a:lnTo>
                    <a:pt x="3397250" y="38100"/>
                  </a:lnTo>
                  <a:lnTo>
                    <a:pt x="3533775" y="3175"/>
                  </a:lnTo>
                  <a:lnTo>
                    <a:pt x="3571875" y="0"/>
                  </a:lnTo>
                  <a:lnTo>
                    <a:pt x="3689350" y="25400"/>
                  </a:lnTo>
                  <a:lnTo>
                    <a:pt x="3806825" y="63500"/>
                  </a:lnTo>
                  <a:lnTo>
                    <a:pt x="3876675" y="104775"/>
                  </a:lnTo>
                  <a:lnTo>
                    <a:pt x="3914775" y="149225"/>
                  </a:lnTo>
                  <a:lnTo>
                    <a:pt x="3937000" y="187325"/>
                  </a:lnTo>
                  <a:lnTo>
                    <a:pt x="3940175" y="215900"/>
                  </a:lnTo>
                  <a:lnTo>
                    <a:pt x="3924300" y="244475"/>
                  </a:lnTo>
                  <a:lnTo>
                    <a:pt x="3889375" y="260350"/>
                  </a:lnTo>
                  <a:lnTo>
                    <a:pt x="3775075" y="263525"/>
                  </a:lnTo>
                  <a:lnTo>
                    <a:pt x="3419475" y="260350"/>
                  </a:lnTo>
                  <a:lnTo>
                    <a:pt x="2841625" y="288925"/>
                  </a:lnTo>
                  <a:lnTo>
                    <a:pt x="2619375" y="292100"/>
                  </a:lnTo>
                  <a:lnTo>
                    <a:pt x="1609725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94;p363">
              <a:extLst>
                <a:ext uri="{FF2B5EF4-FFF2-40B4-BE49-F238E27FC236}">
                  <a16:creationId xmlns:a16="http://schemas.microsoft.com/office/drawing/2014/main" id="{CC76C7B9-D1A5-AA43-813C-4189F508C089}"/>
                </a:ext>
              </a:extLst>
            </p:cNvPr>
            <p:cNvSpPr/>
            <p:nvPr/>
          </p:nvSpPr>
          <p:spPr>
            <a:xfrm>
              <a:off x="2757488" y="3048000"/>
              <a:ext cx="1384300" cy="1712913"/>
            </a:xfrm>
            <a:custGeom>
              <a:avLst/>
              <a:gdLst/>
              <a:ahLst/>
              <a:cxnLst/>
              <a:rect l="l" t="t" r="r" b="b"/>
              <a:pathLst>
                <a:path w="1383506" h="1712119" extrusionOk="0">
                  <a:moveTo>
                    <a:pt x="821531" y="721519"/>
                  </a:moveTo>
                  <a:lnTo>
                    <a:pt x="907256" y="566738"/>
                  </a:lnTo>
                  <a:lnTo>
                    <a:pt x="966787" y="440531"/>
                  </a:lnTo>
                  <a:lnTo>
                    <a:pt x="1021556" y="283369"/>
                  </a:lnTo>
                  <a:lnTo>
                    <a:pt x="1040606" y="180975"/>
                  </a:lnTo>
                  <a:lnTo>
                    <a:pt x="1038225" y="164306"/>
                  </a:lnTo>
                  <a:lnTo>
                    <a:pt x="966787" y="80963"/>
                  </a:lnTo>
                  <a:lnTo>
                    <a:pt x="952500" y="64294"/>
                  </a:lnTo>
                  <a:lnTo>
                    <a:pt x="938212" y="35719"/>
                  </a:lnTo>
                  <a:lnTo>
                    <a:pt x="940593" y="19050"/>
                  </a:lnTo>
                  <a:lnTo>
                    <a:pt x="947737" y="4763"/>
                  </a:lnTo>
                  <a:lnTo>
                    <a:pt x="957262" y="0"/>
                  </a:lnTo>
                  <a:lnTo>
                    <a:pt x="992981" y="9525"/>
                  </a:lnTo>
                  <a:lnTo>
                    <a:pt x="1073943" y="38100"/>
                  </a:lnTo>
                  <a:lnTo>
                    <a:pt x="1128712" y="61913"/>
                  </a:lnTo>
                  <a:lnTo>
                    <a:pt x="1193006" y="102394"/>
                  </a:lnTo>
                  <a:lnTo>
                    <a:pt x="1250156" y="147638"/>
                  </a:lnTo>
                  <a:lnTo>
                    <a:pt x="1293018" y="195263"/>
                  </a:lnTo>
                  <a:lnTo>
                    <a:pt x="1369218" y="307181"/>
                  </a:lnTo>
                  <a:lnTo>
                    <a:pt x="1383506" y="340519"/>
                  </a:lnTo>
                  <a:lnTo>
                    <a:pt x="1378743" y="366713"/>
                  </a:lnTo>
                  <a:lnTo>
                    <a:pt x="1297781" y="438150"/>
                  </a:lnTo>
                  <a:lnTo>
                    <a:pt x="933450" y="907256"/>
                  </a:lnTo>
                  <a:lnTo>
                    <a:pt x="792956" y="1076325"/>
                  </a:lnTo>
                  <a:lnTo>
                    <a:pt x="552450" y="1312069"/>
                  </a:lnTo>
                  <a:lnTo>
                    <a:pt x="378618" y="1481138"/>
                  </a:lnTo>
                  <a:lnTo>
                    <a:pt x="207168" y="1609725"/>
                  </a:lnTo>
                  <a:lnTo>
                    <a:pt x="45243" y="1707356"/>
                  </a:lnTo>
                  <a:lnTo>
                    <a:pt x="16668" y="1712119"/>
                  </a:lnTo>
                  <a:lnTo>
                    <a:pt x="0" y="1695450"/>
                  </a:lnTo>
                  <a:lnTo>
                    <a:pt x="2381" y="1669256"/>
                  </a:lnTo>
                  <a:lnTo>
                    <a:pt x="42862" y="1616869"/>
                  </a:lnTo>
                  <a:lnTo>
                    <a:pt x="219075" y="1443038"/>
                  </a:lnTo>
                  <a:lnTo>
                    <a:pt x="450056" y="1195388"/>
                  </a:lnTo>
                  <a:lnTo>
                    <a:pt x="671512" y="940594"/>
                  </a:lnTo>
                  <a:lnTo>
                    <a:pt x="821531" y="721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95;p363">
              <a:extLst>
                <a:ext uri="{FF2B5EF4-FFF2-40B4-BE49-F238E27FC236}">
                  <a16:creationId xmlns:a16="http://schemas.microsoft.com/office/drawing/2014/main" id="{DF251E0E-1BE8-DA48-A782-D8EE1B0D2DBE}"/>
                </a:ext>
              </a:extLst>
            </p:cNvPr>
            <p:cNvSpPr/>
            <p:nvPr/>
          </p:nvSpPr>
          <p:spPr>
            <a:xfrm>
              <a:off x="4229100" y="3089275"/>
              <a:ext cx="2970213" cy="492125"/>
            </a:xfrm>
            <a:custGeom>
              <a:avLst/>
              <a:gdLst/>
              <a:ahLst/>
              <a:cxnLst/>
              <a:rect l="l" t="t" r="r" b="b"/>
              <a:pathLst>
                <a:path w="2971174" h="493525" extrusionOk="0">
                  <a:moveTo>
                    <a:pt x="1448009" y="380791"/>
                  </a:moveTo>
                  <a:lnTo>
                    <a:pt x="1019619" y="435906"/>
                  </a:lnTo>
                  <a:lnTo>
                    <a:pt x="688932" y="473484"/>
                  </a:lnTo>
                  <a:lnTo>
                    <a:pt x="455948" y="491020"/>
                  </a:lnTo>
                  <a:lnTo>
                    <a:pt x="373276" y="493525"/>
                  </a:lnTo>
                  <a:lnTo>
                    <a:pt x="315656" y="488515"/>
                  </a:lnTo>
                  <a:lnTo>
                    <a:pt x="260542" y="475989"/>
                  </a:lnTo>
                  <a:lnTo>
                    <a:pt x="172859" y="428390"/>
                  </a:lnTo>
                  <a:lnTo>
                    <a:pt x="105219" y="378286"/>
                  </a:lnTo>
                  <a:lnTo>
                    <a:pt x="47599" y="333192"/>
                  </a:lnTo>
                  <a:lnTo>
                    <a:pt x="15032" y="295614"/>
                  </a:lnTo>
                  <a:lnTo>
                    <a:pt x="0" y="258036"/>
                  </a:lnTo>
                  <a:lnTo>
                    <a:pt x="10021" y="230479"/>
                  </a:lnTo>
                  <a:lnTo>
                    <a:pt x="25052" y="225468"/>
                  </a:lnTo>
                  <a:lnTo>
                    <a:pt x="60125" y="245510"/>
                  </a:lnTo>
                  <a:lnTo>
                    <a:pt x="140292" y="275572"/>
                  </a:lnTo>
                  <a:lnTo>
                    <a:pt x="278078" y="305635"/>
                  </a:lnTo>
                  <a:lnTo>
                    <a:pt x="415864" y="318161"/>
                  </a:lnTo>
                  <a:lnTo>
                    <a:pt x="586218" y="300624"/>
                  </a:lnTo>
                  <a:lnTo>
                    <a:pt x="1458030" y="195406"/>
                  </a:lnTo>
                  <a:lnTo>
                    <a:pt x="2096857" y="100208"/>
                  </a:lnTo>
                  <a:lnTo>
                    <a:pt x="2347378" y="62630"/>
                  </a:lnTo>
                  <a:lnTo>
                    <a:pt x="2432555" y="25052"/>
                  </a:lnTo>
                  <a:lnTo>
                    <a:pt x="2465123" y="0"/>
                  </a:lnTo>
                  <a:lnTo>
                    <a:pt x="2655518" y="30062"/>
                  </a:lnTo>
                  <a:lnTo>
                    <a:pt x="2805830" y="67640"/>
                  </a:lnTo>
                  <a:lnTo>
                    <a:pt x="2906039" y="112734"/>
                  </a:lnTo>
                  <a:lnTo>
                    <a:pt x="2951132" y="147807"/>
                  </a:lnTo>
                  <a:lnTo>
                    <a:pt x="2963658" y="167849"/>
                  </a:lnTo>
                  <a:lnTo>
                    <a:pt x="2971174" y="207932"/>
                  </a:lnTo>
                  <a:lnTo>
                    <a:pt x="2963658" y="235489"/>
                  </a:lnTo>
                  <a:lnTo>
                    <a:pt x="2928586" y="258036"/>
                  </a:lnTo>
                  <a:lnTo>
                    <a:pt x="2848419" y="278078"/>
                  </a:lnTo>
                  <a:lnTo>
                    <a:pt x="2755726" y="295614"/>
                  </a:lnTo>
                  <a:lnTo>
                    <a:pt x="2485164" y="300624"/>
                  </a:lnTo>
                  <a:lnTo>
                    <a:pt x="1921493" y="333192"/>
                  </a:lnTo>
                  <a:lnTo>
                    <a:pt x="1748634" y="338203"/>
                  </a:lnTo>
                  <a:lnTo>
                    <a:pt x="1448009" y="3807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96;p363">
              <a:extLst>
                <a:ext uri="{FF2B5EF4-FFF2-40B4-BE49-F238E27FC236}">
                  <a16:creationId xmlns:a16="http://schemas.microsoft.com/office/drawing/2014/main" id="{75006916-229F-604D-8E9D-260969F62873}"/>
                </a:ext>
              </a:extLst>
            </p:cNvPr>
            <p:cNvSpPr/>
            <p:nvPr/>
          </p:nvSpPr>
          <p:spPr>
            <a:xfrm>
              <a:off x="4213225" y="3963988"/>
              <a:ext cx="414338" cy="1098550"/>
            </a:xfrm>
            <a:custGeom>
              <a:avLst/>
              <a:gdLst/>
              <a:ahLst/>
              <a:cxnLst/>
              <a:rect l="l" t="t" r="r" b="b"/>
              <a:pathLst>
                <a:path w="414338" h="1097757" extrusionOk="0">
                  <a:moveTo>
                    <a:pt x="180975" y="585788"/>
                  </a:moveTo>
                  <a:lnTo>
                    <a:pt x="173832" y="357188"/>
                  </a:lnTo>
                  <a:lnTo>
                    <a:pt x="159544" y="261938"/>
                  </a:lnTo>
                  <a:lnTo>
                    <a:pt x="142875" y="202407"/>
                  </a:lnTo>
                  <a:lnTo>
                    <a:pt x="121444" y="161925"/>
                  </a:lnTo>
                  <a:lnTo>
                    <a:pt x="66675" y="102394"/>
                  </a:lnTo>
                  <a:lnTo>
                    <a:pt x="26194" y="71438"/>
                  </a:lnTo>
                  <a:lnTo>
                    <a:pt x="14288" y="64294"/>
                  </a:lnTo>
                  <a:lnTo>
                    <a:pt x="4763" y="50007"/>
                  </a:lnTo>
                  <a:lnTo>
                    <a:pt x="0" y="30957"/>
                  </a:lnTo>
                  <a:lnTo>
                    <a:pt x="4763" y="7144"/>
                  </a:lnTo>
                  <a:lnTo>
                    <a:pt x="26194" y="0"/>
                  </a:lnTo>
                  <a:lnTo>
                    <a:pt x="54769" y="9525"/>
                  </a:lnTo>
                  <a:lnTo>
                    <a:pt x="128588" y="19050"/>
                  </a:lnTo>
                  <a:lnTo>
                    <a:pt x="192882" y="35719"/>
                  </a:lnTo>
                  <a:lnTo>
                    <a:pt x="254794" y="64294"/>
                  </a:lnTo>
                  <a:lnTo>
                    <a:pt x="352425" y="126207"/>
                  </a:lnTo>
                  <a:lnTo>
                    <a:pt x="371475" y="297657"/>
                  </a:lnTo>
                  <a:lnTo>
                    <a:pt x="395288" y="807244"/>
                  </a:lnTo>
                  <a:lnTo>
                    <a:pt x="414338" y="985838"/>
                  </a:lnTo>
                  <a:lnTo>
                    <a:pt x="404813" y="1028700"/>
                  </a:lnTo>
                  <a:lnTo>
                    <a:pt x="390525" y="1064419"/>
                  </a:lnTo>
                  <a:lnTo>
                    <a:pt x="361950" y="1085850"/>
                  </a:lnTo>
                  <a:lnTo>
                    <a:pt x="333375" y="1095375"/>
                  </a:lnTo>
                  <a:lnTo>
                    <a:pt x="302419" y="1097757"/>
                  </a:lnTo>
                  <a:lnTo>
                    <a:pt x="278607" y="1088232"/>
                  </a:lnTo>
                  <a:lnTo>
                    <a:pt x="245269" y="1045369"/>
                  </a:lnTo>
                  <a:lnTo>
                    <a:pt x="211932" y="973932"/>
                  </a:lnTo>
                  <a:lnTo>
                    <a:pt x="197644" y="909638"/>
                  </a:lnTo>
                  <a:lnTo>
                    <a:pt x="190500" y="871538"/>
                  </a:lnTo>
                  <a:lnTo>
                    <a:pt x="190500" y="823913"/>
                  </a:lnTo>
                  <a:lnTo>
                    <a:pt x="180975" y="5857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97;p363">
              <a:extLst>
                <a:ext uri="{FF2B5EF4-FFF2-40B4-BE49-F238E27FC236}">
                  <a16:creationId xmlns:a16="http://schemas.microsoft.com/office/drawing/2014/main" id="{C614D754-4104-9A40-A4C6-64BC93D0EC5F}"/>
                </a:ext>
              </a:extLst>
            </p:cNvPr>
            <p:cNvSpPr/>
            <p:nvPr/>
          </p:nvSpPr>
          <p:spPr>
            <a:xfrm rot="-5400000">
              <a:off x="2578895" y="4799806"/>
              <a:ext cx="2087562" cy="314325"/>
            </a:xfrm>
            <a:custGeom>
              <a:avLst/>
              <a:gdLst/>
              <a:ahLst/>
              <a:cxnLst/>
              <a:rect l="l" t="t" r="r" b="b"/>
              <a:pathLst>
                <a:path w="2088356" h="314325" extrusionOk="0">
                  <a:moveTo>
                    <a:pt x="928687" y="78581"/>
                  </a:moveTo>
                  <a:lnTo>
                    <a:pt x="1409700" y="100013"/>
                  </a:lnTo>
                  <a:lnTo>
                    <a:pt x="1864518" y="109538"/>
                  </a:lnTo>
                  <a:lnTo>
                    <a:pt x="1924050" y="90488"/>
                  </a:lnTo>
                  <a:lnTo>
                    <a:pt x="2088356" y="169069"/>
                  </a:lnTo>
                  <a:lnTo>
                    <a:pt x="2009775" y="242888"/>
                  </a:lnTo>
                  <a:lnTo>
                    <a:pt x="1959768" y="278606"/>
                  </a:lnTo>
                  <a:lnTo>
                    <a:pt x="1883568" y="304800"/>
                  </a:lnTo>
                  <a:lnTo>
                    <a:pt x="1816893" y="314325"/>
                  </a:lnTo>
                  <a:lnTo>
                    <a:pt x="1654968" y="311944"/>
                  </a:lnTo>
                  <a:lnTo>
                    <a:pt x="828675" y="290513"/>
                  </a:lnTo>
                  <a:lnTo>
                    <a:pt x="223837" y="271463"/>
                  </a:lnTo>
                  <a:lnTo>
                    <a:pt x="104775" y="245269"/>
                  </a:lnTo>
                  <a:lnTo>
                    <a:pt x="42862" y="226219"/>
                  </a:lnTo>
                  <a:lnTo>
                    <a:pt x="14287" y="197644"/>
                  </a:lnTo>
                  <a:lnTo>
                    <a:pt x="0" y="161925"/>
                  </a:lnTo>
                  <a:lnTo>
                    <a:pt x="0" y="128588"/>
                  </a:lnTo>
                  <a:lnTo>
                    <a:pt x="16668" y="97631"/>
                  </a:lnTo>
                  <a:lnTo>
                    <a:pt x="78581" y="64294"/>
                  </a:lnTo>
                  <a:lnTo>
                    <a:pt x="169068" y="23813"/>
                  </a:lnTo>
                  <a:lnTo>
                    <a:pt x="245268" y="0"/>
                  </a:lnTo>
                  <a:lnTo>
                    <a:pt x="276225" y="4763"/>
                  </a:lnTo>
                  <a:lnTo>
                    <a:pt x="409575" y="33338"/>
                  </a:lnTo>
                  <a:lnTo>
                    <a:pt x="576262" y="59531"/>
                  </a:lnTo>
                  <a:lnTo>
                    <a:pt x="714375" y="71438"/>
                  </a:lnTo>
                  <a:lnTo>
                    <a:pt x="928687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98;p363">
              <a:extLst>
                <a:ext uri="{FF2B5EF4-FFF2-40B4-BE49-F238E27FC236}">
                  <a16:creationId xmlns:a16="http://schemas.microsoft.com/office/drawing/2014/main" id="{DD447BE7-221B-744F-A329-5A88278AA8F5}"/>
                </a:ext>
              </a:extLst>
            </p:cNvPr>
            <p:cNvSpPr/>
            <p:nvPr/>
          </p:nvSpPr>
          <p:spPr>
            <a:xfrm>
              <a:off x="3875088" y="1676400"/>
              <a:ext cx="566737" cy="1303338"/>
            </a:xfrm>
            <a:custGeom>
              <a:avLst/>
              <a:gdLst/>
              <a:ahLst/>
              <a:cxnLst/>
              <a:rect l="l" t="t" r="r" b="b"/>
              <a:pathLst>
                <a:path w="566737" h="1302544" extrusionOk="0">
                  <a:moveTo>
                    <a:pt x="285750" y="581025"/>
                  </a:moveTo>
                  <a:lnTo>
                    <a:pt x="209550" y="254794"/>
                  </a:lnTo>
                  <a:lnTo>
                    <a:pt x="157162" y="126206"/>
                  </a:lnTo>
                  <a:lnTo>
                    <a:pt x="116681" y="107156"/>
                  </a:lnTo>
                  <a:lnTo>
                    <a:pt x="50006" y="73819"/>
                  </a:lnTo>
                  <a:lnTo>
                    <a:pt x="19050" y="54769"/>
                  </a:lnTo>
                  <a:lnTo>
                    <a:pt x="0" y="35719"/>
                  </a:lnTo>
                  <a:lnTo>
                    <a:pt x="7144" y="16669"/>
                  </a:lnTo>
                  <a:lnTo>
                    <a:pt x="23812" y="7144"/>
                  </a:lnTo>
                  <a:lnTo>
                    <a:pt x="64294" y="0"/>
                  </a:lnTo>
                  <a:lnTo>
                    <a:pt x="147637" y="0"/>
                  </a:lnTo>
                  <a:lnTo>
                    <a:pt x="221456" y="9525"/>
                  </a:lnTo>
                  <a:lnTo>
                    <a:pt x="323850" y="30956"/>
                  </a:lnTo>
                  <a:lnTo>
                    <a:pt x="426244" y="66675"/>
                  </a:lnTo>
                  <a:lnTo>
                    <a:pt x="507206" y="107156"/>
                  </a:lnTo>
                  <a:lnTo>
                    <a:pt x="531019" y="126206"/>
                  </a:lnTo>
                  <a:lnTo>
                    <a:pt x="545306" y="154781"/>
                  </a:lnTo>
                  <a:lnTo>
                    <a:pt x="538162" y="188119"/>
                  </a:lnTo>
                  <a:lnTo>
                    <a:pt x="514350" y="223838"/>
                  </a:lnTo>
                  <a:lnTo>
                    <a:pt x="488156" y="250031"/>
                  </a:lnTo>
                  <a:lnTo>
                    <a:pt x="533400" y="654844"/>
                  </a:lnTo>
                  <a:lnTo>
                    <a:pt x="554831" y="842963"/>
                  </a:lnTo>
                  <a:lnTo>
                    <a:pt x="566737" y="1009650"/>
                  </a:lnTo>
                  <a:lnTo>
                    <a:pt x="557212" y="1228725"/>
                  </a:lnTo>
                  <a:lnTo>
                    <a:pt x="547687" y="1262063"/>
                  </a:lnTo>
                  <a:lnTo>
                    <a:pt x="528637" y="1285875"/>
                  </a:lnTo>
                  <a:lnTo>
                    <a:pt x="497681" y="1302544"/>
                  </a:lnTo>
                  <a:lnTo>
                    <a:pt x="471487" y="1302544"/>
                  </a:lnTo>
                  <a:lnTo>
                    <a:pt x="440531" y="1278731"/>
                  </a:lnTo>
                  <a:lnTo>
                    <a:pt x="423862" y="1240631"/>
                  </a:lnTo>
                  <a:lnTo>
                    <a:pt x="395287" y="1097756"/>
                  </a:lnTo>
                  <a:lnTo>
                    <a:pt x="352425" y="890588"/>
                  </a:lnTo>
                  <a:lnTo>
                    <a:pt x="307181" y="683419"/>
                  </a:lnTo>
                  <a:lnTo>
                    <a:pt x="285750" y="5810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99;p363">
              <a:extLst>
                <a:ext uri="{FF2B5EF4-FFF2-40B4-BE49-F238E27FC236}">
                  <a16:creationId xmlns:a16="http://schemas.microsoft.com/office/drawing/2014/main" id="{113EA229-29B8-DC42-9097-53499FF75048}"/>
                </a:ext>
              </a:extLst>
            </p:cNvPr>
            <p:cNvSpPr/>
            <p:nvPr/>
          </p:nvSpPr>
          <p:spPr>
            <a:xfrm>
              <a:off x="5600700" y="1589088"/>
              <a:ext cx="528638" cy="1371600"/>
            </a:xfrm>
            <a:custGeom>
              <a:avLst/>
              <a:gdLst/>
              <a:ahLst/>
              <a:cxnLst/>
              <a:rect l="l" t="t" r="r" b="b"/>
              <a:pathLst>
                <a:path w="528638" h="1371600" extrusionOk="0">
                  <a:moveTo>
                    <a:pt x="123825" y="928687"/>
                  </a:moveTo>
                  <a:lnTo>
                    <a:pt x="142875" y="800100"/>
                  </a:lnTo>
                  <a:lnTo>
                    <a:pt x="171450" y="592931"/>
                  </a:lnTo>
                  <a:lnTo>
                    <a:pt x="185738" y="419100"/>
                  </a:lnTo>
                  <a:cubicBezTo>
                    <a:pt x="186532" y="368300"/>
                    <a:pt x="187325" y="317500"/>
                    <a:pt x="188119" y="266700"/>
                  </a:cubicBezTo>
                  <a:lnTo>
                    <a:pt x="185738" y="214312"/>
                  </a:lnTo>
                  <a:lnTo>
                    <a:pt x="164306" y="154781"/>
                  </a:lnTo>
                  <a:lnTo>
                    <a:pt x="126206" y="116681"/>
                  </a:lnTo>
                  <a:lnTo>
                    <a:pt x="95250" y="95250"/>
                  </a:lnTo>
                  <a:lnTo>
                    <a:pt x="47625" y="73819"/>
                  </a:lnTo>
                  <a:lnTo>
                    <a:pt x="26194" y="66675"/>
                  </a:lnTo>
                  <a:lnTo>
                    <a:pt x="7144" y="50006"/>
                  </a:lnTo>
                  <a:lnTo>
                    <a:pt x="0" y="33337"/>
                  </a:lnTo>
                  <a:lnTo>
                    <a:pt x="0" y="16669"/>
                  </a:lnTo>
                  <a:lnTo>
                    <a:pt x="7144" y="9525"/>
                  </a:lnTo>
                  <a:lnTo>
                    <a:pt x="30956" y="2381"/>
                  </a:lnTo>
                  <a:lnTo>
                    <a:pt x="100013" y="0"/>
                  </a:lnTo>
                  <a:lnTo>
                    <a:pt x="197644" y="11906"/>
                  </a:lnTo>
                  <a:lnTo>
                    <a:pt x="297656" y="35719"/>
                  </a:lnTo>
                  <a:lnTo>
                    <a:pt x="361950" y="57150"/>
                  </a:lnTo>
                  <a:lnTo>
                    <a:pt x="421481" y="90487"/>
                  </a:lnTo>
                  <a:lnTo>
                    <a:pt x="481013" y="140494"/>
                  </a:lnTo>
                  <a:lnTo>
                    <a:pt x="514350" y="178594"/>
                  </a:lnTo>
                  <a:lnTo>
                    <a:pt x="528638" y="228600"/>
                  </a:lnTo>
                  <a:lnTo>
                    <a:pt x="523875" y="271462"/>
                  </a:lnTo>
                  <a:lnTo>
                    <a:pt x="507206" y="309562"/>
                  </a:lnTo>
                  <a:lnTo>
                    <a:pt x="461963" y="361950"/>
                  </a:lnTo>
                  <a:lnTo>
                    <a:pt x="397669" y="581025"/>
                  </a:lnTo>
                  <a:lnTo>
                    <a:pt x="361950" y="802481"/>
                  </a:lnTo>
                  <a:lnTo>
                    <a:pt x="250031" y="1097756"/>
                  </a:lnTo>
                  <a:lnTo>
                    <a:pt x="202406" y="1247775"/>
                  </a:lnTo>
                  <a:lnTo>
                    <a:pt x="173831" y="1319212"/>
                  </a:lnTo>
                  <a:lnTo>
                    <a:pt x="147638" y="1357312"/>
                  </a:lnTo>
                  <a:lnTo>
                    <a:pt x="128588" y="1369219"/>
                  </a:lnTo>
                  <a:lnTo>
                    <a:pt x="104775" y="1371600"/>
                  </a:lnTo>
                  <a:lnTo>
                    <a:pt x="64294" y="1359694"/>
                  </a:lnTo>
                  <a:lnTo>
                    <a:pt x="45244" y="1333500"/>
                  </a:lnTo>
                  <a:lnTo>
                    <a:pt x="52388" y="1269206"/>
                  </a:lnTo>
                  <a:lnTo>
                    <a:pt x="123825" y="9286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00;p363">
              <a:extLst>
                <a:ext uri="{FF2B5EF4-FFF2-40B4-BE49-F238E27FC236}">
                  <a16:creationId xmlns:a16="http://schemas.microsoft.com/office/drawing/2014/main" id="{E4B4041B-AC88-5543-B664-2E4E70F08CB8}"/>
                </a:ext>
              </a:extLst>
            </p:cNvPr>
            <p:cNvSpPr/>
            <p:nvPr/>
          </p:nvSpPr>
          <p:spPr>
            <a:xfrm>
              <a:off x="4467225" y="3941763"/>
              <a:ext cx="1214438" cy="1025525"/>
            </a:xfrm>
            <a:custGeom>
              <a:avLst/>
              <a:gdLst/>
              <a:ahLst/>
              <a:cxnLst/>
              <a:rect l="l" t="t" r="r" b="b"/>
              <a:pathLst>
                <a:path w="1214438" h="1026319" extrusionOk="0">
                  <a:moveTo>
                    <a:pt x="869156" y="478631"/>
                  </a:moveTo>
                  <a:lnTo>
                    <a:pt x="892969" y="280987"/>
                  </a:lnTo>
                  <a:lnTo>
                    <a:pt x="897731" y="247650"/>
                  </a:lnTo>
                  <a:lnTo>
                    <a:pt x="890588" y="223837"/>
                  </a:lnTo>
                  <a:lnTo>
                    <a:pt x="873919" y="202406"/>
                  </a:lnTo>
                  <a:lnTo>
                    <a:pt x="857250" y="197644"/>
                  </a:lnTo>
                  <a:lnTo>
                    <a:pt x="833438" y="197644"/>
                  </a:lnTo>
                  <a:lnTo>
                    <a:pt x="790575" y="200025"/>
                  </a:lnTo>
                  <a:lnTo>
                    <a:pt x="71438" y="316706"/>
                  </a:lnTo>
                  <a:lnTo>
                    <a:pt x="0" y="164306"/>
                  </a:lnTo>
                  <a:lnTo>
                    <a:pt x="116681" y="150019"/>
                  </a:lnTo>
                  <a:lnTo>
                    <a:pt x="395288" y="107156"/>
                  </a:lnTo>
                  <a:lnTo>
                    <a:pt x="823913" y="40481"/>
                  </a:lnTo>
                  <a:lnTo>
                    <a:pt x="862013" y="21431"/>
                  </a:lnTo>
                  <a:lnTo>
                    <a:pt x="912019" y="2381"/>
                  </a:lnTo>
                  <a:lnTo>
                    <a:pt x="997744" y="0"/>
                  </a:lnTo>
                  <a:lnTo>
                    <a:pt x="1033463" y="9525"/>
                  </a:lnTo>
                  <a:lnTo>
                    <a:pt x="1183481" y="116681"/>
                  </a:lnTo>
                  <a:lnTo>
                    <a:pt x="1207294" y="150019"/>
                  </a:lnTo>
                  <a:lnTo>
                    <a:pt x="1214438" y="192881"/>
                  </a:lnTo>
                  <a:lnTo>
                    <a:pt x="1197769" y="242887"/>
                  </a:lnTo>
                  <a:lnTo>
                    <a:pt x="1147763" y="328612"/>
                  </a:lnTo>
                  <a:lnTo>
                    <a:pt x="1131094" y="366712"/>
                  </a:lnTo>
                  <a:lnTo>
                    <a:pt x="1009650" y="866775"/>
                  </a:lnTo>
                  <a:lnTo>
                    <a:pt x="985838" y="940594"/>
                  </a:lnTo>
                  <a:lnTo>
                    <a:pt x="957263" y="985837"/>
                  </a:lnTo>
                  <a:lnTo>
                    <a:pt x="919163" y="1014412"/>
                  </a:lnTo>
                  <a:lnTo>
                    <a:pt x="883444" y="1026319"/>
                  </a:lnTo>
                  <a:lnTo>
                    <a:pt x="842963" y="1023937"/>
                  </a:lnTo>
                  <a:lnTo>
                    <a:pt x="821531" y="1000125"/>
                  </a:lnTo>
                  <a:lnTo>
                    <a:pt x="814388" y="962025"/>
                  </a:lnTo>
                  <a:lnTo>
                    <a:pt x="812006" y="909637"/>
                  </a:lnTo>
                  <a:lnTo>
                    <a:pt x="831056" y="707231"/>
                  </a:lnTo>
                  <a:lnTo>
                    <a:pt x="869156" y="478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01;p363">
              <a:extLst>
                <a:ext uri="{FF2B5EF4-FFF2-40B4-BE49-F238E27FC236}">
                  <a16:creationId xmlns:a16="http://schemas.microsoft.com/office/drawing/2014/main" id="{A402B769-E58C-5C49-B376-769E22736668}"/>
                </a:ext>
              </a:extLst>
            </p:cNvPr>
            <p:cNvSpPr/>
            <p:nvPr/>
          </p:nvSpPr>
          <p:spPr>
            <a:xfrm>
              <a:off x="4532313" y="4649788"/>
              <a:ext cx="842962" cy="304800"/>
            </a:xfrm>
            <a:custGeom>
              <a:avLst/>
              <a:gdLst/>
              <a:ahLst/>
              <a:cxnLst/>
              <a:rect l="l" t="t" r="r" b="b"/>
              <a:pathLst>
                <a:path w="842962" h="304800" extrusionOk="0">
                  <a:moveTo>
                    <a:pt x="376237" y="233363"/>
                  </a:moveTo>
                  <a:lnTo>
                    <a:pt x="59531" y="304800"/>
                  </a:lnTo>
                  <a:lnTo>
                    <a:pt x="0" y="121444"/>
                  </a:lnTo>
                  <a:lnTo>
                    <a:pt x="197644" y="92869"/>
                  </a:lnTo>
                  <a:lnTo>
                    <a:pt x="616744" y="26194"/>
                  </a:lnTo>
                  <a:lnTo>
                    <a:pt x="783431" y="0"/>
                  </a:lnTo>
                  <a:lnTo>
                    <a:pt x="842962" y="173832"/>
                  </a:lnTo>
                  <a:lnTo>
                    <a:pt x="376237" y="233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02;p363">
              <a:extLst>
                <a:ext uri="{FF2B5EF4-FFF2-40B4-BE49-F238E27FC236}">
                  <a16:creationId xmlns:a16="http://schemas.microsoft.com/office/drawing/2014/main" id="{87914A84-3A38-7F40-AE69-F11CCBECFEE0}"/>
                </a:ext>
              </a:extLst>
            </p:cNvPr>
            <p:cNvSpPr/>
            <p:nvPr/>
          </p:nvSpPr>
          <p:spPr>
            <a:xfrm rot="-5400000">
              <a:off x="4791870" y="4552156"/>
              <a:ext cx="2894012" cy="568325"/>
            </a:xfrm>
            <a:custGeom>
              <a:avLst/>
              <a:gdLst/>
              <a:ahLst/>
              <a:cxnLst/>
              <a:rect l="l" t="t" r="r" b="b"/>
              <a:pathLst>
                <a:path w="2893513" h="568681" extrusionOk="0">
                  <a:moveTo>
                    <a:pt x="1275150" y="290604"/>
                  </a:moveTo>
                  <a:lnTo>
                    <a:pt x="1858863" y="275572"/>
                  </a:lnTo>
                  <a:lnTo>
                    <a:pt x="2505206" y="265552"/>
                  </a:lnTo>
                  <a:lnTo>
                    <a:pt x="2545289" y="260541"/>
                  </a:lnTo>
                  <a:lnTo>
                    <a:pt x="2773263" y="105218"/>
                  </a:lnTo>
                  <a:lnTo>
                    <a:pt x="2893513" y="0"/>
                  </a:lnTo>
                  <a:lnTo>
                    <a:pt x="2891008" y="142797"/>
                  </a:lnTo>
                  <a:lnTo>
                    <a:pt x="2813346" y="215447"/>
                  </a:lnTo>
                  <a:lnTo>
                    <a:pt x="2763242" y="295614"/>
                  </a:lnTo>
                  <a:lnTo>
                    <a:pt x="2683075" y="433400"/>
                  </a:lnTo>
                  <a:lnTo>
                    <a:pt x="2650508" y="508557"/>
                  </a:lnTo>
                  <a:lnTo>
                    <a:pt x="2620445" y="541124"/>
                  </a:lnTo>
                  <a:lnTo>
                    <a:pt x="2592888" y="561166"/>
                  </a:lnTo>
                  <a:lnTo>
                    <a:pt x="2562826" y="568681"/>
                  </a:lnTo>
                  <a:lnTo>
                    <a:pt x="2515227" y="561166"/>
                  </a:lnTo>
                  <a:lnTo>
                    <a:pt x="2477649" y="541124"/>
                  </a:lnTo>
                  <a:lnTo>
                    <a:pt x="2452597" y="523588"/>
                  </a:lnTo>
                  <a:lnTo>
                    <a:pt x="1578280" y="503546"/>
                  </a:lnTo>
                  <a:lnTo>
                    <a:pt x="987051" y="518577"/>
                  </a:lnTo>
                  <a:lnTo>
                    <a:pt x="774109" y="528598"/>
                  </a:lnTo>
                  <a:lnTo>
                    <a:pt x="491021" y="566176"/>
                  </a:lnTo>
                  <a:lnTo>
                    <a:pt x="433401" y="566176"/>
                  </a:lnTo>
                  <a:lnTo>
                    <a:pt x="243005" y="498536"/>
                  </a:lnTo>
                  <a:lnTo>
                    <a:pt x="117745" y="435906"/>
                  </a:lnTo>
                  <a:lnTo>
                    <a:pt x="37578" y="373275"/>
                  </a:lnTo>
                  <a:lnTo>
                    <a:pt x="0" y="325677"/>
                  </a:lnTo>
                  <a:lnTo>
                    <a:pt x="729015" y="305635"/>
                  </a:lnTo>
                  <a:lnTo>
                    <a:pt x="1275150" y="2906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03;p363">
              <a:extLst>
                <a:ext uri="{FF2B5EF4-FFF2-40B4-BE49-F238E27FC236}">
                  <a16:creationId xmlns:a16="http://schemas.microsoft.com/office/drawing/2014/main" id="{9931353C-8A9A-5944-AC6E-D5211E623E89}"/>
                </a:ext>
              </a:extLst>
            </p:cNvPr>
            <p:cNvSpPr/>
            <p:nvPr/>
          </p:nvSpPr>
          <p:spPr>
            <a:xfrm>
              <a:off x="5576888" y="5621338"/>
              <a:ext cx="746125" cy="660400"/>
            </a:xfrm>
            <a:custGeom>
              <a:avLst/>
              <a:gdLst/>
              <a:ahLst/>
              <a:cxnLst/>
              <a:rect l="l" t="t" r="r" b="b"/>
              <a:pathLst>
                <a:path w="745331" h="659607" extrusionOk="0">
                  <a:moveTo>
                    <a:pt x="173831" y="192882"/>
                  </a:moveTo>
                  <a:lnTo>
                    <a:pt x="347662" y="283369"/>
                  </a:lnTo>
                  <a:lnTo>
                    <a:pt x="492918" y="392907"/>
                  </a:lnTo>
                  <a:lnTo>
                    <a:pt x="550068" y="457200"/>
                  </a:lnTo>
                  <a:lnTo>
                    <a:pt x="583406" y="542925"/>
                  </a:lnTo>
                  <a:lnTo>
                    <a:pt x="623887" y="609600"/>
                  </a:lnTo>
                  <a:lnTo>
                    <a:pt x="666750" y="647700"/>
                  </a:lnTo>
                  <a:lnTo>
                    <a:pt x="704850" y="659607"/>
                  </a:lnTo>
                  <a:lnTo>
                    <a:pt x="745331" y="628650"/>
                  </a:lnTo>
                  <a:lnTo>
                    <a:pt x="695325" y="0"/>
                  </a:lnTo>
                  <a:lnTo>
                    <a:pt x="664368" y="50007"/>
                  </a:lnTo>
                  <a:lnTo>
                    <a:pt x="633412" y="95250"/>
                  </a:lnTo>
                  <a:lnTo>
                    <a:pt x="609600" y="119063"/>
                  </a:lnTo>
                  <a:lnTo>
                    <a:pt x="571500" y="140494"/>
                  </a:lnTo>
                  <a:lnTo>
                    <a:pt x="495300" y="150019"/>
                  </a:lnTo>
                  <a:lnTo>
                    <a:pt x="402431" y="147638"/>
                  </a:lnTo>
                  <a:lnTo>
                    <a:pt x="257175" y="121444"/>
                  </a:lnTo>
                  <a:lnTo>
                    <a:pt x="76200" y="61913"/>
                  </a:lnTo>
                  <a:lnTo>
                    <a:pt x="30956" y="54769"/>
                  </a:lnTo>
                  <a:lnTo>
                    <a:pt x="4762" y="64294"/>
                  </a:lnTo>
                  <a:lnTo>
                    <a:pt x="0" y="83344"/>
                  </a:lnTo>
                  <a:lnTo>
                    <a:pt x="4762" y="104775"/>
                  </a:lnTo>
                  <a:lnTo>
                    <a:pt x="28575" y="126207"/>
                  </a:lnTo>
                  <a:lnTo>
                    <a:pt x="173831" y="192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008;p364">
            <a:extLst>
              <a:ext uri="{FF2B5EF4-FFF2-40B4-BE49-F238E27FC236}">
                <a16:creationId xmlns:a16="http://schemas.microsoft.com/office/drawing/2014/main" id="{09A1AECC-6ED3-FC4D-85EB-3EE2551817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149" y="1430006"/>
            <a:ext cx="44450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8" name="Google Shape;4008;p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340" y="1405942"/>
            <a:ext cx="44450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365"/>
          <p:cNvSpPr txBox="1"/>
          <p:nvPr/>
        </p:nvSpPr>
        <p:spPr>
          <a:xfrm flipH="1">
            <a:off x="7953397" y="6453336"/>
            <a:ext cx="204016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板</a:t>
            </a:r>
            <a:endParaRPr/>
          </a:p>
        </p:txBody>
      </p:sp>
      <p:sp>
        <p:nvSpPr>
          <p:cNvPr id="4015" name="Google Shape;4015;p365"/>
          <p:cNvSpPr/>
          <p:nvPr/>
        </p:nvSpPr>
        <p:spPr>
          <a:xfrm>
            <a:off x="2465388" y="2424113"/>
            <a:ext cx="1839912" cy="584200"/>
          </a:xfrm>
          <a:custGeom>
            <a:avLst/>
            <a:gdLst/>
            <a:ahLst/>
            <a:cxnLst/>
            <a:rect l="l" t="t" r="r" b="b"/>
            <a:pathLst>
              <a:path w="1840706" h="583406" extrusionOk="0">
                <a:moveTo>
                  <a:pt x="842962" y="216693"/>
                </a:moveTo>
                <a:lnTo>
                  <a:pt x="666750" y="264318"/>
                </a:lnTo>
                <a:lnTo>
                  <a:pt x="557212" y="290512"/>
                </a:lnTo>
                <a:lnTo>
                  <a:pt x="488156" y="307181"/>
                </a:lnTo>
                <a:lnTo>
                  <a:pt x="431006" y="316706"/>
                </a:lnTo>
                <a:lnTo>
                  <a:pt x="390525" y="321468"/>
                </a:lnTo>
                <a:lnTo>
                  <a:pt x="340519" y="321468"/>
                </a:lnTo>
                <a:lnTo>
                  <a:pt x="271462" y="307181"/>
                </a:lnTo>
                <a:lnTo>
                  <a:pt x="209550" y="285750"/>
                </a:lnTo>
                <a:lnTo>
                  <a:pt x="109537" y="238125"/>
                </a:lnTo>
                <a:lnTo>
                  <a:pt x="42862" y="202406"/>
                </a:lnTo>
                <a:lnTo>
                  <a:pt x="16669" y="195262"/>
                </a:lnTo>
                <a:lnTo>
                  <a:pt x="0" y="202406"/>
                </a:lnTo>
                <a:lnTo>
                  <a:pt x="0" y="214312"/>
                </a:lnTo>
                <a:lnTo>
                  <a:pt x="11906" y="245268"/>
                </a:lnTo>
                <a:lnTo>
                  <a:pt x="66675" y="319087"/>
                </a:lnTo>
                <a:lnTo>
                  <a:pt x="152400" y="419100"/>
                </a:lnTo>
                <a:lnTo>
                  <a:pt x="195262" y="473868"/>
                </a:lnTo>
                <a:lnTo>
                  <a:pt x="259556" y="542925"/>
                </a:lnTo>
                <a:lnTo>
                  <a:pt x="300037" y="571500"/>
                </a:lnTo>
                <a:lnTo>
                  <a:pt x="319087" y="578643"/>
                </a:lnTo>
                <a:lnTo>
                  <a:pt x="333375" y="583406"/>
                </a:lnTo>
                <a:lnTo>
                  <a:pt x="352425" y="583406"/>
                </a:lnTo>
                <a:lnTo>
                  <a:pt x="378619" y="569118"/>
                </a:lnTo>
                <a:lnTo>
                  <a:pt x="459581" y="533400"/>
                </a:lnTo>
                <a:lnTo>
                  <a:pt x="688181" y="457200"/>
                </a:lnTo>
                <a:lnTo>
                  <a:pt x="1021556" y="352425"/>
                </a:lnTo>
                <a:lnTo>
                  <a:pt x="1285875" y="288131"/>
                </a:lnTo>
                <a:lnTo>
                  <a:pt x="1504950" y="247650"/>
                </a:lnTo>
                <a:lnTo>
                  <a:pt x="1678781" y="226218"/>
                </a:lnTo>
                <a:lnTo>
                  <a:pt x="1728787" y="226218"/>
                </a:lnTo>
                <a:lnTo>
                  <a:pt x="1759744" y="221456"/>
                </a:lnTo>
                <a:lnTo>
                  <a:pt x="1807369" y="195262"/>
                </a:lnTo>
                <a:lnTo>
                  <a:pt x="1831181" y="176212"/>
                </a:lnTo>
                <a:lnTo>
                  <a:pt x="1840706" y="152400"/>
                </a:lnTo>
                <a:lnTo>
                  <a:pt x="1840706" y="138112"/>
                </a:lnTo>
                <a:lnTo>
                  <a:pt x="1826419" y="114300"/>
                </a:lnTo>
                <a:lnTo>
                  <a:pt x="1802606" y="92868"/>
                </a:lnTo>
                <a:lnTo>
                  <a:pt x="1759744" y="61912"/>
                </a:lnTo>
                <a:lnTo>
                  <a:pt x="1688306" y="38100"/>
                </a:lnTo>
                <a:lnTo>
                  <a:pt x="1581150" y="14287"/>
                </a:lnTo>
                <a:lnTo>
                  <a:pt x="1502569" y="0"/>
                </a:lnTo>
                <a:lnTo>
                  <a:pt x="1483519" y="9525"/>
                </a:lnTo>
                <a:lnTo>
                  <a:pt x="1423987" y="38100"/>
                </a:lnTo>
                <a:lnTo>
                  <a:pt x="1295400" y="88106"/>
                </a:lnTo>
                <a:lnTo>
                  <a:pt x="978694" y="180975"/>
                </a:lnTo>
                <a:lnTo>
                  <a:pt x="842962" y="2166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365"/>
          <p:cNvSpPr/>
          <p:nvPr/>
        </p:nvSpPr>
        <p:spPr>
          <a:xfrm>
            <a:off x="4503738" y="1658938"/>
            <a:ext cx="2368550" cy="493712"/>
          </a:xfrm>
          <a:custGeom>
            <a:avLst/>
            <a:gdLst/>
            <a:ahLst/>
            <a:cxnLst/>
            <a:rect l="l" t="t" r="r" b="b"/>
            <a:pathLst>
              <a:path w="2369344" h="492919" extrusionOk="0">
                <a:moveTo>
                  <a:pt x="940594" y="283369"/>
                </a:moveTo>
                <a:lnTo>
                  <a:pt x="778669" y="307182"/>
                </a:lnTo>
                <a:lnTo>
                  <a:pt x="557212" y="333375"/>
                </a:lnTo>
                <a:lnTo>
                  <a:pt x="416719" y="340519"/>
                </a:lnTo>
                <a:lnTo>
                  <a:pt x="300037" y="342900"/>
                </a:lnTo>
                <a:lnTo>
                  <a:pt x="42862" y="340519"/>
                </a:lnTo>
                <a:lnTo>
                  <a:pt x="0" y="357188"/>
                </a:lnTo>
                <a:lnTo>
                  <a:pt x="180975" y="492919"/>
                </a:lnTo>
                <a:lnTo>
                  <a:pt x="397669" y="473869"/>
                </a:lnTo>
                <a:lnTo>
                  <a:pt x="533400" y="473869"/>
                </a:lnTo>
                <a:lnTo>
                  <a:pt x="723900" y="466725"/>
                </a:lnTo>
                <a:lnTo>
                  <a:pt x="878681" y="457200"/>
                </a:lnTo>
                <a:lnTo>
                  <a:pt x="1062037" y="440532"/>
                </a:lnTo>
                <a:lnTo>
                  <a:pt x="1228725" y="421482"/>
                </a:lnTo>
                <a:lnTo>
                  <a:pt x="1454944" y="390525"/>
                </a:lnTo>
                <a:lnTo>
                  <a:pt x="1619250" y="369094"/>
                </a:lnTo>
                <a:lnTo>
                  <a:pt x="1809750" y="340519"/>
                </a:lnTo>
                <a:lnTo>
                  <a:pt x="1945481" y="316707"/>
                </a:lnTo>
                <a:lnTo>
                  <a:pt x="2071687" y="292894"/>
                </a:lnTo>
                <a:lnTo>
                  <a:pt x="2216944" y="261938"/>
                </a:lnTo>
                <a:lnTo>
                  <a:pt x="2331244" y="233363"/>
                </a:lnTo>
                <a:lnTo>
                  <a:pt x="2355056" y="221457"/>
                </a:lnTo>
                <a:lnTo>
                  <a:pt x="2364581" y="207169"/>
                </a:lnTo>
                <a:lnTo>
                  <a:pt x="2369344" y="178594"/>
                </a:lnTo>
                <a:lnTo>
                  <a:pt x="2357437" y="140494"/>
                </a:lnTo>
                <a:lnTo>
                  <a:pt x="2326481" y="102394"/>
                </a:lnTo>
                <a:lnTo>
                  <a:pt x="2300287" y="76200"/>
                </a:lnTo>
                <a:lnTo>
                  <a:pt x="2259806" y="47625"/>
                </a:lnTo>
                <a:lnTo>
                  <a:pt x="2202656" y="23813"/>
                </a:lnTo>
                <a:lnTo>
                  <a:pt x="2143125" y="7144"/>
                </a:lnTo>
                <a:lnTo>
                  <a:pt x="2078831" y="0"/>
                </a:lnTo>
                <a:lnTo>
                  <a:pt x="2021681" y="0"/>
                </a:lnTo>
                <a:lnTo>
                  <a:pt x="1985962" y="9525"/>
                </a:lnTo>
                <a:lnTo>
                  <a:pt x="1926431" y="38100"/>
                </a:lnTo>
                <a:lnTo>
                  <a:pt x="1800225" y="88107"/>
                </a:lnTo>
                <a:lnTo>
                  <a:pt x="1609725" y="147638"/>
                </a:lnTo>
                <a:lnTo>
                  <a:pt x="1431131" y="192882"/>
                </a:lnTo>
                <a:lnTo>
                  <a:pt x="1233487" y="235744"/>
                </a:lnTo>
                <a:lnTo>
                  <a:pt x="1062037" y="266700"/>
                </a:lnTo>
                <a:lnTo>
                  <a:pt x="940594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365"/>
          <p:cNvSpPr/>
          <p:nvPr/>
        </p:nvSpPr>
        <p:spPr>
          <a:xfrm>
            <a:off x="3365500" y="1485900"/>
            <a:ext cx="504825" cy="4500563"/>
          </a:xfrm>
          <a:custGeom>
            <a:avLst/>
            <a:gdLst/>
            <a:ahLst/>
            <a:cxnLst/>
            <a:rect l="l" t="t" r="r" b="b"/>
            <a:pathLst>
              <a:path w="504883" h="4499073" extrusionOk="0">
                <a:moveTo>
                  <a:pt x="375857" y="2215878"/>
                </a:moveTo>
                <a:lnTo>
                  <a:pt x="375857" y="1531480"/>
                </a:lnTo>
                <a:lnTo>
                  <a:pt x="375857" y="1183671"/>
                </a:lnTo>
                <a:lnTo>
                  <a:pt x="375857" y="1015377"/>
                </a:lnTo>
                <a:lnTo>
                  <a:pt x="387077" y="869522"/>
                </a:lnTo>
                <a:lnTo>
                  <a:pt x="409516" y="695617"/>
                </a:lnTo>
                <a:lnTo>
                  <a:pt x="437565" y="544152"/>
                </a:lnTo>
                <a:lnTo>
                  <a:pt x="476834" y="403907"/>
                </a:lnTo>
                <a:lnTo>
                  <a:pt x="504883" y="347809"/>
                </a:lnTo>
                <a:lnTo>
                  <a:pt x="504883" y="325370"/>
                </a:lnTo>
                <a:lnTo>
                  <a:pt x="482444" y="286101"/>
                </a:lnTo>
                <a:lnTo>
                  <a:pt x="431955" y="235612"/>
                </a:lnTo>
                <a:lnTo>
                  <a:pt x="359028" y="168295"/>
                </a:lnTo>
                <a:lnTo>
                  <a:pt x="269271" y="100977"/>
                </a:lnTo>
                <a:lnTo>
                  <a:pt x="151465" y="33659"/>
                </a:lnTo>
                <a:lnTo>
                  <a:pt x="56098" y="0"/>
                </a:lnTo>
                <a:lnTo>
                  <a:pt x="22439" y="0"/>
                </a:lnTo>
                <a:lnTo>
                  <a:pt x="0" y="22439"/>
                </a:lnTo>
                <a:lnTo>
                  <a:pt x="0" y="44879"/>
                </a:lnTo>
                <a:lnTo>
                  <a:pt x="50488" y="106587"/>
                </a:lnTo>
                <a:lnTo>
                  <a:pt x="78537" y="134636"/>
                </a:lnTo>
                <a:lnTo>
                  <a:pt x="117806" y="196344"/>
                </a:lnTo>
                <a:lnTo>
                  <a:pt x="140245" y="241222"/>
                </a:lnTo>
                <a:lnTo>
                  <a:pt x="157074" y="370248"/>
                </a:lnTo>
                <a:cubicBezTo>
                  <a:pt x="155204" y="632039"/>
                  <a:pt x="153335" y="893831"/>
                  <a:pt x="151465" y="1155622"/>
                </a:cubicBezTo>
                <a:lnTo>
                  <a:pt x="151465" y="2894665"/>
                </a:lnTo>
                <a:lnTo>
                  <a:pt x="145855" y="3494916"/>
                </a:lnTo>
                <a:lnTo>
                  <a:pt x="129025" y="3663210"/>
                </a:lnTo>
                <a:lnTo>
                  <a:pt x="106586" y="3797846"/>
                </a:lnTo>
                <a:lnTo>
                  <a:pt x="89757" y="3893212"/>
                </a:lnTo>
                <a:lnTo>
                  <a:pt x="78537" y="3949311"/>
                </a:lnTo>
                <a:lnTo>
                  <a:pt x="84147" y="4095166"/>
                </a:lnTo>
                <a:lnTo>
                  <a:pt x="112196" y="4235411"/>
                </a:lnTo>
                <a:lnTo>
                  <a:pt x="140245" y="4364437"/>
                </a:lnTo>
                <a:lnTo>
                  <a:pt x="168294" y="4442974"/>
                </a:lnTo>
                <a:lnTo>
                  <a:pt x="196343" y="4487853"/>
                </a:lnTo>
                <a:lnTo>
                  <a:pt x="218782" y="4499073"/>
                </a:lnTo>
                <a:lnTo>
                  <a:pt x="252441" y="4499073"/>
                </a:lnTo>
                <a:lnTo>
                  <a:pt x="274881" y="4476633"/>
                </a:lnTo>
                <a:lnTo>
                  <a:pt x="325369" y="4358827"/>
                </a:lnTo>
                <a:lnTo>
                  <a:pt x="370247" y="4257851"/>
                </a:lnTo>
                <a:lnTo>
                  <a:pt x="375857" y="4229801"/>
                </a:lnTo>
                <a:lnTo>
                  <a:pt x="370247" y="4033458"/>
                </a:lnTo>
                <a:lnTo>
                  <a:pt x="375857" y="3881993"/>
                </a:lnTo>
                <a:lnTo>
                  <a:pt x="375857" y="22158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365"/>
          <p:cNvSpPr/>
          <p:nvPr/>
        </p:nvSpPr>
        <p:spPr>
          <a:xfrm>
            <a:off x="2408238" y="2728913"/>
            <a:ext cx="1154112" cy="1816100"/>
          </a:xfrm>
          <a:custGeom>
            <a:avLst/>
            <a:gdLst/>
            <a:ahLst/>
            <a:cxnLst/>
            <a:rect l="l" t="t" r="r" b="b"/>
            <a:pathLst>
              <a:path w="1154900" h="1816274" extrusionOk="0">
                <a:moveTo>
                  <a:pt x="844255" y="997072"/>
                </a:moveTo>
                <a:lnTo>
                  <a:pt x="972020" y="824212"/>
                </a:lnTo>
                <a:lnTo>
                  <a:pt x="1067218" y="688931"/>
                </a:lnTo>
                <a:lnTo>
                  <a:pt x="1154900" y="538619"/>
                </a:lnTo>
                <a:lnTo>
                  <a:pt x="1142374" y="0"/>
                </a:lnTo>
                <a:lnTo>
                  <a:pt x="1067218" y="32567"/>
                </a:lnTo>
                <a:lnTo>
                  <a:pt x="1044671" y="117744"/>
                </a:lnTo>
                <a:lnTo>
                  <a:pt x="999577" y="237994"/>
                </a:lnTo>
                <a:lnTo>
                  <a:pt x="934442" y="380791"/>
                </a:lnTo>
                <a:lnTo>
                  <a:pt x="836739" y="583713"/>
                </a:lnTo>
                <a:lnTo>
                  <a:pt x="759078" y="729015"/>
                </a:lnTo>
                <a:lnTo>
                  <a:pt x="638828" y="939452"/>
                </a:lnTo>
                <a:lnTo>
                  <a:pt x="503547" y="1152394"/>
                </a:lnTo>
                <a:lnTo>
                  <a:pt x="340708" y="1377863"/>
                </a:lnTo>
                <a:lnTo>
                  <a:pt x="145302" y="1610847"/>
                </a:lnTo>
                <a:lnTo>
                  <a:pt x="25053" y="1741118"/>
                </a:lnTo>
                <a:lnTo>
                  <a:pt x="7516" y="1763664"/>
                </a:lnTo>
                <a:lnTo>
                  <a:pt x="0" y="1786211"/>
                </a:lnTo>
                <a:lnTo>
                  <a:pt x="0" y="1808758"/>
                </a:lnTo>
                <a:lnTo>
                  <a:pt x="7516" y="1816274"/>
                </a:lnTo>
                <a:lnTo>
                  <a:pt x="27558" y="1816274"/>
                </a:lnTo>
                <a:lnTo>
                  <a:pt x="77662" y="1791222"/>
                </a:lnTo>
                <a:lnTo>
                  <a:pt x="207933" y="1678487"/>
                </a:lnTo>
                <a:lnTo>
                  <a:pt x="395823" y="1508133"/>
                </a:lnTo>
                <a:lnTo>
                  <a:pt x="616281" y="1277655"/>
                </a:lnTo>
                <a:lnTo>
                  <a:pt x="844255" y="99707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365"/>
          <p:cNvSpPr/>
          <p:nvPr/>
        </p:nvSpPr>
        <p:spPr>
          <a:xfrm>
            <a:off x="3671888" y="3203575"/>
            <a:ext cx="649287" cy="666750"/>
          </a:xfrm>
          <a:custGeom>
            <a:avLst/>
            <a:gdLst/>
            <a:ahLst/>
            <a:cxnLst/>
            <a:rect l="l" t="t" r="r" b="b"/>
            <a:pathLst>
              <a:path w="648848" h="666384" extrusionOk="0">
                <a:moveTo>
                  <a:pt x="320667" y="355739"/>
                </a:moveTo>
                <a:lnTo>
                  <a:pt x="220458" y="232984"/>
                </a:lnTo>
                <a:lnTo>
                  <a:pt x="122755" y="142797"/>
                </a:lnTo>
                <a:lnTo>
                  <a:pt x="57620" y="82672"/>
                </a:lnTo>
                <a:lnTo>
                  <a:pt x="0" y="15031"/>
                </a:lnTo>
                <a:lnTo>
                  <a:pt x="70146" y="0"/>
                </a:lnTo>
                <a:lnTo>
                  <a:pt x="160333" y="10021"/>
                </a:lnTo>
                <a:lnTo>
                  <a:pt x="225469" y="32567"/>
                </a:lnTo>
                <a:lnTo>
                  <a:pt x="288099" y="55114"/>
                </a:lnTo>
                <a:lnTo>
                  <a:pt x="348224" y="82672"/>
                </a:lnTo>
                <a:lnTo>
                  <a:pt x="423380" y="120250"/>
                </a:lnTo>
                <a:lnTo>
                  <a:pt x="493526" y="157828"/>
                </a:lnTo>
                <a:lnTo>
                  <a:pt x="536114" y="182880"/>
                </a:lnTo>
                <a:lnTo>
                  <a:pt x="578703" y="222963"/>
                </a:lnTo>
                <a:lnTo>
                  <a:pt x="603755" y="255531"/>
                </a:lnTo>
                <a:lnTo>
                  <a:pt x="623796" y="293109"/>
                </a:lnTo>
                <a:lnTo>
                  <a:pt x="636322" y="335697"/>
                </a:lnTo>
                <a:lnTo>
                  <a:pt x="643838" y="378286"/>
                </a:lnTo>
                <a:lnTo>
                  <a:pt x="648848" y="425885"/>
                </a:lnTo>
                <a:lnTo>
                  <a:pt x="643838" y="486010"/>
                </a:lnTo>
                <a:lnTo>
                  <a:pt x="633817" y="556155"/>
                </a:lnTo>
                <a:lnTo>
                  <a:pt x="623796" y="586218"/>
                </a:lnTo>
                <a:lnTo>
                  <a:pt x="603755" y="626301"/>
                </a:lnTo>
                <a:lnTo>
                  <a:pt x="581208" y="651353"/>
                </a:lnTo>
                <a:lnTo>
                  <a:pt x="556156" y="666384"/>
                </a:lnTo>
                <a:lnTo>
                  <a:pt x="536114" y="661374"/>
                </a:lnTo>
                <a:lnTo>
                  <a:pt x="513567" y="643838"/>
                </a:lnTo>
                <a:lnTo>
                  <a:pt x="478494" y="581207"/>
                </a:lnTo>
                <a:lnTo>
                  <a:pt x="410854" y="478494"/>
                </a:lnTo>
                <a:lnTo>
                  <a:pt x="320667" y="3557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365"/>
          <p:cNvSpPr/>
          <p:nvPr/>
        </p:nvSpPr>
        <p:spPr>
          <a:xfrm>
            <a:off x="3886200" y="1890713"/>
            <a:ext cx="1038225" cy="3786187"/>
          </a:xfrm>
          <a:custGeom>
            <a:avLst/>
            <a:gdLst/>
            <a:ahLst/>
            <a:cxnLst/>
            <a:rect l="l" t="t" r="r" b="b"/>
            <a:pathLst>
              <a:path w="1038225" h="3786187" extrusionOk="0">
                <a:moveTo>
                  <a:pt x="1014413" y="881062"/>
                </a:moveTo>
                <a:lnTo>
                  <a:pt x="1014413" y="1195387"/>
                </a:lnTo>
                <a:lnTo>
                  <a:pt x="995363" y="1323975"/>
                </a:lnTo>
                <a:lnTo>
                  <a:pt x="981075" y="1543050"/>
                </a:lnTo>
                <a:lnTo>
                  <a:pt x="957263" y="1828800"/>
                </a:lnTo>
                <a:lnTo>
                  <a:pt x="914400" y="2119312"/>
                </a:lnTo>
                <a:lnTo>
                  <a:pt x="866775" y="2357437"/>
                </a:lnTo>
                <a:lnTo>
                  <a:pt x="800100" y="2605087"/>
                </a:lnTo>
                <a:lnTo>
                  <a:pt x="709613" y="2843212"/>
                </a:lnTo>
                <a:lnTo>
                  <a:pt x="633413" y="3019425"/>
                </a:lnTo>
                <a:lnTo>
                  <a:pt x="538163" y="3190875"/>
                </a:lnTo>
                <a:lnTo>
                  <a:pt x="423863" y="3348037"/>
                </a:lnTo>
                <a:lnTo>
                  <a:pt x="304800" y="3505200"/>
                </a:lnTo>
                <a:lnTo>
                  <a:pt x="157163" y="3667125"/>
                </a:lnTo>
                <a:lnTo>
                  <a:pt x="61913" y="3771900"/>
                </a:lnTo>
                <a:lnTo>
                  <a:pt x="33338" y="3786187"/>
                </a:lnTo>
                <a:lnTo>
                  <a:pt x="9525" y="3781425"/>
                </a:lnTo>
                <a:lnTo>
                  <a:pt x="0" y="3748087"/>
                </a:lnTo>
                <a:lnTo>
                  <a:pt x="33338" y="3695700"/>
                </a:lnTo>
                <a:lnTo>
                  <a:pt x="104775" y="3609975"/>
                </a:lnTo>
                <a:lnTo>
                  <a:pt x="214313" y="3438525"/>
                </a:lnTo>
                <a:lnTo>
                  <a:pt x="290513" y="3309937"/>
                </a:lnTo>
                <a:lnTo>
                  <a:pt x="395288" y="3114675"/>
                </a:lnTo>
                <a:lnTo>
                  <a:pt x="466725" y="2947987"/>
                </a:lnTo>
                <a:lnTo>
                  <a:pt x="514350" y="2828925"/>
                </a:lnTo>
                <a:lnTo>
                  <a:pt x="566738" y="2676525"/>
                </a:lnTo>
                <a:lnTo>
                  <a:pt x="609600" y="2519362"/>
                </a:lnTo>
                <a:lnTo>
                  <a:pt x="642938" y="2390775"/>
                </a:lnTo>
                <a:lnTo>
                  <a:pt x="666750" y="2252662"/>
                </a:lnTo>
                <a:lnTo>
                  <a:pt x="695325" y="2019300"/>
                </a:lnTo>
                <a:lnTo>
                  <a:pt x="723900" y="1781175"/>
                </a:lnTo>
                <a:lnTo>
                  <a:pt x="742950" y="1476375"/>
                </a:lnTo>
                <a:lnTo>
                  <a:pt x="762000" y="1085850"/>
                </a:lnTo>
                <a:lnTo>
                  <a:pt x="771525" y="709612"/>
                </a:lnTo>
                <a:cubicBezTo>
                  <a:pt x="769938" y="625475"/>
                  <a:pt x="768350" y="541337"/>
                  <a:pt x="766763" y="457200"/>
                </a:cubicBezTo>
                <a:lnTo>
                  <a:pt x="762000" y="376237"/>
                </a:lnTo>
                <a:lnTo>
                  <a:pt x="747713" y="295275"/>
                </a:lnTo>
                <a:lnTo>
                  <a:pt x="719138" y="233362"/>
                </a:lnTo>
                <a:lnTo>
                  <a:pt x="681038" y="195262"/>
                </a:lnTo>
                <a:lnTo>
                  <a:pt x="638175" y="157162"/>
                </a:lnTo>
                <a:lnTo>
                  <a:pt x="581025" y="104775"/>
                </a:lnTo>
                <a:lnTo>
                  <a:pt x="533400" y="76200"/>
                </a:lnTo>
                <a:lnTo>
                  <a:pt x="509588" y="47625"/>
                </a:lnTo>
                <a:lnTo>
                  <a:pt x="504825" y="28575"/>
                </a:lnTo>
                <a:lnTo>
                  <a:pt x="509588" y="14287"/>
                </a:lnTo>
                <a:lnTo>
                  <a:pt x="542925" y="4762"/>
                </a:lnTo>
                <a:lnTo>
                  <a:pt x="614363" y="0"/>
                </a:lnTo>
                <a:lnTo>
                  <a:pt x="681038" y="14287"/>
                </a:lnTo>
                <a:lnTo>
                  <a:pt x="781050" y="47625"/>
                </a:lnTo>
                <a:lnTo>
                  <a:pt x="923925" y="100012"/>
                </a:lnTo>
                <a:lnTo>
                  <a:pt x="1038225" y="176212"/>
                </a:lnTo>
                <a:lnTo>
                  <a:pt x="1023938" y="347662"/>
                </a:lnTo>
                <a:lnTo>
                  <a:pt x="1014413" y="566737"/>
                </a:lnTo>
                <a:lnTo>
                  <a:pt x="1014413" y="881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365"/>
          <p:cNvSpPr/>
          <p:nvPr/>
        </p:nvSpPr>
        <p:spPr>
          <a:xfrm>
            <a:off x="4649788" y="2771775"/>
            <a:ext cx="1971675" cy="487363"/>
          </a:xfrm>
          <a:custGeom>
            <a:avLst/>
            <a:gdLst/>
            <a:ahLst/>
            <a:cxnLst/>
            <a:rect l="l" t="t" r="r" b="b"/>
            <a:pathLst>
              <a:path w="1971675" h="488156" extrusionOk="0">
                <a:moveTo>
                  <a:pt x="959644" y="200025"/>
                </a:moveTo>
                <a:lnTo>
                  <a:pt x="785813" y="240506"/>
                </a:lnTo>
                <a:lnTo>
                  <a:pt x="664369" y="266700"/>
                </a:lnTo>
                <a:lnTo>
                  <a:pt x="557213" y="285750"/>
                </a:lnTo>
                <a:lnTo>
                  <a:pt x="431007" y="302419"/>
                </a:lnTo>
                <a:lnTo>
                  <a:pt x="338138" y="302419"/>
                </a:lnTo>
                <a:lnTo>
                  <a:pt x="276225" y="290513"/>
                </a:lnTo>
                <a:lnTo>
                  <a:pt x="233363" y="278606"/>
                </a:lnTo>
                <a:lnTo>
                  <a:pt x="35719" y="264319"/>
                </a:lnTo>
                <a:lnTo>
                  <a:pt x="0" y="295275"/>
                </a:lnTo>
                <a:lnTo>
                  <a:pt x="109538" y="431006"/>
                </a:lnTo>
                <a:lnTo>
                  <a:pt x="273844" y="476250"/>
                </a:lnTo>
                <a:lnTo>
                  <a:pt x="319088" y="483394"/>
                </a:lnTo>
                <a:lnTo>
                  <a:pt x="347663" y="485775"/>
                </a:lnTo>
                <a:lnTo>
                  <a:pt x="404813" y="488156"/>
                </a:lnTo>
                <a:lnTo>
                  <a:pt x="457200" y="483394"/>
                </a:lnTo>
                <a:lnTo>
                  <a:pt x="540544" y="464344"/>
                </a:lnTo>
                <a:lnTo>
                  <a:pt x="783432" y="409575"/>
                </a:lnTo>
                <a:lnTo>
                  <a:pt x="1064419" y="347663"/>
                </a:lnTo>
                <a:lnTo>
                  <a:pt x="1309688" y="300038"/>
                </a:lnTo>
                <a:lnTo>
                  <a:pt x="1462088" y="273844"/>
                </a:lnTo>
                <a:lnTo>
                  <a:pt x="1507332" y="276225"/>
                </a:lnTo>
                <a:lnTo>
                  <a:pt x="1857375" y="459581"/>
                </a:lnTo>
                <a:lnTo>
                  <a:pt x="1924050" y="385763"/>
                </a:lnTo>
                <a:lnTo>
                  <a:pt x="1952625" y="347663"/>
                </a:lnTo>
                <a:lnTo>
                  <a:pt x="1969294" y="311944"/>
                </a:lnTo>
                <a:lnTo>
                  <a:pt x="1971675" y="290513"/>
                </a:lnTo>
                <a:lnTo>
                  <a:pt x="1969294" y="271463"/>
                </a:lnTo>
                <a:lnTo>
                  <a:pt x="1935957" y="233363"/>
                </a:lnTo>
                <a:lnTo>
                  <a:pt x="1876425" y="185738"/>
                </a:lnTo>
                <a:lnTo>
                  <a:pt x="1785938" y="130969"/>
                </a:lnTo>
                <a:lnTo>
                  <a:pt x="1707357" y="76200"/>
                </a:lnTo>
                <a:lnTo>
                  <a:pt x="1635919" y="26194"/>
                </a:lnTo>
                <a:lnTo>
                  <a:pt x="1604963" y="9525"/>
                </a:lnTo>
                <a:lnTo>
                  <a:pt x="1574007" y="0"/>
                </a:lnTo>
                <a:lnTo>
                  <a:pt x="1545432" y="0"/>
                </a:lnTo>
                <a:lnTo>
                  <a:pt x="1524000" y="7144"/>
                </a:lnTo>
                <a:lnTo>
                  <a:pt x="1502569" y="23813"/>
                </a:lnTo>
                <a:lnTo>
                  <a:pt x="1462088" y="50006"/>
                </a:lnTo>
                <a:lnTo>
                  <a:pt x="1345407" y="95250"/>
                </a:lnTo>
                <a:lnTo>
                  <a:pt x="1133475" y="154781"/>
                </a:lnTo>
                <a:lnTo>
                  <a:pt x="959644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365"/>
          <p:cNvSpPr/>
          <p:nvPr/>
        </p:nvSpPr>
        <p:spPr>
          <a:xfrm>
            <a:off x="4468813" y="3024188"/>
            <a:ext cx="2055812" cy="2787650"/>
          </a:xfrm>
          <a:custGeom>
            <a:avLst/>
            <a:gdLst/>
            <a:ahLst/>
            <a:cxnLst/>
            <a:rect l="l" t="t" r="r" b="b"/>
            <a:pathLst>
              <a:path w="2055571" h="2787091" extrusionOk="0">
                <a:moveTo>
                  <a:pt x="1638605" y="534010"/>
                </a:moveTo>
                <a:lnTo>
                  <a:pt x="1671523" y="391363"/>
                </a:lnTo>
                <a:lnTo>
                  <a:pt x="1708099" y="219456"/>
                </a:lnTo>
                <a:lnTo>
                  <a:pt x="1722730" y="131674"/>
                </a:lnTo>
                <a:lnTo>
                  <a:pt x="1726387" y="95098"/>
                </a:lnTo>
                <a:lnTo>
                  <a:pt x="1719072" y="62179"/>
                </a:lnTo>
                <a:lnTo>
                  <a:pt x="1689811" y="0"/>
                </a:lnTo>
                <a:lnTo>
                  <a:pt x="2055571" y="182880"/>
                </a:lnTo>
                <a:lnTo>
                  <a:pt x="2022653" y="248717"/>
                </a:lnTo>
                <a:lnTo>
                  <a:pt x="1975104" y="365760"/>
                </a:lnTo>
                <a:lnTo>
                  <a:pt x="1942186" y="486461"/>
                </a:lnTo>
                <a:lnTo>
                  <a:pt x="1854403" y="753466"/>
                </a:lnTo>
                <a:lnTo>
                  <a:pt x="1784909" y="950976"/>
                </a:lnTo>
                <a:lnTo>
                  <a:pt x="1704442" y="1130199"/>
                </a:lnTo>
                <a:lnTo>
                  <a:pt x="1569111" y="1393546"/>
                </a:lnTo>
                <a:lnTo>
                  <a:pt x="1444752" y="1583741"/>
                </a:lnTo>
                <a:lnTo>
                  <a:pt x="1313079" y="1792224"/>
                </a:lnTo>
                <a:lnTo>
                  <a:pt x="1119226" y="2018995"/>
                </a:lnTo>
                <a:lnTo>
                  <a:pt x="903427" y="2227479"/>
                </a:lnTo>
                <a:lnTo>
                  <a:pt x="705917" y="2392071"/>
                </a:lnTo>
                <a:lnTo>
                  <a:pt x="438912" y="2574951"/>
                </a:lnTo>
                <a:lnTo>
                  <a:pt x="175565" y="2721255"/>
                </a:lnTo>
                <a:lnTo>
                  <a:pt x="36576" y="2787091"/>
                </a:lnTo>
                <a:lnTo>
                  <a:pt x="18288" y="2787091"/>
                </a:lnTo>
                <a:lnTo>
                  <a:pt x="7315" y="2776119"/>
                </a:lnTo>
                <a:lnTo>
                  <a:pt x="0" y="2750515"/>
                </a:lnTo>
                <a:lnTo>
                  <a:pt x="7315" y="2713939"/>
                </a:lnTo>
                <a:lnTo>
                  <a:pt x="25603" y="2691994"/>
                </a:lnTo>
                <a:lnTo>
                  <a:pt x="171907" y="2600554"/>
                </a:lnTo>
                <a:lnTo>
                  <a:pt x="310896" y="2505456"/>
                </a:lnTo>
                <a:lnTo>
                  <a:pt x="438912" y="2417674"/>
                </a:lnTo>
                <a:lnTo>
                  <a:pt x="614477" y="2275027"/>
                </a:lnTo>
                <a:lnTo>
                  <a:pt x="790042" y="2110435"/>
                </a:lnTo>
                <a:lnTo>
                  <a:pt x="892455" y="2000707"/>
                </a:lnTo>
                <a:lnTo>
                  <a:pt x="1035101" y="1839773"/>
                </a:lnTo>
                <a:lnTo>
                  <a:pt x="1177747" y="1653235"/>
                </a:lnTo>
                <a:lnTo>
                  <a:pt x="1254557" y="1536192"/>
                </a:lnTo>
                <a:lnTo>
                  <a:pt x="1324051" y="1408176"/>
                </a:lnTo>
                <a:lnTo>
                  <a:pt x="1386231" y="1287475"/>
                </a:lnTo>
                <a:lnTo>
                  <a:pt x="1452067" y="1137514"/>
                </a:lnTo>
                <a:lnTo>
                  <a:pt x="1521562" y="950976"/>
                </a:lnTo>
                <a:lnTo>
                  <a:pt x="1587399" y="753466"/>
                </a:lnTo>
                <a:lnTo>
                  <a:pt x="1638605" y="5340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365"/>
          <p:cNvSpPr/>
          <p:nvPr/>
        </p:nvSpPr>
        <p:spPr>
          <a:xfrm>
            <a:off x="4984750" y="3654425"/>
            <a:ext cx="2478088" cy="2174875"/>
          </a:xfrm>
          <a:custGeom>
            <a:avLst/>
            <a:gdLst/>
            <a:ahLst/>
            <a:cxnLst/>
            <a:rect l="l" t="t" r="r" b="b"/>
            <a:pathLst>
              <a:path w="2477822" h="2174946" extrusionOk="0">
                <a:moveTo>
                  <a:pt x="597100" y="744212"/>
                </a:moveTo>
                <a:lnTo>
                  <a:pt x="499025" y="597101"/>
                </a:lnTo>
                <a:lnTo>
                  <a:pt x="415374" y="490373"/>
                </a:lnTo>
                <a:lnTo>
                  <a:pt x="343260" y="398067"/>
                </a:lnTo>
                <a:lnTo>
                  <a:pt x="274031" y="314416"/>
                </a:lnTo>
                <a:lnTo>
                  <a:pt x="196148" y="230764"/>
                </a:lnTo>
                <a:lnTo>
                  <a:pt x="98074" y="138459"/>
                </a:lnTo>
                <a:lnTo>
                  <a:pt x="37499" y="92306"/>
                </a:lnTo>
                <a:lnTo>
                  <a:pt x="17307" y="72114"/>
                </a:lnTo>
                <a:lnTo>
                  <a:pt x="2884" y="43269"/>
                </a:lnTo>
                <a:lnTo>
                  <a:pt x="0" y="20192"/>
                </a:lnTo>
                <a:lnTo>
                  <a:pt x="8653" y="8654"/>
                </a:lnTo>
                <a:lnTo>
                  <a:pt x="31730" y="0"/>
                </a:lnTo>
                <a:lnTo>
                  <a:pt x="49037" y="0"/>
                </a:lnTo>
                <a:lnTo>
                  <a:pt x="89420" y="23077"/>
                </a:lnTo>
                <a:lnTo>
                  <a:pt x="219225" y="118267"/>
                </a:lnTo>
                <a:lnTo>
                  <a:pt x="343260" y="227879"/>
                </a:lnTo>
                <a:lnTo>
                  <a:pt x="487487" y="372106"/>
                </a:lnTo>
                <a:lnTo>
                  <a:pt x="617292" y="524987"/>
                </a:lnTo>
                <a:lnTo>
                  <a:pt x="729789" y="674983"/>
                </a:lnTo>
                <a:lnTo>
                  <a:pt x="827863" y="799019"/>
                </a:lnTo>
                <a:lnTo>
                  <a:pt x="1021128" y="1024013"/>
                </a:lnTo>
                <a:lnTo>
                  <a:pt x="1156701" y="1159587"/>
                </a:lnTo>
                <a:lnTo>
                  <a:pt x="1298044" y="1292276"/>
                </a:lnTo>
                <a:lnTo>
                  <a:pt x="1448040" y="1416311"/>
                </a:lnTo>
                <a:lnTo>
                  <a:pt x="1557653" y="1511501"/>
                </a:lnTo>
                <a:lnTo>
                  <a:pt x="1739379" y="1649959"/>
                </a:lnTo>
                <a:lnTo>
                  <a:pt x="1892260" y="1756687"/>
                </a:lnTo>
                <a:lnTo>
                  <a:pt x="2102831" y="1892260"/>
                </a:lnTo>
                <a:lnTo>
                  <a:pt x="2298980" y="2007642"/>
                </a:lnTo>
                <a:lnTo>
                  <a:pt x="2451861" y="2094178"/>
                </a:lnTo>
                <a:lnTo>
                  <a:pt x="2469168" y="2105717"/>
                </a:lnTo>
                <a:lnTo>
                  <a:pt x="2477822" y="2120139"/>
                </a:lnTo>
                <a:lnTo>
                  <a:pt x="2474937" y="2137447"/>
                </a:lnTo>
                <a:lnTo>
                  <a:pt x="2463399" y="2151869"/>
                </a:lnTo>
                <a:lnTo>
                  <a:pt x="2434554" y="2163407"/>
                </a:lnTo>
                <a:lnTo>
                  <a:pt x="2368209" y="2169176"/>
                </a:lnTo>
                <a:lnTo>
                  <a:pt x="2198021" y="2174946"/>
                </a:lnTo>
                <a:lnTo>
                  <a:pt x="1967258" y="2169176"/>
                </a:lnTo>
                <a:lnTo>
                  <a:pt x="1874952" y="2163407"/>
                </a:lnTo>
                <a:lnTo>
                  <a:pt x="1840338" y="2154754"/>
                </a:lnTo>
                <a:lnTo>
                  <a:pt x="1782647" y="2120139"/>
                </a:lnTo>
                <a:lnTo>
                  <a:pt x="1641304" y="2004758"/>
                </a:lnTo>
                <a:lnTo>
                  <a:pt x="1482654" y="1846108"/>
                </a:lnTo>
                <a:lnTo>
                  <a:pt x="1306697" y="1655728"/>
                </a:lnTo>
                <a:lnTo>
                  <a:pt x="1122087" y="1448041"/>
                </a:lnTo>
                <a:lnTo>
                  <a:pt x="977860" y="1286506"/>
                </a:lnTo>
                <a:lnTo>
                  <a:pt x="810556" y="1087473"/>
                </a:lnTo>
                <a:lnTo>
                  <a:pt x="680752" y="876901"/>
                </a:lnTo>
                <a:lnTo>
                  <a:pt x="597100" y="744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F0F595-3378-1849-B48A-352698174138}"/>
              </a:ext>
            </a:extLst>
          </p:cNvPr>
          <p:cNvGrpSpPr/>
          <p:nvPr/>
        </p:nvGrpSpPr>
        <p:grpSpPr>
          <a:xfrm>
            <a:off x="2404226" y="1481888"/>
            <a:ext cx="5054600" cy="4500563"/>
            <a:chOff x="2560638" y="1638300"/>
            <a:chExt cx="5054600" cy="4500563"/>
          </a:xfrm>
        </p:grpSpPr>
        <p:sp>
          <p:nvSpPr>
            <p:cNvPr id="12" name="Google Shape;4015;p365">
              <a:extLst>
                <a:ext uri="{FF2B5EF4-FFF2-40B4-BE49-F238E27FC236}">
                  <a16:creationId xmlns:a16="http://schemas.microsoft.com/office/drawing/2014/main" id="{39546591-7D55-514A-8C50-CBA86FFC4AF4}"/>
                </a:ext>
              </a:extLst>
            </p:cNvPr>
            <p:cNvSpPr/>
            <p:nvPr/>
          </p:nvSpPr>
          <p:spPr>
            <a:xfrm>
              <a:off x="2617788" y="2576513"/>
              <a:ext cx="1839912" cy="584200"/>
            </a:xfrm>
            <a:custGeom>
              <a:avLst/>
              <a:gdLst/>
              <a:ahLst/>
              <a:cxnLst/>
              <a:rect l="l" t="t" r="r" b="b"/>
              <a:pathLst>
                <a:path w="1840706" h="583406" extrusionOk="0">
                  <a:moveTo>
                    <a:pt x="842962" y="216693"/>
                  </a:moveTo>
                  <a:lnTo>
                    <a:pt x="666750" y="264318"/>
                  </a:lnTo>
                  <a:lnTo>
                    <a:pt x="557212" y="290512"/>
                  </a:lnTo>
                  <a:lnTo>
                    <a:pt x="488156" y="307181"/>
                  </a:lnTo>
                  <a:lnTo>
                    <a:pt x="431006" y="316706"/>
                  </a:lnTo>
                  <a:lnTo>
                    <a:pt x="390525" y="321468"/>
                  </a:lnTo>
                  <a:lnTo>
                    <a:pt x="340519" y="321468"/>
                  </a:lnTo>
                  <a:lnTo>
                    <a:pt x="271462" y="307181"/>
                  </a:lnTo>
                  <a:lnTo>
                    <a:pt x="209550" y="285750"/>
                  </a:lnTo>
                  <a:lnTo>
                    <a:pt x="109537" y="238125"/>
                  </a:lnTo>
                  <a:lnTo>
                    <a:pt x="42862" y="202406"/>
                  </a:lnTo>
                  <a:lnTo>
                    <a:pt x="16669" y="195262"/>
                  </a:lnTo>
                  <a:lnTo>
                    <a:pt x="0" y="202406"/>
                  </a:lnTo>
                  <a:lnTo>
                    <a:pt x="0" y="214312"/>
                  </a:lnTo>
                  <a:lnTo>
                    <a:pt x="11906" y="245268"/>
                  </a:lnTo>
                  <a:lnTo>
                    <a:pt x="66675" y="319087"/>
                  </a:lnTo>
                  <a:lnTo>
                    <a:pt x="152400" y="419100"/>
                  </a:lnTo>
                  <a:lnTo>
                    <a:pt x="195262" y="473868"/>
                  </a:lnTo>
                  <a:lnTo>
                    <a:pt x="259556" y="542925"/>
                  </a:lnTo>
                  <a:lnTo>
                    <a:pt x="300037" y="571500"/>
                  </a:lnTo>
                  <a:lnTo>
                    <a:pt x="319087" y="578643"/>
                  </a:lnTo>
                  <a:lnTo>
                    <a:pt x="333375" y="583406"/>
                  </a:lnTo>
                  <a:lnTo>
                    <a:pt x="352425" y="583406"/>
                  </a:lnTo>
                  <a:lnTo>
                    <a:pt x="378619" y="569118"/>
                  </a:lnTo>
                  <a:lnTo>
                    <a:pt x="459581" y="533400"/>
                  </a:lnTo>
                  <a:lnTo>
                    <a:pt x="688181" y="457200"/>
                  </a:lnTo>
                  <a:lnTo>
                    <a:pt x="1021556" y="352425"/>
                  </a:lnTo>
                  <a:lnTo>
                    <a:pt x="1285875" y="288131"/>
                  </a:lnTo>
                  <a:lnTo>
                    <a:pt x="1504950" y="247650"/>
                  </a:lnTo>
                  <a:lnTo>
                    <a:pt x="1678781" y="226218"/>
                  </a:lnTo>
                  <a:lnTo>
                    <a:pt x="1728787" y="226218"/>
                  </a:lnTo>
                  <a:lnTo>
                    <a:pt x="1759744" y="221456"/>
                  </a:lnTo>
                  <a:lnTo>
                    <a:pt x="1807369" y="195262"/>
                  </a:lnTo>
                  <a:lnTo>
                    <a:pt x="1831181" y="176212"/>
                  </a:lnTo>
                  <a:lnTo>
                    <a:pt x="1840706" y="152400"/>
                  </a:lnTo>
                  <a:lnTo>
                    <a:pt x="1840706" y="138112"/>
                  </a:lnTo>
                  <a:lnTo>
                    <a:pt x="1826419" y="114300"/>
                  </a:lnTo>
                  <a:lnTo>
                    <a:pt x="1802606" y="92868"/>
                  </a:lnTo>
                  <a:lnTo>
                    <a:pt x="1759744" y="61912"/>
                  </a:lnTo>
                  <a:lnTo>
                    <a:pt x="1688306" y="38100"/>
                  </a:lnTo>
                  <a:lnTo>
                    <a:pt x="1581150" y="14287"/>
                  </a:lnTo>
                  <a:lnTo>
                    <a:pt x="1502569" y="0"/>
                  </a:lnTo>
                  <a:lnTo>
                    <a:pt x="1483519" y="9525"/>
                  </a:lnTo>
                  <a:lnTo>
                    <a:pt x="1423987" y="38100"/>
                  </a:lnTo>
                  <a:lnTo>
                    <a:pt x="1295400" y="88106"/>
                  </a:lnTo>
                  <a:lnTo>
                    <a:pt x="978694" y="180975"/>
                  </a:lnTo>
                  <a:lnTo>
                    <a:pt x="842962" y="2166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16;p365">
              <a:extLst>
                <a:ext uri="{FF2B5EF4-FFF2-40B4-BE49-F238E27FC236}">
                  <a16:creationId xmlns:a16="http://schemas.microsoft.com/office/drawing/2014/main" id="{AAC37380-91A7-9845-8CEA-6C5638849F26}"/>
                </a:ext>
              </a:extLst>
            </p:cNvPr>
            <p:cNvSpPr/>
            <p:nvPr/>
          </p:nvSpPr>
          <p:spPr>
            <a:xfrm>
              <a:off x="4656138" y="1811338"/>
              <a:ext cx="2368550" cy="493712"/>
            </a:xfrm>
            <a:custGeom>
              <a:avLst/>
              <a:gdLst/>
              <a:ahLst/>
              <a:cxnLst/>
              <a:rect l="l" t="t" r="r" b="b"/>
              <a:pathLst>
                <a:path w="2369344" h="492919" extrusionOk="0">
                  <a:moveTo>
                    <a:pt x="940594" y="283369"/>
                  </a:moveTo>
                  <a:lnTo>
                    <a:pt x="778669" y="307182"/>
                  </a:lnTo>
                  <a:lnTo>
                    <a:pt x="557212" y="333375"/>
                  </a:lnTo>
                  <a:lnTo>
                    <a:pt x="416719" y="340519"/>
                  </a:lnTo>
                  <a:lnTo>
                    <a:pt x="300037" y="342900"/>
                  </a:lnTo>
                  <a:lnTo>
                    <a:pt x="42862" y="340519"/>
                  </a:lnTo>
                  <a:lnTo>
                    <a:pt x="0" y="357188"/>
                  </a:lnTo>
                  <a:lnTo>
                    <a:pt x="180975" y="492919"/>
                  </a:lnTo>
                  <a:lnTo>
                    <a:pt x="397669" y="473869"/>
                  </a:lnTo>
                  <a:lnTo>
                    <a:pt x="533400" y="473869"/>
                  </a:lnTo>
                  <a:lnTo>
                    <a:pt x="723900" y="466725"/>
                  </a:lnTo>
                  <a:lnTo>
                    <a:pt x="878681" y="457200"/>
                  </a:lnTo>
                  <a:lnTo>
                    <a:pt x="1062037" y="440532"/>
                  </a:lnTo>
                  <a:lnTo>
                    <a:pt x="1228725" y="421482"/>
                  </a:lnTo>
                  <a:lnTo>
                    <a:pt x="1454944" y="390525"/>
                  </a:lnTo>
                  <a:lnTo>
                    <a:pt x="1619250" y="369094"/>
                  </a:lnTo>
                  <a:lnTo>
                    <a:pt x="1809750" y="340519"/>
                  </a:lnTo>
                  <a:lnTo>
                    <a:pt x="1945481" y="316707"/>
                  </a:lnTo>
                  <a:lnTo>
                    <a:pt x="2071687" y="292894"/>
                  </a:lnTo>
                  <a:lnTo>
                    <a:pt x="2216944" y="261938"/>
                  </a:lnTo>
                  <a:lnTo>
                    <a:pt x="2331244" y="233363"/>
                  </a:lnTo>
                  <a:lnTo>
                    <a:pt x="2355056" y="221457"/>
                  </a:lnTo>
                  <a:lnTo>
                    <a:pt x="2364581" y="207169"/>
                  </a:lnTo>
                  <a:lnTo>
                    <a:pt x="2369344" y="178594"/>
                  </a:lnTo>
                  <a:lnTo>
                    <a:pt x="2357437" y="140494"/>
                  </a:lnTo>
                  <a:lnTo>
                    <a:pt x="2326481" y="102394"/>
                  </a:lnTo>
                  <a:lnTo>
                    <a:pt x="2300287" y="76200"/>
                  </a:lnTo>
                  <a:lnTo>
                    <a:pt x="2259806" y="47625"/>
                  </a:lnTo>
                  <a:lnTo>
                    <a:pt x="2202656" y="23813"/>
                  </a:lnTo>
                  <a:lnTo>
                    <a:pt x="2143125" y="7144"/>
                  </a:lnTo>
                  <a:lnTo>
                    <a:pt x="2078831" y="0"/>
                  </a:lnTo>
                  <a:lnTo>
                    <a:pt x="2021681" y="0"/>
                  </a:lnTo>
                  <a:lnTo>
                    <a:pt x="1985962" y="9525"/>
                  </a:lnTo>
                  <a:lnTo>
                    <a:pt x="1926431" y="38100"/>
                  </a:lnTo>
                  <a:lnTo>
                    <a:pt x="1800225" y="88107"/>
                  </a:lnTo>
                  <a:lnTo>
                    <a:pt x="1609725" y="147638"/>
                  </a:lnTo>
                  <a:lnTo>
                    <a:pt x="1431131" y="192882"/>
                  </a:lnTo>
                  <a:lnTo>
                    <a:pt x="1233487" y="235744"/>
                  </a:lnTo>
                  <a:lnTo>
                    <a:pt x="1062037" y="266700"/>
                  </a:lnTo>
                  <a:lnTo>
                    <a:pt x="940594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17;p365">
              <a:extLst>
                <a:ext uri="{FF2B5EF4-FFF2-40B4-BE49-F238E27FC236}">
                  <a16:creationId xmlns:a16="http://schemas.microsoft.com/office/drawing/2014/main" id="{309D72F6-B1D5-0E41-8C14-841C9960D4E8}"/>
                </a:ext>
              </a:extLst>
            </p:cNvPr>
            <p:cNvSpPr/>
            <p:nvPr/>
          </p:nvSpPr>
          <p:spPr>
            <a:xfrm>
              <a:off x="3517900" y="1638300"/>
              <a:ext cx="504825" cy="4500563"/>
            </a:xfrm>
            <a:custGeom>
              <a:avLst/>
              <a:gdLst/>
              <a:ahLst/>
              <a:cxnLst/>
              <a:rect l="l" t="t" r="r" b="b"/>
              <a:pathLst>
                <a:path w="504883" h="4499073" extrusionOk="0">
                  <a:moveTo>
                    <a:pt x="375857" y="2215878"/>
                  </a:moveTo>
                  <a:lnTo>
                    <a:pt x="375857" y="1531480"/>
                  </a:lnTo>
                  <a:lnTo>
                    <a:pt x="375857" y="1183671"/>
                  </a:lnTo>
                  <a:lnTo>
                    <a:pt x="375857" y="1015377"/>
                  </a:lnTo>
                  <a:lnTo>
                    <a:pt x="387077" y="869522"/>
                  </a:lnTo>
                  <a:lnTo>
                    <a:pt x="409516" y="695617"/>
                  </a:lnTo>
                  <a:lnTo>
                    <a:pt x="437565" y="544152"/>
                  </a:lnTo>
                  <a:lnTo>
                    <a:pt x="476834" y="403907"/>
                  </a:lnTo>
                  <a:lnTo>
                    <a:pt x="504883" y="347809"/>
                  </a:lnTo>
                  <a:lnTo>
                    <a:pt x="504883" y="325370"/>
                  </a:lnTo>
                  <a:lnTo>
                    <a:pt x="482444" y="286101"/>
                  </a:lnTo>
                  <a:lnTo>
                    <a:pt x="431955" y="235612"/>
                  </a:lnTo>
                  <a:lnTo>
                    <a:pt x="359028" y="168295"/>
                  </a:lnTo>
                  <a:lnTo>
                    <a:pt x="269271" y="100977"/>
                  </a:lnTo>
                  <a:lnTo>
                    <a:pt x="151465" y="33659"/>
                  </a:lnTo>
                  <a:lnTo>
                    <a:pt x="56098" y="0"/>
                  </a:lnTo>
                  <a:lnTo>
                    <a:pt x="22439" y="0"/>
                  </a:lnTo>
                  <a:lnTo>
                    <a:pt x="0" y="22439"/>
                  </a:lnTo>
                  <a:lnTo>
                    <a:pt x="0" y="44879"/>
                  </a:lnTo>
                  <a:lnTo>
                    <a:pt x="50488" y="106587"/>
                  </a:lnTo>
                  <a:lnTo>
                    <a:pt x="78537" y="134636"/>
                  </a:lnTo>
                  <a:lnTo>
                    <a:pt x="117806" y="196344"/>
                  </a:lnTo>
                  <a:lnTo>
                    <a:pt x="140245" y="241222"/>
                  </a:lnTo>
                  <a:lnTo>
                    <a:pt x="157074" y="370248"/>
                  </a:lnTo>
                  <a:cubicBezTo>
                    <a:pt x="155204" y="632039"/>
                    <a:pt x="153335" y="893831"/>
                    <a:pt x="151465" y="1155622"/>
                  </a:cubicBezTo>
                  <a:lnTo>
                    <a:pt x="151465" y="2894665"/>
                  </a:lnTo>
                  <a:lnTo>
                    <a:pt x="145855" y="3494916"/>
                  </a:lnTo>
                  <a:lnTo>
                    <a:pt x="129025" y="3663210"/>
                  </a:lnTo>
                  <a:lnTo>
                    <a:pt x="106586" y="3797846"/>
                  </a:lnTo>
                  <a:lnTo>
                    <a:pt x="89757" y="3893212"/>
                  </a:lnTo>
                  <a:lnTo>
                    <a:pt x="78537" y="3949311"/>
                  </a:lnTo>
                  <a:lnTo>
                    <a:pt x="84147" y="4095166"/>
                  </a:lnTo>
                  <a:lnTo>
                    <a:pt x="112196" y="4235411"/>
                  </a:lnTo>
                  <a:lnTo>
                    <a:pt x="140245" y="4364437"/>
                  </a:lnTo>
                  <a:lnTo>
                    <a:pt x="168294" y="4442974"/>
                  </a:lnTo>
                  <a:lnTo>
                    <a:pt x="196343" y="4487853"/>
                  </a:lnTo>
                  <a:lnTo>
                    <a:pt x="218782" y="4499073"/>
                  </a:lnTo>
                  <a:lnTo>
                    <a:pt x="252441" y="4499073"/>
                  </a:lnTo>
                  <a:lnTo>
                    <a:pt x="274881" y="4476633"/>
                  </a:lnTo>
                  <a:lnTo>
                    <a:pt x="325369" y="4358827"/>
                  </a:lnTo>
                  <a:lnTo>
                    <a:pt x="370247" y="4257851"/>
                  </a:lnTo>
                  <a:lnTo>
                    <a:pt x="375857" y="4229801"/>
                  </a:lnTo>
                  <a:lnTo>
                    <a:pt x="370247" y="4033458"/>
                  </a:lnTo>
                  <a:lnTo>
                    <a:pt x="375857" y="3881993"/>
                  </a:lnTo>
                  <a:lnTo>
                    <a:pt x="375857" y="22158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18;p365">
              <a:extLst>
                <a:ext uri="{FF2B5EF4-FFF2-40B4-BE49-F238E27FC236}">
                  <a16:creationId xmlns:a16="http://schemas.microsoft.com/office/drawing/2014/main" id="{857458B0-AF6D-1B47-ABFF-961C4B0C2BC2}"/>
                </a:ext>
              </a:extLst>
            </p:cNvPr>
            <p:cNvSpPr/>
            <p:nvPr/>
          </p:nvSpPr>
          <p:spPr>
            <a:xfrm>
              <a:off x="2560638" y="2881313"/>
              <a:ext cx="1154112" cy="1816100"/>
            </a:xfrm>
            <a:custGeom>
              <a:avLst/>
              <a:gdLst/>
              <a:ahLst/>
              <a:cxnLst/>
              <a:rect l="l" t="t" r="r" b="b"/>
              <a:pathLst>
                <a:path w="1154900" h="1816274" extrusionOk="0">
                  <a:moveTo>
                    <a:pt x="844255" y="997072"/>
                  </a:moveTo>
                  <a:lnTo>
                    <a:pt x="972020" y="824212"/>
                  </a:lnTo>
                  <a:lnTo>
                    <a:pt x="1067218" y="688931"/>
                  </a:lnTo>
                  <a:lnTo>
                    <a:pt x="1154900" y="538619"/>
                  </a:lnTo>
                  <a:lnTo>
                    <a:pt x="1142374" y="0"/>
                  </a:lnTo>
                  <a:lnTo>
                    <a:pt x="1067218" y="32567"/>
                  </a:lnTo>
                  <a:lnTo>
                    <a:pt x="1044671" y="117744"/>
                  </a:lnTo>
                  <a:lnTo>
                    <a:pt x="999577" y="237994"/>
                  </a:lnTo>
                  <a:lnTo>
                    <a:pt x="934442" y="380791"/>
                  </a:lnTo>
                  <a:lnTo>
                    <a:pt x="836739" y="583713"/>
                  </a:lnTo>
                  <a:lnTo>
                    <a:pt x="759078" y="729015"/>
                  </a:lnTo>
                  <a:lnTo>
                    <a:pt x="638828" y="939452"/>
                  </a:lnTo>
                  <a:lnTo>
                    <a:pt x="503547" y="1152394"/>
                  </a:lnTo>
                  <a:lnTo>
                    <a:pt x="340708" y="1377863"/>
                  </a:lnTo>
                  <a:lnTo>
                    <a:pt x="145302" y="1610847"/>
                  </a:lnTo>
                  <a:lnTo>
                    <a:pt x="25053" y="1741118"/>
                  </a:lnTo>
                  <a:lnTo>
                    <a:pt x="7516" y="1763664"/>
                  </a:lnTo>
                  <a:lnTo>
                    <a:pt x="0" y="1786211"/>
                  </a:lnTo>
                  <a:lnTo>
                    <a:pt x="0" y="1808758"/>
                  </a:lnTo>
                  <a:lnTo>
                    <a:pt x="7516" y="1816274"/>
                  </a:lnTo>
                  <a:lnTo>
                    <a:pt x="27558" y="1816274"/>
                  </a:lnTo>
                  <a:lnTo>
                    <a:pt x="77662" y="1791222"/>
                  </a:lnTo>
                  <a:lnTo>
                    <a:pt x="207933" y="1678487"/>
                  </a:lnTo>
                  <a:lnTo>
                    <a:pt x="395823" y="1508133"/>
                  </a:lnTo>
                  <a:lnTo>
                    <a:pt x="616281" y="1277655"/>
                  </a:lnTo>
                  <a:lnTo>
                    <a:pt x="844255" y="99707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19;p365">
              <a:extLst>
                <a:ext uri="{FF2B5EF4-FFF2-40B4-BE49-F238E27FC236}">
                  <a16:creationId xmlns:a16="http://schemas.microsoft.com/office/drawing/2014/main" id="{9A3CE0E8-C097-C64F-AB1B-F88B13881F95}"/>
                </a:ext>
              </a:extLst>
            </p:cNvPr>
            <p:cNvSpPr/>
            <p:nvPr/>
          </p:nvSpPr>
          <p:spPr>
            <a:xfrm>
              <a:off x="3824288" y="3355975"/>
              <a:ext cx="649287" cy="666750"/>
            </a:xfrm>
            <a:custGeom>
              <a:avLst/>
              <a:gdLst/>
              <a:ahLst/>
              <a:cxnLst/>
              <a:rect l="l" t="t" r="r" b="b"/>
              <a:pathLst>
                <a:path w="648848" h="666384" extrusionOk="0">
                  <a:moveTo>
                    <a:pt x="320667" y="355739"/>
                  </a:moveTo>
                  <a:lnTo>
                    <a:pt x="220458" y="232984"/>
                  </a:lnTo>
                  <a:lnTo>
                    <a:pt x="122755" y="142797"/>
                  </a:lnTo>
                  <a:lnTo>
                    <a:pt x="57620" y="82672"/>
                  </a:lnTo>
                  <a:lnTo>
                    <a:pt x="0" y="15031"/>
                  </a:lnTo>
                  <a:lnTo>
                    <a:pt x="70146" y="0"/>
                  </a:lnTo>
                  <a:lnTo>
                    <a:pt x="160333" y="10021"/>
                  </a:lnTo>
                  <a:lnTo>
                    <a:pt x="225469" y="32567"/>
                  </a:lnTo>
                  <a:lnTo>
                    <a:pt x="288099" y="55114"/>
                  </a:lnTo>
                  <a:lnTo>
                    <a:pt x="348224" y="82672"/>
                  </a:lnTo>
                  <a:lnTo>
                    <a:pt x="423380" y="120250"/>
                  </a:lnTo>
                  <a:lnTo>
                    <a:pt x="493526" y="157828"/>
                  </a:lnTo>
                  <a:lnTo>
                    <a:pt x="536114" y="182880"/>
                  </a:lnTo>
                  <a:lnTo>
                    <a:pt x="578703" y="222963"/>
                  </a:lnTo>
                  <a:lnTo>
                    <a:pt x="603755" y="255531"/>
                  </a:lnTo>
                  <a:lnTo>
                    <a:pt x="623796" y="293109"/>
                  </a:lnTo>
                  <a:lnTo>
                    <a:pt x="636322" y="335697"/>
                  </a:lnTo>
                  <a:lnTo>
                    <a:pt x="643838" y="378286"/>
                  </a:lnTo>
                  <a:lnTo>
                    <a:pt x="648848" y="425885"/>
                  </a:lnTo>
                  <a:lnTo>
                    <a:pt x="643838" y="486010"/>
                  </a:lnTo>
                  <a:lnTo>
                    <a:pt x="633817" y="556155"/>
                  </a:lnTo>
                  <a:lnTo>
                    <a:pt x="623796" y="586218"/>
                  </a:lnTo>
                  <a:lnTo>
                    <a:pt x="603755" y="626301"/>
                  </a:lnTo>
                  <a:lnTo>
                    <a:pt x="581208" y="651353"/>
                  </a:lnTo>
                  <a:lnTo>
                    <a:pt x="556156" y="666384"/>
                  </a:lnTo>
                  <a:lnTo>
                    <a:pt x="536114" y="661374"/>
                  </a:lnTo>
                  <a:lnTo>
                    <a:pt x="513567" y="643838"/>
                  </a:lnTo>
                  <a:lnTo>
                    <a:pt x="478494" y="581207"/>
                  </a:lnTo>
                  <a:lnTo>
                    <a:pt x="410854" y="478494"/>
                  </a:lnTo>
                  <a:lnTo>
                    <a:pt x="320667" y="35573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20;p365">
              <a:extLst>
                <a:ext uri="{FF2B5EF4-FFF2-40B4-BE49-F238E27FC236}">
                  <a16:creationId xmlns:a16="http://schemas.microsoft.com/office/drawing/2014/main" id="{BBA2E4C9-117E-9644-AF2E-82DC8CBF5D9C}"/>
                </a:ext>
              </a:extLst>
            </p:cNvPr>
            <p:cNvSpPr/>
            <p:nvPr/>
          </p:nvSpPr>
          <p:spPr>
            <a:xfrm>
              <a:off x="4038600" y="2043113"/>
              <a:ext cx="1038225" cy="3786187"/>
            </a:xfrm>
            <a:custGeom>
              <a:avLst/>
              <a:gdLst/>
              <a:ahLst/>
              <a:cxnLst/>
              <a:rect l="l" t="t" r="r" b="b"/>
              <a:pathLst>
                <a:path w="1038225" h="3786187" extrusionOk="0">
                  <a:moveTo>
                    <a:pt x="1014413" y="881062"/>
                  </a:moveTo>
                  <a:lnTo>
                    <a:pt x="1014413" y="1195387"/>
                  </a:lnTo>
                  <a:lnTo>
                    <a:pt x="995363" y="1323975"/>
                  </a:lnTo>
                  <a:lnTo>
                    <a:pt x="981075" y="1543050"/>
                  </a:lnTo>
                  <a:lnTo>
                    <a:pt x="957263" y="1828800"/>
                  </a:lnTo>
                  <a:lnTo>
                    <a:pt x="914400" y="2119312"/>
                  </a:lnTo>
                  <a:lnTo>
                    <a:pt x="866775" y="2357437"/>
                  </a:lnTo>
                  <a:lnTo>
                    <a:pt x="800100" y="2605087"/>
                  </a:lnTo>
                  <a:lnTo>
                    <a:pt x="709613" y="2843212"/>
                  </a:lnTo>
                  <a:lnTo>
                    <a:pt x="633413" y="3019425"/>
                  </a:lnTo>
                  <a:lnTo>
                    <a:pt x="538163" y="3190875"/>
                  </a:lnTo>
                  <a:lnTo>
                    <a:pt x="423863" y="3348037"/>
                  </a:lnTo>
                  <a:lnTo>
                    <a:pt x="304800" y="3505200"/>
                  </a:lnTo>
                  <a:lnTo>
                    <a:pt x="157163" y="3667125"/>
                  </a:lnTo>
                  <a:lnTo>
                    <a:pt x="61913" y="3771900"/>
                  </a:lnTo>
                  <a:lnTo>
                    <a:pt x="33338" y="3786187"/>
                  </a:lnTo>
                  <a:lnTo>
                    <a:pt x="9525" y="3781425"/>
                  </a:lnTo>
                  <a:lnTo>
                    <a:pt x="0" y="3748087"/>
                  </a:lnTo>
                  <a:lnTo>
                    <a:pt x="33338" y="3695700"/>
                  </a:lnTo>
                  <a:lnTo>
                    <a:pt x="104775" y="3609975"/>
                  </a:lnTo>
                  <a:lnTo>
                    <a:pt x="214313" y="3438525"/>
                  </a:lnTo>
                  <a:lnTo>
                    <a:pt x="290513" y="3309937"/>
                  </a:lnTo>
                  <a:lnTo>
                    <a:pt x="395288" y="3114675"/>
                  </a:lnTo>
                  <a:lnTo>
                    <a:pt x="466725" y="2947987"/>
                  </a:lnTo>
                  <a:lnTo>
                    <a:pt x="514350" y="2828925"/>
                  </a:lnTo>
                  <a:lnTo>
                    <a:pt x="566738" y="2676525"/>
                  </a:lnTo>
                  <a:lnTo>
                    <a:pt x="609600" y="2519362"/>
                  </a:lnTo>
                  <a:lnTo>
                    <a:pt x="642938" y="2390775"/>
                  </a:lnTo>
                  <a:lnTo>
                    <a:pt x="666750" y="2252662"/>
                  </a:lnTo>
                  <a:lnTo>
                    <a:pt x="695325" y="2019300"/>
                  </a:lnTo>
                  <a:lnTo>
                    <a:pt x="723900" y="1781175"/>
                  </a:lnTo>
                  <a:lnTo>
                    <a:pt x="742950" y="1476375"/>
                  </a:lnTo>
                  <a:lnTo>
                    <a:pt x="762000" y="1085850"/>
                  </a:lnTo>
                  <a:lnTo>
                    <a:pt x="771525" y="709612"/>
                  </a:lnTo>
                  <a:cubicBezTo>
                    <a:pt x="769938" y="625475"/>
                    <a:pt x="768350" y="541337"/>
                    <a:pt x="766763" y="457200"/>
                  </a:cubicBezTo>
                  <a:lnTo>
                    <a:pt x="762000" y="376237"/>
                  </a:lnTo>
                  <a:lnTo>
                    <a:pt x="747713" y="295275"/>
                  </a:lnTo>
                  <a:lnTo>
                    <a:pt x="719138" y="233362"/>
                  </a:lnTo>
                  <a:lnTo>
                    <a:pt x="681038" y="195262"/>
                  </a:lnTo>
                  <a:lnTo>
                    <a:pt x="638175" y="157162"/>
                  </a:lnTo>
                  <a:lnTo>
                    <a:pt x="581025" y="104775"/>
                  </a:lnTo>
                  <a:lnTo>
                    <a:pt x="533400" y="76200"/>
                  </a:lnTo>
                  <a:lnTo>
                    <a:pt x="509588" y="47625"/>
                  </a:lnTo>
                  <a:lnTo>
                    <a:pt x="504825" y="28575"/>
                  </a:lnTo>
                  <a:lnTo>
                    <a:pt x="509588" y="14287"/>
                  </a:lnTo>
                  <a:lnTo>
                    <a:pt x="542925" y="4762"/>
                  </a:lnTo>
                  <a:lnTo>
                    <a:pt x="614363" y="0"/>
                  </a:lnTo>
                  <a:lnTo>
                    <a:pt x="681038" y="14287"/>
                  </a:lnTo>
                  <a:lnTo>
                    <a:pt x="781050" y="47625"/>
                  </a:lnTo>
                  <a:lnTo>
                    <a:pt x="923925" y="100012"/>
                  </a:lnTo>
                  <a:lnTo>
                    <a:pt x="1038225" y="176212"/>
                  </a:lnTo>
                  <a:lnTo>
                    <a:pt x="1023938" y="347662"/>
                  </a:lnTo>
                  <a:lnTo>
                    <a:pt x="1014413" y="566737"/>
                  </a:lnTo>
                  <a:lnTo>
                    <a:pt x="1014413" y="881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21;p365">
              <a:extLst>
                <a:ext uri="{FF2B5EF4-FFF2-40B4-BE49-F238E27FC236}">
                  <a16:creationId xmlns:a16="http://schemas.microsoft.com/office/drawing/2014/main" id="{E2DE8B49-56F3-E84E-ADD3-6E1B69F118C1}"/>
                </a:ext>
              </a:extLst>
            </p:cNvPr>
            <p:cNvSpPr/>
            <p:nvPr/>
          </p:nvSpPr>
          <p:spPr>
            <a:xfrm>
              <a:off x="4802188" y="2924175"/>
              <a:ext cx="1971675" cy="487363"/>
            </a:xfrm>
            <a:custGeom>
              <a:avLst/>
              <a:gdLst/>
              <a:ahLst/>
              <a:cxnLst/>
              <a:rect l="l" t="t" r="r" b="b"/>
              <a:pathLst>
                <a:path w="1971675" h="488156" extrusionOk="0">
                  <a:moveTo>
                    <a:pt x="959644" y="200025"/>
                  </a:moveTo>
                  <a:lnTo>
                    <a:pt x="785813" y="240506"/>
                  </a:lnTo>
                  <a:lnTo>
                    <a:pt x="664369" y="266700"/>
                  </a:lnTo>
                  <a:lnTo>
                    <a:pt x="557213" y="285750"/>
                  </a:lnTo>
                  <a:lnTo>
                    <a:pt x="431007" y="302419"/>
                  </a:lnTo>
                  <a:lnTo>
                    <a:pt x="338138" y="302419"/>
                  </a:lnTo>
                  <a:lnTo>
                    <a:pt x="276225" y="290513"/>
                  </a:lnTo>
                  <a:lnTo>
                    <a:pt x="233363" y="278606"/>
                  </a:lnTo>
                  <a:lnTo>
                    <a:pt x="35719" y="264319"/>
                  </a:lnTo>
                  <a:lnTo>
                    <a:pt x="0" y="295275"/>
                  </a:lnTo>
                  <a:lnTo>
                    <a:pt x="109538" y="431006"/>
                  </a:lnTo>
                  <a:lnTo>
                    <a:pt x="273844" y="476250"/>
                  </a:lnTo>
                  <a:lnTo>
                    <a:pt x="319088" y="483394"/>
                  </a:lnTo>
                  <a:lnTo>
                    <a:pt x="347663" y="485775"/>
                  </a:lnTo>
                  <a:lnTo>
                    <a:pt x="404813" y="488156"/>
                  </a:lnTo>
                  <a:lnTo>
                    <a:pt x="457200" y="483394"/>
                  </a:lnTo>
                  <a:lnTo>
                    <a:pt x="540544" y="464344"/>
                  </a:lnTo>
                  <a:lnTo>
                    <a:pt x="783432" y="409575"/>
                  </a:lnTo>
                  <a:lnTo>
                    <a:pt x="1064419" y="347663"/>
                  </a:lnTo>
                  <a:lnTo>
                    <a:pt x="1309688" y="300038"/>
                  </a:lnTo>
                  <a:lnTo>
                    <a:pt x="1462088" y="273844"/>
                  </a:lnTo>
                  <a:lnTo>
                    <a:pt x="1507332" y="276225"/>
                  </a:lnTo>
                  <a:lnTo>
                    <a:pt x="1857375" y="459581"/>
                  </a:lnTo>
                  <a:lnTo>
                    <a:pt x="1924050" y="385763"/>
                  </a:lnTo>
                  <a:lnTo>
                    <a:pt x="1952625" y="347663"/>
                  </a:lnTo>
                  <a:lnTo>
                    <a:pt x="1969294" y="311944"/>
                  </a:lnTo>
                  <a:lnTo>
                    <a:pt x="1971675" y="290513"/>
                  </a:lnTo>
                  <a:lnTo>
                    <a:pt x="1969294" y="271463"/>
                  </a:lnTo>
                  <a:lnTo>
                    <a:pt x="1935957" y="233363"/>
                  </a:lnTo>
                  <a:lnTo>
                    <a:pt x="1876425" y="185738"/>
                  </a:lnTo>
                  <a:lnTo>
                    <a:pt x="1785938" y="130969"/>
                  </a:lnTo>
                  <a:lnTo>
                    <a:pt x="1707357" y="76200"/>
                  </a:lnTo>
                  <a:lnTo>
                    <a:pt x="1635919" y="26194"/>
                  </a:lnTo>
                  <a:lnTo>
                    <a:pt x="1604963" y="9525"/>
                  </a:lnTo>
                  <a:lnTo>
                    <a:pt x="1574007" y="0"/>
                  </a:lnTo>
                  <a:lnTo>
                    <a:pt x="1545432" y="0"/>
                  </a:lnTo>
                  <a:lnTo>
                    <a:pt x="1524000" y="7144"/>
                  </a:lnTo>
                  <a:lnTo>
                    <a:pt x="1502569" y="23813"/>
                  </a:lnTo>
                  <a:lnTo>
                    <a:pt x="1462088" y="50006"/>
                  </a:lnTo>
                  <a:lnTo>
                    <a:pt x="1345407" y="95250"/>
                  </a:lnTo>
                  <a:lnTo>
                    <a:pt x="1133475" y="154781"/>
                  </a:lnTo>
                  <a:lnTo>
                    <a:pt x="959644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22;p365">
              <a:extLst>
                <a:ext uri="{FF2B5EF4-FFF2-40B4-BE49-F238E27FC236}">
                  <a16:creationId xmlns:a16="http://schemas.microsoft.com/office/drawing/2014/main" id="{C3D7C4BE-7CD2-E848-8C90-275968D85BAC}"/>
                </a:ext>
              </a:extLst>
            </p:cNvPr>
            <p:cNvSpPr/>
            <p:nvPr/>
          </p:nvSpPr>
          <p:spPr>
            <a:xfrm>
              <a:off x="4621213" y="3176588"/>
              <a:ext cx="2055812" cy="2787650"/>
            </a:xfrm>
            <a:custGeom>
              <a:avLst/>
              <a:gdLst/>
              <a:ahLst/>
              <a:cxnLst/>
              <a:rect l="l" t="t" r="r" b="b"/>
              <a:pathLst>
                <a:path w="2055571" h="2787091" extrusionOk="0">
                  <a:moveTo>
                    <a:pt x="1638605" y="534010"/>
                  </a:moveTo>
                  <a:lnTo>
                    <a:pt x="1671523" y="391363"/>
                  </a:lnTo>
                  <a:lnTo>
                    <a:pt x="1708099" y="219456"/>
                  </a:lnTo>
                  <a:lnTo>
                    <a:pt x="1722730" y="131674"/>
                  </a:lnTo>
                  <a:lnTo>
                    <a:pt x="1726387" y="95098"/>
                  </a:lnTo>
                  <a:lnTo>
                    <a:pt x="1719072" y="62179"/>
                  </a:lnTo>
                  <a:lnTo>
                    <a:pt x="1689811" y="0"/>
                  </a:lnTo>
                  <a:lnTo>
                    <a:pt x="2055571" y="182880"/>
                  </a:lnTo>
                  <a:lnTo>
                    <a:pt x="2022653" y="248717"/>
                  </a:lnTo>
                  <a:lnTo>
                    <a:pt x="1975104" y="365760"/>
                  </a:lnTo>
                  <a:lnTo>
                    <a:pt x="1942186" y="486461"/>
                  </a:lnTo>
                  <a:lnTo>
                    <a:pt x="1854403" y="753466"/>
                  </a:lnTo>
                  <a:lnTo>
                    <a:pt x="1784909" y="950976"/>
                  </a:lnTo>
                  <a:lnTo>
                    <a:pt x="1704442" y="1130199"/>
                  </a:lnTo>
                  <a:lnTo>
                    <a:pt x="1569111" y="1393546"/>
                  </a:lnTo>
                  <a:lnTo>
                    <a:pt x="1444752" y="1583741"/>
                  </a:lnTo>
                  <a:lnTo>
                    <a:pt x="1313079" y="1792224"/>
                  </a:lnTo>
                  <a:lnTo>
                    <a:pt x="1119226" y="2018995"/>
                  </a:lnTo>
                  <a:lnTo>
                    <a:pt x="903427" y="2227479"/>
                  </a:lnTo>
                  <a:lnTo>
                    <a:pt x="705917" y="2392071"/>
                  </a:lnTo>
                  <a:lnTo>
                    <a:pt x="438912" y="2574951"/>
                  </a:lnTo>
                  <a:lnTo>
                    <a:pt x="175565" y="2721255"/>
                  </a:lnTo>
                  <a:lnTo>
                    <a:pt x="36576" y="2787091"/>
                  </a:lnTo>
                  <a:lnTo>
                    <a:pt x="18288" y="2787091"/>
                  </a:lnTo>
                  <a:lnTo>
                    <a:pt x="7315" y="2776119"/>
                  </a:lnTo>
                  <a:lnTo>
                    <a:pt x="0" y="2750515"/>
                  </a:lnTo>
                  <a:lnTo>
                    <a:pt x="7315" y="2713939"/>
                  </a:lnTo>
                  <a:lnTo>
                    <a:pt x="25603" y="2691994"/>
                  </a:lnTo>
                  <a:lnTo>
                    <a:pt x="171907" y="2600554"/>
                  </a:lnTo>
                  <a:lnTo>
                    <a:pt x="310896" y="2505456"/>
                  </a:lnTo>
                  <a:lnTo>
                    <a:pt x="438912" y="2417674"/>
                  </a:lnTo>
                  <a:lnTo>
                    <a:pt x="614477" y="2275027"/>
                  </a:lnTo>
                  <a:lnTo>
                    <a:pt x="790042" y="2110435"/>
                  </a:lnTo>
                  <a:lnTo>
                    <a:pt x="892455" y="2000707"/>
                  </a:lnTo>
                  <a:lnTo>
                    <a:pt x="1035101" y="1839773"/>
                  </a:lnTo>
                  <a:lnTo>
                    <a:pt x="1177747" y="1653235"/>
                  </a:lnTo>
                  <a:lnTo>
                    <a:pt x="1254557" y="1536192"/>
                  </a:lnTo>
                  <a:lnTo>
                    <a:pt x="1324051" y="1408176"/>
                  </a:lnTo>
                  <a:lnTo>
                    <a:pt x="1386231" y="1287475"/>
                  </a:lnTo>
                  <a:lnTo>
                    <a:pt x="1452067" y="1137514"/>
                  </a:lnTo>
                  <a:lnTo>
                    <a:pt x="1521562" y="950976"/>
                  </a:lnTo>
                  <a:lnTo>
                    <a:pt x="1587399" y="753466"/>
                  </a:lnTo>
                  <a:lnTo>
                    <a:pt x="1638605" y="5340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23;p365">
              <a:extLst>
                <a:ext uri="{FF2B5EF4-FFF2-40B4-BE49-F238E27FC236}">
                  <a16:creationId xmlns:a16="http://schemas.microsoft.com/office/drawing/2014/main" id="{6E3B7769-FB76-1F4B-B2E5-BE330D9FB099}"/>
                </a:ext>
              </a:extLst>
            </p:cNvPr>
            <p:cNvSpPr/>
            <p:nvPr/>
          </p:nvSpPr>
          <p:spPr>
            <a:xfrm>
              <a:off x="5137150" y="3806825"/>
              <a:ext cx="2478088" cy="2174875"/>
            </a:xfrm>
            <a:custGeom>
              <a:avLst/>
              <a:gdLst/>
              <a:ahLst/>
              <a:cxnLst/>
              <a:rect l="l" t="t" r="r" b="b"/>
              <a:pathLst>
                <a:path w="2477822" h="2174946" extrusionOk="0">
                  <a:moveTo>
                    <a:pt x="597100" y="744212"/>
                  </a:moveTo>
                  <a:lnTo>
                    <a:pt x="499025" y="597101"/>
                  </a:lnTo>
                  <a:lnTo>
                    <a:pt x="415374" y="490373"/>
                  </a:lnTo>
                  <a:lnTo>
                    <a:pt x="343260" y="398067"/>
                  </a:lnTo>
                  <a:lnTo>
                    <a:pt x="274031" y="314416"/>
                  </a:lnTo>
                  <a:lnTo>
                    <a:pt x="196148" y="230764"/>
                  </a:lnTo>
                  <a:lnTo>
                    <a:pt x="98074" y="138459"/>
                  </a:lnTo>
                  <a:lnTo>
                    <a:pt x="37499" y="92306"/>
                  </a:lnTo>
                  <a:lnTo>
                    <a:pt x="17307" y="72114"/>
                  </a:lnTo>
                  <a:lnTo>
                    <a:pt x="2884" y="43269"/>
                  </a:lnTo>
                  <a:lnTo>
                    <a:pt x="0" y="20192"/>
                  </a:lnTo>
                  <a:lnTo>
                    <a:pt x="8653" y="8654"/>
                  </a:lnTo>
                  <a:lnTo>
                    <a:pt x="31730" y="0"/>
                  </a:lnTo>
                  <a:lnTo>
                    <a:pt x="49037" y="0"/>
                  </a:lnTo>
                  <a:lnTo>
                    <a:pt x="89420" y="23077"/>
                  </a:lnTo>
                  <a:lnTo>
                    <a:pt x="219225" y="118267"/>
                  </a:lnTo>
                  <a:lnTo>
                    <a:pt x="343260" y="227879"/>
                  </a:lnTo>
                  <a:lnTo>
                    <a:pt x="487487" y="372106"/>
                  </a:lnTo>
                  <a:lnTo>
                    <a:pt x="617292" y="524987"/>
                  </a:lnTo>
                  <a:lnTo>
                    <a:pt x="729789" y="674983"/>
                  </a:lnTo>
                  <a:lnTo>
                    <a:pt x="827863" y="799019"/>
                  </a:lnTo>
                  <a:lnTo>
                    <a:pt x="1021128" y="1024013"/>
                  </a:lnTo>
                  <a:lnTo>
                    <a:pt x="1156701" y="1159587"/>
                  </a:lnTo>
                  <a:lnTo>
                    <a:pt x="1298044" y="1292276"/>
                  </a:lnTo>
                  <a:lnTo>
                    <a:pt x="1448040" y="1416311"/>
                  </a:lnTo>
                  <a:lnTo>
                    <a:pt x="1557653" y="1511501"/>
                  </a:lnTo>
                  <a:lnTo>
                    <a:pt x="1739379" y="1649959"/>
                  </a:lnTo>
                  <a:lnTo>
                    <a:pt x="1892260" y="1756687"/>
                  </a:lnTo>
                  <a:lnTo>
                    <a:pt x="2102831" y="1892260"/>
                  </a:lnTo>
                  <a:lnTo>
                    <a:pt x="2298980" y="2007642"/>
                  </a:lnTo>
                  <a:lnTo>
                    <a:pt x="2451861" y="2094178"/>
                  </a:lnTo>
                  <a:lnTo>
                    <a:pt x="2469168" y="2105717"/>
                  </a:lnTo>
                  <a:lnTo>
                    <a:pt x="2477822" y="2120139"/>
                  </a:lnTo>
                  <a:lnTo>
                    <a:pt x="2474937" y="2137447"/>
                  </a:lnTo>
                  <a:lnTo>
                    <a:pt x="2463399" y="2151869"/>
                  </a:lnTo>
                  <a:lnTo>
                    <a:pt x="2434554" y="2163407"/>
                  </a:lnTo>
                  <a:lnTo>
                    <a:pt x="2368209" y="2169176"/>
                  </a:lnTo>
                  <a:lnTo>
                    <a:pt x="2198021" y="2174946"/>
                  </a:lnTo>
                  <a:lnTo>
                    <a:pt x="1967258" y="2169176"/>
                  </a:lnTo>
                  <a:lnTo>
                    <a:pt x="1874952" y="2163407"/>
                  </a:lnTo>
                  <a:lnTo>
                    <a:pt x="1840338" y="2154754"/>
                  </a:lnTo>
                  <a:lnTo>
                    <a:pt x="1782647" y="2120139"/>
                  </a:lnTo>
                  <a:lnTo>
                    <a:pt x="1641304" y="2004758"/>
                  </a:lnTo>
                  <a:lnTo>
                    <a:pt x="1482654" y="1846108"/>
                  </a:lnTo>
                  <a:lnTo>
                    <a:pt x="1306697" y="1655728"/>
                  </a:lnTo>
                  <a:lnTo>
                    <a:pt x="1122087" y="1448041"/>
                  </a:lnTo>
                  <a:lnTo>
                    <a:pt x="977860" y="1286506"/>
                  </a:lnTo>
                  <a:lnTo>
                    <a:pt x="810556" y="1087473"/>
                  </a:lnTo>
                  <a:lnTo>
                    <a:pt x="680752" y="876901"/>
                  </a:lnTo>
                  <a:lnTo>
                    <a:pt x="597100" y="744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4028;p366">
            <a:extLst>
              <a:ext uri="{FF2B5EF4-FFF2-40B4-BE49-F238E27FC236}">
                <a16:creationId xmlns:a16="http://schemas.microsoft.com/office/drawing/2014/main" id="{F27F060E-267F-4C48-8883-C6EA38465D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668" y="1492333"/>
            <a:ext cx="50546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8" name="Google Shape;4028;p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700" y="1552493"/>
            <a:ext cx="50546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" name="Google Shape;4034;p367"/>
          <p:cNvSpPr txBox="1"/>
          <p:nvPr/>
        </p:nvSpPr>
        <p:spPr>
          <a:xfrm>
            <a:off x="4232920" y="7161212"/>
            <a:ext cx="372047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鉄</a:t>
            </a:r>
            <a:endParaRPr/>
          </a:p>
        </p:txBody>
      </p:sp>
      <p:sp>
        <p:nvSpPr>
          <p:cNvPr id="4035" name="Google Shape;4035;p367"/>
          <p:cNvSpPr/>
          <p:nvPr/>
        </p:nvSpPr>
        <p:spPr>
          <a:xfrm>
            <a:off x="2598738" y="1595438"/>
            <a:ext cx="1381125" cy="1879600"/>
          </a:xfrm>
          <a:custGeom>
            <a:avLst/>
            <a:gdLst/>
            <a:ahLst/>
            <a:cxnLst/>
            <a:rect l="l" t="t" r="r" b="b"/>
            <a:pathLst>
              <a:path w="1381125" h="1878806" extrusionOk="0">
                <a:moveTo>
                  <a:pt x="947737" y="850106"/>
                </a:moveTo>
                <a:lnTo>
                  <a:pt x="1033462" y="731043"/>
                </a:lnTo>
                <a:lnTo>
                  <a:pt x="1100137" y="631031"/>
                </a:lnTo>
                <a:lnTo>
                  <a:pt x="1190625" y="488156"/>
                </a:lnTo>
                <a:lnTo>
                  <a:pt x="1207294" y="431006"/>
                </a:lnTo>
                <a:lnTo>
                  <a:pt x="1223962" y="390525"/>
                </a:lnTo>
                <a:lnTo>
                  <a:pt x="1245394" y="361950"/>
                </a:lnTo>
                <a:lnTo>
                  <a:pt x="1278731" y="330993"/>
                </a:lnTo>
                <a:lnTo>
                  <a:pt x="1307306" y="314325"/>
                </a:lnTo>
                <a:lnTo>
                  <a:pt x="1340644" y="307181"/>
                </a:lnTo>
                <a:lnTo>
                  <a:pt x="1364456" y="295275"/>
                </a:lnTo>
                <a:lnTo>
                  <a:pt x="1376362" y="280987"/>
                </a:lnTo>
                <a:lnTo>
                  <a:pt x="1381125" y="264318"/>
                </a:lnTo>
                <a:lnTo>
                  <a:pt x="1381125" y="240506"/>
                </a:lnTo>
                <a:lnTo>
                  <a:pt x="1364456" y="195262"/>
                </a:lnTo>
                <a:lnTo>
                  <a:pt x="1321594" y="140493"/>
                </a:lnTo>
                <a:lnTo>
                  <a:pt x="1269206" y="83343"/>
                </a:lnTo>
                <a:lnTo>
                  <a:pt x="1226344" y="54768"/>
                </a:lnTo>
                <a:lnTo>
                  <a:pt x="1166812" y="30956"/>
                </a:lnTo>
                <a:lnTo>
                  <a:pt x="1126331" y="16668"/>
                </a:lnTo>
                <a:lnTo>
                  <a:pt x="1076325" y="7143"/>
                </a:lnTo>
                <a:lnTo>
                  <a:pt x="1012031" y="0"/>
                </a:lnTo>
                <a:lnTo>
                  <a:pt x="957262" y="2381"/>
                </a:lnTo>
                <a:lnTo>
                  <a:pt x="919162" y="7143"/>
                </a:lnTo>
                <a:lnTo>
                  <a:pt x="895350" y="11906"/>
                </a:lnTo>
                <a:lnTo>
                  <a:pt x="890587" y="23812"/>
                </a:lnTo>
                <a:lnTo>
                  <a:pt x="907256" y="42862"/>
                </a:lnTo>
                <a:lnTo>
                  <a:pt x="935831" y="59531"/>
                </a:lnTo>
                <a:lnTo>
                  <a:pt x="954881" y="71437"/>
                </a:lnTo>
                <a:lnTo>
                  <a:pt x="973931" y="97631"/>
                </a:lnTo>
                <a:lnTo>
                  <a:pt x="988219" y="140493"/>
                </a:lnTo>
                <a:lnTo>
                  <a:pt x="988219" y="195262"/>
                </a:lnTo>
                <a:lnTo>
                  <a:pt x="976312" y="250031"/>
                </a:lnTo>
                <a:lnTo>
                  <a:pt x="878681" y="481012"/>
                </a:lnTo>
                <a:lnTo>
                  <a:pt x="731044" y="769143"/>
                </a:lnTo>
                <a:lnTo>
                  <a:pt x="588169" y="1021556"/>
                </a:lnTo>
                <a:lnTo>
                  <a:pt x="366712" y="1364456"/>
                </a:lnTo>
                <a:lnTo>
                  <a:pt x="147637" y="1657350"/>
                </a:lnTo>
                <a:lnTo>
                  <a:pt x="14287" y="1824037"/>
                </a:lnTo>
                <a:lnTo>
                  <a:pt x="2381" y="1852612"/>
                </a:lnTo>
                <a:lnTo>
                  <a:pt x="0" y="1869281"/>
                </a:lnTo>
                <a:lnTo>
                  <a:pt x="9525" y="1878806"/>
                </a:lnTo>
                <a:lnTo>
                  <a:pt x="42862" y="1862137"/>
                </a:lnTo>
                <a:lnTo>
                  <a:pt x="133350" y="1785937"/>
                </a:lnTo>
                <a:lnTo>
                  <a:pt x="311944" y="1616868"/>
                </a:lnTo>
                <a:lnTo>
                  <a:pt x="419100" y="1490662"/>
                </a:lnTo>
                <a:lnTo>
                  <a:pt x="578644" y="1319212"/>
                </a:lnTo>
                <a:lnTo>
                  <a:pt x="821531" y="1028700"/>
                </a:lnTo>
                <a:lnTo>
                  <a:pt x="947737" y="850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367"/>
          <p:cNvSpPr/>
          <p:nvPr/>
        </p:nvSpPr>
        <p:spPr>
          <a:xfrm>
            <a:off x="2627313" y="3646488"/>
            <a:ext cx="1797050" cy="476250"/>
          </a:xfrm>
          <a:custGeom>
            <a:avLst/>
            <a:gdLst/>
            <a:ahLst/>
            <a:cxnLst/>
            <a:rect l="l" t="t" r="r" b="b"/>
            <a:pathLst>
              <a:path w="1797844" h="476250" extrusionOk="0">
                <a:moveTo>
                  <a:pt x="790575" y="176212"/>
                </a:moveTo>
                <a:lnTo>
                  <a:pt x="945356" y="140494"/>
                </a:lnTo>
                <a:lnTo>
                  <a:pt x="1171575" y="97631"/>
                </a:lnTo>
                <a:lnTo>
                  <a:pt x="1376362" y="45244"/>
                </a:lnTo>
                <a:lnTo>
                  <a:pt x="1459706" y="19050"/>
                </a:lnTo>
                <a:lnTo>
                  <a:pt x="1497806" y="4762"/>
                </a:lnTo>
                <a:lnTo>
                  <a:pt x="1564481" y="0"/>
                </a:lnTo>
                <a:lnTo>
                  <a:pt x="1626394" y="0"/>
                </a:lnTo>
                <a:lnTo>
                  <a:pt x="1669256" y="4762"/>
                </a:lnTo>
                <a:lnTo>
                  <a:pt x="1726406" y="21431"/>
                </a:lnTo>
                <a:lnTo>
                  <a:pt x="1759744" y="38100"/>
                </a:lnTo>
                <a:lnTo>
                  <a:pt x="1785937" y="52387"/>
                </a:lnTo>
                <a:lnTo>
                  <a:pt x="1795462" y="61912"/>
                </a:lnTo>
                <a:lnTo>
                  <a:pt x="1797844" y="78581"/>
                </a:lnTo>
                <a:lnTo>
                  <a:pt x="1790700" y="102394"/>
                </a:lnTo>
                <a:lnTo>
                  <a:pt x="1771650" y="126206"/>
                </a:lnTo>
                <a:lnTo>
                  <a:pt x="1738312" y="152400"/>
                </a:lnTo>
                <a:lnTo>
                  <a:pt x="1690687" y="171450"/>
                </a:lnTo>
                <a:lnTo>
                  <a:pt x="1559719" y="197644"/>
                </a:lnTo>
                <a:lnTo>
                  <a:pt x="1219200" y="264319"/>
                </a:lnTo>
                <a:lnTo>
                  <a:pt x="900112" y="328612"/>
                </a:lnTo>
                <a:lnTo>
                  <a:pt x="714375" y="383381"/>
                </a:lnTo>
                <a:lnTo>
                  <a:pt x="438150" y="454819"/>
                </a:lnTo>
                <a:lnTo>
                  <a:pt x="326231" y="476250"/>
                </a:lnTo>
                <a:lnTo>
                  <a:pt x="309562" y="476250"/>
                </a:lnTo>
                <a:lnTo>
                  <a:pt x="285750" y="466725"/>
                </a:lnTo>
                <a:lnTo>
                  <a:pt x="228600" y="431006"/>
                </a:lnTo>
                <a:lnTo>
                  <a:pt x="161925" y="388144"/>
                </a:lnTo>
                <a:lnTo>
                  <a:pt x="80962" y="323850"/>
                </a:lnTo>
                <a:lnTo>
                  <a:pt x="16669" y="254794"/>
                </a:lnTo>
                <a:lnTo>
                  <a:pt x="0" y="230981"/>
                </a:lnTo>
                <a:lnTo>
                  <a:pt x="0" y="219075"/>
                </a:lnTo>
                <a:lnTo>
                  <a:pt x="9525" y="197644"/>
                </a:lnTo>
                <a:lnTo>
                  <a:pt x="16669" y="190500"/>
                </a:lnTo>
                <a:lnTo>
                  <a:pt x="23812" y="190500"/>
                </a:lnTo>
                <a:lnTo>
                  <a:pt x="54769" y="207169"/>
                </a:lnTo>
                <a:lnTo>
                  <a:pt x="121444" y="228600"/>
                </a:lnTo>
                <a:lnTo>
                  <a:pt x="190500" y="245269"/>
                </a:lnTo>
                <a:lnTo>
                  <a:pt x="266700" y="254794"/>
                </a:lnTo>
                <a:lnTo>
                  <a:pt x="373856" y="252412"/>
                </a:lnTo>
                <a:lnTo>
                  <a:pt x="511969" y="230981"/>
                </a:lnTo>
                <a:lnTo>
                  <a:pt x="731044" y="188119"/>
                </a:lnTo>
                <a:lnTo>
                  <a:pt x="790575" y="176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367"/>
          <p:cNvSpPr/>
          <p:nvPr/>
        </p:nvSpPr>
        <p:spPr>
          <a:xfrm>
            <a:off x="2809875" y="4352925"/>
            <a:ext cx="441325" cy="677863"/>
          </a:xfrm>
          <a:custGeom>
            <a:avLst/>
            <a:gdLst/>
            <a:ahLst/>
            <a:cxnLst/>
            <a:rect l="l" t="t" r="r" b="b"/>
            <a:pathLst>
              <a:path w="440531" h="678656" extrusionOk="0">
                <a:moveTo>
                  <a:pt x="73819" y="235744"/>
                </a:moveTo>
                <a:lnTo>
                  <a:pt x="45244" y="171450"/>
                </a:lnTo>
                <a:lnTo>
                  <a:pt x="16669" y="92869"/>
                </a:lnTo>
                <a:lnTo>
                  <a:pt x="0" y="42863"/>
                </a:lnTo>
                <a:lnTo>
                  <a:pt x="0" y="16669"/>
                </a:lnTo>
                <a:lnTo>
                  <a:pt x="7144" y="0"/>
                </a:lnTo>
                <a:lnTo>
                  <a:pt x="23813" y="0"/>
                </a:lnTo>
                <a:lnTo>
                  <a:pt x="47625" y="7144"/>
                </a:lnTo>
                <a:lnTo>
                  <a:pt x="83344" y="28575"/>
                </a:lnTo>
                <a:lnTo>
                  <a:pt x="159544" y="80963"/>
                </a:lnTo>
                <a:lnTo>
                  <a:pt x="245269" y="147638"/>
                </a:lnTo>
                <a:lnTo>
                  <a:pt x="340519" y="235744"/>
                </a:lnTo>
                <a:lnTo>
                  <a:pt x="385763" y="288131"/>
                </a:lnTo>
                <a:lnTo>
                  <a:pt x="407194" y="326231"/>
                </a:lnTo>
                <a:lnTo>
                  <a:pt x="423863" y="383381"/>
                </a:lnTo>
                <a:lnTo>
                  <a:pt x="433388" y="445294"/>
                </a:lnTo>
                <a:lnTo>
                  <a:pt x="438150" y="519113"/>
                </a:lnTo>
                <a:lnTo>
                  <a:pt x="440531" y="566738"/>
                </a:lnTo>
                <a:lnTo>
                  <a:pt x="431006" y="638175"/>
                </a:lnTo>
                <a:lnTo>
                  <a:pt x="421481" y="664369"/>
                </a:lnTo>
                <a:lnTo>
                  <a:pt x="397669" y="676275"/>
                </a:lnTo>
                <a:lnTo>
                  <a:pt x="366713" y="678656"/>
                </a:lnTo>
                <a:lnTo>
                  <a:pt x="330994" y="666750"/>
                </a:lnTo>
                <a:lnTo>
                  <a:pt x="295275" y="638175"/>
                </a:lnTo>
                <a:lnTo>
                  <a:pt x="261938" y="600075"/>
                </a:lnTo>
                <a:lnTo>
                  <a:pt x="216694" y="523875"/>
                </a:lnTo>
                <a:lnTo>
                  <a:pt x="159544" y="423863"/>
                </a:lnTo>
                <a:lnTo>
                  <a:pt x="100013" y="307181"/>
                </a:lnTo>
                <a:lnTo>
                  <a:pt x="73819" y="2357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367"/>
          <p:cNvSpPr/>
          <p:nvPr/>
        </p:nvSpPr>
        <p:spPr>
          <a:xfrm>
            <a:off x="4057650" y="4059238"/>
            <a:ext cx="495300" cy="755650"/>
          </a:xfrm>
          <a:custGeom>
            <a:avLst/>
            <a:gdLst/>
            <a:ahLst/>
            <a:cxnLst/>
            <a:rect l="l" t="t" r="r" b="b"/>
            <a:pathLst>
              <a:path w="495300" h="754857" extrusionOk="0">
                <a:moveTo>
                  <a:pt x="142875" y="340519"/>
                </a:moveTo>
                <a:lnTo>
                  <a:pt x="35719" y="626269"/>
                </a:lnTo>
                <a:lnTo>
                  <a:pt x="0" y="721519"/>
                </a:lnTo>
                <a:lnTo>
                  <a:pt x="0" y="735807"/>
                </a:lnTo>
                <a:lnTo>
                  <a:pt x="11906" y="750094"/>
                </a:lnTo>
                <a:lnTo>
                  <a:pt x="28575" y="754857"/>
                </a:lnTo>
                <a:lnTo>
                  <a:pt x="40481" y="754857"/>
                </a:lnTo>
                <a:lnTo>
                  <a:pt x="59531" y="735807"/>
                </a:lnTo>
                <a:lnTo>
                  <a:pt x="130969" y="652463"/>
                </a:lnTo>
                <a:lnTo>
                  <a:pt x="226219" y="545307"/>
                </a:lnTo>
                <a:lnTo>
                  <a:pt x="333375" y="426244"/>
                </a:lnTo>
                <a:lnTo>
                  <a:pt x="423863" y="328613"/>
                </a:lnTo>
                <a:lnTo>
                  <a:pt x="461963" y="297657"/>
                </a:lnTo>
                <a:lnTo>
                  <a:pt x="481013" y="276225"/>
                </a:lnTo>
                <a:lnTo>
                  <a:pt x="490538" y="261938"/>
                </a:lnTo>
                <a:lnTo>
                  <a:pt x="495300" y="238125"/>
                </a:lnTo>
                <a:lnTo>
                  <a:pt x="495300" y="221457"/>
                </a:lnTo>
                <a:lnTo>
                  <a:pt x="471488" y="192882"/>
                </a:lnTo>
                <a:lnTo>
                  <a:pt x="411956" y="128588"/>
                </a:lnTo>
                <a:lnTo>
                  <a:pt x="350044" y="78582"/>
                </a:lnTo>
                <a:lnTo>
                  <a:pt x="285750" y="40482"/>
                </a:lnTo>
                <a:lnTo>
                  <a:pt x="233363" y="23813"/>
                </a:lnTo>
                <a:lnTo>
                  <a:pt x="192881" y="16669"/>
                </a:lnTo>
                <a:lnTo>
                  <a:pt x="164306" y="9525"/>
                </a:lnTo>
                <a:lnTo>
                  <a:pt x="140494" y="0"/>
                </a:lnTo>
                <a:lnTo>
                  <a:pt x="123825" y="0"/>
                </a:lnTo>
                <a:lnTo>
                  <a:pt x="116681" y="7144"/>
                </a:lnTo>
                <a:lnTo>
                  <a:pt x="116681" y="23813"/>
                </a:lnTo>
                <a:lnTo>
                  <a:pt x="128588" y="59532"/>
                </a:lnTo>
                <a:lnTo>
                  <a:pt x="147638" y="83344"/>
                </a:lnTo>
                <a:lnTo>
                  <a:pt x="171450" y="119063"/>
                </a:lnTo>
                <a:lnTo>
                  <a:pt x="183356" y="152400"/>
                </a:lnTo>
                <a:lnTo>
                  <a:pt x="188119" y="185738"/>
                </a:lnTo>
                <a:lnTo>
                  <a:pt x="180975" y="235744"/>
                </a:lnTo>
                <a:lnTo>
                  <a:pt x="142875" y="3405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367"/>
          <p:cNvSpPr/>
          <p:nvPr/>
        </p:nvSpPr>
        <p:spPr>
          <a:xfrm>
            <a:off x="4700588" y="2097088"/>
            <a:ext cx="581025" cy="1397000"/>
          </a:xfrm>
          <a:custGeom>
            <a:avLst/>
            <a:gdLst/>
            <a:ahLst/>
            <a:cxnLst/>
            <a:rect l="l" t="t" r="r" b="b"/>
            <a:pathLst>
              <a:path w="581025" h="1395413" extrusionOk="0">
                <a:moveTo>
                  <a:pt x="459581" y="542925"/>
                </a:moveTo>
                <a:lnTo>
                  <a:pt x="369093" y="802482"/>
                </a:lnTo>
                <a:lnTo>
                  <a:pt x="300037" y="885825"/>
                </a:lnTo>
                <a:lnTo>
                  <a:pt x="219075" y="1062038"/>
                </a:lnTo>
                <a:lnTo>
                  <a:pt x="52387" y="1385888"/>
                </a:lnTo>
                <a:lnTo>
                  <a:pt x="40481" y="1395413"/>
                </a:lnTo>
                <a:lnTo>
                  <a:pt x="19050" y="1395413"/>
                </a:lnTo>
                <a:lnTo>
                  <a:pt x="0" y="1383507"/>
                </a:lnTo>
                <a:lnTo>
                  <a:pt x="4762" y="1357313"/>
                </a:lnTo>
                <a:lnTo>
                  <a:pt x="45243" y="1190625"/>
                </a:lnTo>
                <a:lnTo>
                  <a:pt x="88106" y="1014413"/>
                </a:lnTo>
                <a:lnTo>
                  <a:pt x="166687" y="678657"/>
                </a:lnTo>
                <a:lnTo>
                  <a:pt x="207168" y="490538"/>
                </a:lnTo>
                <a:lnTo>
                  <a:pt x="226218" y="388144"/>
                </a:lnTo>
                <a:lnTo>
                  <a:pt x="242887" y="309563"/>
                </a:lnTo>
                <a:lnTo>
                  <a:pt x="247650" y="278607"/>
                </a:lnTo>
                <a:lnTo>
                  <a:pt x="245268" y="247650"/>
                </a:lnTo>
                <a:lnTo>
                  <a:pt x="235743" y="207169"/>
                </a:lnTo>
                <a:lnTo>
                  <a:pt x="214312" y="166688"/>
                </a:lnTo>
                <a:lnTo>
                  <a:pt x="180975" y="126207"/>
                </a:lnTo>
                <a:lnTo>
                  <a:pt x="128587" y="85725"/>
                </a:lnTo>
                <a:lnTo>
                  <a:pt x="97631" y="66675"/>
                </a:lnTo>
                <a:lnTo>
                  <a:pt x="78581" y="45244"/>
                </a:lnTo>
                <a:lnTo>
                  <a:pt x="73818" y="30957"/>
                </a:lnTo>
                <a:lnTo>
                  <a:pt x="73818" y="16669"/>
                </a:lnTo>
                <a:lnTo>
                  <a:pt x="80962" y="7144"/>
                </a:lnTo>
                <a:lnTo>
                  <a:pt x="107156" y="0"/>
                </a:lnTo>
                <a:lnTo>
                  <a:pt x="147637" y="0"/>
                </a:lnTo>
                <a:lnTo>
                  <a:pt x="221456" y="9525"/>
                </a:lnTo>
                <a:lnTo>
                  <a:pt x="259556" y="19050"/>
                </a:lnTo>
                <a:lnTo>
                  <a:pt x="354806" y="61913"/>
                </a:lnTo>
                <a:lnTo>
                  <a:pt x="466725" y="114300"/>
                </a:lnTo>
                <a:lnTo>
                  <a:pt x="538162" y="152400"/>
                </a:lnTo>
                <a:lnTo>
                  <a:pt x="559593" y="166688"/>
                </a:lnTo>
                <a:lnTo>
                  <a:pt x="569118" y="178594"/>
                </a:lnTo>
                <a:lnTo>
                  <a:pt x="576262" y="190500"/>
                </a:lnTo>
                <a:lnTo>
                  <a:pt x="581025" y="204788"/>
                </a:lnTo>
                <a:lnTo>
                  <a:pt x="581025" y="226219"/>
                </a:lnTo>
                <a:lnTo>
                  <a:pt x="564356" y="252413"/>
                </a:lnTo>
                <a:lnTo>
                  <a:pt x="526256" y="352425"/>
                </a:lnTo>
                <a:lnTo>
                  <a:pt x="459581" y="542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367"/>
          <p:cNvSpPr/>
          <p:nvPr/>
        </p:nvSpPr>
        <p:spPr>
          <a:xfrm>
            <a:off x="4660900" y="3563938"/>
            <a:ext cx="2444750" cy="493712"/>
          </a:xfrm>
          <a:custGeom>
            <a:avLst/>
            <a:gdLst/>
            <a:ahLst/>
            <a:cxnLst/>
            <a:rect l="l" t="t" r="r" b="b"/>
            <a:pathLst>
              <a:path w="2445544" h="492919" extrusionOk="0">
                <a:moveTo>
                  <a:pt x="1376363" y="138113"/>
                </a:moveTo>
                <a:lnTo>
                  <a:pt x="1683544" y="107157"/>
                </a:lnTo>
                <a:lnTo>
                  <a:pt x="1838325" y="90488"/>
                </a:lnTo>
                <a:lnTo>
                  <a:pt x="1890713" y="73819"/>
                </a:lnTo>
                <a:lnTo>
                  <a:pt x="1985963" y="38100"/>
                </a:lnTo>
                <a:lnTo>
                  <a:pt x="2057400" y="4763"/>
                </a:lnTo>
                <a:lnTo>
                  <a:pt x="2071688" y="0"/>
                </a:lnTo>
                <a:lnTo>
                  <a:pt x="2090738" y="2382"/>
                </a:lnTo>
                <a:lnTo>
                  <a:pt x="2152650" y="21432"/>
                </a:lnTo>
                <a:lnTo>
                  <a:pt x="2235994" y="50007"/>
                </a:lnTo>
                <a:lnTo>
                  <a:pt x="2316957" y="88107"/>
                </a:lnTo>
                <a:lnTo>
                  <a:pt x="2395538" y="133350"/>
                </a:lnTo>
                <a:lnTo>
                  <a:pt x="2426494" y="152400"/>
                </a:lnTo>
                <a:lnTo>
                  <a:pt x="2433638" y="159544"/>
                </a:lnTo>
                <a:lnTo>
                  <a:pt x="2440782" y="178594"/>
                </a:lnTo>
                <a:lnTo>
                  <a:pt x="2445544" y="200025"/>
                </a:lnTo>
                <a:lnTo>
                  <a:pt x="2445544" y="219075"/>
                </a:lnTo>
                <a:lnTo>
                  <a:pt x="2431257" y="245269"/>
                </a:lnTo>
                <a:lnTo>
                  <a:pt x="2407444" y="261938"/>
                </a:lnTo>
                <a:lnTo>
                  <a:pt x="2371725" y="266700"/>
                </a:lnTo>
                <a:lnTo>
                  <a:pt x="2240757" y="266700"/>
                </a:lnTo>
                <a:lnTo>
                  <a:pt x="1990725" y="269082"/>
                </a:lnTo>
                <a:lnTo>
                  <a:pt x="1719263" y="285750"/>
                </a:lnTo>
                <a:lnTo>
                  <a:pt x="1354932" y="311944"/>
                </a:lnTo>
                <a:lnTo>
                  <a:pt x="1083469" y="335757"/>
                </a:lnTo>
                <a:lnTo>
                  <a:pt x="690563" y="409575"/>
                </a:lnTo>
                <a:lnTo>
                  <a:pt x="461963" y="461963"/>
                </a:lnTo>
                <a:lnTo>
                  <a:pt x="338138" y="490538"/>
                </a:lnTo>
                <a:lnTo>
                  <a:pt x="314325" y="492919"/>
                </a:lnTo>
                <a:lnTo>
                  <a:pt x="266700" y="481013"/>
                </a:lnTo>
                <a:lnTo>
                  <a:pt x="219075" y="464344"/>
                </a:lnTo>
                <a:lnTo>
                  <a:pt x="171450" y="440532"/>
                </a:lnTo>
                <a:lnTo>
                  <a:pt x="130969" y="411957"/>
                </a:lnTo>
                <a:lnTo>
                  <a:pt x="97632" y="383382"/>
                </a:lnTo>
                <a:lnTo>
                  <a:pt x="69057" y="352425"/>
                </a:lnTo>
                <a:lnTo>
                  <a:pt x="35719" y="314325"/>
                </a:lnTo>
                <a:lnTo>
                  <a:pt x="14288" y="285750"/>
                </a:lnTo>
                <a:lnTo>
                  <a:pt x="0" y="257175"/>
                </a:lnTo>
                <a:lnTo>
                  <a:pt x="0" y="242888"/>
                </a:lnTo>
                <a:lnTo>
                  <a:pt x="2382" y="230982"/>
                </a:lnTo>
                <a:lnTo>
                  <a:pt x="16669" y="230982"/>
                </a:lnTo>
                <a:lnTo>
                  <a:pt x="42863" y="247650"/>
                </a:lnTo>
                <a:lnTo>
                  <a:pt x="102394" y="269082"/>
                </a:lnTo>
                <a:lnTo>
                  <a:pt x="171450" y="285750"/>
                </a:lnTo>
                <a:lnTo>
                  <a:pt x="261938" y="292894"/>
                </a:lnTo>
                <a:lnTo>
                  <a:pt x="411957" y="283369"/>
                </a:lnTo>
                <a:lnTo>
                  <a:pt x="623888" y="250032"/>
                </a:lnTo>
                <a:lnTo>
                  <a:pt x="914400" y="197644"/>
                </a:lnTo>
                <a:lnTo>
                  <a:pt x="1116807" y="157163"/>
                </a:lnTo>
                <a:lnTo>
                  <a:pt x="1285875" y="147638"/>
                </a:lnTo>
                <a:lnTo>
                  <a:pt x="1376363" y="138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1" name="Google Shape;4041;p367"/>
          <p:cNvSpPr/>
          <p:nvPr/>
        </p:nvSpPr>
        <p:spPr>
          <a:xfrm>
            <a:off x="3733800" y="2008188"/>
            <a:ext cx="857250" cy="687387"/>
          </a:xfrm>
          <a:custGeom>
            <a:avLst/>
            <a:gdLst/>
            <a:ahLst/>
            <a:cxnLst/>
            <a:rect l="l" t="t" r="r" b="b"/>
            <a:pathLst>
              <a:path w="857250" h="688181" extrusionOk="0">
                <a:moveTo>
                  <a:pt x="483394" y="185737"/>
                </a:moveTo>
                <a:lnTo>
                  <a:pt x="623888" y="240506"/>
                </a:lnTo>
                <a:lnTo>
                  <a:pt x="671513" y="259556"/>
                </a:lnTo>
                <a:lnTo>
                  <a:pt x="688181" y="271462"/>
                </a:lnTo>
                <a:lnTo>
                  <a:pt x="711994" y="304800"/>
                </a:lnTo>
                <a:lnTo>
                  <a:pt x="797719" y="426244"/>
                </a:lnTo>
                <a:lnTo>
                  <a:pt x="850106" y="516731"/>
                </a:lnTo>
                <a:lnTo>
                  <a:pt x="857250" y="545306"/>
                </a:lnTo>
                <a:lnTo>
                  <a:pt x="857250" y="611981"/>
                </a:lnTo>
                <a:lnTo>
                  <a:pt x="850106" y="645319"/>
                </a:lnTo>
                <a:lnTo>
                  <a:pt x="835819" y="666750"/>
                </a:lnTo>
                <a:lnTo>
                  <a:pt x="816769" y="683419"/>
                </a:lnTo>
                <a:lnTo>
                  <a:pt x="788194" y="688181"/>
                </a:lnTo>
                <a:lnTo>
                  <a:pt x="757238" y="685800"/>
                </a:lnTo>
                <a:lnTo>
                  <a:pt x="721519" y="673894"/>
                </a:lnTo>
                <a:lnTo>
                  <a:pt x="669131" y="645319"/>
                </a:lnTo>
                <a:lnTo>
                  <a:pt x="607219" y="607219"/>
                </a:lnTo>
                <a:lnTo>
                  <a:pt x="497681" y="523875"/>
                </a:lnTo>
                <a:lnTo>
                  <a:pt x="376238" y="419100"/>
                </a:lnTo>
                <a:lnTo>
                  <a:pt x="269081" y="316706"/>
                </a:lnTo>
                <a:lnTo>
                  <a:pt x="150019" y="192881"/>
                </a:lnTo>
                <a:lnTo>
                  <a:pt x="35719" y="66675"/>
                </a:lnTo>
                <a:lnTo>
                  <a:pt x="0" y="0"/>
                </a:lnTo>
                <a:lnTo>
                  <a:pt x="78581" y="21431"/>
                </a:lnTo>
                <a:lnTo>
                  <a:pt x="242888" y="88106"/>
                </a:lnTo>
                <a:lnTo>
                  <a:pt x="483394" y="1857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2" name="Google Shape;4042;p367"/>
          <p:cNvSpPr/>
          <p:nvPr/>
        </p:nvSpPr>
        <p:spPr>
          <a:xfrm>
            <a:off x="2909888" y="2894013"/>
            <a:ext cx="1490662" cy="422275"/>
          </a:xfrm>
          <a:custGeom>
            <a:avLst/>
            <a:gdLst/>
            <a:ahLst/>
            <a:cxnLst/>
            <a:rect l="l" t="t" r="r" b="b"/>
            <a:pathLst>
              <a:path w="1490662" h="423862" extrusionOk="0">
                <a:moveTo>
                  <a:pt x="928687" y="302419"/>
                </a:moveTo>
                <a:lnTo>
                  <a:pt x="797718" y="338137"/>
                </a:lnTo>
                <a:lnTo>
                  <a:pt x="552450" y="388144"/>
                </a:lnTo>
                <a:lnTo>
                  <a:pt x="421481" y="411956"/>
                </a:lnTo>
                <a:lnTo>
                  <a:pt x="352425" y="423862"/>
                </a:lnTo>
                <a:lnTo>
                  <a:pt x="330993" y="423862"/>
                </a:lnTo>
                <a:lnTo>
                  <a:pt x="295275" y="409575"/>
                </a:lnTo>
                <a:lnTo>
                  <a:pt x="228600" y="373856"/>
                </a:lnTo>
                <a:lnTo>
                  <a:pt x="192881" y="347662"/>
                </a:lnTo>
                <a:lnTo>
                  <a:pt x="154781" y="316706"/>
                </a:lnTo>
                <a:lnTo>
                  <a:pt x="121443" y="300037"/>
                </a:lnTo>
                <a:lnTo>
                  <a:pt x="97631" y="292894"/>
                </a:lnTo>
                <a:lnTo>
                  <a:pt x="73818" y="290512"/>
                </a:lnTo>
                <a:lnTo>
                  <a:pt x="42862" y="288131"/>
                </a:lnTo>
                <a:lnTo>
                  <a:pt x="0" y="286027"/>
                </a:lnTo>
                <a:lnTo>
                  <a:pt x="71437" y="199980"/>
                </a:lnTo>
                <a:lnTo>
                  <a:pt x="88106" y="207169"/>
                </a:lnTo>
                <a:lnTo>
                  <a:pt x="126206" y="228600"/>
                </a:lnTo>
                <a:lnTo>
                  <a:pt x="176212" y="242887"/>
                </a:lnTo>
                <a:lnTo>
                  <a:pt x="238125" y="247650"/>
                </a:lnTo>
                <a:lnTo>
                  <a:pt x="326231" y="245269"/>
                </a:lnTo>
                <a:lnTo>
                  <a:pt x="461962" y="226219"/>
                </a:lnTo>
                <a:lnTo>
                  <a:pt x="626268" y="195262"/>
                </a:lnTo>
                <a:lnTo>
                  <a:pt x="764381" y="161925"/>
                </a:lnTo>
                <a:lnTo>
                  <a:pt x="914400" y="111919"/>
                </a:lnTo>
                <a:lnTo>
                  <a:pt x="1019175" y="71437"/>
                </a:lnTo>
                <a:lnTo>
                  <a:pt x="1104900" y="23812"/>
                </a:lnTo>
                <a:lnTo>
                  <a:pt x="1138237" y="2381"/>
                </a:lnTo>
                <a:lnTo>
                  <a:pt x="1159668" y="0"/>
                </a:lnTo>
                <a:lnTo>
                  <a:pt x="1202531" y="2381"/>
                </a:lnTo>
                <a:lnTo>
                  <a:pt x="1307306" y="11906"/>
                </a:lnTo>
                <a:lnTo>
                  <a:pt x="1369218" y="21431"/>
                </a:lnTo>
                <a:lnTo>
                  <a:pt x="1423987" y="33337"/>
                </a:lnTo>
                <a:lnTo>
                  <a:pt x="1459706" y="52387"/>
                </a:lnTo>
                <a:lnTo>
                  <a:pt x="1476375" y="64294"/>
                </a:lnTo>
                <a:lnTo>
                  <a:pt x="1490662" y="80962"/>
                </a:lnTo>
                <a:lnTo>
                  <a:pt x="1488281" y="95250"/>
                </a:lnTo>
                <a:lnTo>
                  <a:pt x="1481137" y="114300"/>
                </a:lnTo>
                <a:lnTo>
                  <a:pt x="1464468" y="133350"/>
                </a:lnTo>
                <a:lnTo>
                  <a:pt x="1412081" y="171450"/>
                </a:lnTo>
                <a:lnTo>
                  <a:pt x="1352550" y="190500"/>
                </a:lnTo>
                <a:lnTo>
                  <a:pt x="1119187" y="252412"/>
                </a:lnTo>
                <a:lnTo>
                  <a:pt x="928687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3" name="Google Shape;4043;p367"/>
          <p:cNvSpPr/>
          <p:nvPr/>
        </p:nvSpPr>
        <p:spPr>
          <a:xfrm>
            <a:off x="3463925" y="3213100"/>
            <a:ext cx="396875" cy="2111375"/>
          </a:xfrm>
          <a:custGeom>
            <a:avLst/>
            <a:gdLst/>
            <a:ahLst/>
            <a:cxnLst/>
            <a:rect l="l" t="t" r="r" b="b"/>
            <a:pathLst>
              <a:path w="396875" h="2111375" extrusionOk="0">
                <a:moveTo>
                  <a:pt x="95250" y="415925"/>
                </a:moveTo>
                <a:cubicBezTo>
                  <a:pt x="96308" y="335492"/>
                  <a:pt x="97367" y="255058"/>
                  <a:pt x="98425" y="174625"/>
                </a:cubicBezTo>
                <a:lnTo>
                  <a:pt x="95250" y="146050"/>
                </a:lnTo>
                <a:lnTo>
                  <a:pt x="85725" y="114300"/>
                </a:lnTo>
                <a:lnTo>
                  <a:pt x="69850" y="85725"/>
                </a:lnTo>
                <a:lnTo>
                  <a:pt x="57150" y="69850"/>
                </a:lnTo>
                <a:lnTo>
                  <a:pt x="28575" y="38100"/>
                </a:lnTo>
                <a:lnTo>
                  <a:pt x="0" y="0"/>
                </a:lnTo>
                <a:lnTo>
                  <a:pt x="250825" y="3175"/>
                </a:lnTo>
                <a:lnTo>
                  <a:pt x="295275" y="50800"/>
                </a:lnTo>
                <a:lnTo>
                  <a:pt x="339725" y="98425"/>
                </a:lnTo>
                <a:lnTo>
                  <a:pt x="374650" y="130175"/>
                </a:lnTo>
                <a:lnTo>
                  <a:pt x="390525" y="149225"/>
                </a:lnTo>
                <a:lnTo>
                  <a:pt x="393700" y="158750"/>
                </a:lnTo>
                <a:lnTo>
                  <a:pt x="396875" y="180975"/>
                </a:lnTo>
                <a:lnTo>
                  <a:pt x="393700" y="222250"/>
                </a:lnTo>
                <a:lnTo>
                  <a:pt x="381000" y="269875"/>
                </a:lnTo>
                <a:lnTo>
                  <a:pt x="361950" y="311150"/>
                </a:lnTo>
                <a:lnTo>
                  <a:pt x="333375" y="460375"/>
                </a:lnTo>
                <a:lnTo>
                  <a:pt x="314325" y="568325"/>
                </a:lnTo>
                <a:lnTo>
                  <a:pt x="320675" y="708025"/>
                </a:lnTo>
                <a:lnTo>
                  <a:pt x="298450" y="1152525"/>
                </a:lnTo>
                <a:lnTo>
                  <a:pt x="276225" y="1806575"/>
                </a:lnTo>
                <a:lnTo>
                  <a:pt x="276225" y="1987550"/>
                </a:lnTo>
                <a:lnTo>
                  <a:pt x="171450" y="2111375"/>
                </a:lnTo>
                <a:lnTo>
                  <a:pt x="76200" y="2044700"/>
                </a:lnTo>
                <a:lnTo>
                  <a:pt x="76200" y="1749425"/>
                </a:lnTo>
                <a:lnTo>
                  <a:pt x="85725" y="1387475"/>
                </a:lnTo>
                <a:lnTo>
                  <a:pt x="95250" y="1098550"/>
                </a:lnTo>
                <a:cubicBezTo>
                  <a:pt x="96308" y="980017"/>
                  <a:pt x="97367" y="861483"/>
                  <a:pt x="98425" y="742950"/>
                </a:cubicBezTo>
                <a:cubicBezTo>
                  <a:pt x="97367" y="637117"/>
                  <a:pt x="96308" y="531283"/>
                  <a:pt x="95250" y="415925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4" name="Google Shape;4044;p367"/>
          <p:cNvSpPr/>
          <p:nvPr/>
        </p:nvSpPr>
        <p:spPr>
          <a:xfrm>
            <a:off x="2513013" y="4954588"/>
            <a:ext cx="2028825" cy="760412"/>
          </a:xfrm>
          <a:custGeom>
            <a:avLst/>
            <a:gdLst/>
            <a:ahLst/>
            <a:cxnLst/>
            <a:rect l="l" t="t" r="r" b="b"/>
            <a:pathLst>
              <a:path w="2028825" h="759619" extrusionOk="0">
                <a:moveTo>
                  <a:pt x="909637" y="314325"/>
                </a:moveTo>
                <a:lnTo>
                  <a:pt x="1050131" y="278607"/>
                </a:lnTo>
                <a:lnTo>
                  <a:pt x="1223962" y="219075"/>
                </a:lnTo>
                <a:lnTo>
                  <a:pt x="1766887" y="69057"/>
                </a:lnTo>
                <a:lnTo>
                  <a:pt x="1983581" y="7144"/>
                </a:lnTo>
                <a:lnTo>
                  <a:pt x="2007394" y="0"/>
                </a:lnTo>
                <a:lnTo>
                  <a:pt x="2024062" y="0"/>
                </a:lnTo>
                <a:lnTo>
                  <a:pt x="2028825" y="4763"/>
                </a:lnTo>
                <a:lnTo>
                  <a:pt x="2028825" y="19050"/>
                </a:lnTo>
                <a:lnTo>
                  <a:pt x="2005012" y="61913"/>
                </a:lnTo>
                <a:lnTo>
                  <a:pt x="1985962" y="83344"/>
                </a:lnTo>
                <a:lnTo>
                  <a:pt x="1921669" y="109538"/>
                </a:lnTo>
                <a:lnTo>
                  <a:pt x="1676400" y="207169"/>
                </a:lnTo>
                <a:lnTo>
                  <a:pt x="1481137" y="283369"/>
                </a:lnTo>
                <a:lnTo>
                  <a:pt x="1183481" y="407194"/>
                </a:lnTo>
                <a:lnTo>
                  <a:pt x="823912" y="559594"/>
                </a:lnTo>
                <a:lnTo>
                  <a:pt x="602456" y="650082"/>
                </a:lnTo>
                <a:lnTo>
                  <a:pt x="411956" y="735807"/>
                </a:lnTo>
                <a:lnTo>
                  <a:pt x="383381" y="752475"/>
                </a:lnTo>
                <a:lnTo>
                  <a:pt x="361950" y="759619"/>
                </a:lnTo>
                <a:lnTo>
                  <a:pt x="333375" y="759619"/>
                </a:lnTo>
                <a:lnTo>
                  <a:pt x="285750" y="747713"/>
                </a:lnTo>
                <a:lnTo>
                  <a:pt x="235744" y="721519"/>
                </a:lnTo>
                <a:lnTo>
                  <a:pt x="197644" y="690563"/>
                </a:lnTo>
                <a:lnTo>
                  <a:pt x="150019" y="640557"/>
                </a:lnTo>
                <a:lnTo>
                  <a:pt x="90487" y="552450"/>
                </a:lnTo>
                <a:lnTo>
                  <a:pt x="33337" y="457200"/>
                </a:lnTo>
                <a:lnTo>
                  <a:pt x="9525" y="411957"/>
                </a:lnTo>
                <a:lnTo>
                  <a:pt x="0" y="395288"/>
                </a:lnTo>
                <a:lnTo>
                  <a:pt x="0" y="376238"/>
                </a:lnTo>
                <a:lnTo>
                  <a:pt x="4762" y="342900"/>
                </a:lnTo>
                <a:lnTo>
                  <a:pt x="11906" y="333375"/>
                </a:lnTo>
                <a:lnTo>
                  <a:pt x="23812" y="326232"/>
                </a:lnTo>
                <a:lnTo>
                  <a:pt x="52387" y="340519"/>
                </a:lnTo>
                <a:lnTo>
                  <a:pt x="92869" y="364332"/>
                </a:lnTo>
                <a:lnTo>
                  <a:pt x="169069" y="397669"/>
                </a:lnTo>
                <a:lnTo>
                  <a:pt x="247650" y="426244"/>
                </a:lnTo>
                <a:lnTo>
                  <a:pt x="326231" y="442913"/>
                </a:lnTo>
                <a:lnTo>
                  <a:pt x="388144" y="442913"/>
                </a:lnTo>
                <a:lnTo>
                  <a:pt x="569119" y="400050"/>
                </a:lnTo>
                <a:lnTo>
                  <a:pt x="909637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5" name="Google Shape;4045;p367"/>
          <p:cNvSpPr/>
          <p:nvPr/>
        </p:nvSpPr>
        <p:spPr>
          <a:xfrm>
            <a:off x="4962525" y="2627313"/>
            <a:ext cx="1770063" cy="458787"/>
          </a:xfrm>
          <a:custGeom>
            <a:avLst/>
            <a:gdLst/>
            <a:ahLst/>
            <a:cxnLst/>
            <a:rect l="l" t="t" r="r" b="b"/>
            <a:pathLst>
              <a:path w="1769269" h="459581" extrusionOk="0">
                <a:moveTo>
                  <a:pt x="531019" y="245269"/>
                </a:moveTo>
                <a:lnTo>
                  <a:pt x="392906" y="269081"/>
                </a:lnTo>
                <a:lnTo>
                  <a:pt x="297656" y="280987"/>
                </a:lnTo>
                <a:lnTo>
                  <a:pt x="207169" y="288131"/>
                </a:lnTo>
                <a:lnTo>
                  <a:pt x="157163" y="292894"/>
                </a:lnTo>
                <a:lnTo>
                  <a:pt x="140494" y="292894"/>
                </a:lnTo>
                <a:lnTo>
                  <a:pt x="128588" y="273844"/>
                </a:lnTo>
                <a:lnTo>
                  <a:pt x="109538" y="233362"/>
                </a:lnTo>
                <a:lnTo>
                  <a:pt x="80963" y="219075"/>
                </a:lnTo>
                <a:lnTo>
                  <a:pt x="0" y="369094"/>
                </a:lnTo>
                <a:lnTo>
                  <a:pt x="50006" y="400050"/>
                </a:lnTo>
                <a:lnTo>
                  <a:pt x="71438" y="414337"/>
                </a:lnTo>
                <a:lnTo>
                  <a:pt x="90488" y="423862"/>
                </a:lnTo>
                <a:lnTo>
                  <a:pt x="121444" y="435769"/>
                </a:lnTo>
                <a:lnTo>
                  <a:pt x="157163" y="442912"/>
                </a:lnTo>
                <a:lnTo>
                  <a:pt x="185738" y="445294"/>
                </a:lnTo>
                <a:lnTo>
                  <a:pt x="219075" y="447675"/>
                </a:lnTo>
                <a:lnTo>
                  <a:pt x="247650" y="452437"/>
                </a:lnTo>
                <a:lnTo>
                  <a:pt x="276225" y="459581"/>
                </a:lnTo>
                <a:lnTo>
                  <a:pt x="316706" y="459581"/>
                </a:lnTo>
                <a:lnTo>
                  <a:pt x="371475" y="450056"/>
                </a:lnTo>
                <a:lnTo>
                  <a:pt x="473869" y="428625"/>
                </a:lnTo>
                <a:lnTo>
                  <a:pt x="545306" y="414337"/>
                </a:lnTo>
                <a:lnTo>
                  <a:pt x="657225" y="397669"/>
                </a:lnTo>
                <a:lnTo>
                  <a:pt x="857250" y="357187"/>
                </a:lnTo>
                <a:lnTo>
                  <a:pt x="1004888" y="338137"/>
                </a:lnTo>
                <a:lnTo>
                  <a:pt x="1190625" y="314325"/>
                </a:lnTo>
                <a:lnTo>
                  <a:pt x="1409700" y="278606"/>
                </a:lnTo>
                <a:lnTo>
                  <a:pt x="1554956" y="250031"/>
                </a:lnTo>
                <a:lnTo>
                  <a:pt x="1652588" y="223837"/>
                </a:lnTo>
                <a:lnTo>
                  <a:pt x="1700213" y="209550"/>
                </a:lnTo>
                <a:lnTo>
                  <a:pt x="1735931" y="192881"/>
                </a:lnTo>
                <a:lnTo>
                  <a:pt x="1757363" y="178594"/>
                </a:lnTo>
                <a:lnTo>
                  <a:pt x="1766888" y="161925"/>
                </a:lnTo>
                <a:lnTo>
                  <a:pt x="1769269" y="142875"/>
                </a:lnTo>
                <a:lnTo>
                  <a:pt x="1764506" y="114300"/>
                </a:lnTo>
                <a:lnTo>
                  <a:pt x="1743075" y="80962"/>
                </a:lnTo>
                <a:lnTo>
                  <a:pt x="1719263" y="59531"/>
                </a:lnTo>
                <a:lnTo>
                  <a:pt x="1647825" y="38100"/>
                </a:lnTo>
                <a:lnTo>
                  <a:pt x="1547813" y="11906"/>
                </a:lnTo>
                <a:lnTo>
                  <a:pt x="1490663" y="0"/>
                </a:lnTo>
                <a:lnTo>
                  <a:pt x="1469231" y="4762"/>
                </a:lnTo>
                <a:lnTo>
                  <a:pt x="1412081" y="30956"/>
                </a:lnTo>
                <a:lnTo>
                  <a:pt x="1273969" y="92869"/>
                </a:lnTo>
                <a:lnTo>
                  <a:pt x="1181100" y="111919"/>
                </a:lnTo>
                <a:lnTo>
                  <a:pt x="909638" y="171450"/>
                </a:lnTo>
                <a:lnTo>
                  <a:pt x="597694" y="230981"/>
                </a:lnTo>
                <a:lnTo>
                  <a:pt x="531019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6" name="Google Shape;4046;p367"/>
          <p:cNvSpPr/>
          <p:nvPr/>
        </p:nvSpPr>
        <p:spPr>
          <a:xfrm rot="-5400000">
            <a:off x="2846387" y="2792413"/>
            <a:ext cx="4346575" cy="1828800"/>
          </a:xfrm>
          <a:custGeom>
            <a:avLst/>
            <a:gdLst/>
            <a:ahLst/>
            <a:cxnLst/>
            <a:rect l="l" t="t" r="r" b="b"/>
            <a:pathLst>
              <a:path w="4346048" h="1828800" extrusionOk="0">
                <a:moveTo>
                  <a:pt x="2231278" y="1461628"/>
                </a:moveTo>
                <a:lnTo>
                  <a:pt x="2358376" y="1472220"/>
                </a:lnTo>
                <a:lnTo>
                  <a:pt x="2527840" y="1482811"/>
                </a:lnTo>
                <a:lnTo>
                  <a:pt x="2714956" y="1489872"/>
                </a:lnTo>
                <a:lnTo>
                  <a:pt x="2859707" y="1489872"/>
                </a:lnTo>
                <a:lnTo>
                  <a:pt x="3191574" y="1489872"/>
                </a:lnTo>
                <a:lnTo>
                  <a:pt x="3541094" y="1489872"/>
                </a:lnTo>
                <a:lnTo>
                  <a:pt x="3929449" y="1489872"/>
                </a:lnTo>
                <a:lnTo>
                  <a:pt x="4007120" y="1486342"/>
                </a:lnTo>
                <a:lnTo>
                  <a:pt x="4070669" y="1472220"/>
                </a:lnTo>
                <a:lnTo>
                  <a:pt x="4123627" y="1451037"/>
                </a:lnTo>
                <a:lnTo>
                  <a:pt x="4162462" y="1429854"/>
                </a:lnTo>
                <a:lnTo>
                  <a:pt x="4197767" y="1401610"/>
                </a:lnTo>
                <a:lnTo>
                  <a:pt x="4226011" y="1359244"/>
                </a:lnTo>
                <a:lnTo>
                  <a:pt x="4247194" y="1313347"/>
                </a:lnTo>
                <a:lnTo>
                  <a:pt x="4268377" y="1288634"/>
                </a:lnTo>
                <a:lnTo>
                  <a:pt x="4293091" y="1274512"/>
                </a:lnTo>
                <a:lnTo>
                  <a:pt x="4303682" y="1274512"/>
                </a:lnTo>
                <a:lnTo>
                  <a:pt x="4317804" y="1281573"/>
                </a:lnTo>
                <a:lnTo>
                  <a:pt x="4331926" y="1302756"/>
                </a:lnTo>
                <a:lnTo>
                  <a:pt x="4338987" y="1323939"/>
                </a:lnTo>
                <a:lnTo>
                  <a:pt x="4346048" y="1359244"/>
                </a:lnTo>
                <a:lnTo>
                  <a:pt x="4346048" y="1380427"/>
                </a:lnTo>
                <a:lnTo>
                  <a:pt x="4335457" y="1443976"/>
                </a:lnTo>
                <a:lnTo>
                  <a:pt x="4307213" y="1539299"/>
                </a:lnTo>
                <a:lnTo>
                  <a:pt x="4271908" y="1631092"/>
                </a:lnTo>
                <a:lnTo>
                  <a:pt x="4208359" y="1747599"/>
                </a:lnTo>
                <a:lnTo>
                  <a:pt x="4165993" y="1807617"/>
                </a:lnTo>
                <a:lnTo>
                  <a:pt x="4148340" y="1821739"/>
                </a:lnTo>
                <a:lnTo>
                  <a:pt x="4123627" y="1828800"/>
                </a:lnTo>
                <a:lnTo>
                  <a:pt x="4091852" y="1825270"/>
                </a:lnTo>
                <a:lnTo>
                  <a:pt x="4063608" y="1804087"/>
                </a:lnTo>
                <a:lnTo>
                  <a:pt x="4042425" y="1782904"/>
                </a:lnTo>
                <a:lnTo>
                  <a:pt x="3968285" y="1761721"/>
                </a:lnTo>
                <a:lnTo>
                  <a:pt x="3791759" y="1737007"/>
                </a:lnTo>
                <a:lnTo>
                  <a:pt x="3230410" y="1733477"/>
                </a:lnTo>
                <a:lnTo>
                  <a:pt x="3043293" y="1737007"/>
                </a:lnTo>
                <a:lnTo>
                  <a:pt x="2845585" y="1737007"/>
                </a:lnTo>
                <a:lnTo>
                  <a:pt x="2545492" y="1729946"/>
                </a:lnTo>
                <a:lnTo>
                  <a:pt x="2248930" y="1705233"/>
                </a:lnTo>
                <a:lnTo>
                  <a:pt x="2093588" y="1680519"/>
                </a:lnTo>
                <a:lnTo>
                  <a:pt x="1800556" y="1638153"/>
                </a:lnTo>
                <a:lnTo>
                  <a:pt x="1669928" y="1595787"/>
                </a:lnTo>
                <a:lnTo>
                  <a:pt x="1535769" y="1546360"/>
                </a:lnTo>
                <a:lnTo>
                  <a:pt x="1355713" y="1468689"/>
                </a:lnTo>
                <a:lnTo>
                  <a:pt x="1186249" y="1383957"/>
                </a:lnTo>
                <a:lnTo>
                  <a:pt x="1055620" y="1309817"/>
                </a:lnTo>
                <a:lnTo>
                  <a:pt x="928522" y="1228615"/>
                </a:lnTo>
                <a:lnTo>
                  <a:pt x="812016" y="1140352"/>
                </a:lnTo>
                <a:lnTo>
                  <a:pt x="744936" y="1083864"/>
                </a:lnTo>
                <a:lnTo>
                  <a:pt x="642552" y="988541"/>
                </a:lnTo>
                <a:lnTo>
                  <a:pt x="561350" y="903809"/>
                </a:lnTo>
                <a:lnTo>
                  <a:pt x="466027" y="787302"/>
                </a:lnTo>
                <a:lnTo>
                  <a:pt x="363642" y="649613"/>
                </a:lnTo>
                <a:lnTo>
                  <a:pt x="261257" y="497801"/>
                </a:lnTo>
                <a:lnTo>
                  <a:pt x="155342" y="328337"/>
                </a:lnTo>
                <a:lnTo>
                  <a:pt x="45897" y="137690"/>
                </a:lnTo>
                <a:lnTo>
                  <a:pt x="7061" y="49427"/>
                </a:lnTo>
                <a:lnTo>
                  <a:pt x="0" y="21183"/>
                </a:lnTo>
                <a:lnTo>
                  <a:pt x="7061" y="3531"/>
                </a:lnTo>
                <a:lnTo>
                  <a:pt x="14122" y="0"/>
                </a:lnTo>
                <a:lnTo>
                  <a:pt x="35305" y="3531"/>
                </a:lnTo>
                <a:lnTo>
                  <a:pt x="52958" y="10592"/>
                </a:lnTo>
                <a:lnTo>
                  <a:pt x="67080" y="28244"/>
                </a:lnTo>
                <a:lnTo>
                  <a:pt x="116507" y="98854"/>
                </a:lnTo>
                <a:lnTo>
                  <a:pt x="197708" y="215361"/>
                </a:lnTo>
                <a:lnTo>
                  <a:pt x="271849" y="310685"/>
                </a:lnTo>
                <a:lnTo>
                  <a:pt x="345990" y="409539"/>
                </a:lnTo>
                <a:lnTo>
                  <a:pt x="451905" y="536637"/>
                </a:lnTo>
                <a:lnTo>
                  <a:pt x="564881" y="653143"/>
                </a:lnTo>
                <a:lnTo>
                  <a:pt x="670796" y="755528"/>
                </a:lnTo>
                <a:lnTo>
                  <a:pt x="773180" y="850851"/>
                </a:lnTo>
                <a:lnTo>
                  <a:pt x="893217" y="946175"/>
                </a:lnTo>
                <a:lnTo>
                  <a:pt x="1023846" y="1037968"/>
                </a:lnTo>
                <a:lnTo>
                  <a:pt x="1136822" y="1108578"/>
                </a:lnTo>
                <a:lnTo>
                  <a:pt x="1285103" y="1189780"/>
                </a:lnTo>
                <a:lnTo>
                  <a:pt x="1436915" y="1256859"/>
                </a:lnTo>
                <a:lnTo>
                  <a:pt x="1542830" y="1299225"/>
                </a:lnTo>
                <a:lnTo>
                  <a:pt x="1641684" y="1331000"/>
                </a:lnTo>
                <a:lnTo>
                  <a:pt x="1754660" y="1362774"/>
                </a:lnTo>
                <a:lnTo>
                  <a:pt x="1885288" y="1391018"/>
                </a:lnTo>
                <a:lnTo>
                  <a:pt x="1977081" y="1408671"/>
                </a:lnTo>
                <a:lnTo>
                  <a:pt x="2107710" y="1447506"/>
                </a:lnTo>
                <a:lnTo>
                  <a:pt x="2231278" y="14616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7" name="Google Shape;4047;p367"/>
          <p:cNvSpPr/>
          <p:nvPr/>
        </p:nvSpPr>
        <p:spPr>
          <a:xfrm>
            <a:off x="5705475" y="3859213"/>
            <a:ext cx="1684338" cy="1938337"/>
          </a:xfrm>
          <a:custGeom>
            <a:avLst/>
            <a:gdLst/>
            <a:ahLst/>
            <a:cxnLst/>
            <a:rect l="l" t="t" r="r" b="b"/>
            <a:pathLst>
              <a:path w="1683448" h="1939796" extrusionOk="0">
                <a:moveTo>
                  <a:pt x="261635" y="621052"/>
                </a:moveTo>
                <a:lnTo>
                  <a:pt x="184995" y="473057"/>
                </a:lnTo>
                <a:lnTo>
                  <a:pt x="126853" y="359417"/>
                </a:lnTo>
                <a:lnTo>
                  <a:pt x="66070" y="237850"/>
                </a:lnTo>
                <a:lnTo>
                  <a:pt x="44927" y="195565"/>
                </a:lnTo>
                <a:lnTo>
                  <a:pt x="0" y="66069"/>
                </a:lnTo>
                <a:lnTo>
                  <a:pt x="44927" y="0"/>
                </a:lnTo>
                <a:lnTo>
                  <a:pt x="89855" y="71355"/>
                </a:lnTo>
                <a:lnTo>
                  <a:pt x="163852" y="184994"/>
                </a:lnTo>
                <a:lnTo>
                  <a:pt x="298634" y="393773"/>
                </a:lnTo>
                <a:lnTo>
                  <a:pt x="414916" y="565554"/>
                </a:lnTo>
                <a:lnTo>
                  <a:pt x="507413" y="697692"/>
                </a:lnTo>
                <a:lnTo>
                  <a:pt x="578768" y="803403"/>
                </a:lnTo>
                <a:lnTo>
                  <a:pt x="665979" y="924971"/>
                </a:lnTo>
                <a:lnTo>
                  <a:pt x="755834" y="1051824"/>
                </a:lnTo>
                <a:lnTo>
                  <a:pt x="856259" y="1181320"/>
                </a:lnTo>
                <a:lnTo>
                  <a:pt x="956685" y="1300245"/>
                </a:lnTo>
                <a:lnTo>
                  <a:pt x="1072967" y="1424455"/>
                </a:lnTo>
                <a:lnTo>
                  <a:pt x="1189249" y="1538095"/>
                </a:lnTo>
                <a:lnTo>
                  <a:pt x="1300245" y="1638520"/>
                </a:lnTo>
                <a:lnTo>
                  <a:pt x="1374243" y="1701947"/>
                </a:lnTo>
                <a:lnTo>
                  <a:pt x="1493168" y="1783873"/>
                </a:lnTo>
                <a:lnTo>
                  <a:pt x="1614736" y="1860513"/>
                </a:lnTo>
                <a:lnTo>
                  <a:pt x="1662305" y="1886941"/>
                </a:lnTo>
                <a:lnTo>
                  <a:pt x="1670234" y="1892226"/>
                </a:lnTo>
                <a:lnTo>
                  <a:pt x="1680805" y="1900155"/>
                </a:lnTo>
                <a:lnTo>
                  <a:pt x="1683448" y="1910726"/>
                </a:lnTo>
                <a:lnTo>
                  <a:pt x="1675519" y="1923940"/>
                </a:lnTo>
                <a:lnTo>
                  <a:pt x="1646449" y="1934511"/>
                </a:lnTo>
                <a:lnTo>
                  <a:pt x="1585665" y="1939796"/>
                </a:lnTo>
                <a:lnTo>
                  <a:pt x="1511667" y="1939796"/>
                </a:lnTo>
                <a:lnTo>
                  <a:pt x="1384814" y="1926583"/>
                </a:lnTo>
                <a:lnTo>
                  <a:pt x="1228890" y="1905440"/>
                </a:lnTo>
                <a:lnTo>
                  <a:pt x="1120537" y="1884298"/>
                </a:lnTo>
                <a:lnTo>
                  <a:pt x="1022754" y="1865799"/>
                </a:lnTo>
                <a:lnTo>
                  <a:pt x="967256" y="1855228"/>
                </a:lnTo>
                <a:lnTo>
                  <a:pt x="922329" y="1839371"/>
                </a:lnTo>
                <a:lnTo>
                  <a:pt x="880044" y="1815586"/>
                </a:lnTo>
                <a:lnTo>
                  <a:pt x="850974" y="1791801"/>
                </a:lnTo>
                <a:lnTo>
                  <a:pt x="819260" y="1762731"/>
                </a:lnTo>
                <a:lnTo>
                  <a:pt x="782262" y="1717803"/>
                </a:lnTo>
                <a:lnTo>
                  <a:pt x="747905" y="1654377"/>
                </a:lnTo>
                <a:lnTo>
                  <a:pt x="700336" y="1548666"/>
                </a:lnTo>
                <a:lnTo>
                  <a:pt x="636909" y="1413884"/>
                </a:lnTo>
                <a:lnTo>
                  <a:pt x="565554" y="1260603"/>
                </a:lnTo>
                <a:lnTo>
                  <a:pt x="473057" y="1057110"/>
                </a:lnTo>
                <a:lnTo>
                  <a:pt x="406988" y="911757"/>
                </a:lnTo>
                <a:lnTo>
                  <a:pt x="340918" y="766404"/>
                </a:lnTo>
                <a:lnTo>
                  <a:pt x="261635" y="62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7F75AB-A39F-0141-8181-E3482ADD4BE9}"/>
              </a:ext>
            </a:extLst>
          </p:cNvPr>
          <p:cNvGrpSpPr/>
          <p:nvPr/>
        </p:nvGrpSpPr>
        <p:grpSpPr>
          <a:xfrm>
            <a:off x="2509001" y="1529513"/>
            <a:ext cx="4876800" cy="4346575"/>
            <a:chOff x="2665413" y="1685925"/>
            <a:chExt cx="4876800" cy="4346575"/>
          </a:xfrm>
        </p:grpSpPr>
        <p:sp>
          <p:nvSpPr>
            <p:cNvPr id="16" name="Google Shape;4035;p367">
              <a:extLst>
                <a:ext uri="{FF2B5EF4-FFF2-40B4-BE49-F238E27FC236}">
                  <a16:creationId xmlns:a16="http://schemas.microsoft.com/office/drawing/2014/main" id="{385BF217-2331-3146-80ED-0A3041127609}"/>
                </a:ext>
              </a:extLst>
            </p:cNvPr>
            <p:cNvSpPr/>
            <p:nvPr/>
          </p:nvSpPr>
          <p:spPr>
            <a:xfrm>
              <a:off x="2751138" y="1747838"/>
              <a:ext cx="1381125" cy="1879600"/>
            </a:xfrm>
            <a:custGeom>
              <a:avLst/>
              <a:gdLst/>
              <a:ahLst/>
              <a:cxnLst/>
              <a:rect l="l" t="t" r="r" b="b"/>
              <a:pathLst>
                <a:path w="1381125" h="1878806" extrusionOk="0">
                  <a:moveTo>
                    <a:pt x="947737" y="850106"/>
                  </a:moveTo>
                  <a:lnTo>
                    <a:pt x="1033462" y="731043"/>
                  </a:lnTo>
                  <a:lnTo>
                    <a:pt x="1100137" y="631031"/>
                  </a:lnTo>
                  <a:lnTo>
                    <a:pt x="1190625" y="488156"/>
                  </a:lnTo>
                  <a:lnTo>
                    <a:pt x="1207294" y="431006"/>
                  </a:lnTo>
                  <a:lnTo>
                    <a:pt x="1223962" y="390525"/>
                  </a:lnTo>
                  <a:lnTo>
                    <a:pt x="1245394" y="361950"/>
                  </a:lnTo>
                  <a:lnTo>
                    <a:pt x="1278731" y="330993"/>
                  </a:lnTo>
                  <a:lnTo>
                    <a:pt x="1307306" y="314325"/>
                  </a:lnTo>
                  <a:lnTo>
                    <a:pt x="1340644" y="307181"/>
                  </a:lnTo>
                  <a:lnTo>
                    <a:pt x="1364456" y="295275"/>
                  </a:lnTo>
                  <a:lnTo>
                    <a:pt x="1376362" y="280987"/>
                  </a:lnTo>
                  <a:lnTo>
                    <a:pt x="1381125" y="264318"/>
                  </a:lnTo>
                  <a:lnTo>
                    <a:pt x="1381125" y="240506"/>
                  </a:lnTo>
                  <a:lnTo>
                    <a:pt x="1364456" y="195262"/>
                  </a:lnTo>
                  <a:lnTo>
                    <a:pt x="1321594" y="140493"/>
                  </a:lnTo>
                  <a:lnTo>
                    <a:pt x="1269206" y="83343"/>
                  </a:lnTo>
                  <a:lnTo>
                    <a:pt x="1226344" y="54768"/>
                  </a:lnTo>
                  <a:lnTo>
                    <a:pt x="1166812" y="30956"/>
                  </a:lnTo>
                  <a:lnTo>
                    <a:pt x="1126331" y="16668"/>
                  </a:lnTo>
                  <a:lnTo>
                    <a:pt x="1076325" y="7143"/>
                  </a:lnTo>
                  <a:lnTo>
                    <a:pt x="1012031" y="0"/>
                  </a:lnTo>
                  <a:lnTo>
                    <a:pt x="957262" y="2381"/>
                  </a:lnTo>
                  <a:lnTo>
                    <a:pt x="919162" y="7143"/>
                  </a:lnTo>
                  <a:lnTo>
                    <a:pt x="895350" y="11906"/>
                  </a:lnTo>
                  <a:lnTo>
                    <a:pt x="890587" y="23812"/>
                  </a:lnTo>
                  <a:lnTo>
                    <a:pt x="907256" y="42862"/>
                  </a:lnTo>
                  <a:lnTo>
                    <a:pt x="935831" y="59531"/>
                  </a:lnTo>
                  <a:lnTo>
                    <a:pt x="954881" y="71437"/>
                  </a:lnTo>
                  <a:lnTo>
                    <a:pt x="973931" y="97631"/>
                  </a:lnTo>
                  <a:lnTo>
                    <a:pt x="988219" y="140493"/>
                  </a:lnTo>
                  <a:lnTo>
                    <a:pt x="988219" y="195262"/>
                  </a:lnTo>
                  <a:lnTo>
                    <a:pt x="976312" y="250031"/>
                  </a:lnTo>
                  <a:lnTo>
                    <a:pt x="878681" y="481012"/>
                  </a:lnTo>
                  <a:lnTo>
                    <a:pt x="731044" y="769143"/>
                  </a:lnTo>
                  <a:lnTo>
                    <a:pt x="588169" y="1021556"/>
                  </a:lnTo>
                  <a:lnTo>
                    <a:pt x="366712" y="1364456"/>
                  </a:lnTo>
                  <a:lnTo>
                    <a:pt x="147637" y="1657350"/>
                  </a:lnTo>
                  <a:lnTo>
                    <a:pt x="14287" y="1824037"/>
                  </a:lnTo>
                  <a:lnTo>
                    <a:pt x="2381" y="1852612"/>
                  </a:lnTo>
                  <a:lnTo>
                    <a:pt x="0" y="1869281"/>
                  </a:lnTo>
                  <a:lnTo>
                    <a:pt x="9525" y="1878806"/>
                  </a:lnTo>
                  <a:lnTo>
                    <a:pt x="42862" y="1862137"/>
                  </a:lnTo>
                  <a:lnTo>
                    <a:pt x="133350" y="1785937"/>
                  </a:lnTo>
                  <a:lnTo>
                    <a:pt x="311944" y="1616868"/>
                  </a:lnTo>
                  <a:lnTo>
                    <a:pt x="419100" y="1490662"/>
                  </a:lnTo>
                  <a:lnTo>
                    <a:pt x="578644" y="1319212"/>
                  </a:lnTo>
                  <a:lnTo>
                    <a:pt x="821531" y="1028700"/>
                  </a:lnTo>
                  <a:lnTo>
                    <a:pt x="947737" y="850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36;p367">
              <a:extLst>
                <a:ext uri="{FF2B5EF4-FFF2-40B4-BE49-F238E27FC236}">
                  <a16:creationId xmlns:a16="http://schemas.microsoft.com/office/drawing/2014/main" id="{5B3BC35C-8B97-5B44-B542-8E63DBDFFC5F}"/>
                </a:ext>
              </a:extLst>
            </p:cNvPr>
            <p:cNvSpPr/>
            <p:nvPr/>
          </p:nvSpPr>
          <p:spPr>
            <a:xfrm>
              <a:off x="2779713" y="3798888"/>
              <a:ext cx="1797050" cy="476250"/>
            </a:xfrm>
            <a:custGeom>
              <a:avLst/>
              <a:gdLst/>
              <a:ahLst/>
              <a:cxnLst/>
              <a:rect l="l" t="t" r="r" b="b"/>
              <a:pathLst>
                <a:path w="1797844" h="476250" extrusionOk="0">
                  <a:moveTo>
                    <a:pt x="790575" y="176212"/>
                  </a:moveTo>
                  <a:lnTo>
                    <a:pt x="945356" y="140494"/>
                  </a:lnTo>
                  <a:lnTo>
                    <a:pt x="1171575" y="97631"/>
                  </a:lnTo>
                  <a:lnTo>
                    <a:pt x="1376362" y="45244"/>
                  </a:lnTo>
                  <a:lnTo>
                    <a:pt x="1459706" y="19050"/>
                  </a:lnTo>
                  <a:lnTo>
                    <a:pt x="1497806" y="4762"/>
                  </a:lnTo>
                  <a:lnTo>
                    <a:pt x="1564481" y="0"/>
                  </a:lnTo>
                  <a:lnTo>
                    <a:pt x="1626394" y="0"/>
                  </a:lnTo>
                  <a:lnTo>
                    <a:pt x="1669256" y="4762"/>
                  </a:lnTo>
                  <a:lnTo>
                    <a:pt x="1726406" y="21431"/>
                  </a:lnTo>
                  <a:lnTo>
                    <a:pt x="1759744" y="38100"/>
                  </a:lnTo>
                  <a:lnTo>
                    <a:pt x="1785937" y="52387"/>
                  </a:lnTo>
                  <a:lnTo>
                    <a:pt x="1795462" y="61912"/>
                  </a:lnTo>
                  <a:lnTo>
                    <a:pt x="1797844" y="78581"/>
                  </a:lnTo>
                  <a:lnTo>
                    <a:pt x="1790700" y="102394"/>
                  </a:lnTo>
                  <a:lnTo>
                    <a:pt x="1771650" y="126206"/>
                  </a:lnTo>
                  <a:lnTo>
                    <a:pt x="1738312" y="152400"/>
                  </a:lnTo>
                  <a:lnTo>
                    <a:pt x="1690687" y="171450"/>
                  </a:lnTo>
                  <a:lnTo>
                    <a:pt x="1559719" y="197644"/>
                  </a:lnTo>
                  <a:lnTo>
                    <a:pt x="1219200" y="264319"/>
                  </a:lnTo>
                  <a:lnTo>
                    <a:pt x="900112" y="328612"/>
                  </a:lnTo>
                  <a:lnTo>
                    <a:pt x="714375" y="383381"/>
                  </a:lnTo>
                  <a:lnTo>
                    <a:pt x="438150" y="454819"/>
                  </a:lnTo>
                  <a:lnTo>
                    <a:pt x="326231" y="476250"/>
                  </a:lnTo>
                  <a:lnTo>
                    <a:pt x="309562" y="476250"/>
                  </a:lnTo>
                  <a:lnTo>
                    <a:pt x="285750" y="466725"/>
                  </a:lnTo>
                  <a:lnTo>
                    <a:pt x="228600" y="431006"/>
                  </a:lnTo>
                  <a:lnTo>
                    <a:pt x="161925" y="388144"/>
                  </a:lnTo>
                  <a:lnTo>
                    <a:pt x="80962" y="323850"/>
                  </a:lnTo>
                  <a:lnTo>
                    <a:pt x="16669" y="254794"/>
                  </a:lnTo>
                  <a:lnTo>
                    <a:pt x="0" y="230981"/>
                  </a:lnTo>
                  <a:lnTo>
                    <a:pt x="0" y="219075"/>
                  </a:lnTo>
                  <a:lnTo>
                    <a:pt x="9525" y="197644"/>
                  </a:lnTo>
                  <a:lnTo>
                    <a:pt x="16669" y="190500"/>
                  </a:lnTo>
                  <a:lnTo>
                    <a:pt x="23812" y="190500"/>
                  </a:lnTo>
                  <a:lnTo>
                    <a:pt x="54769" y="207169"/>
                  </a:lnTo>
                  <a:lnTo>
                    <a:pt x="121444" y="228600"/>
                  </a:lnTo>
                  <a:lnTo>
                    <a:pt x="190500" y="245269"/>
                  </a:lnTo>
                  <a:lnTo>
                    <a:pt x="266700" y="254794"/>
                  </a:lnTo>
                  <a:lnTo>
                    <a:pt x="373856" y="252412"/>
                  </a:lnTo>
                  <a:lnTo>
                    <a:pt x="511969" y="230981"/>
                  </a:lnTo>
                  <a:lnTo>
                    <a:pt x="731044" y="188119"/>
                  </a:lnTo>
                  <a:lnTo>
                    <a:pt x="790575" y="176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37;p367">
              <a:extLst>
                <a:ext uri="{FF2B5EF4-FFF2-40B4-BE49-F238E27FC236}">
                  <a16:creationId xmlns:a16="http://schemas.microsoft.com/office/drawing/2014/main" id="{0F1D7538-483D-6944-A44E-0A4CF4C93A26}"/>
                </a:ext>
              </a:extLst>
            </p:cNvPr>
            <p:cNvSpPr/>
            <p:nvPr/>
          </p:nvSpPr>
          <p:spPr>
            <a:xfrm>
              <a:off x="2962275" y="4505325"/>
              <a:ext cx="441325" cy="677863"/>
            </a:xfrm>
            <a:custGeom>
              <a:avLst/>
              <a:gdLst/>
              <a:ahLst/>
              <a:cxnLst/>
              <a:rect l="l" t="t" r="r" b="b"/>
              <a:pathLst>
                <a:path w="440531" h="678656" extrusionOk="0">
                  <a:moveTo>
                    <a:pt x="73819" y="235744"/>
                  </a:moveTo>
                  <a:lnTo>
                    <a:pt x="45244" y="171450"/>
                  </a:lnTo>
                  <a:lnTo>
                    <a:pt x="16669" y="92869"/>
                  </a:lnTo>
                  <a:lnTo>
                    <a:pt x="0" y="42863"/>
                  </a:lnTo>
                  <a:lnTo>
                    <a:pt x="0" y="16669"/>
                  </a:lnTo>
                  <a:lnTo>
                    <a:pt x="7144" y="0"/>
                  </a:lnTo>
                  <a:lnTo>
                    <a:pt x="23813" y="0"/>
                  </a:lnTo>
                  <a:lnTo>
                    <a:pt x="47625" y="7144"/>
                  </a:lnTo>
                  <a:lnTo>
                    <a:pt x="83344" y="28575"/>
                  </a:lnTo>
                  <a:lnTo>
                    <a:pt x="159544" y="80963"/>
                  </a:lnTo>
                  <a:lnTo>
                    <a:pt x="245269" y="147638"/>
                  </a:lnTo>
                  <a:lnTo>
                    <a:pt x="340519" y="235744"/>
                  </a:lnTo>
                  <a:lnTo>
                    <a:pt x="385763" y="288131"/>
                  </a:lnTo>
                  <a:lnTo>
                    <a:pt x="407194" y="326231"/>
                  </a:lnTo>
                  <a:lnTo>
                    <a:pt x="423863" y="383381"/>
                  </a:lnTo>
                  <a:lnTo>
                    <a:pt x="433388" y="445294"/>
                  </a:lnTo>
                  <a:lnTo>
                    <a:pt x="438150" y="519113"/>
                  </a:lnTo>
                  <a:lnTo>
                    <a:pt x="440531" y="566738"/>
                  </a:lnTo>
                  <a:lnTo>
                    <a:pt x="431006" y="638175"/>
                  </a:lnTo>
                  <a:lnTo>
                    <a:pt x="421481" y="664369"/>
                  </a:lnTo>
                  <a:lnTo>
                    <a:pt x="397669" y="676275"/>
                  </a:lnTo>
                  <a:lnTo>
                    <a:pt x="366713" y="678656"/>
                  </a:lnTo>
                  <a:lnTo>
                    <a:pt x="330994" y="666750"/>
                  </a:lnTo>
                  <a:lnTo>
                    <a:pt x="295275" y="638175"/>
                  </a:lnTo>
                  <a:lnTo>
                    <a:pt x="261938" y="600075"/>
                  </a:lnTo>
                  <a:lnTo>
                    <a:pt x="216694" y="523875"/>
                  </a:lnTo>
                  <a:lnTo>
                    <a:pt x="159544" y="423863"/>
                  </a:lnTo>
                  <a:lnTo>
                    <a:pt x="100013" y="307181"/>
                  </a:lnTo>
                  <a:lnTo>
                    <a:pt x="73819" y="2357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38;p367">
              <a:extLst>
                <a:ext uri="{FF2B5EF4-FFF2-40B4-BE49-F238E27FC236}">
                  <a16:creationId xmlns:a16="http://schemas.microsoft.com/office/drawing/2014/main" id="{32C8ED58-E28B-F14F-BFC6-FAB1F760233D}"/>
                </a:ext>
              </a:extLst>
            </p:cNvPr>
            <p:cNvSpPr/>
            <p:nvPr/>
          </p:nvSpPr>
          <p:spPr>
            <a:xfrm>
              <a:off x="4210050" y="4211638"/>
              <a:ext cx="495300" cy="755650"/>
            </a:xfrm>
            <a:custGeom>
              <a:avLst/>
              <a:gdLst/>
              <a:ahLst/>
              <a:cxnLst/>
              <a:rect l="l" t="t" r="r" b="b"/>
              <a:pathLst>
                <a:path w="495300" h="754857" extrusionOk="0">
                  <a:moveTo>
                    <a:pt x="142875" y="340519"/>
                  </a:moveTo>
                  <a:lnTo>
                    <a:pt x="35719" y="626269"/>
                  </a:lnTo>
                  <a:lnTo>
                    <a:pt x="0" y="721519"/>
                  </a:lnTo>
                  <a:lnTo>
                    <a:pt x="0" y="735807"/>
                  </a:lnTo>
                  <a:lnTo>
                    <a:pt x="11906" y="750094"/>
                  </a:lnTo>
                  <a:lnTo>
                    <a:pt x="28575" y="754857"/>
                  </a:lnTo>
                  <a:lnTo>
                    <a:pt x="40481" y="754857"/>
                  </a:lnTo>
                  <a:lnTo>
                    <a:pt x="59531" y="735807"/>
                  </a:lnTo>
                  <a:lnTo>
                    <a:pt x="130969" y="652463"/>
                  </a:lnTo>
                  <a:lnTo>
                    <a:pt x="226219" y="545307"/>
                  </a:lnTo>
                  <a:lnTo>
                    <a:pt x="333375" y="426244"/>
                  </a:lnTo>
                  <a:lnTo>
                    <a:pt x="423863" y="328613"/>
                  </a:lnTo>
                  <a:lnTo>
                    <a:pt x="461963" y="297657"/>
                  </a:lnTo>
                  <a:lnTo>
                    <a:pt x="481013" y="276225"/>
                  </a:lnTo>
                  <a:lnTo>
                    <a:pt x="490538" y="261938"/>
                  </a:lnTo>
                  <a:lnTo>
                    <a:pt x="495300" y="238125"/>
                  </a:lnTo>
                  <a:lnTo>
                    <a:pt x="495300" y="221457"/>
                  </a:lnTo>
                  <a:lnTo>
                    <a:pt x="471488" y="192882"/>
                  </a:lnTo>
                  <a:lnTo>
                    <a:pt x="411956" y="128588"/>
                  </a:lnTo>
                  <a:lnTo>
                    <a:pt x="350044" y="78582"/>
                  </a:lnTo>
                  <a:lnTo>
                    <a:pt x="285750" y="40482"/>
                  </a:lnTo>
                  <a:lnTo>
                    <a:pt x="233363" y="23813"/>
                  </a:lnTo>
                  <a:lnTo>
                    <a:pt x="192881" y="16669"/>
                  </a:lnTo>
                  <a:lnTo>
                    <a:pt x="164306" y="9525"/>
                  </a:lnTo>
                  <a:lnTo>
                    <a:pt x="140494" y="0"/>
                  </a:lnTo>
                  <a:lnTo>
                    <a:pt x="123825" y="0"/>
                  </a:lnTo>
                  <a:lnTo>
                    <a:pt x="116681" y="7144"/>
                  </a:lnTo>
                  <a:lnTo>
                    <a:pt x="116681" y="23813"/>
                  </a:lnTo>
                  <a:lnTo>
                    <a:pt x="128588" y="59532"/>
                  </a:lnTo>
                  <a:lnTo>
                    <a:pt x="147638" y="83344"/>
                  </a:lnTo>
                  <a:lnTo>
                    <a:pt x="171450" y="119063"/>
                  </a:lnTo>
                  <a:lnTo>
                    <a:pt x="183356" y="152400"/>
                  </a:lnTo>
                  <a:lnTo>
                    <a:pt x="188119" y="185738"/>
                  </a:lnTo>
                  <a:lnTo>
                    <a:pt x="180975" y="235744"/>
                  </a:lnTo>
                  <a:lnTo>
                    <a:pt x="142875" y="3405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39;p367">
              <a:extLst>
                <a:ext uri="{FF2B5EF4-FFF2-40B4-BE49-F238E27FC236}">
                  <a16:creationId xmlns:a16="http://schemas.microsoft.com/office/drawing/2014/main" id="{86971E71-DE67-7C42-835B-613E38675C7A}"/>
                </a:ext>
              </a:extLst>
            </p:cNvPr>
            <p:cNvSpPr/>
            <p:nvPr/>
          </p:nvSpPr>
          <p:spPr>
            <a:xfrm>
              <a:off x="4852988" y="2249488"/>
              <a:ext cx="581025" cy="1397000"/>
            </a:xfrm>
            <a:custGeom>
              <a:avLst/>
              <a:gdLst/>
              <a:ahLst/>
              <a:cxnLst/>
              <a:rect l="l" t="t" r="r" b="b"/>
              <a:pathLst>
                <a:path w="581025" h="1395413" extrusionOk="0">
                  <a:moveTo>
                    <a:pt x="459581" y="542925"/>
                  </a:moveTo>
                  <a:lnTo>
                    <a:pt x="369093" y="802482"/>
                  </a:lnTo>
                  <a:lnTo>
                    <a:pt x="300037" y="885825"/>
                  </a:lnTo>
                  <a:lnTo>
                    <a:pt x="219075" y="1062038"/>
                  </a:lnTo>
                  <a:lnTo>
                    <a:pt x="52387" y="1385888"/>
                  </a:lnTo>
                  <a:lnTo>
                    <a:pt x="40481" y="1395413"/>
                  </a:lnTo>
                  <a:lnTo>
                    <a:pt x="19050" y="1395413"/>
                  </a:lnTo>
                  <a:lnTo>
                    <a:pt x="0" y="1383507"/>
                  </a:lnTo>
                  <a:lnTo>
                    <a:pt x="4762" y="1357313"/>
                  </a:lnTo>
                  <a:lnTo>
                    <a:pt x="45243" y="1190625"/>
                  </a:lnTo>
                  <a:lnTo>
                    <a:pt x="88106" y="1014413"/>
                  </a:lnTo>
                  <a:lnTo>
                    <a:pt x="166687" y="678657"/>
                  </a:lnTo>
                  <a:lnTo>
                    <a:pt x="207168" y="490538"/>
                  </a:lnTo>
                  <a:lnTo>
                    <a:pt x="226218" y="388144"/>
                  </a:lnTo>
                  <a:lnTo>
                    <a:pt x="242887" y="309563"/>
                  </a:lnTo>
                  <a:lnTo>
                    <a:pt x="247650" y="278607"/>
                  </a:lnTo>
                  <a:lnTo>
                    <a:pt x="245268" y="247650"/>
                  </a:lnTo>
                  <a:lnTo>
                    <a:pt x="235743" y="207169"/>
                  </a:lnTo>
                  <a:lnTo>
                    <a:pt x="214312" y="166688"/>
                  </a:lnTo>
                  <a:lnTo>
                    <a:pt x="180975" y="126207"/>
                  </a:lnTo>
                  <a:lnTo>
                    <a:pt x="128587" y="85725"/>
                  </a:lnTo>
                  <a:lnTo>
                    <a:pt x="97631" y="66675"/>
                  </a:lnTo>
                  <a:lnTo>
                    <a:pt x="78581" y="45244"/>
                  </a:lnTo>
                  <a:lnTo>
                    <a:pt x="73818" y="30957"/>
                  </a:lnTo>
                  <a:lnTo>
                    <a:pt x="73818" y="16669"/>
                  </a:lnTo>
                  <a:lnTo>
                    <a:pt x="80962" y="7144"/>
                  </a:lnTo>
                  <a:lnTo>
                    <a:pt x="107156" y="0"/>
                  </a:lnTo>
                  <a:lnTo>
                    <a:pt x="147637" y="0"/>
                  </a:lnTo>
                  <a:lnTo>
                    <a:pt x="221456" y="9525"/>
                  </a:lnTo>
                  <a:lnTo>
                    <a:pt x="259556" y="19050"/>
                  </a:lnTo>
                  <a:lnTo>
                    <a:pt x="354806" y="61913"/>
                  </a:lnTo>
                  <a:lnTo>
                    <a:pt x="466725" y="114300"/>
                  </a:lnTo>
                  <a:lnTo>
                    <a:pt x="538162" y="152400"/>
                  </a:lnTo>
                  <a:lnTo>
                    <a:pt x="559593" y="166688"/>
                  </a:lnTo>
                  <a:lnTo>
                    <a:pt x="569118" y="178594"/>
                  </a:lnTo>
                  <a:lnTo>
                    <a:pt x="576262" y="190500"/>
                  </a:lnTo>
                  <a:lnTo>
                    <a:pt x="581025" y="204788"/>
                  </a:lnTo>
                  <a:lnTo>
                    <a:pt x="581025" y="226219"/>
                  </a:lnTo>
                  <a:lnTo>
                    <a:pt x="564356" y="252413"/>
                  </a:lnTo>
                  <a:lnTo>
                    <a:pt x="526256" y="352425"/>
                  </a:lnTo>
                  <a:lnTo>
                    <a:pt x="459581" y="542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40;p367">
              <a:extLst>
                <a:ext uri="{FF2B5EF4-FFF2-40B4-BE49-F238E27FC236}">
                  <a16:creationId xmlns:a16="http://schemas.microsoft.com/office/drawing/2014/main" id="{0E667B70-99C5-EE44-BF86-96FB700795B7}"/>
                </a:ext>
              </a:extLst>
            </p:cNvPr>
            <p:cNvSpPr/>
            <p:nvPr/>
          </p:nvSpPr>
          <p:spPr>
            <a:xfrm>
              <a:off x="4813300" y="3716338"/>
              <a:ext cx="2444750" cy="493712"/>
            </a:xfrm>
            <a:custGeom>
              <a:avLst/>
              <a:gdLst/>
              <a:ahLst/>
              <a:cxnLst/>
              <a:rect l="l" t="t" r="r" b="b"/>
              <a:pathLst>
                <a:path w="2445544" h="492919" extrusionOk="0">
                  <a:moveTo>
                    <a:pt x="1376363" y="138113"/>
                  </a:moveTo>
                  <a:lnTo>
                    <a:pt x="1683544" y="107157"/>
                  </a:lnTo>
                  <a:lnTo>
                    <a:pt x="1838325" y="90488"/>
                  </a:lnTo>
                  <a:lnTo>
                    <a:pt x="1890713" y="73819"/>
                  </a:lnTo>
                  <a:lnTo>
                    <a:pt x="1985963" y="38100"/>
                  </a:lnTo>
                  <a:lnTo>
                    <a:pt x="2057400" y="4763"/>
                  </a:lnTo>
                  <a:lnTo>
                    <a:pt x="2071688" y="0"/>
                  </a:lnTo>
                  <a:lnTo>
                    <a:pt x="2090738" y="2382"/>
                  </a:lnTo>
                  <a:lnTo>
                    <a:pt x="2152650" y="21432"/>
                  </a:lnTo>
                  <a:lnTo>
                    <a:pt x="2235994" y="50007"/>
                  </a:lnTo>
                  <a:lnTo>
                    <a:pt x="2316957" y="88107"/>
                  </a:lnTo>
                  <a:lnTo>
                    <a:pt x="2395538" y="133350"/>
                  </a:lnTo>
                  <a:lnTo>
                    <a:pt x="2426494" y="152400"/>
                  </a:lnTo>
                  <a:lnTo>
                    <a:pt x="2433638" y="159544"/>
                  </a:lnTo>
                  <a:lnTo>
                    <a:pt x="2440782" y="178594"/>
                  </a:lnTo>
                  <a:lnTo>
                    <a:pt x="2445544" y="200025"/>
                  </a:lnTo>
                  <a:lnTo>
                    <a:pt x="2445544" y="219075"/>
                  </a:lnTo>
                  <a:lnTo>
                    <a:pt x="2431257" y="245269"/>
                  </a:lnTo>
                  <a:lnTo>
                    <a:pt x="2407444" y="261938"/>
                  </a:lnTo>
                  <a:lnTo>
                    <a:pt x="2371725" y="266700"/>
                  </a:lnTo>
                  <a:lnTo>
                    <a:pt x="2240757" y="266700"/>
                  </a:lnTo>
                  <a:lnTo>
                    <a:pt x="1990725" y="269082"/>
                  </a:lnTo>
                  <a:lnTo>
                    <a:pt x="1719263" y="285750"/>
                  </a:lnTo>
                  <a:lnTo>
                    <a:pt x="1354932" y="311944"/>
                  </a:lnTo>
                  <a:lnTo>
                    <a:pt x="1083469" y="335757"/>
                  </a:lnTo>
                  <a:lnTo>
                    <a:pt x="690563" y="409575"/>
                  </a:lnTo>
                  <a:lnTo>
                    <a:pt x="461963" y="461963"/>
                  </a:lnTo>
                  <a:lnTo>
                    <a:pt x="338138" y="490538"/>
                  </a:lnTo>
                  <a:lnTo>
                    <a:pt x="314325" y="492919"/>
                  </a:lnTo>
                  <a:lnTo>
                    <a:pt x="266700" y="481013"/>
                  </a:lnTo>
                  <a:lnTo>
                    <a:pt x="219075" y="464344"/>
                  </a:lnTo>
                  <a:lnTo>
                    <a:pt x="171450" y="440532"/>
                  </a:lnTo>
                  <a:lnTo>
                    <a:pt x="130969" y="411957"/>
                  </a:lnTo>
                  <a:lnTo>
                    <a:pt x="97632" y="383382"/>
                  </a:lnTo>
                  <a:lnTo>
                    <a:pt x="69057" y="352425"/>
                  </a:lnTo>
                  <a:lnTo>
                    <a:pt x="35719" y="314325"/>
                  </a:lnTo>
                  <a:lnTo>
                    <a:pt x="14288" y="285750"/>
                  </a:lnTo>
                  <a:lnTo>
                    <a:pt x="0" y="257175"/>
                  </a:lnTo>
                  <a:lnTo>
                    <a:pt x="0" y="242888"/>
                  </a:lnTo>
                  <a:lnTo>
                    <a:pt x="2382" y="230982"/>
                  </a:lnTo>
                  <a:lnTo>
                    <a:pt x="16669" y="230982"/>
                  </a:lnTo>
                  <a:lnTo>
                    <a:pt x="42863" y="247650"/>
                  </a:lnTo>
                  <a:lnTo>
                    <a:pt x="102394" y="269082"/>
                  </a:lnTo>
                  <a:lnTo>
                    <a:pt x="171450" y="285750"/>
                  </a:lnTo>
                  <a:lnTo>
                    <a:pt x="261938" y="292894"/>
                  </a:lnTo>
                  <a:lnTo>
                    <a:pt x="411957" y="283369"/>
                  </a:lnTo>
                  <a:lnTo>
                    <a:pt x="623888" y="250032"/>
                  </a:lnTo>
                  <a:lnTo>
                    <a:pt x="914400" y="197644"/>
                  </a:lnTo>
                  <a:lnTo>
                    <a:pt x="1116807" y="157163"/>
                  </a:lnTo>
                  <a:lnTo>
                    <a:pt x="1285875" y="147638"/>
                  </a:lnTo>
                  <a:lnTo>
                    <a:pt x="1376363" y="138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41;p367">
              <a:extLst>
                <a:ext uri="{FF2B5EF4-FFF2-40B4-BE49-F238E27FC236}">
                  <a16:creationId xmlns:a16="http://schemas.microsoft.com/office/drawing/2014/main" id="{F877421E-265B-2C45-931A-E820EC9CD9ED}"/>
                </a:ext>
              </a:extLst>
            </p:cNvPr>
            <p:cNvSpPr/>
            <p:nvPr/>
          </p:nvSpPr>
          <p:spPr>
            <a:xfrm>
              <a:off x="3886200" y="2160588"/>
              <a:ext cx="857250" cy="687387"/>
            </a:xfrm>
            <a:custGeom>
              <a:avLst/>
              <a:gdLst/>
              <a:ahLst/>
              <a:cxnLst/>
              <a:rect l="l" t="t" r="r" b="b"/>
              <a:pathLst>
                <a:path w="857250" h="688181" extrusionOk="0">
                  <a:moveTo>
                    <a:pt x="483394" y="185737"/>
                  </a:moveTo>
                  <a:lnTo>
                    <a:pt x="623888" y="240506"/>
                  </a:lnTo>
                  <a:lnTo>
                    <a:pt x="671513" y="259556"/>
                  </a:lnTo>
                  <a:lnTo>
                    <a:pt x="688181" y="271462"/>
                  </a:lnTo>
                  <a:lnTo>
                    <a:pt x="711994" y="304800"/>
                  </a:lnTo>
                  <a:lnTo>
                    <a:pt x="797719" y="426244"/>
                  </a:lnTo>
                  <a:lnTo>
                    <a:pt x="850106" y="516731"/>
                  </a:lnTo>
                  <a:lnTo>
                    <a:pt x="857250" y="545306"/>
                  </a:lnTo>
                  <a:lnTo>
                    <a:pt x="857250" y="611981"/>
                  </a:lnTo>
                  <a:lnTo>
                    <a:pt x="850106" y="645319"/>
                  </a:lnTo>
                  <a:lnTo>
                    <a:pt x="835819" y="666750"/>
                  </a:lnTo>
                  <a:lnTo>
                    <a:pt x="816769" y="683419"/>
                  </a:lnTo>
                  <a:lnTo>
                    <a:pt x="788194" y="688181"/>
                  </a:lnTo>
                  <a:lnTo>
                    <a:pt x="757238" y="685800"/>
                  </a:lnTo>
                  <a:lnTo>
                    <a:pt x="721519" y="673894"/>
                  </a:lnTo>
                  <a:lnTo>
                    <a:pt x="669131" y="645319"/>
                  </a:lnTo>
                  <a:lnTo>
                    <a:pt x="607219" y="607219"/>
                  </a:lnTo>
                  <a:lnTo>
                    <a:pt x="497681" y="523875"/>
                  </a:lnTo>
                  <a:lnTo>
                    <a:pt x="376238" y="419100"/>
                  </a:lnTo>
                  <a:lnTo>
                    <a:pt x="269081" y="316706"/>
                  </a:lnTo>
                  <a:lnTo>
                    <a:pt x="150019" y="192881"/>
                  </a:lnTo>
                  <a:lnTo>
                    <a:pt x="35719" y="66675"/>
                  </a:lnTo>
                  <a:lnTo>
                    <a:pt x="0" y="0"/>
                  </a:lnTo>
                  <a:lnTo>
                    <a:pt x="78581" y="21431"/>
                  </a:lnTo>
                  <a:lnTo>
                    <a:pt x="242888" y="88106"/>
                  </a:lnTo>
                  <a:lnTo>
                    <a:pt x="483394" y="1857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42;p367">
              <a:extLst>
                <a:ext uri="{FF2B5EF4-FFF2-40B4-BE49-F238E27FC236}">
                  <a16:creationId xmlns:a16="http://schemas.microsoft.com/office/drawing/2014/main" id="{DD9B1E37-1A3C-1149-9CD7-69FCCA0A5781}"/>
                </a:ext>
              </a:extLst>
            </p:cNvPr>
            <p:cNvSpPr/>
            <p:nvPr/>
          </p:nvSpPr>
          <p:spPr>
            <a:xfrm>
              <a:off x="3062288" y="3046413"/>
              <a:ext cx="1490662" cy="422275"/>
            </a:xfrm>
            <a:custGeom>
              <a:avLst/>
              <a:gdLst/>
              <a:ahLst/>
              <a:cxnLst/>
              <a:rect l="l" t="t" r="r" b="b"/>
              <a:pathLst>
                <a:path w="1490662" h="423862" extrusionOk="0">
                  <a:moveTo>
                    <a:pt x="928687" y="302419"/>
                  </a:moveTo>
                  <a:lnTo>
                    <a:pt x="797718" y="338137"/>
                  </a:lnTo>
                  <a:lnTo>
                    <a:pt x="552450" y="388144"/>
                  </a:lnTo>
                  <a:lnTo>
                    <a:pt x="421481" y="411956"/>
                  </a:lnTo>
                  <a:lnTo>
                    <a:pt x="352425" y="423862"/>
                  </a:lnTo>
                  <a:lnTo>
                    <a:pt x="330993" y="423862"/>
                  </a:lnTo>
                  <a:lnTo>
                    <a:pt x="295275" y="409575"/>
                  </a:lnTo>
                  <a:lnTo>
                    <a:pt x="228600" y="373856"/>
                  </a:lnTo>
                  <a:lnTo>
                    <a:pt x="192881" y="347662"/>
                  </a:lnTo>
                  <a:lnTo>
                    <a:pt x="154781" y="316706"/>
                  </a:lnTo>
                  <a:lnTo>
                    <a:pt x="121443" y="300037"/>
                  </a:lnTo>
                  <a:lnTo>
                    <a:pt x="97631" y="292894"/>
                  </a:lnTo>
                  <a:lnTo>
                    <a:pt x="73818" y="290512"/>
                  </a:lnTo>
                  <a:lnTo>
                    <a:pt x="42862" y="288131"/>
                  </a:lnTo>
                  <a:lnTo>
                    <a:pt x="0" y="286027"/>
                  </a:lnTo>
                  <a:lnTo>
                    <a:pt x="71437" y="199980"/>
                  </a:lnTo>
                  <a:lnTo>
                    <a:pt x="88106" y="207169"/>
                  </a:lnTo>
                  <a:lnTo>
                    <a:pt x="126206" y="228600"/>
                  </a:lnTo>
                  <a:lnTo>
                    <a:pt x="176212" y="242887"/>
                  </a:lnTo>
                  <a:lnTo>
                    <a:pt x="238125" y="247650"/>
                  </a:lnTo>
                  <a:lnTo>
                    <a:pt x="326231" y="245269"/>
                  </a:lnTo>
                  <a:lnTo>
                    <a:pt x="461962" y="226219"/>
                  </a:lnTo>
                  <a:lnTo>
                    <a:pt x="626268" y="195262"/>
                  </a:lnTo>
                  <a:lnTo>
                    <a:pt x="764381" y="161925"/>
                  </a:lnTo>
                  <a:lnTo>
                    <a:pt x="914400" y="111919"/>
                  </a:lnTo>
                  <a:lnTo>
                    <a:pt x="1019175" y="71437"/>
                  </a:lnTo>
                  <a:lnTo>
                    <a:pt x="1104900" y="23812"/>
                  </a:lnTo>
                  <a:lnTo>
                    <a:pt x="1138237" y="2381"/>
                  </a:lnTo>
                  <a:lnTo>
                    <a:pt x="1159668" y="0"/>
                  </a:lnTo>
                  <a:lnTo>
                    <a:pt x="1202531" y="2381"/>
                  </a:lnTo>
                  <a:lnTo>
                    <a:pt x="1307306" y="11906"/>
                  </a:lnTo>
                  <a:lnTo>
                    <a:pt x="1369218" y="21431"/>
                  </a:lnTo>
                  <a:lnTo>
                    <a:pt x="1423987" y="33337"/>
                  </a:lnTo>
                  <a:lnTo>
                    <a:pt x="1459706" y="52387"/>
                  </a:lnTo>
                  <a:lnTo>
                    <a:pt x="1476375" y="64294"/>
                  </a:lnTo>
                  <a:lnTo>
                    <a:pt x="1490662" y="80962"/>
                  </a:lnTo>
                  <a:lnTo>
                    <a:pt x="1488281" y="95250"/>
                  </a:lnTo>
                  <a:lnTo>
                    <a:pt x="1481137" y="114300"/>
                  </a:lnTo>
                  <a:lnTo>
                    <a:pt x="1464468" y="133350"/>
                  </a:lnTo>
                  <a:lnTo>
                    <a:pt x="1412081" y="171450"/>
                  </a:lnTo>
                  <a:lnTo>
                    <a:pt x="1352550" y="190500"/>
                  </a:lnTo>
                  <a:lnTo>
                    <a:pt x="1119187" y="252412"/>
                  </a:lnTo>
                  <a:lnTo>
                    <a:pt x="928687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43;p367">
              <a:extLst>
                <a:ext uri="{FF2B5EF4-FFF2-40B4-BE49-F238E27FC236}">
                  <a16:creationId xmlns:a16="http://schemas.microsoft.com/office/drawing/2014/main" id="{DBD11525-36DB-1944-BCFB-C4ACD394A9D1}"/>
                </a:ext>
              </a:extLst>
            </p:cNvPr>
            <p:cNvSpPr/>
            <p:nvPr/>
          </p:nvSpPr>
          <p:spPr>
            <a:xfrm>
              <a:off x="3616325" y="3365500"/>
              <a:ext cx="396875" cy="2111375"/>
            </a:xfrm>
            <a:custGeom>
              <a:avLst/>
              <a:gdLst/>
              <a:ahLst/>
              <a:cxnLst/>
              <a:rect l="l" t="t" r="r" b="b"/>
              <a:pathLst>
                <a:path w="396875" h="2111375" extrusionOk="0">
                  <a:moveTo>
                    <a:pt x="95250" y="415925"/>
                  </a:moveTo>
                  <a:cubicBezTo>
                    <a:pt x="96308" y="335492"/>
                    <a:pt x="97367" y="255058"/>
                    <a:pt x="98425" y="174625"/>
                  </a:cubicBezTo>
                  <a:lnTo>
                    <a:pt x="95250" y="146050"/>
                  </a:lnTo>
                  <a:lnTo>
                    <a:pt x="85725" y="114300"/>
                  </a:lnTo>
                  <a:lnTo>
                    <a:pt x="69850" y="85725"/>
                  </a:lnTo>
                  <a:lnTo>
                    <a:pt x="57150" y="69850"/>
                  </a:lnTo>
                  <a:lnTo>
                    <a:pt x="28575" y="38100"/>
                  </a:lnTo>
                  <a:lnTo>
                    <a:pt x="0" y="0"/>
                  </a:lnTo>
                  <a:lnTo>
                    <a:pt x="250825" y="3175"/>
                  </a:lnTo>
                  <a:lnTo>
                    <a:pt x="295275" y="50800"/>
                  </a:lnTo>
                  <a:lnTo>
                    <a:pt x="339725" y="98425"/>
                  </a:lnTo>
                  <a:lnTo>
                    <a:pt x="374650" y="130175"/>
                  </a:lnTo>
                  <a:lnTo>
                    <a:pt x="390525" y="149225"/>
                  </a:lnTo>
                  <a:lnTo>
                    <a:pt x="393700" y="158750"/>
                  </a:lnTo>
                  <a:lnTo>
                    <a:pt x="396875" y="180975"/>
                  </a:lnTo>
                  <a:lnTo>
                    <a:pt x="393700" y="222250"/>
                  </a:lnTo>
                  <a:lnTo>
                    <a:pt x="381000" y="269875"/>
                  </a:lnTo>
                  <a:lnTo>
                    <a:pt x="361950" y="311150"/>
                  </a:lnTo>
                  <a:lnTo>
                    <a:pt x="333375" y="460375"/>
                  </a:lnTo>
                  <a:lnTo>
                    <a:pt x="314325" y="568325"/>
                  </a:lnTo>
                  <a:lnTo>
                    <a:pt x="320675" y="708025"/>
                  </a:lnTo>
                  <a:lnTo>
                    <a:pt x="298450" y="1152525"/>
                  </a:lnTo>
                  <a:lnTo>
                    <a:pt x="276225" y="1806575"/>
                  </a:lnTo>
                  <a:lnTo>
                    <a:pt x="276225" y="1987550"/>
                  </a:lnTo>
                  <a:lnTo>
                    <a:pt x="171450" y="2111375"/>
                  </a:lnTo>
                  <a:lnTo>
                    <a:pt x="76200" y="2044700"/>
                  </a:lnTo>
                  <a:lnTo>
                    <a:pt x="76200" y="1749425"/>
                  </a:lnTo>
                  <a:lnTo>
                    <a:pt x="85725" y="1387475"/>
                  </a:lnTo>
                  <a:lnTo>
                    <a:pt x="95250" y="1098550"/>
                  </a:lnTo>
                  <a:cubicBezTo>
                    <a:pt x="96308" y="980017"/>
                    <a:pt x="97367" y="861483"/>
                    <a:pt x="98425" y="742950"/>
                  </a:cubicBezTo>
                  <a:cubicBezTo>
                    <a:pt x="97367" y="637117"/>
                    <a:pt x="96308" y="531283"/>
                    <a:pt x="95250" y="41592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044;p367">
              <a:extLst>
                <a:ext uri="{FF2B5EF4-FFF2-40B4-BE49-F238E27FC236}">
                  <a16:creationId xmlns:a16="http://schemas.microsoft.com/office/drawing/2014/main" id="{6CD9174D-B1E9-7044-9415-9A8654C02472}"/>
                </a:ext>
              </a:extLst>
            </p:cNvPr>
            <p:cNvSpPr/>
            <p:nvPr/>
          </p:nvSpPr>
          <p:spPr>
            <a:xfrm>
              <a:off x="2665413" y="5106988"/>
              <a:ext cx="2028825" cy="760412"/>
            </a:xfrm>
            <a:custGeom>
              <a:avLst/>
              <a:gdLst/>
              <a:ahLst/>
              <a:cxnLst/>
              <a:rect l="l" t="t" r="r" b="b"/>
              <a:pathLst>
                <a:path w="2028825" h="759619" extrusionOk="0">
                  <a:moveTo>
                    <a:pt x="909637" y="314325"/>
                  </a:moveTo>
                  <a:lnTo>
                    <a:pt x="1050131" y="278607"/>
                  </a:lnTo>
                  <a:lnTo>
                    <a:pt x="1223962" y="219075"/>
                  </a:lnTo>
                  <a:lnTo>
                    <a:pt x="1766887" y="69057"/>
                  </a:lnTo>
                  <a:lnTo>
                    <a:pt x="1983581" y="7144"/>
                  </a:lnTo>
                  <a:lnTo>
                    <a:pt x="2007394" y="0"/>
                  </a:lnTo>
                  <a:lnTo>
                    <a:pt x="2024062" y="0"/>
                  </a:lnTo>
                  <a:lnTo>
                    <a:pt x="2028825" y="4763"/>
                  </a:lnTo>
                  <a:lnTo>
                    <a:pt x="2028825" y="19050"/>
                  </a:lnTo>
                  <a:lnTo>
                    <a:pt x="2005012" y="61913"/>
                  </a:lnTo>
                  <a:lnTo>
                    <a:pt x="1985962" y="83344"/>
                  </a:lnTo>
                  <a:lnTo>
                    <a:pt x="1921669" y="109538"/>
                  </a:lnTo>
                  <a:lnTo>
                    <a:pt x="1676400" y="207169"/>
                  </a:lnTo>
                  <a:lnTo>
                    <a:pt x="1481137" y="283369"/>
                  </a:lnTo>
                  <a:lnTo>
                    <a:pt x="1183481" y="407194"/>
                  </a:lnTo>
                  <a:lnTo>
                    <a:pt x="823912" y="559594"/>
                  </a:lnTo>
                  <a:lnTo>
                    <a:pt x="602456" y="650082"/>
                  </a:lnTo>
                  <a:lnTo>
                    <a:pt x="411956" y="735807"/>
                  </a:lnTo>
                  <a:lnTo>
                    <a:pt x="383381" y="752475"/>
                  </a:lnTo>
                  <a:lnTo>
                    <a:pt x="361950" y="759619"/>
                  </a:lnTo>
                  <a:lnTo>
                    <a:pt x="333375" y="759619"/>
                  </a:lnTo>
                  <a:lnTo>
                    <a:pt x="285750" y="747713"/>
                  </a:lnTo>
                  <a:lnTo>
                    <a:pt x="235744" y="721519"/>
                  </a:lnTo>
                  <a:lnTo>
                    <a:pt x="197644" y="690563"/>
                  </a:lnTo>
                  <a:lnTo>
                    <a:pt x="150019" y="640557"/>
                  </a:lnTo>
                  <a:lnTo>
                    <a:pt x="90487" y="552450"/>
                  </a:lnTo>
                  <a:lnTo>
                    <a:pt x="33337" y="457200"/>
                  </a:lnTo>
                  <a:lnTo>
                    <a:pt x="9525" y="411957"/>
                  </a:lnTo>
                  <a:lnTo>
                    <a:pt x="0" y="395288"/>
                  </a:lnTo>
                  <a:lnTo>
                    <a:pt x="0" y="376238"/>
                  </a:lnTo>
                  <a:lnTo>
                    <a:pt x="4762" y="342900"/>
                  </a:lnTo>
                  <a:lnTo>
                    <a:pt x="11906" y="333375"/>
                  </a:lnTo>
                  <a:lnTo>
                    <a:pt x="23812" y="326232"/>
                  </a:lnTo>
                  <a:lnTo>
                    <a:pt x="52387" y="340519"/>
                  </a:lnTo>
                  <a:lnTo>
                    <a:pt x="92869" y="364332"/>
                  </a:lnTo>
                  <a:lnTo>
                    <a:pt x="169069" y="397669"/>
                  </a:lnTo>
                  <a:lnTo>
                    <a:pt x="247650" y="426244"/>
                  </a:lnTo>
                  <a:lnTo>
                    <a:pt x="326231" y="442913"/>
                  </a:lnTo>
                  <a:lnTo>
                    <a:pt x="388144" y="442913"/>
                  </a:lnTo>
                  <a:lnTo>
                    <a:pt x="569119" y="400050"/>
                  </a:lnTo>
                  <a:lnTo>
                    <a:pt x="909637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045;p367">
              <a:extLst>
                <a:ext uri="{FF2B5EF4-FFF2-40B4-BE49-F238E27FC236}">
                  <a16:creationId xmlns:a16="http://schemas.microsoft.com/office/drawing/2014/main" id="{62972A1E-A59D-444C-AFC5-1693C5A854DA}"/>
                </a:ext>
              </a:extLst>
            </p:cNvPr>
            <p:cNvSpPr/>
            <p:nvPr/>
          </p:nvSpPr>
          <p:spPr>
            <a:xfrm>
              <a:off x="5114925" y="2779713"/>
              <a:ext cx="1770063" cy="458787"/>
            </a:xfrm>
            <a:custGeom>
              <a:avLst/>
              <a:gdLst/>
              <a:ahLst/>
              <a:cxnLst/>
              <a:rect l="l" t="t" r="r" b="b"/>
              <a:pathLst>
                <a:path w="1769269" h="459581" extrusionOk="0">
                  <a:moveTo>
                    <a:pt x="531019" y="245269"/>
                  </a:moveTo>
                  <a:lnTo>
                    <a:pt x="392906" y="269081"/>
                  </a:lnTo>
                  <a:lnTo>
                    <a:pt x="297656" y="280987"/>
                  </a:lnTo>
                  <a:lnTo>
                    <a:pt x="207169" y="288131"/>
                  </a:lnTo>
                  <a:lnTo>
                    <a:pt x="157163" y="292894"/>
                  </a:lnTo>
                  <a:lnTo>
                    <a:pt x="140494" y="292894"/>
                  </a:lnTo>
                  <a:lnTo>
                    <a:pt x="128588" y="273844"/>
                  </a:lnTo>
                  <a:lnTo>
                    <a:pt x="109538" y="233362"/>
                  </a:lnTo>
                  <a:lnTo>
                    <a:pt x="80963" y="219075"/>
                  </a:lnTo>
                  <a:lnTo>
                    <a:pt x="0" y="369094"/>
                  </a:lnTo>
                  <a:lnTo>
                    <a:pt x="50006" y="400050"/>
                  </a:lnTo>
                  <a:lnTo>
                    <a:pt x="71438" y="414337"/>
                  </a:lnTo>
                  <a:lnTo>
                    <a:pt x="90488" y="423862"/>
                  </a:lnTo>
                  <a:lnTo>
                    <a:pt x="121444" y="435769"/>
                  </a:lnTo>
                  <a:lnTo>
                    <a:pt x="157163" y="442912"/>
                  </a:lnTo>
                  <a:lnTo>
                    <a:pt x="185738" y="445294"/>
                  </a:lnTo>
                  <a:lnTo>
                    <a:pt x="219075" y="447675"/>
                  </a:lnTo>
                  <a:lnTo>
                    <a:pt x="247650" y="452437"/>
                  </a:lnTo>
                  <a:lnTo>
                    <a:pt x="276225" y="459581"/>
                  </a:lnTo>
                  <a:lnTo>
                    <a:pt x="316706" y="459581"/>
                  </a:lnTo>
                  <a:lnTo>
                    <a:pt x="371475" y="450056"/>
                  </a:lnTo>
                  <a:lnTo>
                    <a:pt x="473869" y="428625"/>
                  </a:lnTo>
                  <a:lnTo>
                    <a:pt x="545306" y="414337"/>
                  </a:lnTo>
                  <a:lnTo>
                    <a:pt x="657225" y="397669"/>
                  </a:lnTo>
                  <a:lnTo>
                    <a:pt x="857250" y="357187"/>
                  </a:lnTo>
                  <a:lnTo>
                    <a:pt x="1004888" y="338137"/>
                  </a:lnTo>
                  <a:lnTo>
                    <a:pt x="1190625" y="314325"/>
                  </a:lnTo>
                  <a:lnTo>
                    <a:pt x="1409700" y="278606"/>
                  </a:lnTo>
                  <a:lnTo>
                    <a:pt x="1554956" y="250031"/>
                  </a:lnTo>
                  <a:lnTo>
                    <a:pt x="1652588" y="223837"/>
                  </a:lnTo>
                  <a:lnTo>
                    <a:pt x="1700213" y="209550"/>
                  </a:lnTo>
                  <a:lnTo>
                    <a:pt x="1735931" y="192881"/>
                  </a:lnTo>
                  <a:lnTo>
                    <a:pt x="1757363" y="178594"/>
                  </a:lnTo>
                  <a:lnTo>
                    <a:pt x="1766888" y="161925"/>
                  </a:lnTo>
                  <a:lnTo>
                    <a:pt x="1769269" y="142875"/>
                  </a:lnTo>
                  <a:lnTo>
                    <a:pt x="1764506" y="114300"/>
                  </a:lnTo>
                  <a:lnTo>
                    <a:pt x="1743075" y="80962"/>
                  </a:lnTo>
                  <a:lnTo>
                    <a:pt x="1719263" y="59531"/>
                  </a:lnTo>
                  <a:lnTo>
                    <a:pt x="1647825" y="38100"/>
                  </a:lnTo>
                  <a:lnTo>
                    <a:pt x="1547813" y="11906"/>
                  </a:lnTo>
                  <a:lnTo>
                    <a:pt x="1490663" y="0"/>
                  </a:lnTo>
                  <a:lnTo>
                    <a:pt x="1469231" y="4762"/>
                  </a:lnTo>
                  <a:lnTo>
                    <a:pt x="1412081" y="30956"/>
                  </a:lnTo>
                  <a:lnTo>
                    <a:pt x="1273969" y="92869"/>
                  </a:lnTo>
                  <a:lnTo>
                    <a:pt x="1181100" y="111919"/>
                  </a:lnTo>
                  <a:lnTo>
                    <a:pt x="909638" y="171450"/>
                  </a:lnTo>
                  <a:lnTo>
                    <a:pt x="597694" y="230981"/>
                  </a:lnTo>
                  <a:lnTo>
                    <a:pt x="531019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046;p367">
              <a:extLst>
                <a:ext uri="{FF2B5EF4-FFF2-40B4-BE49-F238E27FC236}">
                  <a16:creationId xmlns:a16="http://schemas.microsoft.com/office/drawing/2014/main" id="{EDBE7D19-0BED-0D47-9B7D-9333B6DDAB96}"/>
                </a:ext>
              </a:extLst>
            </p:cNvPr>
            <p:cNvSpPr/>
            <p:nvPr/>
          </p:nvSpPr>
          <p:spPr>
            <a:xfrm rot="-5400000">
              <a:off x="2998787" y="2944813"/>
              <a:ext cx="4346575" cy="1828800"/>
            </a:xfrm>
            <a:custGeom>
              <a:avLst/>
              <a:gdLst/>
              <a:ahLst/>
              <a:cxnLst/>
              <a:rect l="l" t="t" r="r" b="b"/>
              <a:pathLst>
                <a:path w="4346048" h="1828800" extrusionOk="0">
                  <a:moveTo>
                    <a:pt x="2231278" y="1461628"/>
                  </a:moveTo>
                  <a:lnTo>
                    <a:pt x="2358376" y="1472220"/>
                  </a:lnTo>
                  <a:lnTo>
                    <a:pt x="2527840" y="1482811"/>
                  </a:lnTo>
                  <a:lnTo>
                    <a:pt x="2714956" y="1489872"/>
                  </a:lnTo>
                  <a:lnTo>
                    <a:pt x="2859707" y="1489872"/>
                  </a:lnTo>
                  <a:lnTo>
                    <a:pt x="3191574" y="1489872"/>
                  </a:lnTo>
                  <a:lnTo>
                    <a:pt x="3541094" y="1489872"/>
                  </a:lnTo>
                  <a:lnTo>
                    <a:pt x="3929449" y="1489872"/>
                  </a:lnTo>
                  <a:lnTo>
                    <a:pt x="4007120" y="1486342"/>
                  </a:lnTo>
                  <a:lnTo>
                    <a:pt x="4070669" y="1472220"/>
                  </a:lnTo>
                  <a:lnTo>
                    <a:pt x="4123627" y="1451037"/>
                  </a:lnTo>
                  <a:lnTo>
                    <a:pt x="4162462" y="1429854"/>
                  </a:lnTo>
                  <a:lnTo>
                    <a:pt x="4197767" y="1401610"/>
                  </a:lnTo>
                  <a:lnTo>
                    <a:pt x="4226011" y="1359244"/>
                  </a:lnTo>
                  <a:lnTo>
                    <a:pt x="4247194" y="1313347"/>
                  </a:lnTo>
                  <a:lnTo>
                    <a:pt x="4268377" y="1288634"/>
                  </a:lnTo>
                  <a:lnTo>
                    <a:pt x="4293091" y="1274512"/>
                  </a:lnTo>
                  <a:lnTo>
                    <a:pt x="4303682" y="1274512"/>
                  </a:lnTo>
                  <a:lnTo>
                    <a:pt x="4317804" y="1281573"/>
                  </a:lnTo>
                  <a:lnTo>
                    <a:pt x="4331926" y="1302756"/>
                  </a:lnTo>
                  <a:lnTo>
                    <a:pt x="4338987" y="1323939"/>
                  </a:lnTo>
                  <a:lnTo>
                    <a:pt x="4346048" y="1359244"/>
                  </a:lnTo>
                  <a:lnTo>
                    <a:pt x="4346048" y="1380427"/>
                  </a:lnTo>
                  <a:lnTo>
                    <a:pt x="4335457" y="1443976"/>
                  </a:lnTo>
                  <a:lnTo>
                    <a:pt x="4307213" y="1539299"/>
                  </a:lnTo>
                  <a:lnTo>
                    <a:pt x="4271908" y="1631092"/>
                  </a:lnTo>
                  <a:lnTo>
                    <a:pt x="4208359" y="1747599"/>
                  </a:lnTo>
                  <a:lnTo>
                    <a:pt x="4165993" y="1807617"/>
                  </a:lnTo>
                  <a:lnTo>
                    <a:pt x="4148340" y="1821739"/>
                  </a:lnTo>
                  <a:lnTo>
                    <a:pt x="4123627" y="1828800"/>
                  </a:lnTo>
                  <a:lnTo>
                    <a:pt x="4091852" y="1825270"/>
                  </a:lnTo>
                  <a:lnTo>
                    <a:pt x="4063608" y="1804087"/>
                  </a:lnTo>
                  <a:lnTo>
                    <a:pt x="4042425" y="1782904"/>
                  </a:lnTo>
                  <a:lnTo>
                    <a:pt x="3968285" y="1761721"/>
                  </a:lnTo>
                  <a:lnTo>
                    <a:pt x="3791759" y="1737007"/>
                  </a:lnTo>
                  <a:lnTo>
                    <a:pt x="3230410" y="1733477"/>
                  </a:lnTo>
                  <a:lnTo>
                    <a:pt x="3043293" y="1737007"/>
                  </a:lnTo>
                  <a:lnTo>
                    <a:pt x="2845585" y="1737007"/>
                  </a:lnTo>
                  <a:lnTo>
                    <a:pt x="2545492" y="1729946"/>
                  </a:lnTo>
                  <a:lnTo>
                    <a:pt x="2248930" y="1705233"/>
                  </a:lnTo>
                  <a:lnTo>
                    <a:pt x="2093588" y="1680519"/>
                  </a:lnTo>
                  <a:lnTo>
                    <a:pt x="1800556" y="1638153"/>
                  </a:lnTo>
                  <a:lnTo>
                    <a:pt x="1669928" y="1595787"/>
                  </a:lnTo>
                  <a:lnTo>
                    <a:pt x="1535769" y="1546360"/>
                  </a:lnTo>
                  <a:lnTo>
                    <a:pt x="1355713" y="1468689"/>
                  </a:lnTo>
                  <a:lnTo>
                    <a:pt x="1186249" y="1383957"/>
                  </a:lnTo>
                  <a:lnTo>
                    <a:pt x="1055620" y="1309817"/>
                  </a:lnTo>
                  <a:lnTo>
                    <a:pt x="928522" y="1228615"/>
                  </a:lnTo>
                  <a:lnTo>
                    <a:pt x="812016" y="1140352"/>
                  </a:lnTo>
                  <a:lnTo>
                    <a:pt x="744936" y="1083864"/>
                  </a:lnTo>
                  <a:lnTo>
                    <a:pt x="642552" y="988541"/>
                  </a:lnTo>
                  <a:lnTo>
                    <a:pt x="561350" y="903809"/>
                  </a:lnTo>
                  <a:lnTo>
                    <a:pt x="466027" y="787302"/>
                  </a:lnTo>
                  <a:lnTo>
                    <a:pt x="363642" y="649613"/>
                  </a:lnTo>
                  <a:lnTo>
                    <a:pt x="261257" y="497801"/>
                  </a:lnTo>
                  <a:lnTo>
                    <a:pt x="155342" y="328337"/>
                  </a:lnTo>
                  <a:lnTo>
                    <a:pt x="45897" y="137690"/>
                  </a:lnTo>
                  <a:lnTo>
                    <a:pt x="7061" y="49427"/>
                  </a:lnTo>
                  <a:lnTo>
                    <a:pt x="0" y="21183"/>
                  </a:lnTo>
                  <a:lnTo>
                    <a:pt x="7061" y="3531"/>
                  </a:lnTo>
                  <a:lnTo>
                    <a:pt x="14122" y="0"/>
                  </a:lnTo>
                  <a:lnTo>
                    <a:pt x="35305" y="3531"/>
                  </a:lnTo>
                  <a:lnTo>
                    <a:pt x="52958" y="10592"/>
                  </a:lnTo>
                  <a:lnTo>
                    <a:pt x="67080" y="28244"/>
                  </a:lnTo>
                  <a:lnTo>
                    <a:pt x="116507" y="98854"/>
                  </a:lnTo>
                  <a:lnTo>
                    <a:pt x="197708" y="215361"/>
                  </a:lnTo>
                  <a:lnTo>
                    <a:pt x="271849" y="310685"/>
                  </a:lnTo>
                  <a:lnTo>
                    <a:pt x="345990" y="409539"/>
                  </a:lnTo>
                  <a:lnTo>
                    <a:pt x="451905" y="536637"/>
                  </a:lnTo>
                  <a:lnTo>
                    <a:pt x="564881" y="653143"/>
                  </a:lnTo>
                  <a:lnTo>
                    <a:pt x="670796" y="755528"/>
                  </a:lnTo>
                  <a:lnTo>
                    <a:pt x="773180" y="850851"/>
                  </a:lnTo>
                  <a:lnTo>
                    <a:pt x="893217" y="946175"/>
                  </a:lnTo>
                  <a:lnTo>
                    <a:pt x="1023846" y="1037968"/>
                  </a:lnTo>
                  <a:lnTo>
                    <a:pt x="1136822" y="1108578"/>
                  </a:lnTo>
                  <a:lnTo>
                    <a:pt x="1285103" y="1189780"/>
                  </a:lnTo>
                  <a:lnTo>
                    <a:pt x="1436915" y="1256859"/>
                  </a:lnTo>
                  <a:lnTo>
                    <a:pt x="1542830" y="1299225"/>
                  </a:lnTo>
                  <a:lnTo>
                    <a:pt x="1641684" y="1331000"/>
                  </a:lnTo>
                  <a:lnTo>
                    <a:pt x="1754660" y="1362774"/>
                  </a:lnTo>
                  <a:lnTo>
                    <a:pt x="1885288" y="1391018"/>
                  </a:lnTo>
                  <a:lnTo>
                    <a:pt x="1977081" y="1408671"/>
                  </a:lnTo>
                  <a:lnTo>
                    <a:pt x="2107710" y="1447506"/>
                  </a:lnTo>
                  <a:lnTo>
                    <a:pt x="2231278" y="14616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047;p367">
              <a:extLst>
                <a:ext uri="{FF2B5EF4-FFF2-40B4-BE49-F238E27FC236}">
                  <a16:creationId xmlns:a16="http://schemas.microsoft.com/office/drawing/2014/main" id="{25309908-5BD0-2646-BC02-E4141FF88C19}"/>
                </a:ext>
              </a:extLst>
            </p:cNvPr>
            <p:cNvSpPr/>
            <p:nvPr/>
          </p:nvSpPr>
          <p:spPr>
            <a:xfrm>
              <a:off x="5857875" y="4011613"/>
              <a:ext cx="1684338" cy="1938337"/>
            </a:xfrm>
            <a:custGeom>
              <a:avLst/>
              <a:gdLst/>
              <a:ahLst/>
              <a:cxnLst/>
              <a:rect l="l" t="t" r="r" b="b"/>
              <a:pathLst>
                <a:path w="1683448" h="1939796" extrusionOk="0">
                  <a:moveTo>
                    <a:pt x="261635" y="621052"/>
                  </a:moveTo>
                  <a:lnTo>
                    <a:pt x="184995" y="473057"/>
                  </a:lnTo>
                  <a:lnTo>
                    <a:pt x="126853" y="359417"/>
                  </a:lnTo>
                  <a:lnTo>
                    <a:pt x="66070" y="237850"/>
                  </a:lnTo>
                  <a:lnTo>
                    <a:pt x="44927" y="195565"/>
                  </a:lnTo>
                  <a:lnTo>
                    <a:pt x="0" y="66069"/>
                  </a:lnTo>
                  <a:lnTo>
                    <a:pt x="44927" y="0"/>
                  </a:lnTo>
                  <a:lnTo>
                    <a:pt x="89855" y="71355"/>
                  </a:lnTo>
                  <a:lnTo>
                    <a:pt x="163852" y="184994"/>
                  </a:lnTo>
                  <a:lnTo>
                    <a:pt x="298634" y="393773"/>
                  </a:lnTo>
                  <a:lnTo>
                    <a:pt x="414916" y="565554"/>
                  </a:lnTo>
                  <a:lnTo>
                    <a:pt x="507413" y="697692"/>
                  </a:lnTo>
                  <a:lnTo>
                    <a:pt x="578768" y="803403"/>
                  </a:lnTo>
                  <a:lnTo>
                    <a:pt x="665979" y="924971"/>
                  </a:lnTo>
                  <a:lnTo>
                    <a:pt x="755834" y="1051824"/>
                  </a:lnTo>
                  <a:lnTo>
                    <a:pt x="856259" y="1181320"/>
                  </a:lnTo>
                  <a:lnTo>
                    <a:pt x="956685" y="1300245"/>
                  </a:lnTo>
                  <a:lnTo>
                    <a:pt x="1072967" y="1424455"/>
                  </a:lnTo>
                  <a:lnTo>
                    <a:pt x="1189249" y="1538095"/>
                  </a:lnTo>
                  <a:lnTo>
                    <a:pt x="1300245" y="1638520"/>
                  </a:lnTo>
                  <a:lnTo>
                    <a:pt x="1374243" y="1701947"/>
                  </a:lnTo>
                  <a:lnTo>
                    <a:pt x="1493168" y="1783873"/>
                  </a:lnTo>
                  <a:lnTo>
                    <a:pt x="1614736" y="1860513"/>
                  </a:lnTo>
                  <a:lnTo>
                    <a:pt x="1662305" y="1886941"/>
                  </a:lnTo>
                  <a:lnTo>
                    <a:pt x="1670234" y="1892226"/>
                  </a:lnTo>
                  <a:lnTo>
                    <a:pt x="1680805" y="1900155"/>
                  </a:lnTo>
                  <a:lnTo>
                    <a:pt x="1683448" y="1910726"/>
                  </a:lnTo>
                  <a:lnTo>
                    <a:pt x="1675519" y="1923940"/>
                  </a:lnTo>
                  <a:lnTo>
                    <a:pt x="1646449" y="1934511"/>
                  </a:lnTo>
                  <a:lnTo>
                    <a:pt x="1585665" y="1939796"/>
                  </a:lnTo>
                  <a:lnTo>
                    <a:pt x="1511667" y="1939796"/>
                  </a:lnTo>
                  <a:lnTo>
                    <a:pt x="1384814" y="1926583"/>
                  </a:lnTo>
                  <a:lnTo>
                    <a:pt x="1228890" y="1905440"/>
                  </a:lnTo>
                  <a:lnTo>
                    <a:pt x="1120537" y="1884298"/>
                  </a:lnTo>
                  <a:lnTo>
                    <a:pt x="1022754" y="1865799"/>
                  </a:lnTo>
                  <a:lnTo>
                    <a:pt x="967256" y="1855228"/>
                  </a:lnTo>
                  <a:lnTo>
                    <a:pt x="922329" y="1839371"/>
                  </a:lnTo>
                  <a:lnTo>
                    <a:pt x="880044" y="1815586"/>
                  </a:lnTo>
                  <a:lnTo>
                    <a:pt x="850974" y="1791801"/>
                  </a:lnTo>
                  <a:lnTo>
                    <a:pt x="819260" y="1762731"/>
                  </a:lnTo>
                  <a:lnTo>
                    <a:pt x="782262" y="1717803"/>
                  </a:lnTo>
                  <a:lnTo>
                    <a:pt x="747905" y="1654377"/>
                  </a:lnTo>
                  <a:lnTo>
                    <a:pt x="700336" y="1548666"/>
                  </a:lnTo>
                  <a:lnTo>
                    <a:pt x="636909" y="1413884"/>
                  </a:lnTo>
                  <a:lnTo>
                    <a:pt x="565554" y="1260603"/>
                  </a:lnTo>
                  <a:lnTo>
                    <a:pt x="473057" y="1057110"/>
                  </a:lnTo>
                  <a:lnTo>
                    <a:pt x="406988" y="911757"/>
                  </a:lnTo>
                  <a:lnTo>
                    <a:pt x="340918" y="766404"/>
                  </a:lnTo>
                  <a:lnTo>
                    <a:pt x="261635" y="6210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052;p368">
            <a:extLst>
              <a:ext uri="{FF2B5EF4-FFF2-40B4-BE49-F238E27FC236}">
                <a16:creationId xmlns:a16="http://schemas.microsoft.com/office/drawing/2014/main" id="{0B5C78A8-96E7-2B47-B8E3-83937CE447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568" y="1532437"/>
            <a:ext cx="4876800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2" name="Google Shape;4052;p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592595"/>
            <a:ext cx="4876800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p369"/>
          <p:cNvSpPr txBox="1"/>
          <p:nvPr/>
        </p:nvSpPr>
        <p:spPr>
          <a:xfrm>
            <a:off x="4160912" y="6525344"/>
            <a:ext cx="37924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州</a:t>
            </a:r>
            <a:endParaRPr/>
          </a:p>
        </p:txBody>
      </p:sp>
      <p:sp>
        <p:nvSpPr>
          <p:cNvPr id="4059" name="Google Shape;4059;p369"/>
          <p:cNvSpPr/>
          <p:nvPr/>
        </p:nvSpPr>
        <p:spPr>
          <a:xfrm>
            <a:off x="2867025" y="2838450"/>
            <a:ext cx="322263" cy="1095375"/>
          </a:xfrm>
          <a:custGeom>
            <a:avLst/>
            <a:gdLst/>
            <a:ahLst/>
            <a:cxnLst/>
            <a:rect l="l" t="t" r="r" b="b"/>
            <a:pathLst>
              <a:path w="321469" h="1095375" extrusionOk="0">
                <a:moveTo>
                  <a:pt x="133350" y="504825"/>
                </a:moveTo>
                <a:lnTo>
                  <a:pt x="154781" y="409575"/>
                </a:lnTo>
                <a:lnTo>
                  <a:pt x="169069" y="314325"/>
                </a:lnTo>
                <a:lnTo>
                  <a:pt x="173831" y="216694"/>
                </a:lnTo>
                <a:lnTo>
                  <a:pt x="178594" y="150019"/>
                </a:lnTo>
                <a:lnTo>
                  <a:pt x="178594" y="64294"/>
                </a:lnTo>
                <a:lnTo>
                  <a:pt x="178594" y="30956"/>
                </a:lnTo>
                <a:lnTo>
                  <a:pt x="180975" y="16669"/>
                </a:lnTo>
                <a:lnTo>
                  <a:pt x="188119" y="2381"/>
                </a:lnTo>
                <a:lnTo>
                  <a:pt x="202406" y="0"/>
                </a:lnTo>
                <a:lnTo>
                  <a:pt x="221456" y="7144"/>
                </a:lnTo>
                <a:lnTo>
                  <a:pt x="245269" y="30956"/>
                </a:lnTo>
                <a:lnTo>
                  <a:pt x="264319" y="61913"/>
                </a:lnTo>
                <a:lnTo>
                  <a:pt x="288131" y="140494"/>
                </a:lnTo>
                <a:lnTo>
                  <a:pt x="304800" y="228600"/>
                </a:lnTo>
                <a:lnTo>
                  <a:pt x="319088" y="352425"/>
                </a:lnTo>
                <a:cubicBezTo>
                  <a:pt x="319882" y="388938"/>
                  <a:pt x="320675" y="425450"/>
                  <a:pt x="321469" y="461963"/>
                </a:cubicBezTo>
                <a:lnTo>
                  <a:pt x="316706" y="573881"/>
                </a:lnTo>
                <a:lnTo>
                  <a:pt x="304800" y="685800"/>
                </a:lnTo>
                <a:lnTo>
                  <a:pt x="278606" y="819150"/>
                </a:lnTo>
                <a:lnTo>
                  <a:pt x="252413" y="909638"/>
                </a:lnTo>
                <a:lnTo>
                  <a:pt x="226219" y="976313"/>
                </a:lnTo>
                <a:lnTo>
                  <a:pt x="195263" y="1031081"/>
                </a:lnTo>
                <a:lnTo>
                  <a:pt x="169069" y="1066800"/>
                </a:lnTo>
                <a:lnTo>
                  <a:pt x="142875" y="1085850"/>
                </a:lnTo>
                <a:lnTo>
                  <a:pt x="119063" y="1092994"/>
                </a:lnTo>
                <a:lnTo>
                  <a:pt x="90488" y="1095375"/>
                </a:lnTo>
                <a:lnTo>
                  <a:pt x="59531" y="1090613"/>
                </a:lnTo>
                <a:lnTo>
                  <a:pt x="30956" y="1076325"/>
                </a:lnTo>
                <a:lnTo>
                  <a:pt x="14288" y="1050131"/>
                </a:lnTo>
                <a:lnTo>
                  <a:pt x="0" y="1002506"/>
                </a:lnTo>
                <a:lnTo>
                  <a:pt x="0" y="931069"/>
                </a:lnTo>
                <a:lnTo>
                  <a:pt x="33338" y="812006"/>
                </a:lnTo>
                <a:lnTo>
                  <a:pt x="85725" y="645319"/>
                </a:lnTo>
                <a:lnTo>
                  <a:pt x="133350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0" name="Google Shape;4060;p369"/>
          <p:cNvSpPr/>
          <p:nvPr/>
        </p:nvSpPr>
        <p:spPr>
          <a:xfrm>
            <a:off x="4256088" y="2655888"/>
            <a:ext cx="287337" cy="1087437"/>
          </a:xfrm>
          <a:custGeom>
            <a:avLst/>
            <a:gdLst/>
            <a:ahLst/>
            <a:cxnLst/>
            <a:rect l="l" t="t" r="r" b="b"/>
            <a:pathLst>
              <a:path w="288131" h="1088231" extrusionOk="0">
                <a:moveTo>
                  <a:pt x="64294" y="488156"/>
                </a:moveTo>
                <a:lnTo>
                  <a:pt x="64294" y="354806"/>
                </a:lnTo>
                <a:lnTo>
                  <a:pt x="61912" y="292894"/>
                </a:lnTo>
                <a:lnTo>
                  <a:pt x="59531" y="247650"/>
                </a:lnTo>
                <a:lnTo>
                  <a:pt x="52387" y="195262"/>
                </a:lnTo>
                <a:lnTo>
                  <a:pt x="38100" y="116681"/>
                </a:lnTo>
                <a:lnTo>
                  <a:pt x="26194" y="73819"/>
                </a:lnTo>
                <a:lnTo>
                  <a:pt x="14287" y="42862"/>
                </a:lnTo>
                <a:lnTo>
                  <a:pt x="7144" y="23812"/>
                </a:lnTo>
                <a:lnTo>
                  <a:pt x="9525" y="11906"/>
                </a:lnTo>
                <a:lnTo>
                  <a:pt x="14287" y="4762"/>
                </a:lnTo>
                <a:lnTo>
                  <a:pt x="26194" y="0"/>
                </a:lnTo>
                <a:lnTo>
                  <a:pt x="54769" y="7144"/>
                </a:lnTo>
                <a:lnTo>
                  <a:pt x="90487" y="35719"/>
                </a:lnTo>
                <a:lnTo>
                  <a:pt x="140494" y="88106"/>
                </a:lnTo>
                <a:lnTo>
                  <a:pt x="190500" y="159544"/>
                </a:lnTo>
                <a:lnTo>
                  <a:pt x="228600" y="223837"/>
                </a:lnTo>
                <a:lnTo>
                  <a:pt x="259556" y="307181"/>
                </a:lnTo>
                <a:lnTo>
                  <a:pt x="271462" y="378619"/>
                </a:lnTo>
                <a:lnTo>
                  <a:pt x="280987" y="514350"/>
                </a:lnTo>
                <a:lnTo>
                  <a:pt x="288131" y="652462"/>
                </a:lnTo>
                <a:lnTo>
                  <a:pt x="288131" y="738187"/>
                </a:lnTo>
                <a:lnTo>
                  <a:pt x="280987" y="816769"/>
                </a:lnTo>
                <a:lnTo>
                  <a:pt x="259556" y="923925"/>
                </a:lnTo>
                <a:lnTo>
                  <a:pt x="238125" y="992981"/>
                </a:lnTo>
                <a:lnTo>
                  <a:pt x="216694" y="1045369"/>
                </a:lnTo>
                <a:lnTo>
                  <a:pt x="197644" y="1076325"/>
                </a:lnTo>
                <a:lnTo>
                  <a:pt x="171450" y="1088231"/>
                </a:lnTo>
                <a:lnTo>
                  <a:pt x="140494" y="1085850"/>
                </a:lnTo>
                <a:lnTo>
                  <a:pt x="114300" y="1071562"/>
                </a:lnTo>
                <a:lnTo>
                  <a:pt x="83344" y="1042987"/>
                </a:lnTo>
                <a:lnTo>
                  <a:pt x="54769" y="1009650"/>
                </a:lnTo>
                <a:lnTo>
                  <a:pt x="26194" y="964406"/>
                </a:lnTo>
                <a:lnTo>
                  <a:pt x="7144" y="919162"/>
                </a:lnTo>
                <a:lnTo>
                  <a:pt x="0" y="819150"/>
                </a:lnTo>
                <a:lnTo>
                  <a:pt x="21431" y="750094"/>
                </a:lnTo>
                <a:lnTo>
                  <a:pt x="38100" y="700087"/>
                </a:lnTo>
                <a:lnTo>
                  <a:pt x="64294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1" name="Google Shape;4061;p369"/>
          <p:cNvSpPr/>
          <p:nvPr/>
        </p:nvSpPr>
        <p:spPr>
          <a:xfrm>
            <a:off x="5684838" y="2439988"/>
            <a:ext cx="338137" cy="1270000"/>
          </a:xfrm>
          <a:custGeom>
            <a:avLst/>
            <a:gdLst/>
            <a:ahLst/>
            <a:cxnLst/>
            <a:rect l="l" t="t" r="r" b="b"/>
            <a:pathLst>
              <a:path w="338137" h="1269207" extrusionOk="0">
                <a:moveTo>
                  <a:pt x="61912" y="600075"/>
                </a:moveTo>
                <a:lnTo>
                  <a:pt x="66675" y="473869"/>
                </a:lnTo>
                <a:lnTo>
                  <a:pt x="61912" y="381000"/>
                </a:lnTo>
                <a:lnTo>
                  <a:pt x="57150" y="278607"/>
                </a:lnTo>
                <a:lnTo>
                  <a:pt x="47625" y="183357"/>
                </a:lnTo>
                <a:lnTo>
                  <a:pt x="35719" y="104775"/>
                </a:lnTo>
                <a:lnTo>
                  <a:pt x="16669" y="42863"/>
                </a:lnTo>
                <a:lnTo>
                  <a:pt x="16669" y="30957"/>
                </a:lnTo>
                <a:lnTo>
                  <a:pt x="19050" y="14288"/>
                </a:lnTo>
                <a:lnTo>
                  <a:pt x="26194" y="4763"/>
                </a:lnTo>
                <a:lnTo>
                  <a:pt x="35719" y="0"/>
                </a:lnTo>
                <a:lnTo>
                  <a:pt x="52387" y="0"/>
                </a:lnTo>
                <a:lnTo>
                  <a:pt x="76200" y="14288"/>
                </a:lnTo>
                <a:lnTo>
                  <a:pt x="97631" y="40482"/>
                </a:lnTo>
                <a:lnTo>
                  <a:pt x="164306" y="164307"/>
                </a:lnTo>
                <a:lnTo>
                  <a:pt x="230981" y="295275"/>
                </a:lnTo>
                <a:lnTo>
                  <a:pt x="269081" y="388144"/>
                </a:lnTo>
                <a:lnTo>
                  <a:pt x="297656" y="478632"/>
                </a:lnTo>
                <a:lnTo>
                  <a:pt x="314325" y="559594"/>
                </a:lnTo>
                <a:lnTo>
                  <a:pt x="328612" y="735807"/>
                </a:lnTo>
                <a:lnTo>
                  <a:pt x="338137" y="873919"/>
                </a:lnTo>
                <a:lnTo>
                  <a:pt x="333375" y="976313"/>
                </a:lnTo>
                <a:lnTo>
                  <a:pt x="323850" y="1045369"/>
                </a:lnTo>
                <a:lnTo>
                  <a:pt x="311944" y="1090613"/>
                </a:lnTo>
                <a:lnTo>
                  <a:pt x="278606" y="1178719"/>
                </a:lnTo>
                <a:lnTo>
                  <a:pt x="254794" y="1212057"/>
                </a:lnTo>
                <a:lnTo>
                  <a:pt x="207169" y="1259682"/>
                </a:lnTo>
                <a:lnTo>
                  <a:pt x="173831" y="1269207"/>
                </a:lnTo>
                <a:lnTo>
                  <a:pt x="138112" y="1262063"/>
                </a:lnTo>
                <a:lnTo>
                  <a:pt x="109537" y="1240632"/>
                </a:lnTo>
                <a:lnTo>
                  <a:pt x="76200" y="1195388"/>
                </a:lnTo>
                <a:lnTo>
                  <a:pt x="42862" y="1128713"/>
                </a:lnTo>
                <a:lnTo>
                  <a:pt x="16669" y="1062038"/>
                </a:lnTo>
                <a:lnTo>
                  <a:pt x="0" y="978694"/>
                </a:lnTo>
                <a:cubicBezTo>
                  <a:pt x="794" y="954882"/>
                  <a:pt x="1587" y="931069"/>
                  <a:pt x="2381" y="907257"/>
                </a:cubicBezTo>
                <a:lnTo>
                  <a:pt x="26194" y="831057"/>
                </a:lnTo>
                <a:lnTo>
                  <a:pt x="40481" y="762000"/>
                </a:lnTo>
                <a:lnTo>
                  <a:pt x="61912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2" name="Google Shape;4062;p369"/>
          <p:cNvSpPr/>
          <p:nvPr/>
        </p:nvSpPr>
        <p:spPr>
          <a:xfrm rot="-5400000">
            <a:off x="1473201" y="3219450"/>
            <a:ext cx="3740150" cy="1076325"/>
          </a:xfrm>
          <a:custGeom>
            <a:avLst/>
            <a:gdLst/>
            <a:ahLst/>
            <a:cxnLst/>
            <a:rect l="l" t="t" r="r" b="b"/>
            <a:pathLst>
              <a:path w="3740150" h="1076325" extrusionOk="0">
                <a:moveTo>
                  <a:pt x="2368550" y="758825"/>
                </a:moveTo>
                <a:lnTo>
                  <a:pt x="2727325" y="755650"/>
                </a:lnTo>
                <a:lnTo>
                  <a:pt x="3016250" y="733425"/>
                </a:lnTo>
                <a:lnTo>
                  <a:pt x="3254375" y="730250"/>
                </a:lnTo>
                <a:lnTo>
                  <a:pt x="3403600" y="723900"/>
                </a:lnTo>
                <a:lnTo>
                  <a:pt x="3489325" y="711200"/>
                </a:lnTo>
                <a:lnTo>
                  <a:pt x="3514725" y="704850"/>
                </a:lnTo>
                <a:lnTo>
                  <a:pt x="3546475" y="679450"/>
                </a:lnTo>
                <a:lnTo>
                  <a:pt x="3597275" y="631825"/>
                </a:lnTo>
                <a:lnTo>
                  <a:pt x="3648075" y="558800"/>
                </a:lnTo>
                <a:lnTo>
                  <a:pt x="3673475" y="523875"/>
                </a:lnTo>
                <a:lnTo>
                  <a:pt x="3683000" y="508000"/>
                </a:lnTo>
                <a:lnTo>
                  <a:pt x="3695700" y="501650"/>
                </a:lnTo>
                <a:cubicBezTo>
                  <a:pt x="3715794" y="504999"/>
                  <a:pt x="3708312" y="504825"/>
                  <a:pt x="3717925" y="504825"/>
                </a:cubicBezTo>
                <a:lnTo>
                  <a:pt x="3727450" y="514350"/>
                </a:lnTo>
                <a:lnTo>
                  <a:pt x="3733800" y="542925"/>
                </a:lnTo>
                <a:lnTo>
                  <a:pt x="3740150" y="609600"/>
                </a:lnTo>
                <a:lnTo>
                  <a:pt x="3736975" y="682625"/>
                </a:lnTo>
                <a:lnTo>
                  <a:pt x="3724275" y="739775"/>
                </a:lnTo>
                <a:lnTo>
                  <a:pt x="3698875" y="809625"/>
                </a:lnTo>
                <a:lnTo>
                  <a:pt x="3657600" y="892175"/>
                </a:lnTo>
                <a:lnTo>
                  <a:pt x="3578225" y="993775"/>
                </a:lnTo>
                <a:lnTo>
                  <a:pt x="3508375" y="1060450"/>
                </a:lnTo>
                <a:lnTo>
                  <a:pt x="3460750" y="1076325"/>
                </a:lnTo>
                <a:lnTo>
                  <a:pt x="3435350" y="1063625"/>
                </a:lnTo>
                <a:lnTo>
                  <a:pt x="3409950" y="1035050"/>
                </a:lnTo>
                <a:lnTo>
                  <a:pt x="3384550" y="1012825"/>
                </a:lnTo>
                <a:lnTo>
                  <a:pt x="3333750" y="1000125"/>
                </a:lnTo>
                <a:lnTo>
                  <a:pt x="3232150" y="990600"/>
                </a:lnTo>
                <a:lnTo>
                  <a:pt x="2943225" y="977900"/>
                </a:lnTo>
                <a:lnTo>
                  <a:pt x="2625725" y="981075"/>
                </a:lnTo>
                <a:lnTo>
                  <a:pt x="2171700" y="977900"/>
                </a:lnTo>
                <a:lnTo>
                  <a:pt x="1930400" y="968375"/>
                </a:lnTo>
                <a:lnTo>
                  <a:pt x="1762125" y="955675"/>
                </a:lnTo>
                <a:lnTo>
                  <a:pt x="1597025" y="936625"/>
                </a:lnTo>
                <a:lnTo>
                  <a:pt x="1463675" y="911225"/>
                </a:lnTo>
                <a:lnTo>
                  <a:pt x="1327150" y="869950"/>
                </a:lnTo>
                <a:lnTo>
                  <a:pt x="1177925" y="819150"/>
                </a:lnTo>
                <a:lnTo>
                  <a:pt x="971550" y="733425"/>
                </a:lnTo>
                <a:lnTo>
                  <a:pt x="822325" y="663575"/>
                </a:lnTo>
                <a:lnTo>
                  <a:pt x="666750" y="574675"/>
                </a:lnTo>
                <a:lnTo>
                  <a:pt x="539750" y="495300"/>
                </a:lnTo>
                <a:lnTo>
                  <a:pt x="333375" y="342900"/>
                </a:lnTo>
                <a:lnTo>
                  <a:pt x="187325" y="219075"/>
                </a:lnTo>
                <a:lnTo>
                  <a:pt x="60325" y="107950"/>
                </a:lnTo>
                <a:lnTo>
                  <a:pt x="3175" y="47625"/>
                </a:lnTo>
                <a:lnTo>
                  <a:pt x="0" y="25400"/>
                </a:lnTo>
                <a:lnTo>
                  <a:pt x="9525" y="6350"/>
                </a:lnTo>
                <a:lnTo>
                  <a:pt x="19050" y="3175"/>
                </a:lnTo>
                <a:lnTo>
                  <a:pt x="28575" y="0"/>
                </a:lnTo>
                <a:lnTo>
                  <a:pt x="50800" y="6350"/>
                </a:lnTo>
                <a:lnTo>
                  <a:pt x="168275" y="92075"/>
                </a:lnTo>
                <a:lnTo>
                  <a:pt x="381000" y="228600"/>
                </a:lnTo>
                <a:lnTo>
                  <a:pt x="625475" y="361950"/>
                </a:lnTo>
                <a:lnTo>
                  <a:pt x="927100" y="501650"/>
                </a:lnTo>
                <a:lnTo>
                  <a:pt x="1130300" y="584200"/>
                </a:lnTo>
                <a:lnTo>
                  <a:pt x="1333500" y="647700"/>
                </a:lnTo>
                <a:lnTo>
                  <a:pt x="1549400" y="692150"/>
                </a:lnTo>
                <a:lnTo>
                  <a:pt x="1736725" y="720725"/>
                </a:lnTo>
                <a:lnTo>
                  <a:pt x="1958975" y="746125"/>
                </a:lnTo>
                <a:lnTo>
                  <a:pt x="2368550" y="758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3" name="Google Shape;4063;p369"/>
          <p:cNvSpPr/>
          <p:nvPr/>
        </p:nvSpPr>
        <p:spPr>
          <a:xfrm rot="-5400000">
            <a:off x="3086101" y="3305175"/>
            <a:ext cx="3683000" cy="530225"/>
          </a:xfrm>
          <a:custGeom>
            <a:avLst/>
            <a:gdLst/>
            <a:ahLst/>
            <a:cxnLst/>
            <a:rect l="l" t="t" r="r" b="b"/>
            <a:pathLst>
              <a:path w="3683000" h="530225" extrusionOk="0">
                <a:moveTo>
                  <a:pt x="1784350" y="238125"/>
                </a:moveTo>
                <a:lnTo>
                  <a:pt x="2463800" y="228600"/>
                </a:lnTo>
                <a:lnTo>
                  <a:pt x="3171825" y="219075"/>
                </a:lnTo>
                <a:lnTo>
                  <a:pt x="3355975" y="209550"/>
                </a:lnTo>
                <a:lnTo>
                  <a:pt x="3400425" y="203200"/>
                </a:lnTo>
                <a:lnTo>
                  <a:pt x="3441700" y="190500"/>
                </a:lnTo>
                <a:lnTo>
                  <a:pt x="3502025" y="158750"/>
                </a:lnTo>
                <a:lnTo>
                  <a:pt x="3571875" y="88900"/>
                </a:lnTo>
                <a:lnTo>
                  <a:pt x="3622675" y="25400"/>
                </a:lnTo>
                <a:lnTo>
                  <a:pt x="3644900" y="6350"/>
                </a:lnTo>
                <a:lnTo>
                  <a:pt x="3660775" y="0"/>
                </a:lnTo>
                <a:lnTo>
                  <a:pt x="3670300" y="6350"/>
                </a:lnTo>
                <a:lnTo>
                  <a:pt x="3683000" y="28575"/>
                </a:lnTo>
                <a:lnTo>
                  <a:pt x="3683000" y="155575"/>
                </a:lnTo>
                <a:lnTo>
                  <a:pt x="3670300" y="228600"/>
                </a:lnTo>
                <a:lnTo>
                  <a:pt x="3648075" y="273050"/>
                </a:lnTo>
                <a:lnTo>
                  <a:pt x="3613150" y="327025"/>
                </a:lnTo>
                <a:lnTo>
                  <a:pt x="3521075" y="447675"/>
                </a:lnTo>
                <a:lnTo>
                  <a:pt x="3489325" y="479425"/>
                </a:lnTo>
                <a:lnTo>
                  <a:pt x="3425825" y="523875"/>
                </a:lnTo>
                <a:lnTo>
                  <a:pt x="3400425" y="530225"/>
                </a:lnTo>
                <a:lnTo>
                  <a:pt x="3359150" y="501650"/>
                </a:lnTo>
                <a:lnTo>
                  <a:pt x="3260725" y="463550"/>
                </a:lnTo>
                <a:lnTo>
                  <a:pt x="3213100" y="457200"/>
                </a:lnTo>
                <a:lnTo>
                  <a:pt x="1717675" y="479425"/>
                </a:lnTo>
                <a:lnTo>
                  <a:pt x="755650" y="485775"/>
                </a:lnTo>
                <a:lnTo>
                  <a:pt x="266700" y="482600"/>
                </a:lnTo>
                <a:lnTo>
                  <a:pt x="184150" y="479425"/>
                </a:lnTo>
                <a:lnTo>
                  <a:pt x="104775" y="463550"/>
                </a:lnTo>
                <a:lnTo>
                  <a:pt x="60325" y="444500"/>
                </a:lnTo>
                <a:lnTo>
                  <a:pt x="28575" y="419100"/>
                </a:lnTo>
                <a:lnTo>
                  <a:pt x="6350" y="393700"/>
                </a:lnTo>
                <a:lnTo>
                  <a:pt x="0" y="368300"/>
                </a:lnTo>
                <a:lnTo>
                  <a:pt x="6350" y="339725"/>
                </a:lnTo>
                <a:lnTo>
                  <a:pt x="41275" y="298450"/>
                </a:lnTo>
                <a:lnTo>
                  <a:pt x="88900" y="266700"/>
                </a:lnTo>
                <a:lnTo>
                  <a:pt x="171450" y="238125"/>
                </a:lnTo>
                <a:lnTo>
                  <a:pt x="301625" y="209550"/>
                </a:lnTo>
                <a:lnTo>
                  <a:pt x="419100" y="196850"/>
                </a:lnTo>
                <a:lnTo>
                  <a:pt x="523875" y="196850"/>
                </a:lnTo>
                <a:lnTo>
                  <a:pt x="615950" y="206375"/>
                </a:lnTo>
                <a:lnTo>
                  <a:pt x="857250" y="228600"/>
                </a:lnTo>
                <a:lnTo>
                  <a:pt x="958850" y="241300"/>
                </a:lnTo>
                <a:lnTo>
                  <a:pt x="1784350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4" name="Google Shape;4064;p369"/>
          <p:cNvSpPr/>
          <p:nvPr/>
        </p:nvSpPr>
        <p:spPr>
          <a:xfrm rot="-5400000">
            <a:off x="4333081" y="3471070"/>
            <a:ext cx="4384675" cy="588962"/>
          </a:xfrm>
          <a:custGeom>
            <a:avLst/>
            <a:gdLst/>
            <a:ahLst/>
            <a:cxnLst/>
            <a:rect l="l" t="t" r="r" b="b"/>
            <a:pathLst>
              <a:path w="4384884" h="589593" extrusionOk="0">
                <a:moveTo>
                  <a:pt x="1888819" y="268318"/>
                </a:moveTo>
                <a:lnTo>
                  <a:pt x="3085659" y="254196"/>
                </a:lnTo>
                <a:lnTo>
                  <a:pt x="4130688" y="233013"/>
                </a:lnTo>
                <a:lnTo>
                  <a:pt x="4176584" y="225952"/>
                </a:lnTo>
                <a:lnTo>
                  <a:pt x="4204828" y="215360"/>
                </a:lnTo>
                <a:lnTo>
                  <a:pt x="4247194" y="172994"/>
                </a:lnTo>
                <a:lnTo>
                  <a:pt x="4271908" y="123567"/>
                </a:lnTo>
                <a:lnTo>
                  <a:pt x="4303682" y="52957"/>
                </a:lnTo>
                <a:lnTo>
                  <a:pt x="4328396" y="10591"/>
                </a:lnTo>
                <a:lnTo>
                  <a:pt x="4342518" y="0"/>
                </a:lnTo>
                <a:lnTo>
                  <a:pt x="4360170" y="0"/>
                </a:lnTo>
                <a:lnTo>
                  <a:pt x="4377823" y="10591"/>
                </a:lnTo>
                <a:lnTo>
                  <a:pt x="4384884" y="49427"/>
                </a:lnTo>
                <a:lnTo>
                  <a:pt x="4381353" y="141220"/>
                </a:lnTo>
                <a:lnTo>
                  <a:pt x="4374292" y="247135"/>
                </a:lnTo>
                <a:lnTo>
                  <a:pt x="4363701" y="307153"/>
                </a:lnTo>
                <a:lnTo>
                  <a:pt x="4321335" y="398946"/>
                </a:lnTo>
                <a:lnTo>
                  <a:pt x="4229542" y="522514"/>
                </a:lnTo>
                <a:lnTo>
                  <a:pt x="4169523" y="582532"/>
                </a:lnTo>
                <a:lnTo>
                  <a:pt x="4130688" y="589593"/>
                </a:lnTo>
                <a:lnTo>
                  <a:pt x="4098913" y="582532"/>
                </a:lnTo>
                <a:lnTo>
                  <a:pt x="4031834" y="526044"/>
                </a:lnTo>
                <a:lnTo>
                  <a:pt x="3947101" y="522514"/>
                </a:lnTo>
                <a:lnTo>
                  <a:pt x="3078598" y="508392"/>
                </a:lnTo>
                <a:lnTo>
                  <a:pt x="2164198" y="508392"/>
                </a:lnTo>
                <a:lnTo>
                  <a:pt x="1451037" y="515453"/>
                </a:lnTo>
                <a:lnTo>
                  <a:pt x="783772" y="529575"/>
                </a:lnTo>
                <a:lnTo>
                  <a:pt x="437783" y="547227"/>
                </a:lnTo>
                <a:lnTo>
                  <a:pt x="356581" y="540166"/>
                </a:lnTo>
                <a:lnTo>
                  <a:pt x="218891" y="518983"/>
                </a:lnTo>
                <a:lnTo>
                  <a:pt x="116507" y="501331"/>
                </a:lnTo>
                <a:lnTo>
                  <a:pt x="42366" y="476617"/>
                </a:lnTo>
                <a:lnTo>
                  <a:pt x="17653" y="458965"/>
                </a:lnTo>
                <a:lnTo>
                  <a:pt x="3531" y="437782"/>
                </a:lnTo>
                <a:lnTo>
                  <a:pt x="0" y="416599"/>
                </a:lnTo>
                <a:lnTo>
                  <a:pt x="7061" y="391885"/>
                </a:lnTo>
                <a:lnTo>
                  <a:pt x="28244" y="367172"/>
                </a:lnTo>
                <a:lnTo>
                  <a:pt x="67080" y="345989"/>
                </a:lnTo>
                <a:lnTo>
                  <a:pt x="116507" y="324806"/>
                </a:lnTo>
                <a:lnTo>
                  <a:pt x="211830" y="303623"/>
                </a:lnTo>
                <a:lnTo>
                  <a:pt x="324806" y="278909"/>
                </a:lnTo>
                <a:lnTo>
                  <a:pt x="804955" y="275379"/>
                </a:lnTo>
                <a:lnTo>
                  <a:pt x="1888819" y="2683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5860E2-1567-3940-9383-6A726A33EB57}"/>
              </a:ext>
            </a:extLst>
          </p:cNvPr>
          <p:cNvGrpSpPr/>
          <p:nvPr/>
        </p:nvGrpSpPr>
        <p:grpSpPr>
          <a:xfrm>
            <a:off x="2813132" y="1581232"/>
            <a:ext cx="4014787" cy="4384675"/>
            <a:chOff x="2957513" y="1725613"/>
            <a:chExt cx="4014787" cy="4384675"/>
          </a:xfrm>
        </p:grpSpPr>
        <p:sp>
          <p:nvSpPr>
            <p:cNvPr id="9" name="Google Shape;4059;p369">
              <a:extLst>
                <a:ext uri="{FF2B5EF4-FFF2-40B4-BE49-F238E27FC236}">
                  <a16:creationId xmlns:a16="http://schemas.microsoft.com/office/drawing/2014/main" id="{BB992B42-782E-C644-9833-726275798A59}"/>
                </a:ext>
              </a:extLst>
            </p:cNvPr>
            <p:cNvSpPr/>
            <p:nvPr/>
          </p:nvSpPr>
          <p:spPr>
            <a:xfrm>
              <a:off x="3019425" y="2990850"/>
              <a:ext cx="322263" cy="1095375"/>
            </a:xfrm>
            <a:custGeom>
              <a:avLst/>
              <a:gdLst/>
              <a:ahLst/>
              <a:cxnLst/>
              <a:rect l="l" t="t" r="r" b="b"/>
              <a:pathLst>
                <a:path w="321469" h="1095375" extrusionOk="0">
                  <a:moveTo>
                    <a:pt x="133350" y="504825"/>
                  </a:moveTo>
                  <a:lnTo>
                    <a:pt x="154781" y="409575"/>
                  </a:lnTo>
                  <a:lnTo>
                    <a:pt x="169069" y="314325"/>
                  </a:lnTo>
                  <a:lnTo>
                    <a:pt x="173831" y="216694"/>
                  </a:lnTo>
                  <a:lnTo>
                    <a:pt x="178594" y="150019"/>
                  </a:lnTo>
                  <a:lnTo>
                    <a:pt x="178594" y="64294"/>
                  </a:lnTo>
                  <a:lnTo>
                    <a:pt x="178594" y="30956"/>
                  </a:lnTo>
                  <a:lnTo>
                    <a:pt x="180975" y="16669"/>
                  </a:lnTo>
                  <a:lnTo>
                    <a:pt x="188119" y="2381"/>
                  </a:lnTo>
                  <a:lnTo>
                    <a:pt x="202406" y="0"/>
                  </a:lnTo>
                  <a:lnTo>
                    <a:pt x="221456" y="7144"/>
                  </a:lnTo>
                  <a:lnTo>
                    <a:pt x="245269" y="30956"/>
                  </a:lnTo>
                  <a:lnTo>
                    <a:pt x="264319" y="61913"/>
                  </a:lnTo>
                  <a:lnTo>
                    <a:pt x="288131" y="140494"/>
                  </a:lnTo>
                  <a:lnTo>
                    <a:pt x="304800" y="228600"/>
                  </a:lnTo>
                  <a:lnTo>
                    <a:pt x="319088" y="352425"/>
                  </a:lnTo>
                  <a:cubicBezTo>
                    <a:pt x="319882" y="388938"/>
                    <a:pt x="320675" y="425450"/>
                    <a:pt x="321469" y="461963"/>
                  </a:cubicBezTo>
                  <a:lnTo>
                    <a:pt x="316706" y="573881"/>
                  </a:lnTo>
                  <a:lnTo>
                    <a:pt x="304800" y="685800"/>
                  </a:lnTo>
                  <a:lnTo>
                    <a:pt x="278606" y="819150"/>
                  </a:lnTo>
                  <a:lnTo>
                    <a:pt x="252413" y="909638"/>
                  </a:lnTo>
                  <a:lnTo>
                    <a:pt x="226219" y="976313"/>
                  </a:lnTo>
                  <a:lnTo>
                    <a:pt x="195263" y="1031081"/>
                  </a:lnTo>
                  <a:lnTo>
                    <a:pt x="169069" y="1066800"/>
                  </a:lnTo>
                  <a:lnTo>
                    <a:pt x="142875" y="1085850"/>
                  </a:lnTo>
                  <a:lnTo>
                    <a:pt x="119063" y="1092994"/>
                  </a:lnTo>
                  <a:lnTo>
                    <a:pt x="90488" y="1095375"/>
                  </a:lnTo>
                  <a:lnTo>
                    <a:pt x="59531" y="1090613"/>
                  </a:lnTo>
                  <a:lnTo>
                    <a:pt x="30956" y="1076325"/>
                  </a:lnTo>
                  <a:lnTo>
                    <a:pt x="14288" y="1050131"/>
                  </a:lnTo>
                  <a:lnTo>
                    <a:pt x="0" y="1002506"/>
                  </a:lnTo>
                  <a:lnTo>
                    <a:pt x="0" y="931069"/>
                  </a:lnTo>
                  <a:lnTo>
                    <a:pt x="33338" y="812006"/>
                  </a:lnTo>
                  <a:lnTo>
                    <a:pt x="85725" y="645319"/>
                  </a:lnTo>
                  <a:lnTo>
                    <a:pt x="133350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060;p369">
              <a:extLst>
                <a:ext uri="{FF2B5EF4-FFF2-40B4-BE49-F238E27FC236}">
                  <a16:creationId xmlns:a16="http://schemas.microsoft.com/office/drawing/2014/main" id="{5466C8DF-A76E-9642-90A6-99042A582BED}"/>
                </a:ext>
              </a:extLst>
            </p:cNvPr>
            <p:cNvSpPr/>
            <p:nvPr/>
          </p:nvSpPr>
          <p:spPr>
            <a:xfrm>
              <a:off x="4408488" y="2808288"/>
              <a:ext cx="287337" cy="1087437"/>
            </a:xfrm>
            <a:custGeom>
              <a:avLst/>
              <a:gdLst/>
              <a:ahLst/>
              <a:cxnLst/>
              <a:rect l="l" t="t" r="r" b="b"/>
              <a:pathLst>
                <a:path w="288131" h="1088231" extrusionOk="0">
                  <a:moveTo>
                    <a:pt x="64294" y="488156"/>
                  </a:moveTo>
                  <a:lnTo>
                    <a:pt x="64294" y="354806"/>
                  </a:lnTo>
                  <a:lnTo>
                    <a:pt x="61912" y="292894"/>
                  </a:lnTo>
                  <a:lnTo>
                    <a:pt x="59531" y="247650"/>
                  </a:lnTo>
                  <a:lnTo>
                    <a:pt x="52387" y="195262"/>
                  </a:lnTo>
                  <a:lnTo>
                    <a:pt x="38100" y="116681"/>
                  </a:lnTo>
                  <a:lnTo>
                    <a:pt x="26194" y="73819"/>
                  </a:lnTo>
                  <a:lnTo>
                    <a:pt x="14287" y="42862"/>
                  </a:lnTo>
                  <a:lnTo>
                    <a:pt x="7144" y="23812"/>
                  </a:lnTo>
                  <a:lnTo>
                    <a:pt x="9525" y="11906"/>
                  </a:lnTo>
                  <a:lnTo>
                    <a:pt x="14287" y="4762"/>
                  </a:lnTo>
                  <a:lnTo>
                    <a:pt x="26194" y="0"/>
                  </a:lnTo>
                  <a:lnTo>
                    <a:pt x="54769" y="7144"/>
                  </a:lnTo>
                  <a:lnTo>
                    <a:pt x="90487" y="35719"/>
                  </a:lnTo>
                  <a:lnTo>
                    <a:pt x="140494" y="88106"/>
                  </a:lnTo>
                  <a:lnTo>
                    <a:pt x="190500" y="159544"/>
                  </a:lnTo>
                  <a:lnTo>
                    <a:pt x="228600" y="223837"/>
                  </a:lnTo>
                  <a:lnTo>
                    <a:pt x="259556" y="307181"/>
                  </a:lnTo>
                  <a:lnTo>
                    <a:pt x="271462" y="378619"/>
                  </a:lnTo>
                  <a:lnTo>
                    <a:pt x="280987" y="514350"/>
                  </a:lnTo>
                  <a:lnTo>
                    <a:pt x="288131" y="652462"/>
                  </a:lnTo>
                  <a:lnTo>
                    <a:pt x="288131" y="738187"/>
                  </a:lnTo>
                  <a:lnTo>
                    <a:pt x="280987" y="816769"/>
                  </a:lnTo>
                  <a:lnTo>
                    <a:pt x="259556" y="923925"/>
                  </a:lnTo>
                  <a:lnTo>
                    <a:pt x="238125" y="992981"/>
                  </a:lnTo>
                  <a:lnTo>
                    <a:pt x="216694" y="1045369"/>
                  </a:lnTo>
                  <a:lnTo>
                    <a:pt x="197644" y="1076325"/>
                  </a:lnTo>
                  <a:lnTo>
                    <a:pt x="171450" y="1088231"/>
                  </a:lnTo>
                  <a:lnTo>
                    <a:pt x="140494" y="1085850"/>
                  </a:lnTo>
                  <a:lnTo>
                    <a:pt x="114300" y="1071562"/>
                  </a:lnTo>
                  <a:lnTo>
                    <a:pt x="83344" y="1042987"/>
                  </a:lnTo>
                  <a:lnTo>
                    <a:pt x="54769" y="1009650"/>
                  </a:lnTo>
                  <a:lnTo>
                    <a:pt x="26194" y="964406"/>
                  </a:lnTo>
                  <a:lnTo>
                    <a:pt x="7144" y="919162"/>
                  </a:lnTo>
                  <a:lnTo>
                    <a:pt x="0" y="819150"/>
                  </a:lnTo>
                  <a:lnTo>
                    <a:pt x="21431" y="750094"/>
                  </a:lnTo>
                  <a:lnTo>
                    <a:pt x="38100" y="700087"/>
                  </a:lnTo>
                  <a:lnTo>
                    <a:pt x="64294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061;p369">
              <a:extLst>
                <a:ext uri="{FF2B5EF4-FFF2-40B4-BE49-F238E27FC236}">
                  <a16:creationId xmlns:a16="http://schemas.microsoft.com/office/drawing/2014/main" id="{F1C6F27A-5EA4-9842-8B6C-220E426BC425}"/>
                </a:ext>
              </a:extLst>
            </p:cNvPr>
            <p:cNvSpPr/>
            <p:nvPr/>
          </p:nvSpPr>
          <p:spPr>
            <a:xfrm>
              <a:off x="5837238" y="2592388"/>
              <a:ext cx="338137" cy="1270000"/>
            </a:xfrm>
            <a:custGeom>
              <a:avLst/>
              <a:gdLst/>
              <a:ahLst/>
              <a:cxnLst/>
              <a:rect l="l" t="t" r="r" b="b"/>
              <a:pathLst>
                <a:path w="338137" h="1269207" extrusionOk="0">
                  <a:moveTo>
                    <a:pt x="61912" y="600075"/>
                  </a:moveTo>
                  <a:lnTo>
                    <a:pt x="66675" y="473869"/>
                  </a:lnTo>
                  <a:lnTo>
                    <a:pt x="61912" y="381000"/>
                  </a:lnTo>
                  <a:lnTo>
                    <a:pt x="57150" y="278607"/>
                  </a:lnTo>
                  <a:lnTo>
                    <a:pt x="47625" y="183357"/>
                  </a:lnTo>
                  <a:lnTo>
                    <a:pt x="35719" y="104775"/>
                  </a:lnTo>
                  <a:lnTo>
                    <a:pt x="16669" y="42863"/>
                  </a:lnTo>
                  <a:lnTo>
                    <a:pt x="16669" y="30957"/>
                  </a:lnTo>
                  <a:lnTo>
                    <a:pt x="19050" y="14288"/>
                  </a:lnTo>
                  <a:lnTo>
                    <a:pt x="26194" y="4763"/>
                  </a:lnTo>
                  <a:lnTo>
                    <a:pt x="35719" y="0"/>
                  </a:lnTo>
                  <a:lnTo>
                    <a:pt x="52387" y="0"/>
                  </a:lnTo>
                  <a:lnTo>
                    <a:pt x="76200" y="14288"/>
                  </a:lnTo>
                  <a:lnTo>
                    <a:pt x="97631" y="40482"/>
                  </a:lnTo>
                  <a:lnTo>
                    <a:pt x="164306" y="164307"/>
                  </a:lnTo>
                  <a:lnTo>
                    <a:pt x="230981" y="295275"/>
                  </a:lnTo>
                  <a:lnTo>
                    <a:pt x="269081" y="388144"/>
                  </a:lnTo>
                  <a:lnTo>
                    <a:pt x="297656" y="478632"/>
                  </a:lnTo>
                  <a:lnTo>
                    <a:pt x="314325" y="559594"/>
                  </a:lnTo>
                  <a:lnTo>
                    <a:pt x="328612" y="735807"/>
                  </a:lnTo>
                  <a:lnTo>
                    <a:pt x="338137" y="873919"/>
                  </a:lnTo>
                  <a:lnTo>
                    <a:pt x="333375" y="976313"/>
                  </a:lnTo>
                  <a:lnTo>
                    <a:pt x="323850" y="1045369"/>
                  </a:lnTo>
                  <a:lnTo>
                    <a:pt x="311944" y="1090613"/>
                  </a:lnTo>
                  <a:lnTo>
                    <a:pt x="278606" y="1178719"/>
                  </a:lnTo>
                  <a:lnTo>
                    <a:pt x="254794" y="1212057"/>
                  </a:lnTo>
                  <a:lnTo>
                    <a:pt x="207169" y="1259682"/>
                  </a:lnTo>
                  <a:lnTo>
                    <a:pt x="173831" y="1269207"/>
                  </a:lnTo>
                  <a:lnTo>
                    <a:pt x="138112" y="1262063"/>
                  </a:lnTo>
                  <a:lnTo>
                    <a:pt x="109537" y="1240632"/>
                  </a:lnTo>
                  <a:lnTo>
                    <a:pt x="76200" y="1195388"/>
                  </a:lnTo>
                  <a:lnTo>
                    <a:pt x="42862" y="1128713"/>
                  </a:lnTo>
                  <a:lnTo>
                    <a:pt x="16669" y="1062038"/>
                  </a:lnTo>
                  <a:lnTo>
                    <a:pt x="0" y="978694"/>
                  </a:lnTo>
                  <a:cubicBezTo>
                    <a:pt x="794" y="954882"/>
                    <a:pt x="1587" y="931069"/>
                    <a:pt x="2381" y="907257"/>
                  </a:cubicBezTo>
                  <a:lnTo>
                    <a:pt x="26194" y="831057"/>
                  </a:lnTo>
                  <a:lnTo>
                    <a:pt x="40481" y="762000"/>
                  </a:lnTo>
                  <a:lnTo>
                    <a:pt x="61912" y="6000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062;p369">
              <a:extLst>
                <a:ext uri="{FF2B5EF4-FFF2-40B4-BE49-F238E27FC236}">
                  <a16:creationId xmlns:a16="http://schemas.microsoft.com/office/drawing/2014/main" id="{B5B21F8E-069D-E243-BA49-9C4EA6C71650}"/>
                </a:ext>
              </a:extLst>
            </p:cNvPr>
            <p:cNvSpPr/>
            <p:nvPr/>
          </p:nvSpPr>
          <p:spPr>
            <a:xfrm rot="-5400000">
              <a:off x="1625601" y="3371850"/>
              <a:ext cx="3740150" cy="1076325"/>
            </a:xfrm>
            <a:custGeom>
              <a:avLst/>
              <a:gdLst/>
              <a:ahLst/>
              <a:cxnLst/>
              <a:rect l="l" t="t" r="r" b="b"/>
              <a:pathLst>
                <a:path w="3740150" h="1076325" extrusionOk="0">
                  <a:moveTo>
                    <a:pt x="2368550" y="758825"/>
                  </a:moveTo>
                  <a:lnTo>
                    <a:pt x="2727325" y="755650"/>
                  </a:lnTo>
                  <a:lnTo>
                    <a:pt x="3016250" y="733425"/>
                  </a:lnTo>
                  <a:lnTo>
                    <a:pt x="3254375" y="730250"/>
                  </a:lnTo>
                  <a:lnTo>
                    <a:pt x="3403600" y="723900"/>
                  </a:lnTo>
                  <a:lnTo>
                    <a:pt x="3489325" y="711200"/>
                  </a:lnTo>
                  <a:lnTo>
                    <a:pt x="3514725" y="704850"/>
                  </a:lnTo>
                  <a:lnTo>
                    <a:pt x="3546475" y="679450"/>
                  </a:lnTo>
                  <a:lnTo>
                    <a:pt x="3597275" y="631825"/>
                  </a:lnTo>
                  <a:lnTo>
                    <a:pt x="3648075" y="558800"/>
                  </a:lnTo>
                  <a:lnTo>
                    <a:pt x="3673475" y="523875"/>
                  </a:lnTo>
                  <a:lnTo>
                    <a:pt x="3683000" y="508000"/>
                  </a:lnTo>
                  <a:lnTo>
                    <a:pt x="3695700" y="501650"/>
                  </a:lnTo>
                  <a:cubicBezTo>
                    <a:pt x="3715794" y="504999"/>
                    <a:pt x="3708312" y="504825"/>
                    <a:pt x="3717925" y="504825"/>
                  </a:cubicBezTo>
                  <a:lnTo>
                    <a:pt x="3727450" y="514350"/>
                  </a:lnTo>
                  <a:lnTo>
                    <a:pt x="3733800" y="542925"/>
                  </a:lnTo>
                  <a:lnTo>
                    <a:pt x="3740150" y="609600"/>
                  </a:lnTo>
                  <a:lnTo>
                    <a:pt x="3736975" y="682625"/>
                  </a:lnTo>
                  <a:lnTo>
                    <a:pt x="3724275" y="739775"/>
                  </a:lnTo>
                  <a:lnTo>
                    <a:pt x="3698875" y="809625"/>
                  </a:lnTo>
                  <a:lnTo>
                    <a:pt x="3657600" y="892175"/>
                  </a:lnTo>
                  <a:lnTo>
                    <a:pt x="3578225" y="993775"/>
                  </a:lnTo>
                  <a:lnTo>
                    <a:pt x="3508375" y="1060450"/>
                  </a:lnTo>
                  <a:lnTo>
                    <a:pt x="3460750" y="1076325"/>
                  </a:lnTo>
                  <a:lnTo>
                    <a:pt x="3435350" y="1063625"/>
                  </a:lnTo>
                  <a:lnTo>
                    <a:pt x="3409950" y="1035050"/>
                  </a:lnTo>
                  <a:lnTo>
                    <a:pt x="3384550" y="1012825"/>
                  </a:lnTo>
                  <a:lnTo>
                    <a:pt x="3333750" y="1000125"/>
                  </a:lnTo>
                  <a:lnTo>
                    <a:pt x="3232150" y="990600"/>
                  </a:lnTo>
                  <a:lnTo>
                    <a:pt x="2943225" y="977900"/>
                  </a:lnTo>
                  <a:lnTo>
                    <a:pt x="2625725" y="981075"/>
                  </a:lnTo>
                  <a:lnTo>
                    <a:pt x="2171700" y="977900"/>
                  </a:lnTo>
                  <a:lnTo>
                    <a:pt x="1930400" y="968375"/>
                  </a:lnTo>
                  <a:lnTo>
                    <a:pt x="1762125" y="955675"/>
                  </a:lnTo>
                  <a:lnTo>
                    <a:pt x="1597025" y="936625"/>
                  </a:lnTo>
                  <a:lnTo>
                    <a:pt x="1463675" y="911225"/>
                  </a:lnTo>
                  <a:lnTo>
                    <a:pt x="1327150" y="869950"/>
                  </a:lnTo>
                  <a:lnTo>
                    <a:pt x="1177925" y="819150"/>
                  </a:lnTo>
                  <a:lnTo>
                    <a:pt x="971550" y="733425"/>
                  </a:lnTo>
                  <a:lnTo>
                    <a:pt x="822325" y="663575"/>
                  </a:lnTo>
                  <a:lnTo>
                    <a:pt x="666750" y="574675"/>
                  </a:lnTo>
                  <a:lnTo>
                    <a:pt x="539750" y="495300"/>
                  </a:lnTo>
                  <a:lnTo>
                    <a:pt x="333375" y="342900"/>
                  </a:lnTo>
                  <a:lnTo>
                    <a:pt x="187325" y="219075"/>
                  </a:lnTo>
                  <a:lnTo>
                    <a:pt x="60325" y="107950"/>
                  </a:lnTo>
                  <a:lnTo>
                    <a:pt x="3175" y="47625"/>
                  </a:lnTo>
                  <a:lnTo>
                    <a:pt x="0" y="25400"/>
                  </a:lnTo>
                  <a:lnTo>
                    <a:pt x="9525" y="6350"/>
                  </a:lnTo>
                  <a:lnTo>
                    <a:pt x="19050" y="3175"/>
                  </a:lnTo>
                  <a:lnTo>
                    <a:pt x="28575" y="0"/>
                  </a:lnTo>
                  <a:lnTo>
                    <a:pt x="50800" y="6350"/>
                  </a:lnTo>
                  <a:lnTo>
                    <a:pt x="168275" y="92075"/>
                  </a:lnTo>
                  <a:lnTo>
                    <a:pt x="381000" y="228600"/>
                  </a:lnTo>
                  <a:lnTo>
                    <a:pt x="625475" y="361950"/>
                  </a:lnTo>
                  <a:lnTo>
                    <a:pt x="927100" y="501650"/>
                  </a:lnTo>
                  <a:lnTo>
                    <a:pt x="1130300" y="584200"/>
                  </a:lnTo>
                  <a:lnTo>
                    <a:pt x="1333500" y="647700"/>
                  </a:lnTo>
                  <a:lnTo>
                    <a:pt x="1549400" y="692150"/>
                  </a:lnTo>
                  <a:lnTo>
                    <a:pt x="1736725" y="720725"/>
                  </a:lnTo>
                  <a:lnTo>
                    <a:pt x="1958975" y="746125"/>
                  </a:lnTo>
                  <a:lnTo>
                    <a:pt x="2368550" y="758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63;p369">
              <a:extLst>
                <a:ext uri="{FF2B5EF4-FFF2-40B4-BE49-F238E27FC236}">
                  <a16:creationId xmlns:a16="http://schemas.microsoft.com/office/drawing/2014/main" id="{E1AC82EB-6D84-9542-8377-E58B28D5A28A}"/>
                </a:ext>
              </a:extLst>
            </p:cNvPr>
            <p:cNvSpPr/>
            <p:nvPr/>
          </p:nvSpPr>
          <p:spPr>
            <a:xfrm rot="-5400000">
              <a:off x="3238501" y="3457575"/>
              <a:ext cx="3683000" cy="530225"/>
            </a:xfrm>
            <a:custGeom>
              <a:avLst/>
              <a:gdLst/>
              <a:ahLst/>
              <a:cxnLst/>
              <a:rect l="l" t="t" r="r" b="b"/>
              <a:pathLst>
                <a:path w="3683000" h="530225" extrusionOk="0">
                  <a:moveTo>
                    <a:pt x="1784350" y="238125"/>
                  </a:moveTo>
                  <a:lnTo>
                    <a:pt x="2463800" y="228600"/>
                  </a:lnTo>
                  <a:lnTo>
                    <a:pt x="3171825" y="219075"/>
                  </a:lnTo>
                  <a:lnTo>
                    <a:pt x="3355975" y="209550"/>
                  </a:lnTo>
                  <a:lnTo>
                    <a:pt x="3400425" y="203200"/>
                  </a:lnTo>
                  <a:lnTo>
                    <a:pt x="3441700" y="190500"/>
                  </a:lnTo>
                  <a:lnTo>
                    <a:pt x="3502025" y="158750"/>
                  </a:lnTo>
                  <a:lnTo>
                    <a:pt x="3571875" y="88900"/>
                  </a:lnTo>
                  <a:lnTo>
                    <a:pt x="3622675" y="25400"/>
                  </a:lnTo>
                  <a:lnTo>
                    <a:pt x="3644900" y="6350"/>
                  </a:lnTo>
                  <a:lnTo>
                    <a:pt x="3660775" y="0"/>
                  </a:lnTo>
                  <a:lnTo>
                    <a:pt x="3670300" y="6350"/>
                  </a:lnTo>
                  <a:lnTo>
                    <a:pt x="3683000" y="28575"/>
                  </a:lnTo>
                  <a:lnTo>
                    <a:pt x="3683000" y="155575"/>
                  </a:lnTo>
                  <a:lnTo>
                    <a:pt x="3670300" y="228600"/>
                  </a:lnTo>
                  <a:lnTo>
                    <a:pt x="3648075" y="273050"/>
                  </a:lnTo>
                  <a:lnTo>
                    <a:pt x="3613150" y="327025"/>
                  </a:lnTo>
                  <a:lnTo>
                    <a:pt x="3521075" y="447675"/>
                  </a:lnTo>
                  <a:lnTo>
                    <a:pt x="3489325" y="479425"/>
                  </a:lnTo>
                  <a:lnTo>
                    <a:pt x="3425825" y="523875"/>
                  </a:lnTo>
                  <a:lnTo>
                    <a:pt x="3400425" y="530225"/>
                  </a:lnTo>
                  <a:lnTo>
                    <a:pt x="3359150" y="501650"/>
                  </a:lnTo>
                  <a:lnTo>
                    <a:pt x="3260725" y="463550"/>
                  </a:lnTo>
                  <a:lnTo>
                    <a:pt x="3213100" y="457200"/>
                  </a:lnTo>
                  <a:lnTo>
                    <a:pt x="1717675" y="479425"/>
                  </a:lnTo>
                  <a:lnTo>
                    <a:pt x="755650" y="485775"/>
                  </a:lnTo>
                  <a:lnTo>
                    <a:pt x="266700" y="482600"/>
                  </a:lnTo>
                  <a:lnTo>
                    <a:pt x="184150" y="479425"/>
                  </a:lnTo>
                  <a:lnTo>
                    <a:pt x="104775" y="463550"/>
                  </a:lnTo>
                  <a:lnTo>
                    <a:pt x="60325" y="444500"/>
                  </a:lnTo>
                  <a:lnTo>
                    <a:pt x="28575" y="419100"/>
                  </a:lnTo>
                  <a:lnTo>
                    <a:pt x="6350" y="393700"/>
                  </a:lnTo>
                  <a:lnTo>
                    <a:pt x="0" y="368300"/>
                  </a:lnTo>
                  <a:lnTo>
                    <a:pt x="6350" y="339725"/>
                  </a:lnTo>
                  <a:lnTo>
                    <a:pt x="41275" y="298450"/>
                  </a:lnTo>
                  <a:lnTo>
                    <a:pt x="88900" y="266700"/>
                  </a:lnTo>
                  <a:lnTo>
                    <a:pt x="171450" y="238125"/>
                  </a:lnTo>
                  <a:lnTo>
                    <a:pt x="301625" y="209550"/>
                  </a:lnTo>
                  <a:lnTo>
                    <a:pt x="419100" y="196850"/>
                  </a:lnTo>
                  <a:lnTo>
                    <a:pt x="523875" y="196850"/>
                  </a:lnTo>
                  <a:lnTo>
                    <a:pt x="615950" y="206375"/>
                  </a:lnTo>
                  <a:lnTo>
                    <a:pt x="857250" y="228600"/>
                  </a:lnTo>
                  <a:lnTo>
                    <a:pt x="958850" y="241300"/>
                  </a:lnTo>
                  <a:lnTo>
                    <a:pt x="1784350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64;p369">
              <a:extLst>
                <a:ext uri="{FF2B5EF4-FFF2-40B4-BE49-F238E27FC236}">
                  <a16:creationId xmlns:a16="http://schemas.microsoft.com/office/drawing/2014/main" id="{F5AD10B6-1417-BC4A-8348-E02323A58422}"/>
                </a:ext>
              </a:extLst>
            </p:cNvPr>
            <p:cNvSpPr/>
            <p:nvPr/>
          </p:nvSpPr>
          <p:spPr>
            <a:xfrm rot="-5400000">
              <a:off x="4485481" y="3623470"/>
              <a:ext cx="4384675" cy="588962"/>
            </a:xfrm>
            <a:custGeom>
              <a:avLst/>
              <a:gdLst/>
              <a:ahLst/>
              <a:cxnLst/>
              <a:rect l="l" t="t" r="r" b="b"/>
              <a:pathLst>
                <a:path w="4384884" h="589593" extrusionOk="0">
                  <a:moveTo>
                    <a:pt x="1888819" y="268318"/>
                  </a:moveTo>
                  <a:lnTo>
                    <a:pt x="3085659" y="254196"/>
                  </a:lnTo>
                  <a:lnTo>
                    <a:pt x="4130688" y="233013"/>
                  </a:lnTo>
                  <a:lnTo>
                    <a:pt x="4176584" y="225952"/>
                  </a:lnTo>
                  <a:lnTo>
                    <a:pt x="4204828" y="215360"/>
                  </a:lnTo>
                  <a:lnTo>
                    <a:pt x="4247194" y="172994"/>
                  </a:lnTo>
                  <a:lnTo>
                    <a:pt x="4271908" y="123567"/>
                  </a:lnTo>
                  <a:lnTo>
                    <a:pt x="4303682" y="52957"/>
                  </a:lnTo>
                  <a:lnTo>
                    <a:pt x="4328396" y="10591"/>
                  </a:lnTo>
                  <a:lnTo>
                    <a:pt x="4342518" y="0"/>
                  </a:lnTo>
                  <a:lnTo>
                    <a:pt x="4360170" y="0"/>
                  </a:lnTo>
                  <a:lnTo>
                    <a:pt x="4377823" y="10591"/>
                  </a:lnTo>
                  <a:lnTo>
                    <a:pt x="4384884" y="49427"/>
                  </a:lnTo>
                  <a:lnTo>
                    <a:pt x="4381353" y="141220"/>
                  </a:lnTo>
                  <a:lnTo>
                    <a:pt x="4374292" y="247135"/>
                  </a:lnTo>
                  <a:lnTo>
                    <a:pt x="4363701" y="307153"/>
                  </a:lnTo>
                  <a:lnTo>
                    <a:pt x="4321335" y="398946"/>
                  </a:lnTo>
                  <a:lnTo>
                    <a:pt x="4229542" y="522514"/>
                  </a:lnTo>
                  <a:lnTo>
                    <a:pt x="4169523" y="582532"/>
                  </a:lnTo>
                  <a:lnTo>
                    <a:pt x="4130688" y="589593"/>
                  </a:lnTo>
                  <a:lnTo>
                    <a:pt x="4098913" y="582532"/>
                  </a:lnTo>
                  <a:lnTo>
                    <a:pt x="4031834" y="526044"/>
                  </a:lnTo>
                  <a:lnTo>
                    <a:pt x="3947101" y="522514"/>
                  </a:lnTo>
                  <a:lnTo>
                    <a:pt x="3078598" y="508392"/>
                  </a:lnTo>
                  <a:lnTo>
                    <a:pt x="2164198" y="508392"/>
                  </a:lnTo>
                  <a:lnTo>
                    <a:pt x="1451037" y="515453"/>
                  </a:lnTo>
                  <a:lnTo>
                    <a:pt x="783772" y="529575"/>
                  </a:lnTo>
                  <a:lnTo>
                    <a:pt x="437783" y="547227"/>
                  </a:lnTo>
                  <a:lnTo>
                    <a:pt x="356581" y="540166"/>
                  </a:lnTo>
                  <a:lnTo>
                    <a:pt x="218891" y="518983"/>
                  </a:lnTo>
                  <a:lnTo>
                    <a:pt x="116507" y="501331"/>
                  </a:lnTo>
                  <a:lnTo>
                    <a:pt x="42366" y="476617"/>
                  </a:lnTo>
                  <a:lnTo>
                    <a:pt x="17653" y="458965"/>
                  </a:lnTo>
                  <a:lnTo>
                    <a:pt x="3531" y="437782"/>
                  </a:lnTo>
                  <a:lnTo>
                    <a:pt x="0" y="416599"/>
                  </a:lnTo>
                  <a:lnTo>
                    <a:pt x="7061" y="391885"/>
                  </a:lnTo>
                  <a:lnTo>
                    <a:pt x="28244" y="367172"/>
                  </a:lnTo>
                  <a:lnTo>
                    <a:pt x="67080" y="345989"/>
                  </a:lnTo>
                  <a:lnTo>
                    <a:pt x="116507" y="324806"/>
                  </a:lnTo>
                  <a:lnTo>
                    <a:pt x="211830" y="303623"/>
                  </a:lnTo>
                  <a:lnTo>
                    <a:pt x="324806" y="278909"/>
                  </a:lnTo>
                  <a:lnTo>
                    <a:pt x="804955" y="275379"/>
                  </a:lnTo>
                  <a:lnTo>
                    <a:pt x="1888819" y="2683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069;p370">
            <a:extLst>
              <a:ext uri="{FF2B5EF4-FFF2-40B4-BE49-F238E27FC236}">
                <a16:creationId xmlns:a16="http://schemas.microsoft.com/office/drawing/2014/main" id="{DFA6864B-73F9-9F47-A41B-EFF046D601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463" y="1585581"/>
            <a:ext cx="4016375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8" name="Google Shape;2708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601039"/>
            <a:ext cx="49625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9" name="Google Shape;4069;p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622" y="1561517"/>
            <a:ext cx="4016375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十二支と月のよび名　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あたらしい漢字：羊</a:t>
            </a:r>
          </a:p>
        </p:txBody>
      </p:sp>
    </p:spTree>
    <p:extLst>
      <p:ext uri="{BB962C8B-B14F-4D97-AF65-F5344CB8AC3E}">
        <p14:creationId xmlns:p14="http://schemas.microsoft.com/office/powerpoint/2010/main" val="372934128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強く心にのこっていることを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族 配</a:t>
            </a:r>
          </a:p>
        </p:txBody>
      </p:sp>
    </p:spTree>
    <p:extLst>
      <p:ext uri="{BB962C8B-B14F-4D97-AF65-F5344CB8AC3E}">
        <p14:creationId xmlns:p14="http://schemas.microsoft.com/office/powerpoint/2010/main" val="421107106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p371"/>
          <p:cNvSpPr txBox="1"/>
          <p:nvPr/>
        </p:nvSpPr>
        <p:spPr>
          <a:xfrm>
            <a:off x="4016896" y="6828686"/>
            <a:ext cx="39365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羊</a:t>
            </a:r>
            <a:endParaRPr/>
          </a:p>
        </p:txBody>
      </p:sp>
      <p:sp>
        <p:nvSpPr>
          <p:cNvPr id="4076" name="Google Shape;4076;p371"/>
          <p:cNvSpPr/>
          <p:nvPr/>
        </p:nvSpPr>
        <p:spPr>
          <a:xfrm>
            <a:off x="3638550" y="1562100"/>
            <a:ext cx="773113" cy="855663"/>
          </a:xfrm>
          <a:custGeom>
            <a:avLst/>
            <a:gdLst/>
            <a:ahLst/>
            <a:cxnLst/>
            <a:rect l="l" t="t" r="r" b="b"/>
            <a:pathLst>
              <a:path w="773906" h="854869" extrusionOk="0">
                <a:moveTo>
                  <a:pt x="259556" y="316706"/>
                </a:moveTo>
                <a:lnTo>
                  <a:pt x="314325" y="385763"/>
                </a:lnTo>
                <a:lnTo>
                  <a:pt x="340519" y="426244"/>
                </a:lnTo>
                <a:lnTo>
                  <a:pt x="366713" y="471488"/>
                </a:lnTo>
                <a:lnTo>
                  <a:pt x="431006" y="600075"/>
                </a:lnTo>
                <a:lnTo>
                  <a:pt x="497681" y="726281"/>
                </a:lnTo>
                <a:lnTo>
                  <a:pt x="519113" y="759619"/>
                </a:lnTo>
                <a:lnTo>
                  <a:pt x="535781" y="783431"/>
                </a:lnTo>
                <a:lnTo>
                  <a:pt x="552450" y="802481"/>
                </a:lnTo>
                <a:lnTo>
                  <a:pt x="571500" y="821531"/>
                </a:lnTo>
                <a:lnTo>
                  <a:pt x="600075" y="840581"/>
                </a:lnTo>
                <a:lnTo>
                  <a:pt x="626269" y="852488"/>
                </a:lnTo>
                <a:lnTo>
                  <a:pt x="654844" y="854869"/>
                </a:lnTo>
                <a:lnTo>
                  <a:pt x="683419" y="840581"/>
                </a:lnTo>
                <a:lnTo>
                  <a:pt x="702469" y="823913"/>
                </a:lnTo>
                <a:lnTo>
                  <a:pt x="752475" y="759619"/>
                </a:lnTo>
                <a:lnTo>
                  <a:pt x="773906" y="707231"/>
                </a:lnTo>
                <a:lnTo>
                  <a:pt x="773906" y="695325"/>
                </a:lnTo>
                <a:lnTo>
                  <a:pt x="757238" y="609600"/>
                </a:lnTo>
                <a:lnTo>
                  <a:pt x="723900" y="521494"/>
                </a:lnTo>
                <a:lnTo>
                  <a:pt x="683419" y="454819"/>
                </a:lnTo>
                <a:lnTo>
                  <a:pt x="626269" y="381000"/>
                </a:lnTo>
                <a:lnTo>
                  <a:pt x="531019" y="302419"/>
                </a:lnTo>
                <a:lnTo>
                  <a:pt x="433388" y="228600"/>
                </a:lnTo>
                <a:lnTo>
                  <a:pt x="307181" y="147638"/>
                </a:lnTo>
                <a:lnTo>
                  <a:pt x="173831" y="69056"/>
                </a:lnTo>
                <a:lnTo>
                  <a:pt x="52388" y="11906"/>
                </a:lnTo>
                <a:lnTo>
                  <a:pt x="19050" y="0"/>
                </a:lnTo>
                <a:lnTo>
                  <a:pt x="2381" y="7144"/>
                </a:lnTo>
                <a:lnTo>
                  <a:pt x="0" y="16669"/>
                </a:lnTo>
                <a:lnTo>
                  <a:pt x="7144" y="45244"/>
                </a:lnTo>
                <a:lnTo>
                  <a:pt x="26194" y="69056"/>
                </a:lnTo>
                <a:lnTo>
                  <a:pt x="83344" y="123825"/>
                </a:lnTo>
                <a:lnTo>
                  <a:pt x="171450" y="214313"/>
                </a:lnTo>
                <a:lnTo>
                  <a:pt x="228600" y="276225"/>
                </a:lnTo>
                <a:lnTo>
                  <a:pt x="259556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7" name="Google Shape;4077;p371"/>
          <p:cNvSpPr/>
          <p:nvPr/>
        </p:nvSpPr>
        <p:spPr>
          <a:xfrm>
            <a:off x="4967288" y="1428750"/>
            <a:ext cx="1025525" cy="1104900"/>
          </a:xfrm>
          <a:custGeom>
            <a:avLst/>
            <a:gdLst/>
            <a:ahLst/>
            <a:cxnLst/>
            <a:rect l="l" t="t" r="r" b="b"/>
            <a:pathLst>
              <a:path w="1026318" h="1104900" extrusionOk="0">
                <a:moveTo>
                  <a:pt x="426243" y="507206"/>
                </a:moveTo>
                <a:lnTo>
                  <a:pt x="95250" y="950119"/>
                </a:lnTo>
                <a:lnTo>
                  <a:pt x="66675" y="992981"/>
                </a:lnTo>
                <a:lnTo>
                  <a:pt x="0" y="1104900"/>
                </a:lnTo>
                <a:lnTo>
                  <a:pt x="204787" y="966788"/>
                </a:lnTo>
                <a:lnTo>
                  <a:pt x="504825" y="704850"/>
                </a:lnTo>
                <a:lnTo>
                  <a:pt x="781050" y="461963"/>
                </a:lnTo>
                <a:lnTo>
                  <a:pt x="904875" y="354806"/>
                </a:lnTo>
                <a:lnTo>
                  <a:pt x="919162" y="347663"/>
                </a:lnTo>
                <a:lnTo>
                  <a:pt x="933450" y="347663"/>
                </a:lnTo>
                <a:lnTo>
                  <a:pt x="952500" y="347663"/>
                </a:lnTo>
                <a:lnTo>
                  <a:pt x="969168" y="345281"/>
                </a:lnTo>
                <a:lnTo>
                  <a:pt x="1002506" y="335756"/>
                </a:lnTo>
                <a:lnTo>
                  <a:pt x="1021556" y="319088"/>
                </a:lnTo>
                <a:lnTo>
                  <a:pt x="1026318" y="311944"/>
                </a:lnTo>
                <a:lnTo>
                  <a:pt x="1023937" y="288131"/>
                </a:lnTo>
                <a:lnTo>
                  <a:pt x="1012031" y="261938"/>
                </a:lnTo>
                <a:lnTo>
                  <a:pt x="976312" y="221456"/>
                </a:lnTo>
                <a:lnTo>
                  <a:pt x="928687" y="183356"/>
                </a:lnTo>
                <a:lnTo>
                  <a:pt x="888206" y="157163"/>
                </a:lnTo>
                <a:lnTo>
                  <a:pt x="850106" y="135731"/>
                </a:lnTo>
                <a:lnTo>
                  <a:pt x="785812" y="90488"/>
                </a:lnTo>
                <a:lnTo>
                  <a:pt x="735806" y="64294"/>
                </a:lnTo>
                <a:lnTo>
                  <a:pt x="676275" y="38100"/>
                </a:lnTo>
                <a:lnTo>
                  <a:pt x="623887" y="19050"/>
                </a:lnTo>
                <a:lnTo>
                  <a:pt x="581025" y="4763"/>
                </a:lnTo>
                <a:lnTo>
                  <a:pt x="559593" y="0"/>
                </a:lnTo>
                <a:lnTo>
                  <a:pt x="542925" y="0"/>
                </a:lnTo>
                <a:lnTo>
                  <a:pt x="528637" y="14288"/>
                </a:lnTo>
                <a:lnTo>
                  <a:pt x="528637" y="33338"/>
                </a:lnTo>
                <a:lnTo>
                  <a:pt x="531018" y="50006"/>
                </a:lnTo>
                <a:lnTo>
                  <a:pt x="538162" y="76200"/>
                </a:lnTo>
                <a:lnTo>
                  <a:pt x="547687" y="90488"/>
                </a:lnTo>
                <a:lnTo>
                  <a:pt x="571500" y="107156"/>
                </a:lnTo>
                <a:lnTo>
                  <a:pt x="595312" y="123825"/>
                </a:lnTo>
                <a:lnTo>
                  <a:pt x="616743" y="147638"/>
                </a:lnTo>
                <a:lnTo>
                  <a:pt x="623887" y="159544"/>
                </a:lnTo>
                <a:lnTo>
                  <a:pt x="626268" y="183356"/>
                </a:lnTo>
                <a:lnTo>
                  <a:pt x="621506" y="207169"/>
                </a:lnTo>
                <a:lnTo>
                  <a:pt x="614362" y="230981"/>
                </a:lnTo>
                <a:lnTo>
                  <a:pt x="564356" y="323850"/>
                </a:lnTo>
                <a:lnTo>
                  <a:pt x="426243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8" name="Google Shape;4078;p371"/>
          <p:cNvSpPr/>
          <p:nvPr/>
        </p:nvSpPr>
        <p:spPr>
          <a:xfrm>
            <a:off x="3330575" y="3116263"/>
            <a:ext cx="3043238" cy="512762"/>
          </a:xfrm>
          <a:custGeom>
            <a:avLst/>
            <a:gdLst/>
            <a:ahLst/>
            <a:cxnLst/>
            <a:rect l="l" t="t" r="r" b="b"/>
            <a:pathLst>
              <a:path w="3044476" h="512698" extrusionOk="0">
                <a:moveTo>
                  <a:pt x="1279103" y="187637"/>
                </a:moveTo>
                <a:lnTo>
                  <a:pt x="943470" y="240493"/>
                </a:lnTo>
                <a:lnTo>
                  <a:pt x="705621" y="274849"/>
                </a:lnTo>
                <a:lnTo>
                  <a:pt x="547054" y="293348"/>
                </a:lnTo>
                <a:lnTo>
                  <a:pt x="502127" y="295991"/>
                </a:lnTo>
                <a:lnTo>
                  <a:pt x="420201" y="290705"/>
                </a:lnTo>
                <a:lnTo>
                  <a:pt x="293348" y="264278"/>
                </a:lnTo>
                <a:lnTo>
                  <a:pt x="177066" y="227279"/>
                </a:lnTo>
                <a:lnTo>
                  <a:pt x="55498" y="182352"/>
                </a:lnTo>
                <a:lnTo>
                  <a:pt x="26428" y="171781"/>
                </a:lnTo>
                <a:lnTo>
                  <a:pt x="13214" y="171781"/>
                </a:lnTo>
                <a:lnTo>
                  <a:pt x="0" y="182352"/>
                </a:lnTo>
                <a:lnTo>
                  <a:pt x="2643" y="195566"/>
                </a:lnTo>
                <a:lnTo>
                  <a:pt x="5286" y="206137"/>
                </a:lnTo>
                <a:lnTo>
                  <a:pt x="36999" y="266920"/>
                </a:lnTo>
                <a:lnTo>
                  <a:pt x="89854" y="332990"/>
                </a:lnTo>
                <a:lnTo>
                  <a:pt x="140067" y="383203"/>
                </a:lnTo>
                <a:lnTo>
                  <a:pt x="161209" y="404345"/>
                </a:lnTo>
                <a:lnTo>
                  <a:pt x="211422" y="438701"/>
                </a:lnTo>
                <a:lnTo>
                  <a:pt x="253706" y="459843"/>
                </a:lnTo>
                <a:lnTo>
                  <a:pt x="295991" y="478342"/>
                </a:lnTo>
                <a:lnTo>
                  <a:pt x="356775" y="499485"/>
                </a:lnTo>
                <a:lnTo>
                  <a:pt x="409630" y="510056"/>
                </a:lnTo>
                <a:lnTo>
                  <a:pt x="459843" y="512698"/>
                </a:lnTo>
                <a:lnTo>
                  <a:pt x="491556" y="510056"/>
                </a:lnTo>
                <a:lnTo>
                  <a:pt x="547054" y="494199"/>
                </a:lnTo>
                <a:lnTo>
                  <a:pt x="652765" y="462486"/>
                </a:lnTo>
                <a:lnTo>
                  <a:pt x="811332" y="433415"/>
                </a:lnTo>
                <a:lnTo>
                  <a:pt x="1028039" y="399059"/>
                </a:lnTo>
                <a:lnTo>
                  <a:pt x="1321387" y="356775"/>
                </a:lnTo>
                <a:lnTo>
                  <a:pt x="1503739" y="332990"/>
                </a:lnTo>
                <a:lnTo>
                  <a:pt x="1728375" y="311848"/>
                </a:lnTo>
                <a:lnTo>
                  <a:pt x="2019080" y="295991"/>
                </a:lnTo>
                <a:lnTo>
                  <a:pt x="2365283" y="274849"/>
                </a:lnTo>
                <a:lnTo>
                  <a:pt x="2603133" y="266920"/>
                </a:lnTo>
                <a:lnTo>
                  <a:pt x="2708844" y="269563"/>
                </a:lnTo>
                <a:lnTo>
                  <a:pt x="2848911" y="280134"/>
                </a:lnTo>
                <a:lnTo>
                  <a:pt x="2936122" y="272206"/>
                </a:lnTo>
                <a:lnTo>
                  <a:pt x="2988978" y="261635"/>
                </a:lnTo>
                <a:lnTo>
                  <a:pt x="3015406" y="251064"/>
                </a:lnTo>
                <a:lnTo>
                  <a:pt x="3036548" y="232564"/>
                </a:lnTo>
                <a:lnTo>
                  <a:pt x="3044476" y="208779"/>
                </a:lnTo>
                <a:lnTo>
                  <a:pt x="3044476" y="182352"/>
                </a:lnTo>
                <a:lnTo>
                  <a:pt x="3031262" y="155924"/>
                </a:lnTo>
                <a:lnTo>
                  <a:pt x="3007477" y="132139"/>
                </a:lnTo>
                <a:lnTo>
                  <a:pt x="2957265" y="100426"/>
                </a:lnTo>
                <a:lnTo>
                  <a:pt x="2846268" y="47570"/>
                </a:lnTo>
                <a:lnTo>
                  <a:pt x="2727343" y="5286"/>
                </a:lnTo>
                <a:lnTo>
                  <a:pt x="2671845" y="0"/>
                </a:lnTo>
                <a:lnTo>
                  <a:pt x="2640132" y="10571"/>
                </a:lnTo>
                <a:lnTo>
                  <a:pt x="2547635" y="44927"/>
                </a:lnTo>
                <a:lnTo>
                  <a:pt x="2455138" y="68712"/>
                </a:lnTo>
                <a:lnTo>
                  <a:pt x="2185575" y="87212"/>
                </a:lnTo>
                <a:lnTo>
                  <a:pt x="1683447" y="118925"/>
                </a:lnTo>
                <a:lnTo>
                  <a:pt x="1421813" y="166495"/>
                </a:lnTo>
                <a:lnTo>
                  <a:pt x="1279103" y="187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9" name="Google Shape;4079;p371"/>
          <p:cNvSpPr/>
          <p:nvPr/>
        </p:nvSpPr>
        <p:spPr>
          <a:xfrm>
            <a:off x="2708275" y="4017963"/>
            <a:ext cx="4318000" cy="638175"/>
          </a:xfrm>
          <a:custGeom>
            <a:avLst/>
            <a:gdLst/>
            <a:ahLst/>
            <a:cxnLst/>
            <a:rect l="l" t="t" r="r" b="b"/>
            <a:pathLst>
              <a:path w="4317804" h="639021" extrusionOk="0">
                <a:moveTo>
                  <a:pt x="1673458" y="215361"/>
                </a:moveTo>
                <a:lnTo>
                  <a:pt x="1948837" y="183586"/>
                </a:lnTo>
                <a:lnTo>
                  <a:pt x="2132423" y="169464"/>
                </a:lnTo>
                <a:lnTo>
                  <a:pt x="2340723" y="151812"/>
                </a:lnTo>
                <a:lnTo>
                  <a:pt x="2665529" y="130629"/>
                </a:lnTo>
                <a:lnTo>
                  <a:pt x="3007988" y="112976"/>
                </a:lnTo>
                <a:lnTo>
                  <a:pt x="3484605" y="88263"/>
                </a:lnTo>
                <a:lnTo>
                  <a:pt x="3678783" y="81202"/>
                </a:lnTo>
                <a:lnTo>
                  <a:pt x="3707027" y="74141"/>
                </a:lnTo>
                <a:lnTo>
                  <a:pt x="3742332" y="42366"/>
                </a:lnTo>
                <a:lnTo>
                  <a:pt x="3784698" y="10592"/>
                </a:lnTo>
                <a:lnTo>
                  <a:pt x="3812942" y="0"/>
                </a:lnTo>
                <a:lnTo>
                  <a:pt x="3862369" y="0"/>
                </a:lnTo>
                <a:lnTo>
                  <a:pt x="4038894" y="35305"/>
                </a:lnTo>
                <a:lnTo>
                  <a:pt x="4226011" y="88263"/>
                </a:lnTo>
                <a:lnTo>
                  <a:pt x="4271907" y="109446"/>
                </a:lnTo>
                <a:lnTo>
                  <a:pt x="4293090" y="123568"/>
                </a:lnTo>
                <a:lnTo>
                  <a:pt x="4303682" y="141220"/>
                </a:lnTo>
                <a:lnTo>
                  <a:pt x="4310743" y="162403"/>
                </a:lnTo>
                <a:lnTo>
                  <a:pt x="4317804" y="194178"/>
                </a:lnTo>
                <a:lnTo>
                  <a:pt x="4314273" y="218891"/>
                </a:lnTo>
                <a:lnTo>
                  <a:pt x="4296621" y="257727"/>
                </a:lnTo>
                <a:lnTo>
                  <a:pt x="4271907" y="278910"/>
                </a:lnTo>
                <a:lnTo>
                  <a:pt x="4229541" y="293032"/>
                </a:lnTo>
                <a:lnTo>
                  <a:pt x="4158931" y="307154"/>
                </a:lnTo>
                <a:lnTo>
                  <a:pt x="4070669" y="310684"/>
                </a:lnTo>
                <a:lnTo>
                  <a:pt x="3911796" y="303623"/>
                </a:lnTo>
                <a:lnTo>
                  <a:pt x="3759985" y="303623"/>
                </a:lnTo>
                <a:lnTo>
                  <a:pt x="3417526" y="307154"/>
                </a:lnTo>
                <a:lnTo>
                  <a:pt x="2930317" y="321276"/>
                </a:lnTo>
                <a:lnTo>
                  <a:pt x="2333662" y="349520"/>
                </a:lnTo>
                <a:lnTo>
                  <a:pt x="2082996" y="370703"/>
                </a:lnTo>
                <a:lnTo>
                  <a:pt x="1758190" y="391886"/>
                </a:lnTo>
                <a:lnTo>
                  <a:pt x="1479280" y="423660"/>
                </a:lnTo>
                <a:lnTo>
                  <a:pt x="1055620" y="497801"/>
                </a:lnTo>
                <a:lnTo>
                  <a:pt x="741405" y="579003"/>
                </a:lnTo>
                <a:lnTo>
                  <a:pt x="522514" y="635491"/>
                </a:lnTo>
                <a:lnTo>
                  <a:pt x="490740" y="639021"/>
                </a:lnTo>
                <a:lnTo>
                  <a:pt x="441313" y="628430"/>
                </a:lnTo>
                <a:lnTo>
                  <a:pt x="338928" y="575472"/>
                </a:lnTo>
                <a:lnTo>
                  <a:pt x="204769" y="480148"/>
                </a:lnTo>
                <a:lnTo>
                  <a:pt x="123568" y="406008"/>
                </a:lnTo>
                <a:lnTo>
                  <a:pt x="49427" y="310684"/>
                </a:lnTo>
                <a:lnTo>
                  <a:pt x="7061" y="233013"/>
                </a:lnTo>
                <a:lnTo>
                  <a:pt x="0" y="201239"/>
                </a:lnTo>
                <a:lnTo>
                  <a:pt x="7061" y="176525"/>
                </a:lnTo>
                <a:lnTo>
                  <a:pt x="28244" y="180056"/>
                </a:lnTo>
                <a:lnTo>
                  <a:pt x="63549" y="201239"/>
                </a:lnTo>
                <a:lnTo>
                  <a:pt x="105915" y="236544"/>
                </a:lnTo>
                <a:lnTo>
                  <a:pt x="172995" y="275379"/>
                </a:lnTo>
                <a:lnTo>
                  <a:pt x="261257" y="314215"/>
                </a:lnTo>
                <a:lnTo>
                  <a:pt x="328337" y="331867"/>
                </a:lnTo>
                <a:lnTo>
                  <a:pt x="409538" y="349520"/>
                </a:lnTo>
                <a:lnTo>
                  <a:pt x="473087" y="353050"/>
                </a:lnTo>
                <a:lnTo>
                  <a:pt x="656673" y="345989"/>
                </a:lnTo>
                <a:lnTo>
                  <a:pt x="956766" y="303623"/>
                </a:lnTo>
                <a:lnTo>
                  <a:pt x="1458097" y="243605"/>
                </a:lnTo>
                <a:lnTo>
                  <a:pt x="1673458" y="2153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0" name="Google Shape;4080;p371"/>
          <p:cNvSpPr/>
          <p:nvPr/>
        </p:nvSpPr>
        <p:spPr>
          <a:xfrm>
            <a:off x="3303588" y="2266950"/>
            <a:ext cx="3128962" cy="555625"/>
          </a:xfrm>
          <a:custGeom>
            <a:avLst/>
            <a:gdLst/>
            <a:ahLst/>
            <a:cxnLst/>
            <a:rect l="l" t="t" r="r" b="b"/>
            <a:pathLst>
              <a:path w="3129045" h="554982" extrusionOk="0">
                <a:moveTo>
                  <a:pt x="1144322" y="227278"/>
                </a:moveTo>
                <a:lnTo>
                  <a:pt x="832474" y="272205"/>
                </a:lnTo>
                <a:lnTo>
                  <a:pt x="708264" y="282776"/>
                </a:lnTo>
                <a:lnTo>
                  <a:pt x="623695" y="290705"/>
                </a:lnTo>
                <a:lnTo>
                  <a:pt x="584053" y="293348"/>
                </a:lnTo>
                <a:lnTo>
                  <a:pt x="533841" y="293348"/>
                </a:lnTo>
                <a:lnTo>
                  <a:pt x="430772" y="274848"/>
                </a:lnTo>
                <a:lnTo>
                  <a:pt x="288063" y="251063"/>
                </a:lnTo>
                <a:lnTo>
                  <a:pt x="132139" y="206136"/>
                </a:lnTo>
                <a:lnTo>
                  <a:pt x="42285" y="169137"/>
                </a:lnTo>
                <a:lnTo>
                  <a:pt x="18500" y="166494"/>
                </a:lnTo>
                <a:lnTo>
                  <a:pt x="2643" y="174423"/>
                </a:lnTo>
                <a:lnTo>
                  <a:pt x="0" y="198208"/>
                </a:lnTo>
                <a:lnTo>
                  <a:pt x="13214" y="229921"/>
                </a:lnTo>
                <a:lnTo>
                  <a:pt x="44927" y="269563"/>
                </a:lnTo>
                <a:lnTo>
                  <a:pt x="84569" y="311847"/>
                </a:lnTo>
                <a:lnTo>
                  <a:pt x="150638" y="367345"/>
                </a:lnTo>
                <a:lnTo>
                  <a:pt x="253707" y="430772"/>
                </a:lnTo>
                <a:lnTo>
                  <a:pt x="391131" y="504770"/>
                </a:lnTo>
                <a:lnTo>
                  <a:pt x="502127" y="549697"/>
                </a:lnTo>
                <a:lnTo>
                  <a:pt x="517984" y="554982"/>
                </a:lnTo>
                <a:lnTo>
                  <a:pt x="536483" y="554982"/>
                </a:lnTo>
                <a:lnTo>
                  <a:pt x="599910" y="539126"/>
                </a:lnTo>
                <a:lnTo>
                  <a:pt x="824546" y="494198"/>
                </a:lnTo>
                <a:lnTo>
                  <a:pt x="1120537" y="441343"/>
                </a:lnTo>
                <a:lnTo>
                  <a:pt x="1366315" y="393773"/>
                </a:lnTo>
                <a:lnTo>
                  <a:pt x="1487882" y="375274"/>
                </a:lnTo>
                <a:lnTo>
                  <a:pt x="1863156" y="343560"/>
                </a:lnTo>
                <a:lnTo>
                  <a:pt x="2151219" y="327704"/>
                </a:lnTo>
                <a:lnTo>
                  <a:pt x="2502708" y="314490"/>
                </a:lnTo>
                <a:lnTo>
                  <a:pt x="2793413" y="311847"/>
                </a:lnTo>
                <a:lnTo>
                  <a:pt x="2930837" y="311847"/>
                </a:lnTo>
                <a:lnTo>
                  <a:pt x="2991621" y="301276"/>
                </a:lnTo>
                <a:lnTo>
                  <a:pt x="3044477" y="280134"/>
                </a:lnTo>
                <a:lnTo>
                  <a:pt x="3086761" y="258991"/>
                </a:lnTo>
                <a:lnTo>
                  <a:pt x="3121117" y="229921"/>
                </a:lnTo>
                <a:lnTo>
                  <a:pt x="3126403" y="211422"/>
                </a:lnTo>
                <a:lnTo>
                  <a:pt x="3129045" y="190279"/>
                </a:lnTo>
                <a:lnTo>
                  <a:pt x="3115831" y="166494"/>
                </a:lnTo>
                <a:lnTo>
                  <a:pt x="3081475" y="140067"/>
                </a:lnTo>
                <a:lnTo>
                  <a:pt x="3049762" y="110996"/>
                </a:lnTo>
                <a:lnTo>
                  <a:pt x="3015406" y="87211"/>
                </a:lnTo>
                <a:lnTo>
                  <a:pt x="2973122" y="68712"/>
                </a:lnTo>
                <a:lnTo>
                  <a:pt x="2922909" y="52855"/>
                </a:lnTo>
                <a:lnTo>
                  <a:pt x="2864768" y="36998"/>
                </a:lnTo>
                <a:lnTo>
                  <a:pt x="2782842" y="15856"/>
                </a:lnTo>
                <a:lnTo>
                  <a:pt x="2695630" y="0"/>
                </a:lnTo>
                <a:lnTo>
                  <a:pt x="2637489" y="0"/>
                </a:lnTo>
                <a:lnTo>
                  <a:pt x="2616347" y="7928"/>
                </a:lnTo>
                <a:lnTo>
                  <a:pt x="2542349" y="39641"/>
                </a:lnTo>
                <a:lnTo>
                  <a:pt x="2452495" y="68712"/>
                </a:lnTo>
                <a:lnTo>
                  <a:pt x="2325642" y="79283"/>
                </a:lnTo>
                <a:lnTo>
                  <a:pt x="2024366" y="103068"/>
                </a:lnTo>
                <a:lnTo>
                  <a:pt x="1886941" y="108353"/>
                </a:lnTo>
                <a:lnTo>
                  <a:pt x="1765374" y="110996"/>
                </a:lnTo>
                <a:lnTo>
                  <a:pt x="1546023" y="153281"/>
                </a:lnTo>
                <a:lnTo>
                  <a:pt x="1144322" y="2272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1" name="Google Shape;4081;p371"/>
          <p:cNvSpPr/>
          <p:nvPr/>
        </p:nvSpPr>
        <p:spPr>
          <a:xfrm>
            <a:off x="4600575" y="2609850"/>
            <a:ext cx="528638" cy="3719513"/>
          </a:xfrm>
          <a:custGeom>
            <a:avLst/>
            <a:gdLst/>
            <a:ahLst/>
            <a:cxnLst/>
            <a:rect l="l" t="t" r="r" b="b"/>
            <a:pathLst>
              <a:path w="528638" h="3719513" extrusionOk="0">
                <a:moveTo>
                  <a:pt x="209550" y="1290638"/>
                </a:moveTo>
                <a:lnTo>
                  <a:pt x="209550" y="771525"/>
                </a:lnTo>
                <a:lnTo>
                  <a:pt x="209550" y="666750"/>
                </a:lnTo>
                <a:lnTo>
                  <a:pt x="185738" y="457200"/>
                </a:lnTo>
                <a:lnTo>
                  <a:pt x="171450" y="323850"/>
                </a:lnTo>
                <a:lnTo>
                  <a:pt x="166688" y="271463"/>
                </a:lnTo>
                <a:lnTo>
                  <a:pt x="142875" y="214313"/>
                </a:lnTo>
                <a:lnTo>
                  <a:pt x="90488" y="133350"/>
                </a:lnTo>
                <a:lnTo>
                  <a:pt x="9525" y="28575"/>
                </a:lnTo>
                <a:lnTo>
                  <a:pt x="0" y="0"/>
                </a:lnTo>
                <a:lnTo>
                  <a:pt x="161925" y="28575"/>
                </a:lnTo>
                <a:lnTo>
                  <a:pt x="328613" y="128588"/>
                </a:lnTo>
                <a:lnTo>
                  <a:pt x="466725" y="209550"/>
                </a:lnTo>
                <a:lnTo>
                  <a:pt x="504825" y="233363"/>
                </a:lnTo>
                <a:lnTo>
                  <a:pt x="519113" y="247650"/>
                </a:lnTo>
                <a:lnTo>
                  <a:pt x="528638" y="271463"/>
                </a:lnTo>
                <a:lnTo>
                  <a:pt x="528638" y="300038"/>
                </a:lnTo>
                <a:lnTo>
                  <a:pt x="514350" y="357188"/>
                </a:lnTo>
                <a:lnTo>
                  <a:pt x="490538" y="409575"/>
                </a:lnTo>
                <a:lnTo>
                  <a:pt x="471488" y="523875"/>
                </a:lnTo>
                <a:lnTo>
                  <a:pt x="457200" y="638175"/>
                </a:lnTo>
                <a:lnTo>
                  <a:pt x="457200" y="1619250"/>
                </a:lnTo>
                <a:cubicBezTo>
                  <a:pt x="458788" y="1798638"/>
                  <a:pt x="460375" y="1978025"/>
                  <a:pt x="461963" y="2157413"/>
                </a:cubicBezTo>
                <a:lnTo>
                  <a:pt x="471488" y="2552700"/>
                </a:lnTo>
                <a:lnTo>
                  <a:pt x="485775" y="2947988"/>
                </a:lnTo>
                <a:lnTo>
                  <a:pt x="504825" y="3271838"/>
                </a:lnTo>
                <a:lnTo>
                  <a:pt x="495300" y="3348038"/>
                </a:lnTo>
                <a:lnTo>
                  <a:pt x="452438" y="3557588"/>
                </a:lnTo>
                <a:lnTo>
                  <a:pt x="423863" y="3624263"/>
                </a:lnTo>
                <a:lnTo>
                  <a:pt x="395288" y="3671888"/>
                </a:lnTo>
                <a:lnTo>
                  <a:pt x="366713" y="3700463"/>
                </a:lnTo>
                <a:lnTo>
                  <a:pt x="333375" y="3719513"/>
                </a:lnTo>
                <a:lnTo>
                  <a:pt x="295275" y="3709988"/>
                </a:lnTo>
                <a:lnTo>
                  <a:pt x="257175" y="3686175"/>
                </a:lnTo>
                <a:lnTo>
                  <a:pt x="238125" y="3633788"/>
                </a:lnTo>
                <a:lnTo>
                  <a:pt x="180975" y="3395663"/>
                </a:lnTo>
                <a:cubicBezTo>
                  <a:pt x="166377" y="3322668"/>
                  <a:pt x="166688" y="3348509"/>
                  <a:pt x="166688" y="3319463"/>
                </a:cubicBezTo>
                <a:lnTo>
                  <a:pt x="171450" y="3257550"/>
                </a:lnTo>
                <a:lnTo>
                  <a:pt x="195263" y="2814638"/>
                </a:lnTo>
                <a:lnTo>
                  <a:pt x="209550" y="2100263"/>
                </a:lnTo>
                <a:lnTo>
                  <a:pt x="209550" y="12906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2704A-1808-4146-B7E4-808429D9ED83}"/>
              </a:ext>
            </a:extLst>
          </p:cNvPr>
          <p:cNvGrpSpPr/>
          <p:nvPr/>
        </p:nvGrpSpPr>
        <p:grpSpPr>
          <a:xfrm>
            <a:off x="2704263" y="1436769"/>
            <a:ext cx="4318000" cy="4900613"/>
            <a:chOff x="2860675" y="1581150"/>
            <a:chExt cx="4318000" cy="4900613"/>
          </a:xfrm>
        </p:grpSpPr>
        <p:sp>
          <p:nvSpPr>
            <p:cNvPr id="9" name="Google Shape;4076;p371">
              <a:extLst>
                <a:ext uri="{FF2B5EF4-FFF2-40B4-BE49-F238E27FC236}">
                  <a16:creationId xmlns:a16="http://schemas.microsoft.com/office/drawing/2014/main" id="{987D20F9-4D34-5941-BFEF-909C00EB35DB}"/>
                </a:ext>
              </a:extLst>
            </p:cNvPr>
            <p:cNvSpPr/>
            <p:nvPr/>
          </p:nvSpPr>
          <p:spPr>
            <a:xfrm>
              <a:off x="3790950" y="1714500"/>
              <a:ext cx="773113" cy="855663"/>
            </a:xfrm>
            <a:custGeom>
              <a:avLst/>
              <a:gdLst/>
              <a:ahLst/>
              <a:cxnLst/>
              <a:rect l="l" t="t" r="r" b="b"/>
              <a:pathLst>
                <a:path w="773906" h="854869" extrusionOk="0">
                  <a:moveTo>
                    <a:pt x="259556" y="316706"/>
                  </a:moveTo>
                  <a:lnTo>
                    <a:pt x="314325" y="385763"/>
                  </a:lnTo>
                  <a:lnTo>
                    <a:pt x="340519" y="426244"/>
                  </a:lnTo>
                  <a:lnTo>
                    <a:pt x="366713" y="471488"/>
                  </a:lnTo>
                  <a:lnTo>
                    <a:pt x="431006" y="600075"/>
                  </a:lnTo>
                  <a:lnTo>
                    <a:pt x="497681" y="726281"/>
                  </a:lnTo>
                  <a:lnTo>
                    <a:pt x="519113" y="759619"/>
                  </a:lnTo>
                  <a:lnTo>
                    <a:pt x="535781" y="783431"/>
                  </a:lnTo>
                  <a:lnTo>
                    <a:pt x="552450" y="802481"/>
                  </a:lnTo>
                  <a:lnTo>
                    <a:pt x="571500" y="821531"/>
                  </a:lnTo>
                  <a:lnTo>
                    <a:pt x="600075" y="840581"/>
                  </a:lnTo>
                  <a:lnTo>
                    <a:pt x="626269" y="852488"/>
                  </a:lnTo>
                  <a:lnTo>
                    <a:pt x="654844" y="854869"/>
                  </a:lnTo>
                  <a:lnTo>
                    <a:pt x="683419" y="840581"/>
                  </a:lnTo>
                  <a:lnTo>
                    <a:pt x="702469" y="823913"/>
                  </a:lnTo>
                  <a:lnTo>
                    <a:pt x="752475" y="759619"/>
                  </a:lnTo>
                  <a:lnTo>
                    <a:pt x="773906" y="707231"/>
                  </a:lnTo>
                  <a:lnTo>
                    <a:pt x="773906" y="695325"/>
                  </a:lnTo>
                  <a:lnTo>
                    <a:pt x="757238" y="609600"/>
                  </a:lnTo>
                  <a:lnTo>
                    <a:pt x="723900" y="521494"/>
                  </a:lnTo>
                  <a:lnTo>
                    <a:pt x="683419" y="454819"/>
                  </a:lnTo>
                  <a:lnTo>
                    <a:pt x="626269" y="381000"/>
                  </a:lnTo>
                  <a:lnTo>
                    <a:pt x="531019" y="302419"/>
                  </a:lnTo>
                  <a:lnTo>
                    <a:pt x="433388" y="228600"/>
                  </a:lnTo>
                  <a:lnTo>
                    <a:pt x="307181" y="147638"/>
                  </a:lnTo>
                  <a:lnTo>
                    <a:pt x="173831" y="69056"/>
                  </a:lnTo>
                  <a:lnTo>
                    <a:pt x="52388" y="11906"/>
                  </a:lnTo>
                  <a:lnTo>
                    <a:pt x="19050" y="0"/>
                  </a:lnTo>
                  <a:lnTo>
                    <a:pt x="2381" y="7144"/>
                  </a:lnTo>
                  <a:lnTo>
                    <a:pt x="0" y="16669"/>
                  </a:lnTo>
                  <a:lnTo>
                    <a:pt x="7144" y="45244"/>
                  </a:lnTo>
                  <a:lnTo>
                    <a:pt x="26194" y="69056"/>
                  </a:lnTo>
                  <a:lnTo>
                    <a:pt x="83344" y="123825"/>
                  </a:lnTo>
                  <a:lnTo>
                    <a:pt x="171450" y="214313"/>
                  </a:lnTo>
                  <a:lnTo>
                    <a:pt x="228600" y="276225"/>
                  </a:lnTo>
                  <a:lnTo>
                    <a:pt x="259556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077;p371">
              <a:extLst>
                <a:ext uri="{FF2B5EF4-FFF2-40B4-BE49-F238E27FC236}">
                  <a16:creationId xmlns:a16="http://schemas.microsoft.com/office/drawing/2014/main" id="{0B5CFE54-2BE9-E14A-A56E-4D3D80FC9CB4}"/>
                </a:ext>
              </a:extLst>
            </p:cNvPr>
            <p:cNvSpPr/>
            <p:nvPr/>
          </p:nvSpPr>
          <p:spPr>
            <a:xfrm>
              <a:off x="5119688" y="1581150"/>
              <a:ext cx="1025525" cy="1104900"/>
            </a:xfrm>
            <a:custGeom>
              <a:avLst/>
              <a:gdLst/>
              <a:ahLst/>
              <a:cxnLst/>
              <a:rect l="l" t="t" r="r" b="b"/>
              <a:pathLst>
                <a:path w="1026318" h="1104900" extrusionOk="0">
                  <a:moveTo>
                    <a:pt x="426243" y="507206"/>
                  </a:moveTo>
                  <a:lnTo>
                    <a:pt x="95250" y="950119"/>
                  </a:lnTo>
                  <a:lnTo>
                    <a:pt x="66675" y="992981"/>
                  </a:lnTo>
                  <a:lnTo>
                    <a:pt x="0" y="1104900"/>
                  </a:lnTo>
                  <a:lnTo>
                    <a:pt x="204787" y="966788"/>
                  </a:lnTo>
                  <a:lnTo>
                    <a:pt x="504825" y="704850"/>
                  </a:lnTo>
                  <a:lnTo>
                    <a:pt x="781050" y="461963"/>
                  </a:lnTo>
                  <a:lnTo>
                    <a:pt x="904875" y="354806"/>
                  </a:lnTo>
                  <a:lnTo>
                    <a:pt x="919162" y="347663"/>
                  </a:lnTo>
                  <a:lnTo>
                    <a:pt x="933450" y="347663"/>
                  </a:lnTo>
                  <a:lnTo>
                    <a:pt x="952500" y="347663"/>
                  </a:lnTo>
                  <a:lnTo>
                    <a:pt x="969168" y="345281"/>
                  </a:lnTo>
                  <a:lnTo>
                    <a:pt x="1002506" y="335756"/>
                  </a:lnTo>
                  <a:lnTo>
                    <a:pt x="1021556" y="319088"/>
                  </a:lnTo>
                  <a:lnTo>
                    <a:pt x="1026318" y="311944"/>
                  </a:lnTo>
                  <a:lnTo>
                    <a:pt x="1023937" y="288131"/>
                  </a:lnTo>
                  <a:lnTo>
                    <a:pt x="1012031" y="261938"/>
                  </a:lnTo>
                  <a:lnTo>
                    <a:pt x="976312" y="221456"/>
                  </a:lnTo>
                  <a:lnTo>
                    <a:pt x="928687" y="183356"/>
                  </a:lnTo>
                  <a:lnTo>
                    <a:pt x="888206" y="157163"/>
                  </a:lnTo>
                  <a:lnTo>
                    <a:pt x="850106" y="135731"/>
                  </a:lnTo>
                  <a:lnTo>
                    <a:pt x="785812" y="90488"/>
                  </a:lnTo>
                  <a:lnTo>
                    <a:pt x="735806" y="64294"/>
                  </a:lnTo>
                  <a:lnTo>
                    <a:pt x="676275" y="38100"/>
                  </a:lnTo>
                  <a:lnTo>
                    <a:pt x="623887" y="19050"/>
                  </a:lnTo>
                  <a:lnTo>
                    <a:pt x="581025" y="4763"/>
                  </a:lnTo>
                  <a:lnTo>
                    <a:pt x="559593" y="0"/>
                  </a:lnTo>
                  <a:lnTo>
                    <a:pt x="542925" y="0"/>
                  </a:lnTo>
                  <a:lnTo>
                    <a:pt x="528637" y="14288"/>
                  </a:lnTo>
                  <a:lnTo>
                    <a:pt x="528637" y="33338"/>
                  </a:lnTo>
                  <a:lnTo>
                    <a:pt x="531018" y="50006"/>
                  </a:lnTo>
                  <a:lnTo>
                    <a:pt x="538162" y="76200"/>
                  </a:lnTo>
                  <a:lnTo>
                    <a:pt x="547687" y="90488"/>
                  </a:lnTo>
                  <a:lnTo>
                    <a:pt x="571500" y="107156"/>
                  </a:lnTo>
                  <a:lnTo>
                    <a:pt x="595312" y="123825"/>
                  </a:lnTo>
                  <a:lnTo>
                    <a:pt x="616743" y="147638"/>
                  </a:lnTo>
                  <a:lnTo>
                    <a:pt x="623887" y="159544"/>
                  </a:lnTo>
                  <a:lnTo>
                    <a:pt x="626268" y="183356"/>
                  </a:lnTo>
                  <a:lnTo>
                    <a:pt x="621506" y="207169"/>
                  </a:lnTo>
                  <a:lnTo>
                    <a:pt x="614362" y="230981"/>
                  </a:lnTo>
                  <a:lnTo>
                    <a:pt x="564356" y="323850"/>
                  </a:lnTo>
                  <a:lnTo>
                    <a:pt x="426243" y="507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078;p371">
              <a:extLst>
                <a:ext uri="{FF2B5EF4-FFF2-40B4-BE49-F238E27FC236}">
                  <a16:creationId xmlns:a16="http://schemas.microsoft.com/office/drawing/2014/main" id="{7F90202B-7853-B846-9F5A-E3299C7D63B1}"/>
                </a:ext>
              </a:extLst>
            </p:cNvPr>
            <p:cNvSpPr/>
            <p:nvPr/>
          </p:nvSpPr>
          <p:spPr>
            <a:xfrm>
              <a:off x="3482975" y="3268663"/>
              <a:ext cx="3043238" cy="512762"/>
            </a:xfrm>
            <a:custGeom>
              <a:avLst/>
              <a:gdLst/>
              <a:ahLst/>
              <a:cxnLst/>
              <a:rect l="l" t="t" r="r" b="b"/>
              <a:pathLst>
                <a:path w="3044476" h="512698" extrusionOk="0">
                  <a:moveTo>
                    <a:pt x="1279103" y="187637"/>
                  </a:moveTo>
                  <a:lnTo>
                    <a:pt x="943470" y="240493"/>
                  </a:lnTo>
                  <a:lnTo>
                    <a:pt x="705621" y="274849"/>
                  </a:lnTo>
                  <a:lnTo>
                    <a:pt x="547054" y="293348"/>
                  </a:lnTo>
                  <a:lnTo>
                    <a:pt x="502127" y="295991"/>
                  </a:lnTo>
                  <a:lnTo>
                    <a:pt x="420201" y="290705"/>
                  </a:lnTo>
                  <a:lnTo>
                    <a:pt x="293348" y="264278"/>
                  </a:lnTo>
                  <a:lnTo>
                    <a:pt x="177066" y="227279"/>
                  </a:lnTo>
                  <a:lnTo>
                    <a:pt x="55498" y="182352"/>
                  </a:lnTo>
                  <a:lnTo>
                    <a:pt x="26428" y="171781"/>
                  </a:lnTo>
                  <a:lnTo>
                    <a:pt x="13214" y="171781"/>
                  </a:lnTo>
                  <a:lnTo>
                    <a:pt x="0" y="182352"/>
                  </a:lnTo>
                  <a:lnTo>
                    <a:pt x="2643" y="195566"/>
                  </a:lnTo>
                  <a:lnTo>
                    <a:pt x="5286" y="206137"/>
                  </a:lnTo>
                  <a:lnTo>
                    <a:pt x="36999" y="266920"/>
                  </a:lnTo>
                  <a:lnTo>
                    <a:pt x="89854" y="332990"/>
                  </a:lnTo>
                  <a:lnTo>
                    <a:pt x="140067" y="383203"/>
                  </a:lnTo>
                  <a:lnTo>
                    <a:pt x="161209" y="404345"/>
                  </a:lnTo>
                  <a:lnTo>
                    <a:pt x="211422" y="438701"/>
                  </a:lnTo>
                  <a:lnTo>
                    <a:pt x="253706" y="459843"/>
                  </a:lnTo>
                  <a:lnTo>
                    <a:pt x="295991" y="478342"/>
                  </a:lnTo>
                  <a:lnTo>
                    <a:pt x="356775" y="499485"/>
                  </a:lnTo>
                  <a:lnTo>
                    <a:pt x="409630" y="510056"/>
                  </a:lnTo>
                  <a:lnTo>
                    <a:pt x="459843" y="512698"/>
                  </a:lnTo>
                  <a:lnTo>
                    <a:pt x="491556" y="510056"/>
                  </a:lnTo>
                  <a:lnTo>
                    <a:pt x="547054" y="494199"/>
                  </a:lnTo>
                  <a:lnTo>
                    <a:pt x="652765" y="462486"/>
                  </a:lnTo>
                  <a:lnTo>
                    <a:pt x="811332" y="433415"/>
                  </a:lnTo>
                  <a:lnTo>
                    <a:pt x="1028039" y="399059"/>
                  </a:lnTo>
                  <a:lnTo>
                    <a:pt x="1321387" y="356775"/>
                  </a:lnTo>
                  <a:lnTo>
                    <a:pt x="1503739" y="332990"/>
                  </a:lnTo>
                  <a:lnTo>
                    <a:pt x="1728375" y="311848"/>
                  </a:lnTo>
                  <a:lnTo>
                    <a:pt x="2019080" y="295991"/>
                  </a:lnTo>
                  <a:lnTo>
                    <a:pt x="2365283" y="274849"/>
                  </a:lnTo>
                  <a:lnTo>
                    <a:pt x="2603133" y="266920"/>
                  </a:lnTo>
                  <a:lnTo>
                    <a:pt x="2708844" y="269563"/>
                  </a:lnTo>
                  <a:lnTo>
                    <a:pt x="2848911" y="280134"/>
                  </a:lnTo>
                  <a:lnTo>
                    <a:pt x="2936122" y="272206"/>
                  </a:lnTo>
                  <a:lnTo>
                    <a:pt x="2988978" y="261635"/>
                  </a:lnTo>
                  <a:lnTo>
                    <a:pt x="3015406" y="251064"/>
                  </a:lnTo>
                  <a:lnTo>
                    <a:pt x="3036548" y="232564"/>
                  </a:lnTo>
                  <a:lnTo>
                    <a:pt x="3044476" y="208779"/>
                  </a:lnTo>
                  <a:lnTo>
                    <a:pt x="3044476" y="182352"/>
                  </a:lnTo>
                  <a:lnTo>
                    <a:pt x="3031262" y="155924"/>
                  </a:lnTo>
                  <a:lnTo>
                    <a:pt x="3007477" y="132139"/>
                  </a:lnTo>
                  <a:lnTo>
                    <a:pt x="2957265" y="100426"/>
                  </a:lnTo>
                  <a:lnTo>
                    <a:pt x="2846268" y="47570"/>
                  </a:lnTo>
                  <a:lnTo>
                    <a:pt x="2727343" y="5286"/>
                  </a:lnTo>
                  <a:lnTo>
                    <a:pt x="2671845" y="0"/>
                  </a:lnTo>
                  <a:lnTo>
                    <a:pt x="2640132" y="10571"/>
                  </a:lnTo>
                  <a:lnTo>
                    <a:pt x="2547635" y="44927"/>
                  </a:lnTo>
                  <a:lnTo>
                    <a:pt x="2455138" y="68712"/>
                  </a:lnTo>
                  <a:lnTo>
                    <a:pt x="2185575" y="87212"/>
                  </a:lnTo>
                  <a:lnTo>
                    <a:pt x="1683447" y="118925"/>
                  </a:lnTo>
                  <a:lnTo>
                    <a:pt x="1421813" y="166495"/>
                  </a:lnTo>
                  <a:lnTo>
                    <a:pt x="1279103" y="187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079;p371">
              <a:extLst>
                <a:ext uri="{FF2B5EF4-FFF2-40B4-BE49-F238E27FC236}">
                  <a16:creationId xmlns:a16="http://schemas.microsoft.com/office/drawing/2014/main" id="{7D0C5E5D-5F37-2543-BA1B-CA49FBACF210}"/>
                </a:ext>
              </a:extLst>
            </p:cNvPr>
            <p:cNvSpPr/>
            <p:nvPr/>
          </p:nvSpPr>
          <p:spPr>
            <a:xfrm>
              <a:off x="2860675" y="4170363"/>
              <a:ext cx="4318000" cy="638175"/>
            </a:xfrm>
            <a:custGeom>
              <a:avLst/>
              <a:gdLst/>
              <a:ahLst/>
              <a:cxnLst/>
              <a:rect l="l" t="t" r="r" b="b"/>
              <a:pathLst>
                <a:path w="4317804" h="639021" extrusionOk="0">
                  <a:moveTo>
                    <a:pt x="1673458" y="215361"/>
                  </a:moveTo>
                  <a:lnTo>
                    <a:pt x="1948837" y="183586"/>
                  </a:lnTo>
                  <a:lnTo>
                    <a:pt x="2132423" y="169464"/>
                  </a:lnTo>
                  <a:lnTo>
                    <a:pt x="2340723" y="151812"/>
                  </a:lnTo>
                  <a:lnTo>
                    <a:pt x="2665529" y="130629"/>
                  </a:lnTo>
                  <a:lnTo>
                    <a:pt x="3007988" y="112976"/>
                  </a:lnTo>
                  <a:lnTo>
                    <a:pt x="3484605" y="88263"/>
                  </a:lnTo>
                  <a:lnTo>
                    <a:pt x="3678783" y="81202"/>
                  </a:lnTo>
                  <a:lnTo>
                    <a:pt x="3707027" y="74141"/>
                  </a:lnTo>
                  <a:lnTo>
                    <a:pt x="3742332" y="42366"/>
                  </a:lnTo>
                  <a:lnTo>
                    <a:pt x="3784698" y="10592"/>
                  </a:lnTo>
                  <a:lnTo>
                    <a:pt x="3812942" y="0"/>
                  </a:lnTo>
                  <a:lnTo>
                    <a:pt x="3862369" y="0"/>
                  </a:lnTo>
                  <a:lnTo>
                    <a:pt x="4038894" y="35305"/>
                  </a:lnTo>
                  <a:lnTo>
                    <a:pt x="4226011" y="88263"/>
                  </a:lnTo>
                  <a:lnTo>
                    <a:pt x="4271907" y="109446"/>
                  </a:lnTo>
                  <a:lnTo>
                    <a:pt x="4293090" y="123568"/>
                  </a:lnTo>
                  <a:lnTo>
                    <a:pt x="4303682" y="141220"/>
                  </a:lnTo>
                  <a:lnTo>
                    <a:pt x="4310743" y="162403"/>
                  </a:lnTo>
                  <a:lnTo>
                    <a:pt x="4317804" y="194178"/>
                  </a:lnTo>
                  <a:lnTo>
                    <a:pt x="4314273" y="218891"/>
                  </a:lnTo>
                  <a:lnTo>
                    <a:pt x="4296621" y="257727"/>
                  </a:lnTo>
                  <a:lnTo>
                    <a:pt x="4271907" y="278910"/>
                  </a:lnTo>
                  <a:lnTo>
                    <a:pt x="4229541" y="293032"/>
                  </a:lnTo>
                  <a:lnTo>
                    <a:pt x="4158931" y="307154"/>
                  </a:lnTo>
                  <a:lnTo>
                    <a:pt x="4070669" y="310684"/>
                  </a:lnTo>
                  <a:lnTo>
                    <a:pt x="3911796" y="303623"/>
                  </a:lnTo>
                  <a:lnTo>
                    <a:pt x="3759985" y="303623"/>
                  </a:lnTo>
                  <a:lnTo>
                    <a:pt x="3417526" y="307154"/>
                  </a:lnTo>
                  <a:lnTo>
                    <a:pt x="2930317" y="321276"/>
                  </a:lnTo>
                  <a:lnTo>
                    <a:pt x="2333662" y="349520"/>
                  </a:lnTo>
                  <a:lnTo>
                    <a:pt x="2082996" y="370703"/>
                  </a:lnTo>
                  <a:lnTo>
                    <a:pt x="1758190" y="391886"/>
                  </a:lnTo>
                  <a:lnTo>
                    <a:pt x="1479280" y="423660"/>
                  </a:lnTo>
                  <a:lnTo>
                    <a:pt x="1055620" y="497801"/>
                  </a:lnTo>
                  <a:lnTo>
                    <a:pt x="741405" y="579003"/>
                  </a:lnTo>
                  <a:lnTo>
                    <a:pt x="522514" y="635491"/>
                  </a:lnTo>
                  <a:lnTo>
                    <a:pt x="490740" y="639021"/>
                  </a:lnTo>
                  <a:lnTo>
                    <a:pt x="441313" y="628430"/>
                  </a:lnTo>
                  <a:lnTo>
                    <a:pt x="338928" y="575472"/>
                  </a:lnTo>
                  <a:lnTo>
                    <a:pt x="204769" y="480148"/>
                  </a:lnTo>
                  <a:lnTo>
                    <a:pt x="123568" y="406008"/>
                  </a:lnTo>
                  <a:lnTo>
                    <a:pt x="49427" y="310684"/>
                  </a:lnTo>
                  <a:lnTo>
                    <a:pt x="7061" y="233013"/>
                  </a:lnTo>
                  <a:lnTo>
                    <a:pt x="0" y="201239"/>
                  </a:lnTo>
                  <a:lnTo>
                    <a:pt x="7061" y="176525"/>
                  </a:lnTo>
                  <a:lnTo>
                    <a:pt x="28244" y="180056"/>
                  </a:lnTo>
                  <a:lnTo>
                    <a:pt x="63549" y="201239"/>
                  </a:lnTo>
                  <a:lnTo>
                    <a:pt x="105915" y="236544"/>
                  </a:lnTo>
                  <a:lnTo>
                    <a:pt x="172995" y="275379"/>
                  </a:lnTo>
                  <a:lnTo>
                    <a:pt x="261257" y="314215"/>
                  </a:lnTo>
                  <a:lnTo>
                    <a:pt x="328337" y="331867"/>
                  </a:lnTo>
                  <a:lnTo>
                    <a:pt x="409538" y="349520"/>
                  </a:lnTo>
                  <a:lnTo>
                    <a:pt x="473087" y="353050"/>
                  </a:lnTo>
                  <a:lnTo>
                    <a:pt x="656673" y="345989"/>
                  </a:lnTo>
                  <a:lnTo>
                    <a:pt x="956766" y="303623"/>
                  </a:lnTo>
                  <a:lnTo>
                    <a:pt x="1458097" y="243605"/>
                  </a:lnTo>
                  <a:lnTo>
                    <a:pt x="1673458" y="2153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80;p371">
              <a:extLst>
                <a:ext uri="{FF2B5EF4-FFF2-40B4-BE49-F238E27FC236}">
                  <a16:creationId xmlns:a16="http://schemas.microsoft.com/office/drawing/2014/main" id="{F197B7F6-92CF-854B-B9C7-A954697252F4}"/>
                </a:ext>
              </a:extLst>
            </p:cNvPr>
            <p:cNvSpPr/>
            <p:nvPr/>
          </p:nvSpPr>
          <p:spPr>
            <a:xfrm>
              <a:off x="3455988" y="2419350"/>
              <a:ext cx="3128962" cy="555625"/>
            </a:xfrm>
            <a:custGeom>
              <a:avLst/>
              <a:gdLst/>
              <a:ahLst/>
              <a:cxnLst/>
              <a:rect l="l" t="t" r="r" b="b"/>
              <a:pathLst>
                <a:path w="3129045" h="554982" extrusionOk="0">
                  <a:moveTo>
                    <a:pt x="1144322" y="227278"/>
                  </a:moveTo>
                  <a:lnTo>
                    <a:pt x="832474" y="272205"/>
                  </a:lnTo>
                  <a:lnTo>
                    <a:pt x="708264" y="282776"/>
                  </a:lnTo>
                  <a:lnTo>
                    <a:pt x="623695" y="290705"/>
                  </a:lnTo>
                  <a:lnTo>
                    <a:pt x="584053" y="293348"/>
                  </a:lnTo>
                  <a:lnTo>
                    <a:pt x="533841" y="293348"/>
                  </a:lnTo>
                  <a:lnTo>
                    <a:pt x="430772" y="274848"/>
                  </a:lnTo>
                  <a:lnTo>
                    <a:pt x="288063" y="251063"/>
                  </a:lnTo>
                  <a:lnTo>
                    <a:pt x="132139" y="206136"/>
                  </a:lnTo>
                  <a:lnTo>
                    <a:pt x="42285" y="169137"/>
                  </a:lnTo>
                  <a:lnTo>
                    <a:pt x="18500" y="166494"/>
                  </a:lnTo>
                  <a:lnTo>
                    <a:pt x="2643" y="174423"/>
                  </a:lnTo>
                  <a:lnTo>
                    <a:pt x="0" y="198208"/>
                  </a:lnTo>
                  <a:lnTo>
                    <a:pt x="13214" y="229921"/>
                  </a:lnTo>
                  <a:lnTo>
                    <a:pt x="44927" y="269563"/>
                  </a:lnTo>
                  <a:lnTo>
                    <a:pt x="84569" y="311847"/>
                  </a:lnTo>
                  <a:lnTo>
                    <a:pt x="150638" y="367345"/>
                  </a:lnTo>
                  <a:lnTo>
                    <a:pt x="253707" y="430772"/>
                  </a:lnTo>
                  <a:lnTo>
                    <a:pt x="391131" y="504770"/>
                  </a:lnTo>
                  <a:lnTo>
                    <a:pt x="502127" y="549697"/>
                  </a:lnTo>
                  <a:lnTo>
                    <a:pt x="517984" y="554982"/>
                  </a:lnTo>
                  <a:lnTo>
                    <a:pt x="536483" y="554982"/>
                  </a:lnTo>
                  <a:lnTo>
                    <a:pt x="599910" y="539126"/>
                  </a:lnTo>
                  <a:lnTo>
                    <a:pt x="824546" y="494198"/>
                  </a:lnTo>
                  <a:lnTo>
                    <a:pt x="1120537" y="441343"/>
                  </a:lnTo>
                  <a:lnTo>
                    <a:pt x="1366315" y="393773"/>
                  </a:lnTo>
                  <a:lnTo>
                    <a:pt x="1487882" y="375274"/>
                  </a:lnTo>
                  <a:lnTo>
                    <a:pt x="1863156" y="343560"/>
                  </a:lnTo>
                  <a:lnTo>
                    <a:pt x="2151219" y="327704"/>
                  </a:lnTo>
                  <a:lnTo>
                    <a:pt x="2502708" y="314490"/>
                  </a:lnTo>
                  <a:lnTo>
                    <a:pt x="2793413" y="311847"/>
                  </a:lnTo>
                  <a:lnTo>
                    <a:pt x="2930837" y="311847"/>
                  </a:lnTo>
                  <a:lnTo>
                    <a:pt x="2991621" y="301276"/>
                  </a:lnTo>
                  <a:lnTo>
                    <a:pt x="3044477" y="280134"/>
                  </a:lnTo>
                  <a:lnTo>
                    <a:pt x="3086761" y="258991"/>
                  </a:lnTo>
                  <a:lnTo>
                    <a:pt x="3121117" y="229921"/>
                  </a:lnTo>
                  <a:lnTo>
                    <a:pt x="3126403" y="211422"/>
                  </a:lnTo>
                  <a:lnTo>
                    <a:pt x="3129045" y="190279"/>
                  </a:lnTo>
                  <a:lnTo>
                    <a:pt x="3115831" y="166494"/>
                  </a:lnTo>
                  <a:lnTo>
                    <a:pt x="3081475" y="140067"/>
                  </a:lnTo>
                  <a:lnTo>
                    <a:pt x="3049762" y="110996"/>
                  </a:lnTo>
                  <a:lnTo>
                    <a:pt x="3015406" y="87211"/>
                  </a:lnTo>
                  <a:lnTo>
                    <a:pt x="2973122" y="68712"/>
                  </a:lnTo>
                  <a:lnTo>
                    <a:pt x="2922909" y="52855"/>
                  </a:lnTo>
                  <a:lnTo>
                    <a:pt x="2864768" y="36998"/>
                  </a:lnTo>
                  <a:lnTo>
                    <a:pt x="2782842" y="15856"/>
                  </a:lnTo>
                  <a:lnTo>
                    <a:pt x="2695630" y="0"/>
                  </a:lnTo>
                  <a:lnTo>
                    <a:pt x="2637489" y="0"/>
                  </a:lnTo>
                  <a:lnTo>
                    <a:pt x="2616347" y="7928"/>
                  </a:lnTo>
                  <a:lnTo>
                    <a:pt x="2542349" y="39641"/>
                  </a:lnTo>
                  <a:lnTo>
                    <a:pt x="2452495" y="68712"/>
                  </a:lnTo>
                  <a:lnTo>
                    <a:pt x="2325642" y="79283"/>
                  </a:lnTo>
                  <a:lnTo>
                    <a:pt x="2024366" y="103068"/>
                  </a:lnTo>
                  <a:lnTo>
                    <a:pt x="1886941" y="108353"/>
                  </a:lnTo>
                  <a:lnTo>
                    <a:pt x="1765374" y="110996"/>
                  </a:lnTo>
                  <a:lnTo>
                    <a:pt x="1546023" y="153281"/>
                  </a:lnTo>
                  <a:lnTo>
                    <a:pt x="1144322" y="2272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81;p371">
              <a:extLst>
                <a:ext uri="{FF2B5EF4-FFF2-40B4-BE49-F238E27FC236}">
                  <a16:creationId xmlns:a16="http://schemas.microsoft.com/office/drawing/2014/main" id="{7879BBC2-8AC0-874F-A0E3-E0B0EF781004}"/>
                </a:ext>
              </a:extLst>
            </p:cNvPr>
            <p:cNvSpPr/>
            <p:nvPr/>
          </p:nvSpPr>
          <p:spPr>
            <a:xfrm>
              <a:off x="4752975" y="2762250"/>
              <a:ext cx="528638" cy="3719513"/>
            </a:xfrm>
            <a:custGeom>
              <a:avLst/>
              <a:gdLst/>
              <a:ahLst/>
              <a:cxnLst/>
              <a:rect l="l" t="t" r="r" b="b"/>
              <a:pathLst>
                <a:path w="528638" h="3719513" extrusionOk="0">
                  <a:moveTo>
                    <a:pt x="209550" y="1290638"/>
                  </a:moveTo>
                  <a:lnTo>
                    <a:pt x="209550" y="771525"/>
                  </a:lnTo>
                  <a:lnTo>
                    <a:pt x="209550" y="666750"/>
                  </a:lnTo>
                  <a:lnTo>
                    <a:pt x="185738" y="457200"/>
                  </a:lnTo>
                  <a:lnTo>
                    <a:pt x="171450" y="323850"/>
                  </a:lnTo>
                  <a:lnTo>
                    <a:pt x="166688" y="271463"/>
                  </a:lnTo>
                  <a:lnTo>
                    <a:pt x="142875" y="214313"/>
                  </a:lnTo>
                  <a:lnTo>
                    <a:pt x="90488" y="133350"/>
                  </a:lnTo>
                  <a:lnTo>
                    <a:pt x="9525" y="28575"/>
                  </a:lnTo>
                  <a:lnTo>
                    <a:pt x="0" y="0"/>
                  </a:lnTo>
                  <a:lnTo>
                    <a:pt x="161925" y="28575"/>
                  </a:lnTo>
                  <a:lnTo>
                    <a:pt x="328613" y="128588"/>
                  </a:lnTo>
                  <a:lnTo>
                    <a:pt x="466725" y="209550"/>
                  </a:lnTo>
                  <a:lnTo>
                    <a:pt x="504825" y="233363"/>
                  </a:lnTo>
                  <a:lnTo>
                    <a:pt x="519113" y="247650"/>
                  </a:lnTo>
                  <a:lnTo>
                    <a:pt x="528638" y="271463"/>
                  </a:lnTo>
                  <a:lnTo>
                    <a:pt x="528638" y="300038"/>
                  </a:lnTo>
                  <a:lnTo>
                    <a:pt x="514350" y="357188"/>
                  </a:lnTo>
                  <a:lnTo>
                    <a:pt x="490538" y="409575"/>
                  </a:lnTo>
                  <a:lnTo>
                    <a:pt x="471488" y="523875"/>
                  </a:lnTo>
                  <a:lnTo>
                    <a:pt x="457200" y="638175"/>
                  </a:lnTo>
                  <a:lnTo>
                    <a:pt x="457200" y="1619250"/>
                  </a:lnTo>
                  <a:cubicBezTo>
                    <a:pt x="458788" y="1798638"/>
                    <a:pt x="460375" y="1978025"/>
                    <a:pt x="461963" y="2157413"/>
                  </a:cubicBezTo>
                  <a:lnTo>
                    <a:pt x="471488" y="2552700"/>
                  </a:lnTo>
                  <a:lnTo>
                    <a:pt x="485775" y="2947988"/>
                  </a:lnTo>
                  <a:lnTo>
                    <a:pt x="504825" y="3271838"/>
                  </a:lnTo>
                  <a:lnTo>
                    <a:pt x="495300" y="3348038"/>
                  </a:lnTo>
                  <a:lnTo>
                    <a:pt x="452438" y="3557588"/>
                  </a:lnTo>
                  <a:lnTo>
                    <a:pt x="423863" y="3624263"/>
                  </a:lnTo>
                  <a:lnTo>
                    <a:pt x="395288" y="3671888"/>
                  </a:lnTo>
                  <a:lnTo>
                    <a:pt x="366713" y="3700463"/>
                  </a:lnTo>
                  <a:lnTo>
                    <a:pt x="333375" y="3719513"/>
                  </a:lnTo>
                  <a:lnTo>
                    <a:pt x="295275" y="3709988"/>
                  </a:lnTo>
                  <a:lnTo>
                    <a:pt x="257175" y="3686175"/>
                  </a:lnTo>
                  <a:lnTo>
                    <a:pt x="238125" y="3633788"/>
                  </a:lnTo>
                  <a:lnTo>
                    <a:pt x="180975" y="3395663"/>
                  </a:lnTo>
                  <a:cubicBezTo>
                    <a:pt x="166377" y="3322668"/>
                    <a:pt x="166688" y="3348509"/>
                    <a:pt x="166688" y="3319463"/>
                  </a:cubicBezTo>
                  <a:lnTo>
                    <a:pt x="171450" y="3257550"/>
                  </a:lnTo>
                  <a:lnTo>
                    <a:pt x="195263" y="2814638"/>
                  </a:lnTo>
                  <a:lnTo>
                    <a:pt x="209550" y="2100263"/>
                  </a:lnTo>
                  <a:lnTo>
                    <a:pt x="209550" y="12906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086;p372">
            <a:extLst>
              <a:ext uri="{FF2B5EF4-FFF2-40B4-BE49-F238E27FC236}">
                <a16:creationId xmlns:a16="http://schemas.microsoft.com/office/drawing/2014/main" id="{3E22733B-5AC6-0741-9232-0B50C39BE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190" y="1435106"/>
            <a:ext cx="432117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6" name="Google Shape;4086;p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222" y="1362914"/>
            <a:ext cx="432117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2" name="Google Shape;4092;p373"/>
          <p:cNvSpPr txBox="1"/>
          <p:nvPr/>
        </p:nvSpPr>
        <p:spPr>
          <a:xfrm>
            <a:off x="5510212" y="8037512"/>
            <a:ext cx="244319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族</a:t>
            </a:r>
            <a:endParaRPr/>
          </a:p>
        </p:txBody>
      </p:sp>
      <p:sp>
        <p:nvSpPr>
          <p:cNvPr id="4093" name="Google Shape;4093;p373"/>
          <p:cNvSpPr/>
          <p:nvPr/>
        </p:nvSpPr>
        <p:spPr>
          <a:xfrm>
            <a:off x="3509963" y="1666875"/>
            <a:ext cx="495300" cy="944563"/>
          </a:xfrm>
          <a:custGeom>
            <a:avLst/>
            <a:gdLst/>
            <a:ahLst/>
            <a:cxnLst/>
            <a:rect l="l" t="t" r="r" b="b"/>
            <a:pathLst>
              <a:path w="495300" h="945356" extrusionOk="0">
                <a:moveTo>
                  <a:pt x="161925" y="573881"/>
                </a:moveTo>
                <a:lnTo>
                  <a:pt x="161925" y="307181"/>
                </a:lnTo>
                <a:lnTo>
                  <a:pt x="157162" y="276225"/>
                </a:lnTo>
                <a:lnTo>
                  <a:pt x="147637" y="233363"/>
                </a:lnTo>
                <a:lnTo>
                  <a:pt x="135731" y="202406"/>
                </a:lnTo>
                <a:lnTo>
                  <a:pt x="114300" y="164306"/>
                </a:lnTo>
                <a:lnTo>
                  <a:pt x="90487" y="130969"/>
                </a:lnTo>
                <a:lnTo>
                  <a:pt x="50006" y="88106"/>
                </a:lnTo>
                <a:lnTo>
                  <a:pt x="19050" y="59531"/>
                </a:lnTo>
                <a:lnTo>
                  <a:pt x="2381" y="38100"/>
                </a:lnTo>
                <a:lnTo>
                  <a:pt x="0" y="28575"/>
                </a:lnTo>
                <a:lnTo>
                  <a:pt x="2381" y="14288"/>
                </a:lnTo>
                <a:lnTo>
                  <a:pt x="16668" y="2381"/>
                </a:lnTo>
                <a:lnTo>
                  <a:pt x="38100" y="0"/>
                </a:lnTo>
                <a:lnTo>
                  <a:pt x="73818" y="0"/>
                </a:lnTo>
                <a:lnTo>
                  <a:pt x="126206" y="7144"/>
                </a:lnTo>
                <a:lnTo>
                  <a:pt x="202406" y="23813"/>
                </a:lnTo>
                <a:lnTo>
                  <a:pt x="266700" y="42863"/>
                </a:lnTo>
                <a:lnTo>
                  <a:pt x="330993" y="69056"/>
                </a:lnTo>
                <a:lnTo>
                  <a:pt x="385762" y="102394"/>
                </a:lnTo>
                <a:lnTo>
                  <a:pt x="428625" y="133350"/>
                </a:lnTo>
                <a:lnTo>
                  <a:pt x="454818" y="157163"/>
                </a:lnTo>
                <a:lnTo>
                  <a:pt x="476250" y="183356"/>
                </a:lnTo>
                <a:lnTo>
                  <a:pt x="488156" y="207169"/>
                </a:lnTo>
                <a:lnTo>
                  <a:pt x="495300" y="226219"/>
                </a:lnTo>
                <a:lnTo>
                  <a:pt x="495300" y="250031"/>
                </a:lnTo>
                <a:lnTo>
                  <a:pt x="483393" y="280988"/>
                </a:lnTo>
                <a:lnTo>
                  <a:pt x="457200" y="314325"/>
                </a:lnTo>
                <a:lnTo>
                  <a:pt x="435768" y="350044"/>
                </a:lnTo>
                <a:lnTo>
                  <a:pt x="416718" y="400050"/>
                </a:lnTo>
                <a:lnTo>
                  <a:pt x="409575" y="452438"/>
                </a:lnTo>
                <a:lnTo>
                  <a:pt x="409575" y="888206"/>
                </a:lnTo>
                <a:lnTo>
                  <a:pt x="161925" y="945356"/>
                </a:lnTo>
                <a:cubicBezTo>
                  <a:pt x="162719" y="833437"/>
                  <a:pt x="163512" y="721519"/>
                  <a:pt x="161925" y="57388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4" name="Google Shape;4094;p373"/>
          <p:cNvSpPr/>
          <p:nvPr/>
        </p:nvSpPr>
        <p:spPr>
          <a:xfrm>
            <a:off x="4462463" y="1595438"/>
            <a:ext cx="1047750" cy="1800225"/>
          </a:xfrm>
          <a:custGeom>
            <a:avLst/>
            <a:gdLst/>
            <a:ahLst/>
            <a:cxnLst/>
            <a:rect l="l" t="t" r="r" b="b"/>
            <a:pathLst>
              <a:path w="1047750" h="1800225" extrusionOk="0">
                <a:moveTo>
                  <a:pt x="842962" y="681037"/>
                </a:moveTo>
                <a:lnTo>
                  <a:pt x="876300" y="607218"/>
                </a:lnTo>
                <a:lnTo>
                  <a:pt x="919162" y="502443"/>
                </a:lnTo>
                <a:lnTo>
                  <a:pt x="935831" y="454818"/>
                </a:lnTo>
                <a:lnTo>
                  <a:pt x="947737" y="411956"/>
                </a:lnTo>
                <a:lnTo>
                  <a:pt x="959643" y="388143"/>
                </a:lnTo>
                <a:lnTo>
                  <a:pt x="976312" y="359568"/>
                </a:lnTo>
                <a:lnTo>
                  <a:pt x="992981" y="340518"/>
                </a:lnTo>
                <a:lnTo>
                  <a:pt x="1016793" y="321468"/>
                </a:lnTo>
                <a:lnTo>
                  <a:pt x="1035843" y="300037"/>
                </a:lnTo>
                <a:lnTo>
                  <a:pt x="1042987" y="280987"/>
                </a:lnTo>
                <a:lnTo>
                  <a:pt x="1047750" y="254793"/>
                </a:lnTo>
                <a:lnTo>
                  <a:pt x="1040606" y="226218"/>
                </a:lnTo>
                <a:lnTo>
                  <a:pt x="1016793" y="195262"/>
                </a:lnTo>
                <a:lnTo>
                  <a:pt x="988218" y="169068"/>
                </a:lnTo>
                <a:lnTo>
                  <a:pt x="938212" y="130968"/>
                </a:lnTo>
                <a:lnTo>
                  <a:pt x="885825" y="95250"/>
                </a:lnTo>
                <a:lnTo>
                  <a:pt x="821531" y="59531"/>
                </a:lnTo>
                <a:lnTo>
                  <a:pt x="750093" y="28575"/>
                </a:lnTo>
                <a:lnTo>
                  <a:pt x="685800" y="9525"/>
                </a:lnTo>
                <a:lnTo>
                  <a:pt x="631031" y="0"/>
                </a:lnTo>
                <a:lnTo>
                  <a:pt x="609600" y="0"/>
                </a:lnTo>
                <a:lnTo>
                  <a:pt x="592931" y="2381"/>
                </a:lnTo>
                <a:lnTo>
                  <a:pt x="583406" y="9525"/>
                </a:lnTo>
                <a:lnTo>
                  <a:pt x="583406" y="26193"/>
                </a:lnTo>
                <a:lnTo>
                  <a:pt x="595312" y="47625"/>
                </a:lnTo>
                <a:lnTo>
                  <a:pt x="633412" y="88106"/>
                </a:lnTo>
                <a:lnTo>
                  <a:pt x="676275" y="138112"/>
                </a:lnTo>
                <a:lnTo>
                  <a:pt x="707231" y="178593"/>
                </a:lnTo>
                <a:lnTo>
                  <a:pt x="721518" y="209550"/>
                </a:lnTo>
                <a:lnTo>
                  <a:pt x="728662" y="238125"/>
                </a:lnTo>
                <a:lnTo>
                  <a:pt x="726281" y="266700"/>
                </a:lnTo>
                <a:lnTo>
                  <a:pt x="721518" y="319087"/>
                </a:lnTo>
                <a:lnTo>
                  <a:pt x="702468" y="407193"/>
                </a:lnTo>
                <a:lnTo>
                  <a:pt x="664368" y="533400"/>
                </a:lnTo>
                <a:lnTo>
                  <a:pt x="602456" y="702468"/>
                </a:lnTo>
                <a:lnTo>
                  <a:pt x="531018" y="881062"/>
                </a:lnTo>
                <a:lnTo>
                  <a:pt x="485775" y="988218"/>
                </a:lnTo>
                <a:lnTo>
                  <a:pt x="442912" y="1083468"/>
                </a:lnTo>
                <a:lnTo>
                  <a:pt x="409575" y="1145381"/>
                </a:lnTo>
                <a:lnTo>
                  <a:pt x="350043" y="1252537"/>
                </a:lnTo>
                <a:lnTo>
                  <a:pt x="304800" y="1331118"/>
                </a:lnTo>
                <a:lnTo>
                  <a:pt x="221456" y="1459706"/>
                </a:lnTo>
                <a:lnTo>
                  <a:pt x="128587" y="1595437"/>
                </a:lnTo>
                <a:lnTo>
                  <a:pt x="30956" y="1726406"/>
                </a:lnTo>
                <a:lnTo>
                  <a:pt x="7143" y="1762125"/>
                </a:lnTo>
                <a:lnTo>
                  <a:pt x="2381" y="1771650"/>
                </a:lnTo>
                <a:lnTo>
                  <a:pt x="0" y="1785937"/>
                </a:lnTo>
                <a:lnTo>
                  <a:pt x="4762" y="1800225"/>
                </a:lnTo>
                <a:lnTo>
                  <a:pt x="23812" y="1800225"/>
                </a:lnTo>
                <a:lnTo>
                  <a:pt x="64293" y="1781175"/>
                </a:lnTo>
                <a:lnTo>
                  <a:pt x="114300" y="1743075"/>
                </a:lnTo>
                <a:lnTo>
                  <a:pt x="188118" y="1674018"/>
                </a:lnTo>
                <a:lnTo>
                  <a:pt x="264318" y="1600200"/>
                </a:lnTo>
                <a:lnTo>
                  <a:pt x="342900" y="1514475"/>
                </a:lnTo>
                <a:lnTo>
                  <a:pt x="452437" y="1383506"/>
                </a:lnTo>
                <a:lnTo>
                  <a:pt x="547687" y="1264443"/>
                </a:lnTo>
                <a:lnTo>
                  <a:pt x="647700" y="1131093"/>
                </a:lnTo>
                <a:lnTo>
                  <a:pt x="657225" y="1114425"/>
                </a:lnTo>
                <a:lnTo>
                  <a:pt x="709612" y="962025"/>
                </a:lnTo>
                <a:lnTo>
                  <a:pt x="762000" y="859631"/>
                </a:lnTo>
                <a:lnTo>
                  <a:pt x="821531" y="733425"/>
                </a:lnTo>
                <a:lnTo>
                  <a:pt x="842962" y="681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5" name="Google Shape;4095;p373"/>
          <p:cNvSpPr/>
          <p:nvPr/>
        </p:nvSpPr>
        <p:spPr>
          <a:xfrm>
            <a:off x="4595813" y="2865438"/>
            <a:ext cx="930275" cy="1316037"/>
          </a:xfrm>
          <a:custGeom>
            <a:avLst/>
            <a:gdLst/>
            <a:ahLst/>
            <a:cxnLst/>
            <a:rect l="l" t="t" r="r" b="b"/>
            <a:pathLst>
              <a:path w="931068" h="1316831" extrusionOk="0">
                <a:moveTo>
                  <a:pt x="490537" y="561975"/>
                </a:moveTo>
                <a:lnTo>
                  <a:pt x="464343" y="623887"/>
                </a:lnTo>
                <a:lnTo>
                  <a:pt x="426243" y="697706"/>
                </a:lnTo>
                <a:lnTo>
                  <a:pt x="373856" y="788194"/>
                </a:lnTo>
                <a:lnTo>
                  <a:pt x="292893" y="914400"/>
                </a:lnTo>
                <a:lnTo>
                  <a:pt x="192881" y="1052512"/>
                </a:lnTo>
                <a:lnTo>
                  <a:pt x="104775" y="1159669"/>
                </a:lnTo>
                <a:lnTo>
                  <a:pt x="11906" y="1257300"/>
                </a:lnTo>
                <a:lnTo>
                  <a:pt x="4762" y="1269206"/>
                </a:lnTo>
                <a:lnTo>
                  <a:pt x="0" y="1290637"/>
                </a:lnTo>
                <a:lnTo>
                  <a:pt x="4762" y="1307306"/>
                </a:lnTo>
                <a:lnTo>
                  <a:pt x="14287" y="1316831"/>
                </a:lnTo>
                <a:lnTo>
                  <a:pt x="28575" y="1316831"/>
                </a:lnTo>
                <a:lnTo>
                  <a:pt x="66675" y="1297781"/>
                </a:lnTo>
                <a:lnTo>
                  <a:pt x="128587" y="1252537"/>
                </a:lnTo>
                <a:lnTo>
                  <a:pt x="197643" y="1197769"/>
                </a:lnTo>
                <a:lnTo>
                  <a:pt x="285750" y="1114425"/>
                </a:lnTo>
                <a:lnTo>
                  <a:pt x="369093" y="1031081"/>
                </a:lnTo>
                <a:lnTo>
                  <a:pt x="459581" y="928687"/>
                </a:lnTo>
                <a:lnTo>
                  <a:pt x="550068" y="814387"/>
                </a:lnTo>
                <a:lnTo>
                  <a:pt x="638175" y="688181"/>
                </a:lnTo>
                <a:lnTo>
                  <a:pt x="707231" y="583406"/>
                </a:lnTo>
                <a:lnTo>
                  <a:pt x="752475" y="504825"/>
                </a:lnTo>
                <a:lnTo>
                  <a:pt x="778668" y="454819"/>
                </a:lnTo>
                <a:lnTo>
                  <a:pt x="800100" y="404812"/>
                </a:lnTo>
                <a:lnTo>
                  <a:pt x="831056" y="335756"/>
                </a:lnTo>
                <a:lnTo>
                  <a:pt x="847725" y="300037"/>
                </a:lnTo>
                <a:lnTo>
                  <a:pt x="864393" y="276225"/>
                </a:lnTo>
                <a:lnTo>
                  <a:pt x="907256" y="230981"/>
                </a:lnTo>
                <a:lnTo>
                  <a:pt x="923925" y="207169"/>
                </a:lnTo>
                <a:lnTo>
                  <a:pt x="931068" y="178594"/>
                </a:lnTo>
                <a:lnTo>
                  <a:pt x="931068" y="152400"/>
                </a:lnTo>
                <a:lnTo>
                  <a:pt x="921543" y="130969"/>
                </a:lnTo>
                <a:lnTo>
                  <a:pt x="904875" y="109537"/>
                </a:lnTo>
                <a:lnTo>
                  <a:pt x="871537" y="88106"/>
                </a:lnTo>
                <a:lnTo>
                  <a:pt x="838200" y="73819"/>
                </a:lnTo>
                <a:lnTo>
                  <a:pt x="754856" y="47625"/>
                </a:lnTo>
                <a:lnTo>
                  <a:pt x="647700" y="21431"/>
                </a:lnTo>
                <a:lnTo>
                  <a:pt x="557212" y="2381"/>
                </a:lnTo>
                <a:lnTo>
                  <a:pt x="528637" y="0"/>
                </a:lnTo>
                <a:lnTo>
                  <a:pt x="511968" y="7144"/>
                </a:lnTo>
                <a:lnTo>
                  <a:pt x="504825" y="23812"/>
                </a:lnTo>
                <a:lnTo>
                  <a:pt x="507206" y="45244"/>
                </a:lnTo>
                <a:lnTo>
                  <a:pt x="514350" y="59531"/>
                </a:lnTo>
                <a:lnTo>
                  <a:pt x="554831" y="100012"/>
                </a:lnTo>
                <a:lnTo>
                  <a:pt x="581025" y="130969"/>
                </a:lnTo>
                <a:lnTo>
                  <a:pt x="595312" y="154781"/>
                </a:lnTo>
                <a:lnTo>
                  <a:pt x="604837" y="176212"/>
                </a:lnTo>
                <a:lnTo>
                  <a:pt x="611981" y="197644"/>
                </a:lnTo>
                <a:lnTo>
                  <a:pt x="616743" y="226219"/>
                </a:lnTo>
                <a:lnTo>
                  <a:pt x="611981" y="257175"/>
                </a:lnTo>
                <a:lnTo>
                  <a:pt x="592931" y="316706"/>
                </a:lnTo>
                <a:lnTo>
                  <a:pt x="540543" y="442912"/>
                </a:lnTo>
                <a:lnTo>
                  <a:pt x="490537" y="561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6" name="Google Shape;4096;p373"/>
          <p:cNvSpPr/>
          <p:nvPr/>
        </p:nvSpPr>
        <p:spPr>
          <a:xfrm>
            <a:off x="3443288" y="2728913"/>
            <a:ext cx="561975" cy="396875"/>
          </a:xfrm>
          <a:custGeom>
            <a:avLst/>
            <a:gdLst/>
            <a:ahLst/>
            <a:cxnLst/>
            <a:rect l="l" t="t" r="r" b="b"/>
            <a:pathLst>
              <a:path w="561975" h="397668" extrusionOk="0">
                <a:moveTo>
                  <a:pt x="133350" y="140493"/>
                </a:moveTo>
                <a:lnTo>
                  <a:pt x="80962" y="107156"/>
                </a:lnTo>
                <a:lnTo>
                  <a:pt x="26193" y="69056"/>
                </a:lnTo>
                <a:lnTo>
                  <a:pt x="0" y="42862"/>
                </a:lnTo>
                <a:lnTo>
                  <a:pt x="164306" y="0"/>
                </a:lnTo>
                <a:lnTo>
                  <a:pt x="211931" y="35718"/>
                </a:lnTo>
                <a:lnTo>
                  <a:pt x="271462" y="69056"/>
                </a:lnTo>
                <a:lnTo>
                  <a:pt x="400050" y="128587"/>
                </a:lnTo>
                <a:lnTo>
                  <a:pt x="483393" y="185737"/>
                </a:lnTo>
                <a:lnTo>
                  <a:pt x="545306" y="252412"/>
                </a:lnTo>
                <a:lnTo>
                  <a:pt x="561975" y="292893"/>
                </a:lnTo>
                <a:lnTo>
                  <a:pt x="557212" y="335756"/>
                </a:lnTo>
                <a:lnTo>
                  <a:pt x="545306" y="359568"/>
                </a:lnTo>
                <a:lnTo>
                  <a:pt x="526256" y="378618"/>
                </a:lnTo>
                <a:lnTo>
                  <a:pt x="514350" y="397668"/>
                </a:lnTo>
                <a:lnTo>
                  <a:pt x="273843" y="342900"/>
                </a:lnTo>
                <a:lnTo>
                  <a:pt x="271462" y="316706"/>
                </a:lnTo>
                <a:lnTo>
                  <a:pt x="261937" y="285750"/>
                </a:lnTo>
                <a:lnTo>
                  <a:pt x="250031" y="259556"/>
                </a:lnTo>
                <a:lnTo>
                  <a:pt x="228600" y="226218"/>
                </a:lnTo>
                <a:lnTo>
                  <a:pt x="185737" y="185737"/>
                </a:lnTo>
                <a:lnTo>
                  <a:pt x="133350" y="1404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7" name="Google Shape;4097;p373"/>
          <p:cNvSpPr/>
          <p:nvPr/>
        </p:nvSpPr>
        <p:spPr>
          <a:xfrm>
            <a:off x="2733675" y="2335213"/>
            <a:ext cx="1893888" cy="520700"/>
          </a:xfrm>
          <a:custGeom>
            <a:avLst/>
            <a:gdLst/>
            <a:ahLst/>
            <a:cxnLst/>
            <a:rect l="l" t="t" r="r" b="b"/>
            <a:pathLst>
              <a:path w="1893094" h="519113" extrusionOk="0">
                <a:moveTo>
                  <a:pt x="997744" y="395288"/>
                </a:moveTo>
                <a:lnTo>
                  <a:pt x="1216819" y="342900"/>
                </a:lnTo>
                <a:lnTo>
                  <a:pt x="1409700" y="297657"/>
                </a:lnTo>
                <a:lnTo>
                  <a:pt x="1628775" y="254794"/>
                </a:lnTo>
                <a:lnTo>
                  <a:pt x="1816894" y="221457"/>
                </a:lnTo>
                <a:lnTo>
                  <a:pt x="1833563" y="216694"/>
                </a:lnTo>
                <a:lnTo>
                  <a:pt x="1862138" y="200025"/>
                </a:lnTo>
                <a:lnTo>
                  <a:pt x="1881188" y="185738"/>
                </a:lnTo>
                <a:lnTo>
                  <a:pt x="1890713" y="169069"/>
                </a:lnTo>
                <a:lnTo>
                  <a:pt x="1893094" y="152400"/>
                </a:lnTo>
                <a:lnTo>
                  <a:pt x="1885950" y="130969"/>
                </a:lnTo>
                <a:lnTo>
                  <a:pt x="1871663" y="104775"/>
                </a:lnTo>
                <a:lnTo>
                  <a:pt x="1843088" y="78582"/>
                </a:lnTo>
                <a:lnTo>
                  <a:pt x="1795463" y="50007"/>
                </a:lnTo>
                <a:lnTo>
                  <a:pt x="1747838" y="28575"/>
                </a:lnTo>
                <a:lnTo>
                  <a:pt x="1695450" y="11907"/>
                </a:lnTo>
                <a:lnTo>
                  <a:pt x="1662113" y="4763"/>
                </a:lnTo>
                <a:lnTo>
                  <a:pt x="1616869" y="0"/>
                </a:lnTo>
                <a:lnTo>
                  <a:pt x="1576388" y="0"/>
                </a:lnTo>
                <a:lnTo>
                  <a:pt x="1538288" y="4763"/>
                </a:lnTo>
                <a:lnTo>
                  <a:pt x="1481138" y="28575"/>
                </a:lnTo>
                <a:lnTo>
                  <a:pt x="1428750" y="54769"/>
                </a:lnTo>
                <a:lnTo>
                  <a:pt x="1397794" y="73819"/>
                </a:lnTo>
                <a:lnTo>
                  <a:pt x="1273969" y="114300"/>
                </a:lnTo>
                <a:lnTo>
                  <a:pt x="1171575" y="138113"/>
                </a:lnTo>
                <a:lnTo>
                  <a:pt x="942975" y="202407"/>
                </a:lnTo>
                <a:lnTo>
                  <a:pt x="792956" y="247650"/>
                </a:lnTo>
                <a:lnTo>
                  <a:pt x="673894" y="278607"/>
                </a:lnTo>
                <a:lnTo>
                  <a:pt x="578644" y="300038"/>
                </a:lnTo>
                <a:lnTo>
                  <a:pt x="481013" y="319088"/>
                </a:lnTo>
                <a:lnTo>
                  <a:pt x="388144" y="335757"/>
                </a:lnTo>
                <a:lnTo>
                  <a:pt x="342900" y="342900"/>
                </a:lnTo>
                <a:lnTo>
                  <a:pt x="290513" y="345282"/>
                </a:lnTo>
                <a:lnTo>
                  <a:pt x="209550" y="335757"/>
                </a:lnTo>
                <a:lnTo>
                  <a:pt x="142875" y="326232"/>
                </a:lnTo>
                <a:lnTo>
                  <a:pt x="57150" y="307182"/>
                </a:lnTo>
                <a:lnTo>
                  <a:pt x="28575" y="302419"/>
                </a:lnTo>
                <a:lnTo>
                  <a:pt x="19050" y="302419"/>
                </a:lnTo>
                <a:lnTo>
                  <a:pt x="4763" y="307182"/>
                </a:lnTo>
                <a:lnTo>
                  <a:pt x="0" y="321469"/>
                </a:lnTo>
                <a:lnTo>
                  <a:pt x="9525" y="347663"/>
                </a:lnTo>
                <a:lnTo>
                  <a:pt x="40481" y="397669"/>
                </a:lnTo>
                <a:lnTo>
                  <a:pt x="61913" y="416719"/>
                </a:lnTo>
                <a:lnTo>
                  <a:pt x="88106" y="433388"/>
                </a:lnTo>
                <a:lnTo>
                  <a:pt x="142875" y="464344"/>
                </a:lnTo>
                <a:lnTo>
                  <a:pt x="204788" y="490538"/>
                </a:lnTo>
                <a:lnTo>
                  <a:pt x="271463" y="507207"/>
                </a:lnTo>
                <a:lnTo>
                  <a:pt x="340519" y="516732"/>
                </a:lnTo>
                <a:lnTo>
                  <a:pt x="414338" y="519113"/>
                </a:lnTo>
                <a:lnTo>
                  <a:pt x="514350" y="507207"/>
                </a:lnTo>
                <a:lnTo>
                  <a:pt x="609600" y="492919"/>
                </a:lnTo>
                <a:lnTo>
                  <a:pt x="776288" y="459582"/>
                </a:lnTo>
                <a:lnTo>
                  <a:pt x="997744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8" name="Google Shape;4098;p373"/>
          <p:cNvSpPr/>
          <p:nvPr/>
        </p:nvSpPr>
        <p:spPr>
          <a:xfrm>
            <a:off x="3808413" y="3230563"/>
            <a:ext cx="649287" cy="503237"/>
          </a:xfrm>
          <a:custGeom>
            <a:avLst/>
            <a:gdLst/>
            <a:ahLst/>
            <a:cxnLst/>
            <a:rect l="l" t="t" r="r" b="b"/>
            <a:pathLst>
              <a:path w="650081" h="502444" extrusionOk="0">
                <a:moveTo>
                  <a:pt x="330994" y="97632"/>
                </a:moveTo>
                <a:lnTo>
                  <a:pt x="409575" y="116682"/>
                </a:lnTo>
                <a:lnTo>
                  <a:pt x="459581" y="135732"/>
                </a:lnTo>
                <a:lnTo>
                  <a:pt x="509587" y="164307"/>
                </a:lnTo>
                <a:lnTo>
                  <a:pt x="545306" y="188119"/>
                </a:lnTo>
                <a:lnTo>
                  <a:pt x="583406" y="219075"/>
                </a:lnTo>
                <a:lnTo>
                  <a:pt x="607219" y="242888"/>
                </a:lnTo>
                <a:lnTo>
                  <a:pt x="628650" y="269082"/>
                </a:lnTo>
                <a:lnTo>
                  <a:pt x="640556" y="292894"/>
                </a:lnTo>
                <a:lnTo>
                  <a:pt x="647700" y="314325"/>
                </a:lnTo>
                <a:lnTo>
                  <a:pt x="650081" y="330994"/>
                </a:lnTo>
                <a:lnTo>
                  <a:pt x="647700" y="345282"/>
                </a:lnTo>
                <a:lnTo>
                  <a:pt x="640556" y="376238"/>
                </a:lnTo>
                <a:lnTo>
                  <a:pt x="626269" y="400050"/>
                </a:lnTo>
                <a:lnTo>
                  <a:pt x="611981" y="419100"/>
                </a:lnTo>
                <a:lnTo>
                  <a:pt x="602456" y="435769"/>
                </a:lnTo>
                <a:lnTo>
                  <a:pt x="588169" y="473869"/>
                </a:lnTo>
                <a:lnTo>
                  <a:pt x="583406" y="502444"/>
                </a:lnTo>
                <a:lnTo>
                  <a:pt x="309562" y="285750"/>
                </a:lnTo>
                <a:lnTo>
                  <a:pt x="269081" y="261938"/>
                </a:lnTo>
                <a:lnTo>
                  <a:pt x="242887" y="247650"/>
                </a:lnTo>
                <a:lnTo>
                  <a:pt x="192881" y="214313"/>
                </a:lnTo>
                <a:lnTo>
                  <a:pt x="133350" y="169069"/>
                </a:lnTo>
                <a:lnTo>
                  <a:pt x="92869" y="133350"/>
                </a:lnTo>
                <a:lnTo>
                  <a:pt x="61912" y="104775"/>
                </a:lnTo>
                <a:lnTo>
                  <a:pt x="0" y="42863"/>
                </a:lnTo>
                <a:lnTo>
                  <a:pt x="19050" y="0"/>
                </a:lnTo>
                <a:lnTo>
                  <a:pt x="111919" y="30957"/>
                </a:lnTo>
                <a:lnTo>
                  <a:pt x="207169" y="61913"/>
                </a:lnTo>
                <a:lnTo>
                  <a:pt x="280987" y="85725"/>
                </a:lnTo>
                <a:lnTo>
                  <a:pt x="330994" y="97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Google Shape;4099;p373"/>
          <p:cNvSpPr/>
          <p:nvPr/>
        </p:nvSpPr>
        <p:spPr>
          <a:xfrm>
            <a:off x="3332163" y="3484563"/>
            <a:ext cx="1066800" cy="2278062"/>
          </a:xfrm>
          <a:custGeom>
            <a:avLst/>
            <a:gdLst/>
            <a:ahLst/>
            <a:cxnLst/>
            <a:rect l="l" t="t" r="r" b="b"/>
            <a:pathLst>
              <a:path w="1066304" h="2278554" extrusionOk="0">
                <a:moveTo>
                  <a:pt x="938228" y="696969"/>
                </a:moveTo>
                <a:lnTo>
                  <a:pt x="956099" y="637399"/>
                </a:lnTo>
                <a:lnTo>
                  <a:pt x="973970" y="571872"/>
                </a:lnTo>
                <a:lnTo>
                  <a:pt x="997798" y="491453"/>
                </a:lnTo>
                <a:lnTo>
                  <a:pt x="1015669" y="419969"/>
                </a:lnTo>
                <a:lnTo>
                  <a:pt x="1039497" y="327635"/>
                </a:lnTo>
                <a:lnTo>
                  <a:pt x="1051411" y="279979"/>
                </a:lnTo>
                <a:lnTo>
                  <a:pt x="1060347" y="244237"/>
                </a:lnTo>
                <a:lnTo>
                  <a:pt x="1066304" y="211474"/>
                </a:lnTo>
                <a:lnTo>
                  <a:pt x="789303" y="0"/>
                </a:lnTo>
                <a:lnTo>
                  <a:pt x="798239" y="59570"/>
                </a:lnTo>
                <a:lnTo>
                  <a:pt x="804196" y="107226"/>
                </a:lnTo>
                <a:lnTo>
                  <a:pt x="810153" y="157860"/>
                </a:lnTo>
                <a:lnTo>
                  <a:pt x="810153" y="196581"/>
                </a:lnTo>
                <a:lnTo>
                  <a:pt x="807174" y="244237"/>
                </a:lnTo>
                <a:lnTo>
                  <a:pt x="798239" y="300829"/>
                </a:lnTo>
                <a:lnTo>
                  <a:pt x="771432" y="422947"/>
                </a:lnTo>
                <a:lnTo>
                  <a:pt x="717819" y="619528"/>
                </a:lnTo>
                <a:lnTo>
                  <a:pt x="610593" y="956099"/>
                </a:lnTo>
                <a:lnTo>
                  <a:pt x="512303" y="1221186"/>
                </a:lnTo>
                <a:lnTo>
                  <a:pt x="437840" y="1393939"/>
                </a:lnTo>
                <a:lnTo>
                  <a:pt x="381249" y="1516057"/>
                </a:lnTo>
                <a:lnTo>
                  <a:pt x="348485" y="1575627"/>
                </a:lnTo>
                <a:lnTo>
                  <a:pt x="288915" y="1662004"/>
                </a:lnTo>
                <a:lnTo>
                  <a:pt x="232323" y="1733488"/>
                </a:lnTo>
                <a:lnTo>
                  <a:pt x="181689" y="1784122"/>
                </a:lnTo>
                <a:lnTo>
                  <a:pt x="0" y="2067080"/>
                </a:lnTo>
                <a:lnTo>
                  <a:pt x="14893" y="2114736"/>
                </a:lnTo>
                <a:lnTo>
                  <a:pt x="32764" y="2162392"/>
                </a:lnTo>
                <a:lnTo>
                  <a:pt x="59570" y="2216005"/>
                </a:lnTo>
                <a:lnTo>
                  <a:pt x="83398" y="2251747"/>
                </a:lnTo>
                <a:lnTo>
                  <a:pt x="104248" y="2272597"/>
                </a:lnTo>
                <a:lnTo>
                  <a:pt x="116162" y="2278554"/>
                </a:lnTo>
                <a:lnTo>
                  <a:pt x="134033" y="2278554"/>
                </a:lnTo>
                <a:lnTo>
                  <a:pt x="160839" y="2269618"/>
                </a:lnTo>
                <a:lnTo>
                  <a:pt x="187646" y="2245790"/>
                </a:lnTo>
                <a:lnTo>
                  <a:pt x="241259" y="2186220"/>
                </a:lnTo>
                <a:lnTo>
                  <a:pt x="291893" y="2126650"/>
                </a:lnTo>
                <a:lnTo>
                  <a:pt x="342528" y="2055166"/>
                </a:lnTo>
                <a:lnTo>
                  <a:pt x="387206" y="1989639"/>
                </a:lnTo>
                <a:lnTo>
                  <a:pt x="446776" y="1894327"/>
                </a:lnTo>
                <a:lnTo>
                  <a:pt x="503367" y="1790079"/>
                </a:lnTo>
                <a:lnTo>
                  <a:pt x="562937" y="1673918"/>
                </a:lnTo>
                <a:lnTo>
                  <a:pt x="628464" y="1542864"/>
                </a:lnTo>
                <a:lnTo>
                  <a:pt x="693991" y="1399896"/>
                </a:lnTo>
                <a:lnTo>
                  <a:pt x="726755" y="1322455"/>
                </a:lnTo>
                <a:lnTo>
                  <a:pt x="774411" y="1200336"/>
                </a:lnTo>
                <a:lnTo>
                  <a:pt x="831002" y="1042475"/>
                </a:lnTo>
                <a:lnTo>
                  <a:pt x="905465" y="813131"/>
                </a:lnTo>
                <a:lnTo>
                  <a:pt x="938228" y="6969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0" name="Google Shape;4100;p373"/>
          <p:cNvSpPr/>
          <p:nvPr/>
        </p:nvSpPr>
        <p:spPr>
          <a:xfrm>
            <a:off x="3024188" y="5135563"/>
            <a:ext cx="577850" cy="465137"/>
          </a:xfrm>
          <a:custGeom>
            <a:avLst/>
            <a:gdLst/>
            <a:ahLst/>
            <a:cxnLst/>
            <a:rect l="l" t="t" r="r" b="b"/>
            <a:pathLst>
              <a:path w="578643" h="464344" extrusionOk="0">
                <a:moveTo>
                  <a:pt x="216693" y="76200"/>
                </a:moveTo>
                <a:lnTo>
                  <a:pt x="319087" y="111919"/>
                </a:lnTo>
                <a:lnTo>
                  <a:pt x="371475" y="130969"/>
                </a:lnTo>
                <a:lnTo>
                  <a:pt x="409575" y="142875"/>
                </a:lnTo>
                <a:lnTo>
                  <a:pt x="438150" y="147638"/>
                </a:lnTo>
                <a:lnTo>
                  <a:pt x="457200" y="145257"/>
                </a:lnTo>
                <a:lnTo>
                  <a:pt x="495300" y="128588"/>
                </a:lnTo>
                <a:lnTo>
                  <a:pt x="578643" y="109538"/>
                </a:lnTo>
                <a:lnTo>
                  <a:pt x="326231" y="464344"/>
                </a:lnTo>
                <a:lnTo>
                  <a:pt x="309562" y="411957"/>
                </a:lnTo>
                <a:lnTo>
                  <a:pt x="288131" y="369094"/>
                </a:lnTo>
                <a:lnTo>
                  <a:pt x="259556" y="326232"/>
                </a:lnTo>
                <a:lnTo>
                  <a:pt x="219075" y="271463"/>
                </a:lnTo>
                <a:lnTo>
                  <a:pt x="171450" y="216694"/>
                </a:lnTo>
                <a:lnTo>
                  <a:pt x="126206" y="166688"/>
                </a:lnTo>
                <a:lnTo>
                  <a:pt x="64293" y="100013"/>
                </a:lnTo>
                <a:lnTo>
                  <a:pt x="26193" y="59532"/>
                </a:lnTo>
                <a:lnTo>
                  <a:pt x="9525" y="40482"/>
                </a:lnTo>
                <a:lnTo>
                  <a:pt x="2381" y="23813"/>
                </a:lnTo>
                <a:lnTo>
                  <a:pt x="0" y="9525"/>
                </a:lnTo>
                <a:lnTo>
                  <a:pt x="7143" y="0"/>
                </a:lnTo>
                <a:lnTo>
                  <a:pt x="19050" y="0"/>
                </a:lnTo>
                <a:lnTo>
                  <a:pt x="38100" y="2382"/>
                </a:lnTo>
                <a:lnTo>
                  <a:pt x="92868" y="23813"/>
                </a:lnTo>
                <a:lnTo>
                  <a:pt x="166687" y="59532"/>
                </a:lnTo>
                <a:lnTo>
                  <a:pt x="216693" y="76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373"/>
          <p:cNvSpPr/>
          <p:nvPr/>
        </p:nvSpPr>
        <p:spPr>
          <a:xfrm rot="-5400000">
            <a:off x="2212976" y="3354387"/>
            <a:ext cx="2068512" cy="1452563"/>
          </a:xfrm>
          <a:custGeom>
            <a:avLst/>
            <a:gdLst/>
            <a:ahLst/>
            <a:cxnLst/>
            <a:rect l="l" t="t" r="r" b="b"/>
            <a:pathLst>
              <a:path w="2069306" h="1452562" extrusionOk="0">
                <a:moveTo>
                  <a:pt x="866775" y="621506"/>
                </a:moveTo>
                <a:lnTo>
                  <a:pt x="1185862" y="809625"/>
                </a:lnTo>
                <a:lnTo>
                  <a:pt x="1393031" y="919162"/>
                </a:lnTo>
                <a:lnTo>
                  <a:pt x="1604962" y="1028700"/>
                </a:lnTo>
                <a:lnTo>
                  <a:pt x="1790700" y="1116806"/>
                </a:lnTo>
                <a:lnTo>
                  <a:pt x="1885950" y="1152525"/>
                </a:lnTo>
                <a:lnTo>
                  <a:pt x="1976437" y="1183481"/>
                </a:lnTo>
                <a:lnTo>
                  <a:pt x="2043112" y="1200150"/>
                </a:lnTo>
                <a:lnTo>
                  <a:pt x="2069306" y="1197769"/>
                </a:lnTo>
                <a:lnTo>
                  <a:pt x="2014537" y="1450181"/>
                </a:lnTo>
                <a:lnTo>
                  <a:pt x="2012156" y="1452562"/>
                </a:lnTo>
                <a:lnTo>
                  <a:pt x="1971675" y="1423987"/>
                </a:lnTo>
                <a:lnTo>
                  <a:pt x="1952625" y="1419225"/>
                </a:lnTo>
                <a:lnTo>
                  <a:pt x="1907381" y="1397794"/>
                </a:lnTo>
                <a:lnTo>
                  <a:pt x="1871662" y="1385887"/>
                </a:lnTo>
                <a:lnTo>
                  <a:pt x="1754981" y="1347787"/>
                </a:lnTo>
                <a:lnTo>
                  <a:pt x="1416843" y="1164431"/>
                </a:lnTo>
                <a:lnTo>
                  <a:pt x="1092993" y="978694"/>
                </a:lnTo>
                <a:lnTo>
                  <a:pt x="800100" y="790575"/>
                </a:lnTo>
                <a:lnTo>
                  <a:pt x="569118" y="614362"/>
                </a:lnTo>
                <a:lnTo>
                  <a:pt x="352425" y="421481"/>
                </a:lnTo>
                <a:lnTo>
                  <a:pt x="59531" y="121444"/>
                </a:lnTo>
                <a:lnTo>
                  <a:pt x="33337" y="90487"/>
                </a:lnTo>
                <a:lnTo>
                  <a:pt x="16668" y="69056"/>
                </a:lnTo>
                <a:lnTo>
                  <a:pt x="4762" y="47625"/>
                </a:lnTo>
                <a:lnTo>
                  <a:pt x="0" y="28575"/>
                </a:lnTo>
                <a:lnTo>
                  <a:pt x="0" y="9525"/>
                </a:lnTo>
                <a:lnTo>
                  <a:pt x="7143" y="0"/>
                </a:lnTo>
                <a:lnTo>
                  <a:pt x="28575" y="4762"/>
                </a:lnTo>
                <a:lnTo>
                  <a:pt x="64293" y="26194"/>
                </a:lnTo>
                <a:lnTo>
                  <a:pt x="111918" y="64294"/>
                </a:lnTo>
                <a:lnTo>
                  <a:pt x="388143" y="288131"/>
                </a:lnTo>
                <a:lnTo>
                  <a:pt x="542925" y="402431"/>
                </a:lnTo>
                <a:lnTo>
                  <a:pt x="661987" y="490537"/>
                </a:lnTo>
                <a:lnTo>
                  <a:pt x="866775" y="621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2" name="Google Shape;4102;p373"/>
          <p:cNvSpPr/>
          <p:nvPr/>
        </p:nvSpPr>
        <p:spPr>
          <a:xfrm>
            <a:off x="5033963" y="2247900"/>
            <a:ext cx="1809750" cy="496888"/>
          </a:xfrm>
          <a:custGeom>
            <a:avLst/>
            <a:gdLst/>
            <a:ahLst/>
            <a:cxnLst/>
            <a:rect l="l" t="t" r="r" b="b"/>
            <a:pathLst>
              <a:path w="1809750" h="497681" extrusionOk="0">
                <a:moveTo>
                  <a:pt x="623887" y="240506"/>
                </a:moveTo>
                <a:lnTo>
                  <a:pt x="723900" y="223838"/>
                </a:lnTo>
                <a:lnTo>
                  <a:pt x="835818" y="202406"/>
                </a:lnTo>
                <a:lnTo>
                  <a:pt x="957262" y="178594"/>
                </a:lnTo>
                <a:lnTo>
                  <a:pt x="1071562" y="152400"/>
                </a:lnTo>
                <a:lnTo>
                  <a:pt x="1235868" y="111919"/>
                </a:lnTo>
                <a:lnTo>
                  <a:pt x="1321593" y="85725"/>
                </a:lnTo>
                <a:lnTo>
                  <a:pt x="1438275" y="35719"/>
                </a:lnTo>
                <a:lnTo>
                  <a:pt x="1514475" y="0"/>
                </a:lnTo>
                <a:lnTo>
                  <a:pt x="1526381" y="0"/>
                </a:lnTo>
                <a:lnTo>
                  <a:pt x="1559718" y="4763"/>
                </a:lnTo>
                <a:lnTo>
                  <a:pt x="1609725" y="16669"/>
                </a:lnTo>
                <a:lnTo>
                  <a:pt x="1669256" y="35719"/>
                </a:lnTo>
                <a:lnTo>
                  <a:pt x="1709737" y="52388"/>
                </a:lnTo>
                <a:lnTo>
                  <a:pt x="1738312" y="69056"/>
                </a:lnTo>
                <a:lnTo>
                  <a:pt x="1764506" y="85725"/>
                </a:lnTo>
                <a:lnTo>
                  <a:pt x="1781175" y="100013"/>
                </a:lnTo>
                <a:lnTo>
                  <a:pt x="1795462" y="119063"/>
                </a:lnTo>
                <a:lnTo>
                  <a:pt x="1804987" y="145256"/>
                </a:lnTo>
                <a:lnTo>
                  <a:pt x="1809750" y="159544"/>
                </a:lnTo>
                <a:lnTo>
                  <a:pt x="1809750" y="178594"/>
                </a:lnTo>
                <a:lnTo>
                  <a:pt x="1800225" y="200025"/>
                </a:lnTo>
                <a:lnTo>
                  <a:pt x="1774031" y="226219"/>
                </a:lnTo>
                <a:lnTo>
                  <a:pt x="1750218" y="242888"/>
                </a:lnTo>
                <a:lnTo>
                  <a:pt x="1707356" y="264319"/>
                </a:lnTo>
                <a:lnTo>
                  <a:pt x="1664493" y="273844"/>
                </a:lnTo>
                <a:lnTo>
                  <a:pt x="1464468" y="307181"/>
                </a:lnTo>
                <a:lnTo>
                  <a:pt x="1207293" y="345281"/>
                </a:lnTo>
                <a:lnTo>
                  <a:pt x="954881" y="383381"/>
                </a:lnTo>
                <a:lnTo>
                  <a:pt x="645318" y="423863"/>
                </a:lnTo>
                <a:lnTo>
                  <a:pt x="411956" y="452438"/>
                </a:lnTo>
                <a:lnTo>
                  <a:pt x="190500" y="476250"/>
                </a:lnTo>
                <a:lnTo>
                  <a:pt x="0" y="497681"/>
                </a:lnTo>
                <a:lnTo>
                  <a:pt x="66675" y="316706"/>
                </a:lnTo>
                <a:lnTo>
                  <a:pt x="280987" y="292894"/>
                </a:lnTo>
                <a:lnTo>
                  <a:pt x="483393" y="264319"/>
                </a:lnTo>
                <a:lnTo>
                  <a:pt x="623887" y="240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3" name="Google Shape;4103;p373"/>
          <p:cNvSpPr/>
          <p:nvPr/>
        </p:nvSpPr>
        <p:spPr>
          <a:xfrm>
            <a:off x="5145088" y="3181350"/>
            <a:ext cx="1501775" cy="436563"/>
          </a:xfrm>
          <a:custGeom>
            <a:avLst/>
            <a:gdLst/>
            <a:ahLst/>
            <a:cxnLst/>
            <a:rect l="l" t="t" r="r" b="b"/>
            <a:pathLst>
              <a:path w="1500188" h="435769" extrusionOk="0">
                <a:moveTo>
                  <a:pt x="502444" y="257175"/>
                </a:moveTo>
                <a:lnTo>
                  <a:pt x="409575" y="271463"/>
                </a:lnTo>
                <a:lnTo>
                  <a:pt x="319088" y="283369"/>
                </a:lnTo>
                <a:lnTo>
                  <a:pt x="266700" y="288131"/>
                </a:lnTo>
                <a:lnTo>
                  <a:pt x="202407" y="292894"/>
                </a:lnTo>
                <a:lnTo>
                  <a:pt x="154782" y="292894"/>
                </a:lnTo>
                <a:lnTo>
                  <a:pt x="66675" y="290513"/>
                </a:lnTo>
                <a:lnTo>
                  <a:pt x="23813" y="290513"/>
                </a:lnTo>
                <a:lnTo>
                  <a:pt x="0" y="383381"/>
                </a:lnTo>
                <a:lnTo>
                  <a:pt x="104775" y="414338"/>
                </a:lnTo>
                <a:lnTo>
                  <a:pt x="173832" y="426244"/>
                </a:lnTo>
                <a:lnTo>
                  <a:pt x="233363" y="433388"/>
                </a:lnTo>
                <a:lnTo>
                  <a:pt x="335757" y="435769"/>
                </a:lnTo>
                <a:lnTo>
                  <a:pt x="411957" y="431006"/>
                </a:lnTo>
                <a:lnTo>
                  <a:pt x="523875" y="421481"/>
                </a:lnTo>
                <a:lnTo>
                  <a:pt x="671513" y="385763"/>
                </a:lnTo>
                <a:lnTo>
                  <a:pt x="783432" y="366713"/>
                </a:lnTo>
                <a:lnTo>
                  <a:pt x="888207" y="347663"/>
                </a:lnTo>
                <a:lnTo>
                  <a:pt x="1028700" y="321469"/>
                </a:lnTo>
                <a:lnTo>
                  <a:pt x="1166813" y="290513"/>
                </a:lnTo>
                <a:lnTo>
                  <a:pt x="1254919" y="266700"/>
                </a:lnTo>
                <a:lnTo>
                  <a:pt x="1359694" y="235744"/>
                </a:lnTo>
                <a:lnTo>
                  <a:pt x="1426369" y="209550"/>
                </a:lnTo>
                <a:lnTo>
                  <a:pt x="1473994" y="183356"/>
                </a:lnTo>
                <a:lnTo>
                  <a:pt x="1483519" y="171450"/>
                </a:lnTo>
                <a:lnTo>
                  <a:pt x="1495425" y="147638"/>
                </a:lnTo>
                <a:lnTo>
                  <a:pt x="1500188" y="123825"/>
                </a:lnTo>
                <a:lnTo>
                  <a:pt x="1497807" y="97631"/>
                </a:lnTo>
                <a:lnTo>
                  <a:pt x="1488282" y="80963"/>
                </a:lnTo>
                <a:lnTo>
                  <a:pt x="1462088" y="59531"/>
                </a:lnTo>
                <a:lnTo>
                  <a:pt x="1404938" y="33338"/>
                </a:lnTo>
                <a:lnTo>
                  <a:pt x="1357313" y="16669"/>
                </a:lnTo>
                <a:lnTo>
                  <a:pt x="1281113" y="2381"/>
                </a:lnTo>
                <a:lnTo>
                  <a:pt x="1238250" y="0"/>
                </a:lnTo>
                <a:lnTo>
                  <a:pt x="1207294" y="9525"/>
                </a:lnTo>
                <a:lnTo>
                  <a:pt x="1166813" y="26194"/>
                </a:lnTo>
                <a:lnTo>
                  <a:pt x="1131094" y="50006"/>
                </a:lnTo>
                <a:lnTo>
                  <a:pt x="1071563" y="92869"/>
                </a:lnTo>
                <a:lnTo>
                  <a:pt x="997744" y="119063"/>
                </a:lnTo>
                <a:lnTo>
                  <a:pt x="862013" y="164306"/>
                </a:lnTo>
                <a:lnTo>
                  <a:pt x="673894" y="216694"/>
                </a:lnTo>
                <a:lnTo>
                  <a:pt x="595313" y="238125"/>
                </a:lnTo>
                <a:lnTo>
                  <a:pt x="502444" y="257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4" name="Google Shape;4104;p373"/>
          <p:cNvSpPr/>
          <p:nvPr/>
        </p:nvSpPr>
        <p:spPr>
          <a:xfrm>
            <a:off x="4551363" y="3989388"/>
            <a:ext cx="2565400" cy="561975"/>
          </a:xfrm>
          <a:custGeom>
            <a:avLst/>
            <a:gdLst/>
            <a:ahLst/>
            <a:cxnLst/>
            <a:rect l="l" t="t" r="r" b="b"/>
            <a:pathLst>
              <a:path w="2566987" h="561975" extrusionOk="0">
                <a:moveTo>
                  <a:pt x="883444" y="280987"/>
                </a:moveTo>
                <a:lnTo>
                  <a:pt x="1000125" y="259556"/>
                </a:lnTo>
                <a:lnTo>
                  <a:pt x="1107281" y="240506"/>
                </a:lnTo>
                <a:lnTo>
                  <a:pt x="1331119" y="195262"/>
                </a:lnTo>
                <a:lnTo>
                  <a:pt x="1469231" y="169069"/>
                </a:lnTo>
                <a:lnTo>
                  <a:pt x="1631156" y="135731"/>
                </a:lnTo>
                <a:lnTo>
                  <a:pt x="1845469" y="95250"/>
                </a:lnTo>
                <a:lnTo>
                  <a:pt x="2002631" y="66675"/>
                </a:lnTo>
                <a:lnTo>
                  <a:pt x="2014537" y="59531"/>
                </a:lnTo>
                <a:lnTo>
                  <a:pt x="2038350" y="42862"/>
                </a:lnTo>
                <a:lnTo>
                  <a:pt x="2078831" y="21431"/>
                </a:lnTo>
                <a:lnTo>
                  <a:pt x="2128837" y="0"/>
                </a:lnTo>
                <a:lnTo>
                  <a:pt x="2145506" y="0"/>
                </a:lnTo>
                <a:lnTo>
                  <a:pt x="2183606" y="2381"/>
                </a:lnTo>
                <a:lnTo>
                  <a:pt x="2245519" y="11906"/>
                </a:lnTo>
                <a:lnTo>
                  <a:pt x="2295525" y="26194"/>
                </a:lnTo>
                <a:lnTo>
                  <a:pt x="2366962" y="52387"/>
                </a:lnTo>
                <a:lnTo>
                  <a:pt x="2436019" y="83344"/>
                </a:lnTo>
                <a:lnTo>
                  <a:pt x="2493169" y="109537"/>
                </a:lnTo>
                <a:lnTo>
                  <a:pt x="2514600" y="126206"/>
                </a:lnTo>
                <a:lnTo>
                  <a:pt x="2540794" y="154781"/>
                </a:lnTo>
                <a:lnTo>
                  <a:pt x="2555081" y="176212"/>
                </a:lnTo>
                <a:lnTo>
                  <a:pt x="2564606" y="195262"/>
                </a:lnTo>
                <a:lnTo>
                  <a:pt x="2566987" y="214312"/>
                </a:lnTo>
                <a:lnTo>
                  <a:pt x="2562225" y="233362"/>
                </a:lnTo>
                <a:lnTo>
                  <a:pt x="2543175" y="252412"/>
                </a:lnTo>
                <a:lnTo>
                  <a:pt x="2514600" y="261937"/>
                </a:lnTo>
                <a:lnTo>
                  <a:pt x="2466975" y="266700"/>
                </a:lnTo>
                <a:lnTo>
                  <a:pt x="2383631" y="266700"/>
                </a:lnTo>
                <a:lnTo>
                  <a:pt x="2286000" y="264319"/>
                </a:lnTo>
                <a:lnTo>
                  <a:pt x="2145506" y="269081"/>
                </a:lnTo>
                <a:lnTo>
                  <a:pt x="1981200" y="283369"/>
                </a:lnTo>
                <a:lnTo>
                  <a:pt x="1762125" y="307181"/>
                </a:lnTo>
                <a:lnTo>
                  <a:pt x="1550194" y="338137"/>
                </a:lnTo>
                <a:lnTo>
                  <a:pt x="1264444" y="383381"/>
                </a:lnTo>
                <a:lnTo>
                  <a:pt x="1035844" y="426244"/>
                </a:lnTo>
                <a:lnTo>
                  <a:pt x="892969" y="452437"/>
                </a:lnTo>
                <a:lnTo>
                  <a:pt x="726281" y="485775"/>
                </a:lnTo>
                <a:lnTo>
                  <a:pt x="578644" y="519112"/>
                </a:lnTo>
                <a:lnTo>
                  <a:pt x="531019" y="535781"/>
                </a:lnTo>
                <a:lnTo>
                  <a:pt x="500062" y="547687"/>
                </a:lnTo>
                <a:lnTo>
                  <a:pt x="459581" y="557212"/>
                </a:lnTo>
                <a:lnTo>
                  <a:pt x="421481" y="561975"/>
                </a:lnTo>
                <a:lnTo>
                  <a:pt x="361950" y="554831"/>
                </a:lnTo>
                <a:lnTo>
                  <a:pt x="311944" y="540544"/>
                </a:lnTo>
                <a:lnTo>
                  <a:pt x="261937" y="519112"/>
                </a:lnTo>
                <a:lnTo>
                  <a:pt x="219075" y="495300"/>
                </a:lnTo>
                <a:lnTo>
                  <a:pt x="159544" y="459581"/>
                </a:lnTo>
                <a:lnTo>
                  <a:pt x="61912" y="383381"/>
                </a:lnTo>
                <a:lnTo>
                  <a:pt x="16669" y="335756"/>
                </a:lnTo>
                <a:lnTo>
                  <a:pt x="4762" y="314325"/>
                </a:lnTo>
                <a:lnTo>
                  <a:pt x="0" y="292894"/>
                </a:lnTo>
                <a:lnTo>
                  <a:pt x="2381" y="276225"/>
                </a:lnTo>
                <a:lnTo>
                  <a:pt x="14287" y="273844"/>
                </a:lnTo>
                <a:lnTo>
                  <a:pt x="30956" y="280987"/>
                </a:lnTo>
                <a:lnTo>
                  <a:pt x="76200" y="297656"/>
                </a:lnTo>
                <a:lnTo>
                  <a:pt x="133350" y="321469"/>
                </a:lnTo>
                <a:lnTo>
                  <a:pt x="178594" y="333375"/>
                </a:lnTo>
                <a:lnTo>
                  <a:pt x="269081" y="350044"/>
                </a:lnTo>
                <a:lnTo>
                  <a:pt x="350044" y="357187"/>
                </a:lnTo>
                <a:lnTo>
                  <a:pt x="409575" y="357187"/>
                </a:lnTo>
                <a:lnTo>
                  <a:pt x="576262" y="335756"/>
                </a:lnTo>
                <a:lnTo>
                  <a:pt x="800100" y="297656"/>
                </a:lnTo>
                <a:lnTo>
                  <a:pt x="883444" y="2809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5" name="Google Shape;4105;p373"/>
          <p:cNvSpPr/>
          <p:nvPr/>
        </p:nvSpPr>
        <p:spPr>
          <a:xfrm>
            <a:off x="4529138" y="3513138"/>
            <a:ext cx="1441450" cy="2249487"/>
          </a:xfrm>
          <a:custGeom>
            <a:avLst/>
            <a:gdLst/>
            <a:ahLst/>
            <a:cxnLst/>
            <a:rect l="l" t="t" r="r" b="b"/>
            <a:pathLst>
              <a:path w="1442271" h="2249943" extrusionOk="0">
                <a:moveTo>
                  <a:pt x="1373042" y="504795"/>
                </a:moveTo>
                <a:lnTo>
                  <a:pt x="1387465" y="452873"/>
                </a:lnTo>
                <a:lnTo>
                  <a:pt x="1407657" y="360568"/>
                </a:lnTo>
                <a:lnTo>
                  <a:pt x="1422079" y="299992"/>
                </a:lnTo>
                <a:lnTo>
                  <a:pt x="1430733" y="279801"/>
                </a:lnTo>
                <a:lnTo>
                  <a:pt x="1436502" y="265378"/>
                </a:lnTo>
                <a:lnTo>
                  <a:pt x="1442271" y="233648"/>
                </a:lnTo>
                <a:lnTo>
                  <a:pt x="1439387" y="210571"/>
                </a:lnTo>
                <a:lnTo>
                  <a:pt x="1430733" y="181726"/>
                </a:lnTo>
                <a:lnTo>
                  <a:pt x="1410541" y="147112"/>
                </a:lnTo>
                <a:lnTo>
                  <a:pt x="1378811" y="109612"/>
                </a:lnTo>
                <a:lnTo>
                  <a:pt x="1355735" y="86536"/>
                </a:lnTo>
                <a:lnTo>
                  <a:pt x="1306698" y="43268"/>
                </a:lnTo>
                <a:lnTo>
                  <a:pt x="1260545" y="0"/>
                </a:lnTo>
                <a:lnTo>
                  <a:pt x="1055742" y="40383"/>
                </a:lnTo>
                <a:lnTo>
                  <a:pt x="1113433" y="112497"/>
                </a:lnTo>
                <a:lnTo>
                  <a:pt x="1133625" y="144227"/>
                </a:lnTo>
                <a:lnTo>
                  <a:pt x="1145163" y="178842"/>
                </a:lnTo>
                <a:lnTo>
                  <a:pt x="1150932" y="219225"/>
                </a:lnTo>
                <a:lnTo>
                  <a:pt x="1150932" y="282685"/>
                </a:lnTo>
                <a:lnTo>
                  <a:pt x="1139394" y="395182"/>
                </a:lnTo>
                <a:lnTo>
                  <a:pt x="1124971" y="519218"/>
                </a:lnTo>
                <a:lnTo>
                  <a:pt x="1107664" y="620177"/>
                </a:lnTo>
                <a:lnTo>
                  <a:pt x="1084588" y="741327"/>
                </a:lnTo>
                <a:lnTo>
                  <a:pt x="1067281" y="894208"/>
                </a:lnTo>
                <a:lnTo>
                  <a:pt x="1029782" y="998052"/>
                </a:lnTo>
                <a:lnTo>
                  <a:pt x="992283" y="1087472"/>
                </a:lnTo>
                <a:lnTo>
                  <a:pt x="954783" y="1168240"/>
                </a:lnTo>
                <a:lnTo>
                  <a:pt x="920169" y="1240353"/>
                </a:lnTo>
                <a:lnTo>
                  <a:pt x="871132" y="1335543"/>
                </a:lnTo>
                <a:lnTo>
                  <a:pt x="816325" y="1427848"/>
                </a:lnTo>
                <a:lnTo>
                  <a:pt x="764404" y="1508616"/>
                </a:lnTo>
                <a:lnTo>
                  <a:pt x="669214" y="1632651"/>
                </a:lnTo>
                <a:lnTo>
                  <a:pt x="617292" y="1698995"/>
                </a:lnTo>
                <a:lnTo>
                  <a:pt x="542294" y="1782647"/>
                </a:lnTo>
                <a:lnTo>
                  <a:pt x="444219" y="1883606"/>
                </a:lnTo>
                <a:lnTo>
                  <a:pt x="366337" y="1949951"/>
                </a:lnTo>
                <a:lnTo>
                  <a:pt x="294223" y="2007642"/>
                </a:lnTo>
                <a:lnTo>
                  <a:pt x="190380" y="2082640"/>
                </a:lnTo>
                <a:lnTo>
                  <a:pt x="63460" y="2163407"/>
                </a:lnTo>
                <a:lnTo>
                  <a:pt x="11538" y="2198021"/>
                </a:lnTo>
                <a:lnTo>
                  <a:pt x="2884" y="2218213"/>
                </a:lnTo>
                <a:lnTo>
                  <a:pt x="0" y="2229751"/>
                </a:lnTo>
                <a:lnTo>
                  <a:pt x="5769" y="2244174"/>
                </a:lnTo>
                <a:lnTo>
                  <a:pt x="25961" y="2249943"/>
                </a:lnTo>
                <a:lnTo>
                  <a:pt x="60575" y="2238405"/>
                </a:lnTo>
                <a:lnTo>
                  <a:pt x="149996" y="2200906"/>
                </a:lnTo>
                <a:lnTo>
                  <a:pt x="245186" y="2160522"/>
                </a:lnTo>
                <a:lnTo>
                  <a:pt x="337491" y="2111485"/>
                </a:lnTo>
                <a:lnTo>
                  <a:pt x="429797" y="2056679"/>
                </a:lnTo>
                <a:lnTo>
                  <a:pt x="513448" y="2001872"/>
                </a:lnTo>
                <a:lnTo>
                  <a:pt x="576908" y="1955720"/>
                </a:lnTo>
                <a:lnTo>
                  <a:pt x="666329" y="1880722"/>
                </a:lnTo>
                <a:lnTo>
                  <a:pt x="793249" y="1756686"/>
                </a:lnTo>
                <a:lnTo>
                  <a:pt x="845171" y="1698995"/>
                </a:lnTo>
                <a:lnTo>
                  <a:pt x="923053" y="1606690"/>
                </a:lnTo>
                <a:lnTo>
                  <a:pt x="995167" y="1514385"/>
                </a:lnTo>
                <a:lnTo>
                  <a:pt x="1078819" y="1384580"/>
                </a:lnTo>
                <a:lnTo>
                  <a:pt x="1124971" y="1300929"/>
                </a:lnTo>
                <a:lnTo>
                  <a:pt x="1165355" y="1225930"/>
                </a:lnTo>
                <a:lnTo>
                  <a:pt x="1211508" y="1133625"/>
                </a:lnTo>
                <a:lnTo>
                  <a:pt x="1257660" y="1035551"/>
                </a:lnTo>
                <a:lnTo>
                  <a:pt x="1295159" y="940361"/>
                </a:lnTo>
                <a:lnTo>
                  <a:pt x="1312467" y="853824"/>
                </a:lnTo>
                <a:lnTo>
                  <a:pt x="1332659" y="674983"/>
                </a:lnTo>
                <a:lnTo>
                  <a:pt x="1373042" y="5047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6" name="Google Shape;4106;p373"/>
          <p:cNvSpPr/>
          <p:nvPr/>
        </p:nvSpPr>
        <p:spPr>
          <a:xfrm>
            <a:off x="5786438" y="4352925"/>
            <a:ext cx="1635125" cy="1352550"/>
          </a:xfrm>
          <a:custGeom>
            <a:avLst/>
            <a:gdLst/>
            <a:ahLst/>
            <a:cxnLst/>
            <a:rect l="l" t="t" r="r" b="b"/>
            <a:pathLst>
              <a:path w="1635918" h="1352550" extrusionOk="0">
                <a:moveTo>
                  <a:pt x="261937" y="238125"/>
                </a:moveTo>
                <a:lnTo>
                  <a:pt x="200025" y="180975"/>
                </a:lnTo>
                <a:lnTo>
                  <a:pt x="133350" y="116681"/>
                </a:lnTo>
                <a:lnTo>
                  <a:pt x="23812" y="0"/>
                </a:lnTo>
                <a:lnTo>
                  <a:pt x="0" y="80963"/>
                </a:lnTo>
                <a:lnTo>
                  <a:pt x="57150" y="164306"/>
                </a:lnTo>
                <a:lnTo>
                  <a:pt x="104775" y="230981"/>
                </a:lnTo>
                <a:lnTo>
                  <a:pt x="173831" y="319088"/>
                </a:lnTo>
                <a:lnTo>
                  <a:pt x="233362" y="402431"/>
                </a:lnTo>
                <a:lnTo>
                  <a:pt x="285750" y="471488"/>
                </a:lnTo>
                <a:lnTo>
                  <a:pt x="338137" y="538163"/>
                </a:lnTo>
                <a:lnTo>
                  <a:pt x="366712" y="576263"/>
                </a:lnTo>
                <a:lnTo>
                  <a:pt x="442912" y="700088"/>
                </a:lnTo>
                <a:lnTo>
                  <a:pt x="507206" y="804863"/>
                </a:lnTo>
                <a:lnTo>
                  <a:pt x="561975" y="895350"/>
                </a:lnTo>
                <a:lnTo>
                  <a:pt x="633412" y="1012031"/>
                </a:lnTo>
                <a:lnTo>
                  <a:pt x="697706" y="1119188"/>
                </a:lnTo>
                <a:lnTo>
                  <a:pt x="740568" y="1193006"/>
                </a:lnTo>
                <a:lnTo>
                  <a:pt x="762000" y="1228725"/>
                </a:lnTo>
                <a:lnTo>
                  <a:pt x="778668" y="1247775"/>
                </a:lnTo>
                <a:lnTo>
                  <a:pt x="797718" y="1269206"/>
                </a:lnTo>
                <a:lnTo>
                  <a:pt x="823912" y="1288256"/>
                </a:lnTo>
                <a:lnTo>
                  <a:pt x="847725" y="1304925"/>
                </a:lnTo>
                <a:lnTo>
                  <a:pt x="873918" y="1319213"/>
                </a:lnTo>
                <a:lnTo>
                  <a:pt x="914400" y="1335881"/>
                </a:lnTo>
                <a:lnTo>
                  <a:pt x="962025" y="1347788"/>
                </a:lnTo>
                <a:lnTo>
                  <a:pt x="1016793" y="1352550"/>
                </a:lnTo>
                <a:lnTo>
                  <a:pt x="1154906" y="1352550"/>
                </a:lnTo>
                <a:lnTo>
                  <a:pt x="1383506" y="1352550"/>
                </a:lnTo>
                <a:lnTo>
                  <a:pt x="1566862" y="1352550"/>
                </a:lnTo>
                <a:lnTo>
                  <a:pt x="1609725" y="1350169"/>
                </a:lnTo>
                <a:lnTo>
                  <a:pt x="1628775" y="1340644"/>
                </a:lnTo>
                <a:lnTo>
                  <a:pt x="1635918" y="1328738"/>
                </a:lnTo>
                <a:lnTo>
                  <a:pt x="1635918" y="1319213"/>
                </a:lnTo>
                <a:lnTo>
                  <a:pt x="1628775" y="1307306"/>
                </a:lnTo>
                <a:lnTo>
                  <a:pt x="1595437" y="1288256"/>
                </a:lnTo>
                <a:lnTo>
                  <a:pt x="1516856" y="1252538"/>
                </a:lnTo>
                <a:lnTo>
                  <a:pt x="1416843" y="1204913"/>
                </a:lnTo>
                <a:lnTo>
                  <a:pt x="1300162" y="1143000"/>
                </a:lnTo>
                <a:lnTo>
                  <a:pt x="1195387" y="1083469"/>
                </a:lnTo>
                <a:lnTo>
                  <a:pt x="1102518" y="1026319"/>
                </a:lnTo>
                <a:lnTo>
                  <a:pt x="1031081" y="978694"/>
                </a:lnTo>
                <a:lnTo>
                  <a:pt x="971550" y="933450"/>
                </a:lnTo>
                <a:lnTo>
                  <a:pt x="914400" y="878681"/>
                </a:lnTo>
                <a:lnTo>
                  <a:pt x="823912" y="788194"/>
                </a:lnTo>
                <a:lnTo>
                  <a:pt x="697706" y="664369"/>
                </a:lnTo>
                <a:lnTo>
                  <a:pt x="464343" y="438150"/>
                </a:lnTo>
                <a:lnTo>
                  <a:pt x="321468" y="297656"/>
                </a:lnTo>
                <a:lnTo>
                  <a:pt x="261937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96C83-60B9-AB4F-994E-412117FAAD1C}"/>
              </a:ext>
            </a:extLst>
          </p:cNvPr>
          <p:cNvGrpSpPr/>
          <p:nvPr/>
        </p:nvGrpSpPr>
        <p:grpSpPr>
          <a:xfrm>
            <a:off x="2516937" y="1603457"/>
            <a:ext cx="4900613" cy="4167187"/>
            <a:chOff x="2673350" y="1747838"/>
            <a:chExt cx="4900613" cy="4167187"/>
          </a:xfrm>
        </p:grpSpPr>
        <p:sp>
          <p:nvSpPr>
            <p:cNvPr id="17" name="Google Shape;4093;p373">
              <a:extLst>
                <a:ext uri="{FF2B5EF4-FFF2-40B4-BE49-F238E27FC236}">
                  <a16:creationId xmlns:a16="http://schemas.microsoft.com/office/drawing/2014/main" id="{80DFCF62-679A-F84C-B3D7-8E4A23F59D0E}"/>
                </a:ext>
              </a:extLst>
            </p:cNvPr>
            <p:cNvSpPr/>
            <p:nvPr/>
          </p:nvSpPr>
          <p:spPr>
            <a:xfrm>
              <a:off x="3662363" y="1819275"/>
              <a:ext cx="495300" cy="944563"/>
            </a:xfrm>
            <a:custGeom>
              <a:avLst/>
              <a:gdLst/>
              <a:ahLst/>
              <a:cxnLst/>
              <a:rect l="l" t="t" r="r" b="b"/>
              <a:pathLst>
                <a:path w="495300" h="945356" extrusionOk="0">
                  <a:moveTo>
                    <a:pt x="161925" y="573881"/>
                  </a:moveTo>
                  <a:lnTo>
                    <a:pt x="161925" y="307181"/>
                  </a:lnTo>
                  <a:lnTo>
                    <a:pt x="157162" y="276225"/>
                  </a:lnTo>
                  <a:lnTo>
                    <a:pt x="147637" y="233363"/>
                  </a:lnTo>
                  <a:lnTo>
                    <a:pt x="135731" y="202406"/>
                  </a:lnTo>
                  <a:lnTo>
                    <a:pt x="114300" y="164306"/>
                  </a:lnTo>
                  <a:lnTo>
                    <a:pt x="90487" y="130969"/>
                  </a:lnTo>
                  <a:lnTo>
                    <a:pt x="50006" y="88106"/>
                  </a:lnTo>
                  <a:lnTo>
                    <a:pt x="19050" y="59531"/>
                  </a:lnTo>
                  <a:lnTo>
                    <a:pt x="2381" y="38100"/>
                  </a:lnTo>
                  <a:lnTo>
                    <a:pt x="0" y="28575"/>
                  </a:lnTo>
                  <a:lnTo>
                    <a:pt x="2381" y="14288"/>
                  </a:lnTo>
                  <a:lnTo>
                    <a:pt x="16668" y="2381"/>
                  </a:lnTo>
                  <a:lnTo>
                    <a:pt x="38100" y="0"/>
                  </a:lnTo>
                  <a:lnTo>
                    <a:pt x="73818" y="0"/>
                  </a:lnTo>
                  <a:lnTo>
                    <a:pt x="126206" y="7144"/>
                  </a:lnTo>
                  <a:lnTo>
                    <a:pt x="202406" y="23813"/>
                  </a:lnTo>
                  <a:lnTo>
                    <a:pt x="266700" y="42863"/>
                  </a:lnTo>
                  <a:lnTo>
                    <a:pt x="330993" y="69056"/>
                  </a:lnTo>
                  <a:lnTo>
                    <a:pt x="385762" y="102394"/>
                  </a:lnTo>
                  <a:lnTo>
                    <a:pt x="428625" y="133350"/>
                  </a:lnTo>
                  <a:lnTo>
                    <a:pt x="454818" y="157163"/>
                  </a:lnTo>
                  <a:lnTo>
                    <a:pt x="476250" y="183356"/>
                  </a:lnTo>
                  <a:lnTo>
                    <a:pt x="488156" y="207169"/>
                  </a:lnTo>
                  <a:lnTo>
                    <a:pt x="495300" y="226219"/>
                  </a:lnTo>
                  <a:lnTo>
                    <a:pt x="495300" y="250031"/>
                  </a:lnTo>
                  <a:lnTo>
                    <a:pt x="483393" y="280988"/>
                  </a:lnTo>
                  <a:lnTo>
                    <a:pt x="457200" y="314325"/>
                  </a:lnTo>
                  <a:lnTo>
                    <a:pt x="435768" y="350044"/>
                  </a:lnTo>
                  <a:lnTo>
                    <a:pt x="416718" y="400050"/>
                  </a:lnTo>
                  <a:lnTo>
                    <a:pt x="409575" y="452438"/>
                  </a:lnTo>
                  <a:lnTo>
                    <a:pt x="409575" y="888206"/>
                  </a:lnTo>
                  <a:lnTo>
                    <a:pt x="161925" y="945356"/>
                  </a:lnTo>
                  <a:cubicBezTo>
                    <a:pt x="162719" y="833437"/>
                    <a:pt x="163512" y="721519"/>
                    <a:pt x="161925" y="57388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94;p373">
              <a:extLst>
                <a:ext uri="{FF2B5EF4-FFF2-40B4-BE49-F238E27FC236}">
                  <a16:creationId xmlns:a16="http://schemas.microsoft.com/office/drawing/2014/main" id="{B5223B25-896C-E040-99CE-DB7FA19475D1}"/>
                </a:ext>
              </a:extLst>
            </p:cNvPr>
            <p:cNvSpPr/>
            <p:nvPr/>
          </p:nvSpPr>
          <p:spPr>
            <a:xfrm>
              <a:off x="4614863" y="1747838"/>
              <a:ext cx="1047750" cy="1800225"/>
            </a:xfrm>
            <a:custGeom>
              <a:avLst/>
              <a:gdLst/>
              <a:ahLst/>
              <a:cxnLst/>
              <a:rect l="l" t="t" r="r" b="b"/>
              <a:pathLst>
                <a:path w="1047750" h="1800225" extrusionOk="0">
                  <a:moveTo>
                    <a:pt x="842962" y="681037"/>
                  </a:moveTo>
                  <a:lnTo>
                    <a:pt x="876300" y="607218"/>
                  </a:lnTo>
                  <a:lnTo>
                    <a:pt x="919162" y="502443"/>
                  </a:lnTo>
                  <a:lnTo>
                    <a:pt x="935831" y="454818"/>
                  </a:lnTo>
                  <a:lnTo>
                    <a:pt x="947737" y="411956"/>
                  </a:lnTo>
                  <a:lnTo>
                    <a:pt x="959643" y="388143"/>
                  </a:lnTo>
                  <a:lnTo>
                    <a:pt x="976312" y="359568"/>
                  </a:lnTo>
                  <a:lnTo>
                    <a:pt x="992981" y="340518"/>
                  </a:lnTo>
                  <a:lnTo>
                    <a:pt x="1016793" y="321468"/>
                  </a:lnTo>
                  <a:lnTo>
                    <a:pt x="1035843" y="300037"/>
                  </a:lnTo>
                  <a:lnTo>
                    <a:pt x="1042987" y="280987"/>
                  </a:lnTo>
                  <a:lnTo>
                    <a:pt x="1047750" y="254793"/>
                  </a:lnTo>
                  <a:lnTo>
                    <a:pt x="1040606" y="226218"/>
                  </a:lnTo>
                  <a:lnTo>
                    <a:pt x="1016793" y="195262"/>
                  </a:lnTo>
                  <a:lnTo>
                    <a:pt x="988218" y="169068"/>
                  </a:lnTo>
                  <a:lnTo>
                    <a:pt x="938212" y="130968"/>
                  </a:lnTo>
                  <a:lnTo>
                    <a:pt x="885825" y="95250"/>
                  </a:lnTo>
                  <a:lnTo>
                    <a:pt x="821531" y="59531"/>
                  </a:lnTo>
                  <a:lnTo>
                    <a:pt x="750093" y="28575"/>
                  </a:lnTo>
                  <a:lnTo>
                    <a:pt x="685800" y="9525"/>
                  </a:lnTo>
                  <a:lnTo>
                    <a:pt x="631031" y="0"/>
                  </a:lnTo>
                  <a:lnTo>
                    <a:pt x="609600" y="0"/>
                  </a:lnTo>
                  <a:lnTo>
                    <a:pt x="592931" y="2381"/>
                  </a:lnTo>
                  <a:lnTo>
                    <a:pt x="583406" y="9525"/>
                  </a:lnTo>
                  <a:lnTo>
                    <a:pt x="583406" y="26193"/>
                  </a:lnTo>
                  <a:lnTo>
                    <a:pt x="595312" y="47625"/>
                  </a:lnTo>
                  <a:lnTo>
                    <a:pt x="633412" y="88106"/>
                  </a:lnTo>
                  <a:lnTo>
                    <a:pt x="676275" y="138112"/>
                  </a:lnTo>
                  <a:lnTo>
                    <a:pt x="707231" y="178593"/>
                  </a:lnTo>
                  <a:lnTo>
                    <a:pt x="721518" y="209550"/>
                  </a:lnTo>
                  <a:lnTo>
                    <a:pt x="728662" y="238125"/>
                  </a:lnTo>
                  <a:lnTo>
                    <a:pt x="726281" y="266700"/>
                  </a:lnTo>
                  <a:lnTo>
                    <a:pt x="721518" y="319087"/>
                  </a:lnTo>
                  <a:lnTo>
                    <a:pt x="702468" y="407193"/>
                  </a:lnTo>
                  <a:lnTo>
                    <a:pt x="664368" y="533400"/>
                  </a:lnTo>
                  <a:lnTo>
                    <a:pt x="602456" y="702468"/>
                  </a:lnTo>
                  <a:lnTo>
                    <a:pt x="531018" y="881062"/>
                  </a:lnTo>
                  <a:lnTo>
                    <a:pt x="485775" y="988218"/>
                  </a:lnTo>
                  <a:lnTo>
                    <a:pt x="442912" y="1083468"/>
                  </a:lnTo>
                  <a:lnTo>
                    <a:pt x="409575" y="1145381"/>
                  </a:lnTo>
                  <a:lnTo>
                    <a:pt x="350043" y="1252537"/>
                  </a:lnTo>
                  <a:lnTo>
                    <a:pt x="304800" y="1331118"/>
                  </a:lnTo>
                  <a:lnTo>
                    <a:pt x="221456" y="1459706"/>
                  </a:lnTo>
                  <a:lnTo>
                    <a:pt x="128587" y="1595437"/>
                  </a:lnTo>
                  <a:lnTo>
                    <a:pt x="30956" y="1726406"/>
                  </a:lnTo>
                  <a:lnTo>
                    <a:pt x="7143" y="1762125"/>
                  </a:lnTo>
                  <a:lnTo>
                    <a:pt x="2381" y="1771650"/>
                  </a:lnTo>
                  <a:lnTo>
                    <a:pt x="0" y="1785937"/>
                  </a:lnTo>
                  <a:lnTo>
                    <a:pt x="4762" y="1800225"/>
                  </a:lnTo>
                  <a:lnTo>
                    <a:pt x="23812" y="1800225"/>
                  </a:lnTo>
                  <a:lnTo>
                    <a:pt x="64293" y="1781175"/>
                  </a:lnTo>
                  <a:lnTo>
                    <a:pt x="114300" y="1743075"/>
                  </a:lnTo>
                  <a:lnTo>
                    <a:pt x="188118" y="1674018"/>
                  </a:lnTo>
                  <a:lnTo>
                    <a:pt x="264318" y="1600200"/>
                  </a:lnTo>
                  <a:lnTo>
                    <a:pt x="342900" y="1514475"/>
                  </a:lnTo>
                  <a:lnTo>
                    <a:pt x="452437" y="1383506"/>
                  </a:lnTo>
                  <a:lnTo>
                    <a:pt x="547687" y="1264443"/>
                  </a:lnTo>
                  <a:lnTo>
                    <a:pt x="647700" y="1131093"/>
                  </a:lnTo>
                  <a:lnTo>
                    <a:pt x="657225" y="1114425"/>
                  </a:lnTo>
                  <a:lnTo>
                    <a:pt x="709612" y="962025"/>
                  </a:lnTo>
                  <a:lnTo>
                    <a:pt x="762000" y="859631"/>
                  </a:lnTo>
                  <a:lnTo>
                    <a:pt x="821531" y="733425"/>
                  </a:lnTo>
                  <a:lnTo>
                    <a:pt x="842962" y="681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95;p373">
              <a:extLst>
                <a:ext uri="{FF2B5EF4-FFF2-40B4-BE49-F238E27FC236}">
                  <a16:creationId xmlns:a16="http://schemas.microsoft.com/office/drawing/2014/main" id="{30723BC6-5B43-1D42-B9DD-89324F223EFE}"/>
                </a:ext>
              </a:extLst>
            </p:cNvPr>
            <p:cNvSpPr/>
            <p:nvPr/>
          </p:nvSpPr>
          <p:spPr>
            <a:xfrm>
              <a:off x="4748213" y="3017838"/>
              <a:ext cx="930275" cy="1316037"/>
            </a:xfrm>
            <a:custGeom>
              <a:avLst/>
              <a:gdLst/>
              <a:ahLst/>
              <a:cxnLst/>
              <a:rect l="l" t="t" r="r" b="b"/>
              <a:pathLst>
                <a:path w="931068" h="1316831" extrusionOk="0">
                  <a:moveTo>
                    <a:pt x="490537" y="561975"/>
                  </a:moveTo>
                  <a:lnTo>
                    <a:pt x="464343" y="623887"/>
                  </a:lnTo>
                  <a:lnTo>
                    <a:pt x="426243" y="697706"/>
                  </a:lnTo>
                  <a:lnTo>
                    <a:pt x="373856" y="788194"/>
                  </a:lnTo>
                  <a:lnTo>
                    <a:pt x="292893" y="914400"/>
                  </a:lnTo>
                  <a:lnTo>
                    <a:pt x="192881" y="1052512"/>
                  </a:lnTo>
                  <a:lnTo>
                    <a:pt x="104775" y="1159669"/>
                  </a:lnTo>
                  <a:lnTo>
                    <a:pt x="11906" y="1257300"/>
                  </a:lnTo>
                  <a:lnTo>
                    <a:pt x="4762" y="1269206"/>
                  </a:lnTo>
                  <a:lnTo>
                    <a:pt x="0" y="1290637"/>
                  </a:lnTo>
                  <a:lnTo>
                    <a:pt x="4762" y="1307306"/>
                  </a:lnTo>
                  <a:lnTo>
                    <a:pt x="14287" y="1316831"/>
                  </a:lnTo>
                  <a:lnTo>
                    <a:pt x="28575" y="1316831"/>
                  </a:lnTo>
                  <a:lnTo>
                    <a:pt x="66675" y="1297781"/>
                  </a:lnTo>
                  <a:lnTo>
                    <a:pt x="128587" y="1252537"/>
                  </a:lnTo>
                  <a:lnTo>
                    <a:pt x="197643" y="1197769"/>
                  </a:lnTo>
                  <a:lnTo>
                    <a:pt x="285750" y="1114425"/>
                  </a:lnTo>
                  <a:lnTo>
                    <a:pt x="369093" y="1031081"/>
                  </a:lnTo>
                  <a:lnTo>
                    <a:pt x="459581" y="928687"/>
                  </a:lnTo>
                  <a:lnTo>
                    <a:pt x="550068" y="814387"/>
                  </a:lnTo>
                  <a:lnTo>
                    <a:pt x="638175" y="688181"/>
                  </a:lnTo>
                  <a:lnTo>
                    <a:pt x="707231" y="583406"/>
                  </a:lnTo>
                  <a:lnTo>
                    <a:pt x="752475" y="504825"/>
                  </a:lnTo>
                  <a:lnTo>
                    <a:pt x="778668" y="454819"/>
                  </a:lnTo>
                  <a:lnTo>
                    <a:pt x="800100" y="404812"/>
                  </a:lnTo>
                  <a:lnTo>
                    <a:pt x="831056" y="335756"/>
                  </a:lnTo>
                  <a:lnTo>
                    <a:pt x="847725" y="300037"/>
                  </a:lnTo>
                  <a:lnTo>
                    <a:pt x="864393" y="276225"/>
                  </a:lnTo>
                  <a:lnTo>
                    <a:pt x="907256" y="230981"/>
                  </a:lnTo>
                  <a:lnTo>
                    <a:pt x="923925" y="207169"/>
                  </a:lnTo>
                  <a:lnTo>
                    <a:pt x="931068" y="178594"/>
                  </a:lnTo>
                  <a:lnTo>
                    <a:pt x="931068" y="152400"/>
                  </a:lnTo>
                  <a:lnTo>
                    <a:pt x="921543" y="130969"/>
                  </a:lnTo>
                  <a:lnTo>
                    <a:pt x="904875" y="109537"/>
                  </a:lnTo>
                  <a:lnTo>
                    <a:pt x="871537" y="88106"/>
                  </a:lnTo>
                  <a:lnTo>
                    <a:pt x="838200" y="73819"/>
                  </a:lnTo>
                  <a:lnTo>
                    <a:pt x="754856" y="47625"/>
                  </a:lnTo>
                  <a:lnTo>
                    <a:pt x="647700" y="21431"/>
                  </a:lnTo>
                  <a:lnTo>
                    <a:pt x="557212" y="2381"/>
                  </a:lnTo>
                  <a:lnTo>
                    <a:pt x="528637" y="0"/>
                  </a:lnTo>
                  <a:lnTo>
                    <a:pt x="511968" y="7144"/>
                  </a:lnTo>
                  <a:lnTo>
                    <a:pt x="504825" y="23812"/>
                  </a:lnTo>
                  <a:lnTo>
                    <a:pt x="507206" y="45244"/>
                  </a:lnTo>
                  <a:lnTo>
                    <a:pt x="514350" y="59531"/>
                  </a:lnTo>
                  <a:lnTo>
                    <a:pt x="554831" y="100012"/>
                  </a:lnTo>
                  <a:lnTo>
                    <a:pt x="581025" y="130969"/>
                  </a:lnTo>
                  <a:lnTo>
                    <a:pt x="595312" y="154781"/>
                  </a:lnTo>
                  <a:lnTo>
                    <a:pt x="604837" y="176212"/>
                  </a:lnTo>
                  <a:lnTo>
                    <a:pt x="611981" y="197644"/>
                  </a:lnTo>
                  <a:lnTo>
                    <a:pt x="616743" y="226219"/>
                  </a:lnTo>
                  <a:lnTo>
                    <a:pt x="611981" y="257175"/>
                  </a:lnTo>
                  <a:lnTo>
                    <a:pt x="592931" y="316706"/>
                  </a:lnTo>
                  <a:lnTo>
                    <a:pt x="540543" y="442912"/>
                  </a:lnTo>
                  <a:lnTo>
                    <a:pt x="490537" y="561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96;p373">
              <a:extLst>
                <a:ext uri="{FF2B5EF4-FFF2-40B4-BE49-F238E27FC236}">
                  <a16:creationId xmlns:a16="http://schemas.microsoft.com/office/drawing/2014/main" id="{2460F098-045B-324A-B189-3F0E92FACF02}"/>
                </a:ext>
              </a:extLst>
            </p:cNvPr>
            <p:cNvSpPr/>
            <p:nvPr/>
          </p:nvSpPr>
          <p:spPr>
            <a:xfrm>
              <a:off x="3595688" y="2881313"/>
              <a:ext cx="561975" cy="396875"/>
            </a:xfrm>
            <a:custGeom>
              <a:avLst/>
              <a:gdLst/>
              <a:ahLst/>
              <a:cxnLst/>
              <a:rect l="l" t="t" r="r" b="b"/>
              <a:pathLst>
                <a:path w="561975" h="397668" extrusionOk="0">
                  <a:moveTo>
                    <a:pt x="133350" y="140493"/>
                  </a:moveTo>
                  <a:lnTo>
                    <a:pt x="80962" y="107156"/>
                  </a:lnTo>
                  <a:lnTo>
                    <a:pt x="26193" y="69056"/>
                  </a:lnTo>
                  <a:lnTo>
                    <a:pt x="0" y="42862"/>
                  </a:lnTo>
                  <a:lnTo>
                    <a:pt x="164306" y="0"/>
                  </a:lnTo>
                  <a:lnTo>
                    <a:pt x="211931" y="35718"/>
                  </a:lnTo>
                  <a:lnTo>
                    <a:pt x="271462" y="69056"/>
                  </a:lnTo>
                  <a:lnTo>
                    <a:pt x="400050" y="128587"/>
                  </a:lnTo>
                  <a:lnTo>
                    <a:pt x="483393" y="185737"/>
                  </a:lnTo>
                  <a:lnTo>
                    <a:pt x="545306" y="252412"/>
                  </a:lnTo>
                  <a:lnTo>
                    <a:pt x="561975" y="292893"/>
                  </a:lnTo>
                  <a:lnTo>
                    <a:pt x="557212" y="335756"/>
                  </a:lnTo>
                  <a:lnTo>
                    <a:pt x="545306" y="359568"/>
                  </a:lnTo>
                  <a:lnTo>
                    <a:pt x="526256" y="378618"/>
                  </a:lnTo>
                  <a:lnTo>
                    <a:pt x="514350" y="397668"/>
                  </a:lnTo>
                  <a:lnTo>
                    <a:pt x="273843" y="342900"/>
                  </a:lnTo>
                  <a:lnTo>
                    <a:pt x="271462" y="316706"/>
                  </a:lnTo>
                  <a:lnTo>
                    <a:pt x="261937" y="285750"/>
                  </a:lnTo>
                  <a:lnTo>
                    <a:pt x="250031" y="259556"/>
                  </a:lnTo>
                  <a:lnTo>
                    <a:pt x="228600" y="226218"/>
                  </a:lnTo>
                  <a:lnTo>
                    <a:pt x="185737" y="185737"/>
                  </a:lnTo>
                  <a:lnTo>
                    <a:pt x="133350" y="1404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97;p373">
              <a:extLst>
                <a:ext uri="{FF2B5EF4-FFF2-40B4-BE49-F238E27FC236}">
                  <a16:creationId xmlns:a16="http://schemas.microsoft.com/office/drawing/2014/main" id="{59968BB9-357D-224E-8B92-C90C0BF99A30}"/>
                </a:ext>
              </a:extLst>
            </p:cNvPr>
            <p:cNvSpPr/>
            <p:nvPr/>
          </p:nvSpPr>
          <p:spPr>
            <a:xfrm>
              <a:off x="2886075" y="2487613"/>
              <a:ext cx="1893888" cy="520700"/>
            </a:xfrm>
            <a:custGeom>
              <a:avLst/>
              <a:gdLst/>
              <a:ahLst/>
              <a:cxnLst/>
              <a:rect l="l" t="t" r="r" b="b"/>
              <a:pathLst>
                <a:path w="1893094" h="519113" extrusionOk="0">
                  <a:moveTo>
                    <a:pt x="997744" y="395288"/>
                  </a:moveTo>
                  <a:lnTo>
                    <a:pt x="1216819" y="342900"/>
                  </a:lnTo>
                  <a:lnTo>
                    <a:pt x="1409700" y="297657"/>
                  </a:lnTo>
                  <a:lnTo>
                    <a:pt x="1628775" y="254794"/>
                  </a:lnTo>
                  <a:lnTo>
                    <a:pt x="1816894" y="221457"/>
                  </a:lnTo>
                  <a:lnTo>
                    <a:pt x="1833563" y="216694"/>
                  </a:lnTo>
                  <a:lnTo>
                    <a:pt x="1862138" y="200025"/>
                  </a:lnTo>
                  <a:lnTo>
                    <a:pt x="1881188" y="185738"/>
                  </a:lnTo>
                  <a:lnTo>
                    <a:pt x="1890713" y="169069"/>
                  </a:lnTo>
                  <a:lnTo>
                    <a:pt x="1893094" y="152400"/>
                  </a:lnTo>
                  <a:lnTo>
                    <a:pt x="1885950" y="130969"/>
                  </a:lnTo>
                  <a:lnTo>
                    <a:pt x="1871663" y="104775"/>
                  </a:lnTo>
                  <a:lnTo>
                    <a:pt x="1843088" y="78582"/>
                  </a:lnTo>
                  <a:lnTo>
                    <a:pt x="1795463" y="50007"/>
                  </a:lnTo>
                  <a:lnTo>
                    <a:pt x="1747838" y="28575"/>
                  </a:lnTo>
                  <a:lnTo>
                    <a:pt x="1695450" y="11907"/>
                  </a:lnTo>
                  <a:lnTo>
                    <a:pt x="1662113" y="4763"/>
                  </a:lnTo>
                  <a:lnTo>
                    <a:pt x="1616869" y="0"/>
                  </a:lnTo>
                  <a:lnTo>
                    <a:pt x="1576388" y="0"/>
                  </a:lnTo>
                  <a:lnTo>
                    <a:pt x="1538288" y="4763"/>
                  </a:lnTo>
                  <a:lnTo>
                    <a:pt x="1481138" y="28575"/>
                  </a:lnTo>
                  <a:lnTo>
                    <a:pt x="1428750" y="54769"/>
                  </a:lnTo>
                  <a:lnTo>
                    <a:pt x="1397794" y="73819"/>
                  </a:lnTo>
                  <a:lnTo>
                    <a:pt x="1273969" y="114300"/>
                  </a:lnTo>
                  <a:lnTo>
                    <a:pt x="1171575" y="138113"/>
                  </a:lnTo>
                  <a:lnTo>
                    <a:pt x="942975" y="202407"/>
                  </a:lnTo>
                  <a:lnTo>
                    <a:pt x="792956" y="247650"/>
                  </a:lnTo>
                  <a:lnTo>
                    <a:pt x="673894" y="278607"/>
                  </a:lnTo>
                  <a:lnTo>
                    <a:pt x="578644" y="300038"/>
                  </a:lnTo>
                  <a:lnTo>
                    <a:pt x="481013" y="319088"/>
                  </a:lnTo>
                  <a:lnTo>
                    <a:pt x="388144" y="335757"/>
                  </a:lnTo>
                  <a:lnTo>
                    <a:pt x="342900" y="342900"/>
                  </a:lnTo>
                  <a:lnTo>
                    <a:pt x="290513" y="345282"/>
                  </a:lnTo>
                  <a:lnTo>
                    <a:pt x="209550" y="335757"/>
                  </a:lnTo>
                  <a:lnTo>
                    <a:pt x="142875" y="326232"/>
                  </a:lnTo>
                  <a:lnTo>
                    <a:pt x="57150" y="307182"/>
                  </a:lnTo>
                  <a:lnTo>
                    <a:pt x="28575" y="302419"/>
                  </a:lnTo>
                  <a:lnTo>
                    <a:pt x="19050" y="302419"/>
                  </a:lnTo>
                  <a:lnTo>
                    <a:pt x="4763" y="307182"/>
                  </a:lnTo>
                  <a:lnTo>
                    <a:pt x="0" y="321469"/>
                  </a:lnTo>
                  <a:lnTo>
                    <a:pt x="9525" y="347663"/>
                  </a:lnTo>
                  <a:lnTo>
                    <a:pt x="40481" y="397669"/>
                  </a:lnTo>
                  <a:lnTo>
                    <a:pt x="61913" y="416719"/>
                  </a:lnTo>
                  <a:lnTo>
                    <a:pt x="88106" y="433388"/>
                  </a:lnTo>
                  <a:lnTo>
                    <a:pt x="142875" y="464344"/>
                  </a:lnTo>
                  <a:lnTo>
                    <a:pt x="204788" y="490538"/>
                  </a:lnTo>
                  <a:lnTo>
                    <a:pt x="271463" y="507207"/>
                  </a:lnTo>
                  <a:lnTo>
                    <a:pt x="340519" y="516732"/>
                  </a:lnTo>
                  <a:lnTo>
                    <a:pt x="414338" y="519113"/>
                  </a:lnTo>
                  <a:lnTo>
                    <a:pt x="514350" y="507207"/>
                  </a:lnTo>
                  <a:lnTo>
                    <a:pt x="609600" y="492919"/>
                  </a:lnTo>
                  <a:lnTo>
                    <a:pt x="776288" y="459582"/>
                  </a:lnTo>
                  <a:lnTo>
                    <a:pt x="997744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98;p373">
              <a:extLst>
                <a:ext uri="{FF2B5EF4-FFF2-40B4-BE49-F238E27FC236}">
                  <a16:creationId xmlns:a16="http://schemas.microsoft.com/office/drawing/2014/main" id="{70B1B5CE-4CEA-004A-8092-80B255183EDE}"/>
                </a:ext>
              </a:extLst>
            </p:cNvPr>
            <p:cNvSpPr/>
            <p:nvPr/>
          </p:nvSpPr>
          <p:spPr>
            <a:xfrm>
              <a:off x="3960813" y="3382963"/>
              <a:ext cx="649287" cy="503237"/>
            </a:xfrm>
            <a:custGeom>
              <a:avLst/>
              <a:gdLst/>
              <a:ahLst/>
              <a:cxnLst/>
              <a:rect l="l" t="t" r="r" b="b"/>
              <a:pathLst>
                <a:path w="650081" h="502444" extrusionOk="0">
                  <a:moveTo>
                    <a:pt x="330994" y="97632"/>
                  </a:moveTo>
                  <a:lnTo>
                    <a:pt x="409575" y="116682"/>
                  </a:lnTo>
                  <a:lnTo>
                    <a:pt x="459581" y="135732"/>
                  </a:lnTo>
                  <a:lnTo>
                    <a:pt x="509587" y="164307"/>
                  </a:lnTo>
                  <a:lnTo>
                    <a:pt x="545306" y="188119"/>
                  </a:lnTo>
                  <a:lnTo>
                    <a:pt x="583406" y="219075"/>
                  </a:lnTo>
                  <a:lnTo>
                    <a:pt x="607219" y="242888"/>
                  </a:lnTo>
                  <a:lnTo>
                    <a:pt x="628650" y="269082"/>
                  </a:lnTo>
                  <a:lnTo>
                    <a:pt x="640556" y="292894"/>
                  </a:lnTo>
                  <a:lnTo>
                    <a:pt x="647700" y="314325"/>
                  </a:lnTo>
                  <a:lnTo>
                    <a:pt x="650081" y="330994"/>
                  </a:lnTo>
                  <a:lnTo>
                    <a:pt x="647700" y="345282"/>
                  </a:lnTo>
                  <a:lnTo>
                    <a:pt x="640556" y="376238"/>
                  </a:lnTo>
                  <a:lnTo>
                    <a:pt x="626269" y="400050"/>
                  </a:lnTo>
                  <a:lnTo>
                    <a:pt x="611981" y="419100"/>
                  </a:lnTo>
                  <a:lnTo>
                    <a:pt x="602456" y="435769"/>
                  </a:lnTo>
                  <a:lnTo>
                    <a:pt x="588169" y="473869"/>
                  </a:lnTo>
                  <a:lnTo>
                    <a:pt x="583406" y="502444"/>
                  </a:lnTo>
                  <a:lnTo>
                    <a:pt x="309562" y="285750"/>
                  </a:lnTo>
                  <a:lnTo>
                    <a:pt x="269081" y="261938"/>
                  </a:lnTo>
                  <a:lnTo>
                    <a:pt x="242887" y="247650"/>
                  </a:lnTo>
                  <a:lnTo>
                    <a:pt x="192881" y="214313"/>
                  </a:lnTo>
                  <a:lnTo>
                    <a:pt x="133350" y="169069"/>
                  </a:lnTo>
                  <a:lnTo>
                    <a:pt x="92869" y="133350"/>
                  </a:lnTo>
                  <a:lnTo>
                    <a:pt x="61912" y="104775"/>
                  </a:lnTo>
                  <a:lnTo>
                    <a:pt x="0" y="42863"/>
                  </a:lnTo>
                  <a:lnTo>
                    <a:pt x="19050" y="0"/>
                  </a:lnTo>
                  <a:lnTo>
                    <a:pt x="111919" y="30957"/>
                  </a:lnTo>
                  <a:lnTo>
                    <a:pt x="207169" y="61913"/>
                  </a:lnTo>
                  <a:lnTo>
                    <a:pt x="280987" y="85725"/>
                  </a:lnTo>
                  <a:lnTo>
                    <a:pt x="330994" y="97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99;p373">
              <a:extLst>
                <a:ext uri="{FF2B5EF4-FFF2-40B4-BE49-F238E27FC236}">
                  <a16:creationId xmlns:a16="http://schemas.microsoft.com/office/drawing/2014/main" id="{B39A823E-F51A-8043-ADB4-3EEDB6D8CA51}"/>
                </a:ext>
              </a:extLst>
            </p:cNvPr>
            <p:cNvSpPr/>
            <p:nvPr/>
          </p:nvSpPr>
          <p:spPr>
            <a:xfrm>
              <a:off x="3484563" y="3636963"/>
              <a:ext cx="1066800" cy="2278062"/>
            </a:xfrm>
            <a:custGeom>
              <a:avLst/>
              <a:gdLst/>
              <a:ahLst/>
              <a:cxnLst/>
              <a:rect l="l" t="t" r="r" b="b"/>
              <a:pathLst>
                <a:path w="1066304" h="2278554" extrusionOk="0">
                  <a:moveTo>
                    <a:pt x="938228" y="696969"/>
                  </a:moveTo>
                  <a:lnTo>
                    <a:pt x="956099" y="637399"/>
                  </a:lnTo>
                  <a:lnTo>
                    <a:pt x="973970" y="571872"/>
                  </a:lnTo>
                  <a:lnTo>
                    <a:pt x="997798" y="491453"/>
                  </a:lnTo>
                  <a:lnTo>
                    <a:pt x="1015669" y="419969"/>
                  </a:lnTo>
                  <a:lnTo>
                    <a:pt x="1039497" y="327635"/>
                  </a:lnTo>
                  <a:lnTo>
                    <a:pt x="1051411" y="279979"/>
                  </a:lnTo>
                  <a:lnTo>
                    <a:pt x="1060347" y="244237"/>
                  </a:lnTo>
                  <a:lnTo>
                    <a:pt x="1066304" y="211474"/>
                  </a:lnTo>
                  <a:lnTo>
                    <a:pt x="789303" y="0"/>
                  </a:lnTo>
                  <a:lnTo>
                    <a:pt x="798239" y="59570"/>
                  </a:lnTo>
                  <a:lnTo>
                    <a:pt x="804196" y="107226"/>
                  </a:lnTo>
                  <a:lnTo>
                    <a:pt x="810153" y="157860"/>
                  </a:lnTo>
                  <a:lnTo>
                    <a:pt x="810153" y="196581"/>
                  </a:lnTo>
                  <a:lnTo>
                    <a:pt x="807174" y="244237"/>
                  </a:lnTo>
                  <a:lnTo>
                    <a:pt x="798239" y="300829"/>
                  </a:lnTo>
                  <a:lnTo>
                    <a:pt x="771432" y="422947"/>
                  </a:lnTo>
                  <a:lnTo>
                    <a:pt x="717819" y="619528"/>
                  </a:lnTo>
                  <a:lnTo>
                    <a:pt x="610593" y="956099"/>
                  </a:lnTo>
                  <a:lnTo>
                    <a:pt x="512303" y="1221186"/>
                  </a:lnTo>
                  <a:lnTo>
                    <a:pt x="437840" y="1393939"/>
                  </a:lnTo>
                  <a:lnTo>
                    <a:pt x="381249" y="1516057"/>
                  </a:lnTo>
                  <a:lnTo>
                    <a:pt x="348485" y="1575627"/>
                  </a:lnTo>
                  <a:lnTo>
                    <a:pt x="288915" y="1662004"/>
                  </a:lnTo>
                  <a:lnTo>
                    <a:pt x="232323" y="1733488"/>
                  </a:lnTo>
                  <a:lnTo>
                    <a:pt x="181689" y="1784122"/>
                  </a:lnTo>
                  <a:lnTo>
                    <a:pt x="0" y="2067080"/>
                  </a:lnTo>
                  <a:lnTo>
                    <a:pt x="14893" y="2114736"/>
                  </a:lnTo>
                  <a:lnTo>
                    <a:pt x="32764" y="2162392"/>
                  </a:lnTo>
                  <a:lnTo>
                    <a:pt x="59570" y="2216005"/>
                  </a:lnTo>
                  <a:lnTo>
                    <a:pt x="83398" y="2251747"/>
                  </a:lnTo>
                  <a:lnTo>
                    <a:pt x="104248" y="2272597"/>
                  </a:lnTo>
                  <a:lnTo>
                    <a:pt x="116162" y="2278554"/>
                  </a:lnTo>
                  <a:lnTo>
                    <a:pt x="134033" y="2278554"/>
                  </a:lnTo>
                  <a:lnTo>
                    <a:pt x="160839" y="2269618"/>
                  </a:lnTo>
                  <a:lnTo>
                    <a:pt x="187646" y="2245790"/>
                  </a:lnTo>
                  <a:lnTo>
                    <a:pt x="241259" y="2186220"/>
                  </a:lnTo>
                  <a:lnTo>
                    <a:pt x="291893" y="2126650"/>
                  </a:lnTo>
                  <a:lnTo>
                    <a:pt x="342528" y="2055166"/>
                  </a:lnTo>
                  <a:lnTo>
                    <a:pt x="387206" y="1989639"/>
                  </a:lnTo>
                  <a:lnTo>
                    <a:pt x="446776" y="1894327"/>
                  </a:lnTo>
                  <a:lnTo>
                    <a:pt x="503367" y="1790079"/>
                  </a:lnTo>
                  <a:lnTo>
                    <a:pt x="562937" y="1673918"/>
                  </a:lnTo>
                  <a:lnTo>
                    <a:pt x="628464" y="1542864"/>
                  </a:lnTo>
                  <a:lnTo>
                    <a:pt x="693991" y="1399896"/>
                  </a:lnTo>
                  <a:lnTo>
                    <a:pt x="726755" y="1322455"/>
                  </a:lnTo>
                  <a:lnTo>
                    <a:pt x="774411" y="1200336"/>
                  </a:lnTo>
                  <a:lnTo>
                    <a:pt x="831002" y="1042475"/>
                  </a:lnTo>
                  <a:lnTo>
                    <a:pt x="905465" y="813131"/>
                  </a:lnTo>
                  <a:lnTo>
                    <a:pt x="938228" y="6969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00;p373">
              <a:extLst>
                <a:ext uri="{FF2B5EF4-FFF2-40B4-BE49-F238E27FC236}">
                  <a16:creationId xmlns:a16="http://schemas.microsoft.com/office/drawing/2014/main" id="{83CD70AC-8F69-4441-9073-BBBCB0F58B09}"/>
                </a:ext>
              </a:extLst>
            </p:cNvPr>
            <p:cNvSpPr/>
            <p:nvPr/>
          </p:nvSpPr>
          <p:spPr>
            <a:xfrm>
              <a:off x="3176588" y="5287963"/>
              <a:ext cx="577850" cy="465137"/>
            </a:xfrm>
            <a:custGeom>
              <a:avLst/>
              <a:gdLst/>
              <a:ahLst/>
              <a:cxnLst/>
              <a:rect l="l" t="t" r="r" b="b"/>
              <a:pathLst>
                <a:path w="578643" h="464344" extrusionOk="0">
                  <a:moveTo>
                    <a:pt x="216693" y="76200"/>
                  </a:moveTo>
                  <a:lnTo>
                    <a:pt x="319087" y="111919"/>
                  </a:lnTo>
                  <a:lnTo>
                    <a:pt x="371475" y="130969"/>
                  </a:lnTo>
                  <a:lnTo>
                    <a:pt x="409575" y="142875"/>
                  </a:lnTo>
                  <a:lnTo>
                    <a:pt x="438150" y="147638"/>
                  </a:lnTo>
                  <a:lnTo>
                    <a:pt x="457200" y="145257"/>
                  </a:lnTo>
                  <a:lnTo>
                    <a:pt x="495300" y="128588"/>
                  </a:lnTo>
                  <a:lnTo>
                    <a:pt x="578643" y="109538"/>
                  </a:lnTo>
                  <a:lnTo>
                    <a:pt x="326231" y="464344"/>
                  </a:lnTo>
                  <a:lnTo>
                    <a:pt x="309562" y="411957"/>
                  </a:lnTo>
                  <a:lnTo>
                    <a:pt x="288131" y="369094"/>
                  </a:lnTo>
                  <a:lnTo>
                    <a:pt x="259556" y="326232"/>
                  </a:lnTo>
                  <a:lnTo>
                    <a:pt x="219075" y="271463"/>
                  </a:lnTo>
                  <a:lnTo>
                    <a:pt x="171450" y="216694"/>
                  </a:lnTo>
                  <a:lnTo>
                    <a:pt x="126206" y="166688"/>
                  </a:lnTo>
                  <a:lnTo>
                    <a:pt x="64293" y="100013"/>
                  </a:lnTo>
                  <a:lnTo>
                    <a:pt x="26193" y="59532"/>
                  </a:lnTo>
                  <a:lnTo>
                    <a:pt x="9525" y="40482"/>
                  </a:lnTo>
                  <a:lnTo>
                    <a:pt x="2381" y="23813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19050" y="0"/>
                  </a:lnTo>
                  <a:lnTo>
                    <a:pt x="38100" y="2382"/>
                  </a:lnTo>
                  <a:lnTo>
                    <a:pt x="92868" y="23813"/>
                  </a:lnTo>
                  <a:lnTo>
                    <a:pt x="166687" y="59532"/>
                  </a:lnTo>
                  <a:lnTo>
                    <a:pt x="216693" y="76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01;p373">
              <a:extLst>
                <a:ext uri="{FF2B5EF4-FFF2-40B4-BE49-F238E27FC236}">
                  <a16:creationId xmlns:a16="http://schemas.microsoft.com/office/drawing/2014/main" id="{A1FD63D7-C7FD-1947-9DED-85D705ED3724}"/>
                </a:ext>
              </a:extLst>
            </p:cNvPr>
            <p:cNvSpPr/>
            <p:nvPr/>
          </p:nvSpPr>
          <p:spPr>
            <a:xfrm rot="-5400000">
              <a:off x="2365376" y="3506787"/>
              <a:ext cx="2068512" cy="1452563"/>
            </a:xfrm>
            <a:custGeom>
              <a:avLst/>
              <a:gdLst/>
              <a:ahLst/>
              <a:cxnLst/>
              <a:rect l="l" t="t" r="r" b="b"/>
              <a:pathLst>
                <a:path w="2069306" h="1452562" extrusionOk="0">
                  <a:moveTo>
                    <a:pt x="866775" y="621506"/>
                  </a:moveTo>
                  <a:lnTo>
                    <a:pt x="1185862" y="809625"/>
                  </a:lnTo>
                  <a:lnTo>
                    <a:pt x="1393031" y="919162"/>
                  </a:lnTo>
                  <a:lnTo>
                    <a:pt x="1604962" y="1028700"/>
                  </a:lnTo>
                  <a:lnTo>
                    <a:pt x="1790700" y="1116806"/>
                  </a:lnTo>
                  <a:lnTo>
                    <a:pt x="1885950" y="1152525"/>
                  </a:lnTo>
                  <a:lnTo>
                    <a:pt x="1976437" y="1183481"/>
                  </a:lnTo>
                  <a:lnTo>
                    <a:pt x="2043112" y="1200150"/>
                  </a:lnTo>
                  <a:lnTo>
                    <a:pt x="2069306" y="1197769"/>
                  </a:lnTo>
                  <a:lnTo>
                    <a:pt x="2014537" y="1450181"/>
                  </a:lnTo>
                  <a:lnTo>
                    <a:pt x="2012156" y="1452562"/>
                  </a:lnTo>
                  <a:lnTo>
                    <a:pt x="1971675" y="1423987"/>
                  </a:lnTo>
                  <a:lnTo>
                    <a:pt x="1952625" y="1419225"/>
                  </a:lnTo>
                  <a:lnTo>
                    <a:pt x="1907381" y="1397794"/>
                  </a:lnTo>
                  <a:lnTo>
                    <a:pt x="1871662" y="1385887"/>
                  </a:lnTo>
                  <a:lnTo>
                    <a:pt x="1754981" y="1347787"/>
                  </a:lnTo>
                  <a:lnTo>
                    <a:pt x="1416843" y="1164431"/>
                  </a:lnTo>
                  <a:lnTo>
                    <a:pt x="1092993" y="978694"/>
                  </a:lnTo>
                  <a:lnTo>
                    <a:pt x="800100" y="790575"/>
                  </a:lnTo>
                  <a:lnTo>
                    <a:pt x="569118" y="614362"/>
                  </a:lnTo>
                  <a:lnTo>
                    <a:pt x="352425" y="421481"/>
                  </a:lnTo>
                  <a:lnTo>
                    <a:pt x="59531" y="121444"/>
                  </a:lnTo>
                  <a:lnTo>
                    <a:pt x="33337" y="90487"/>
                  </a:lnTo>
                  <a:lnTo>
                    <a:pt x="16668" y="69056"/>
                  </a:lnTo>
                  <a:lnTo>
                    <a:pt x="4762" y="47625"/>
                  </a:lnTo>
                  <a:lnTo>
                    <a:pt x="0" y="28575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28575" y="4762"/>
                  </a:lnTo>
                  <a:lnTo>
                    <a:pt x="64293" y="26194"/>
                  </a:lnTo>
                  <a:lnTo>
                    <a:pt x="111918" y="64294"/>
                  </a:lnTo>
                  <a:lnTo>
                    <a:pt x="388143" y="288131"/>
                  </a:lnTo>
                  <a:lnTo>
                    <a:pt x="542925" y="402431"/>
                  </a:lnTo>
                  <a:lnTo>
                    <a:pt x="661987" y="490537"/>
                  </a:lnTo>
                  <a:lnTo>
                    <a:pt x="866775" y="6215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02;p373">
              <a:extLst>
                <a:ext uri="{FF2B5EF4-FFF2-40B4-BE49-F238E27FC236}">
                  <a16:creationId xmlns:a16="http://schemas.microsoft.com/office/drawing/2014/main" id="{9EFAEFD5-D044-0B45-A675-3CE633692515}"/>
                </a:ext>
              </a:extLst>
            </p:cNvPr>
            <p:cNvSpPr/>
            <p:nvPr/>
          </p:nvSpPr>
          <p:spPr>
            <a:xfrm>
              <a:off x="5186363" y="2400300"/>
              <a:ext cx="1809750" cy="496888"/>
            </a:xfrm>
            <a:custGeom>
              <a:avLst/>
              <a:gdLst/>
              <a:ahLst/>
              <a:cxnLst/>
              <a:rect l="l" t="t" r="r" b="b"/>
              <a:pathLst>
                <a:path w="1809750" h="497681" extrusionOk="0">
                  <a:moveTo>
                    <a:pt x="623887" y="240506"/>
                  </a:moveTo>
                  <a:lnTo>
                    <a:pt x="723900" y="223838"/>
                  </a:lnTo>
                  <a:lnTo>
                    <a:pt x="835818" y="202406"/>
                  </a:lnTo>
                  <a:lnTo>
                    <a:pt x="957262" y="178594"/>
                  </a:lnTo>
                  <a:lnTo>
                    <a:pt x="1071562" y="152400"/>
                  </a:lnTo>
                  <a:lnTo>
                    <a:pt x="1235868" y="111919"/>
                  </a:lnTo>
                  <a:lnTo>
                    <a:pt x="1321593" y="85725"/>
                  </a:lnTo>
                  <a:lnTo>
                    <a:pt x="1438275" y="35719"/>
                  </a:lnTo>
                  <a:lnTo>
                    <a:pt x="1514475" y="0"/>
                  </a:lnTo>
                  <a:lnTo>
                    <a:pt x="1526381" y="0"/>
                  </a:lnTo>
                  <a:lnTo>
                    <a:pt x="1559718" y="4763"/>
                  </a:lnTo>
                  <a:lnTo>
                    <a:pt x="1609725" y="16669"/>
                  </a:lnTo>
                  <a:lnTo>
                    <a:pt x="1669256" y="35719"/>
                  </a:lnTo>
                  <a:lnTo>
                    <a:pt x="1709737" y="52388"/>
                  </a:lnTo>
                  <a:lnTo>
                    <a:pt x="1738312" y="69056"/>
                  </a:lnTo>
                  <a:lnTo>
                    <a:pt x="1764506" y="85725"/>
                  </a:lnTo>
                  <a:lnTo>
                    <a:pt x="1781175" y="100013"/>
                  </a:lnTo>
                  <a:lnTo>
                    <a:pt x="1795462" y="119063"/>
                  </a:lnTo>
                  <a:lnTo>
                    <a:pt x="1804987" y="145256"/>
                  </a:lnTo>
                  <a:lnTo>
                    <a:pt x="1809750" y="159544"/>
                  </a:lnTo>
                  <a:lnTo>
                    <a:pt x="1809750" y="178594"/>
                  </a:lnTo>
                  <a:lnTo>
                    <a:pt x="1800225" y="200025"/>
                  </a:lnTo>
                  <a:lnTo>
                    <a:pt x="1774031" y="226219"/>
                  </a:lnTo>
                  <a:lnTo>
                    <a:pt x="1750218" y="242888"/>
                  </a:lnTo>
                  <a:lnTo>
                    <a:pt x="1707356" y="264319"/>
                  </a:lnTo>
                  <a:lnTo>
                    <a:pt x="1664493" y="273844"/>
                  </a:lnTo>
                  <a:lnTo>
                    <a:pt x="1464468" y="307181"/>
                  </a:lnTo>
                  <a:lnTo>
                    <a:pt x="1207293" y="345281"/>
                  </a:lnTo>
                  <a:lnTo>
                    <a:pt x="954881" y="383381"/>
                  </a:lnTo>
                  <a:lnTo>
                    <a:pt x="645318" y="423863"/>
                  </a:lnTo>
                  <a:lnTo>
                    <a:pt x="411956" y="452438"/>
                  </a:lnTo>
                  <a:lnTo>
                    <a:pt x="190500" y="476250"/>
                  </a:lnTo>
                  <a:lnTo>
                    <a:pt x="0" y="497681"/>
                  </a:lnTo>
                  <a:lnTo>
                    <a:pt x="66675" y="316706"/>
                  </a:lnTo>
                  <a:lnTo>
                    <a:pt x="280987" y="292894"/>
                  </a:lnTo>
                  <a:lnTo>
                    <a:pt x="483393" y="264319"/>
                  </a:lnTo>
                  <a:lnTo>
                    <a:pt x="623887" y="2405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03;p373">
              <a:extLst>
                <a:ext uri="{FF2B5EF4-FFF2-40B4-BE49-F238E27FC236}">
                  <a16:creationId xmlns:a16="http://schemas.microsoft.com/office/drawing/2014/main" id="{1B0BB48B-E433-6941-BDF8-4E969C48B28A}"/>
                </a:ext>
              </a:extLst>
            </p:cNvPr>
            <p:cNvSpPr/>
            <p:nvPr/>
          </p:nvSpPr>
          <p:spPr>
            <a:xfrm>
              <a:off x="5297488" y="3333750"/>
              <a:ext cx="1501775" cy="436563"/>
            </a:xfrm>
            <a:custGeom>
              <a:avLst/>
              <a:gdLst/>
              <a:ahLst/>
              <a:cxnLst/>
              <a:rect l="l" t="t" r="r" b="b"/>
              <a:pathLst>
                <a:path w="1500188" h="435769" extrusionOk="0">
                  <a:moveTo>
                    <a:pt x="502444" y="257175"/>
                  </a:moveTo>
                  <a:lnTo>
                    <a:pt x="409575" y="271463"/>
                  </a:lnTo>
                  <a:lnTo>
                    <a:pt x="319088" y="283369"/>
                  </a:lnTo>
                  <a:lnTo>
                    <a:pt x="266700" y="288131"/>
                  </a:lnTo>
                  <a:lnTo>
                    <a:pt x="202407" y="292894"/>
                  </a:lnTo>
                  <a:lnTo>
                    <a:pt x="154782" y="292894"/>
                  </a:lnTo>
                  <a:lnTo>
                    <a:pt x="66675" y="290513"/>
                  </a:lnTo>
                  <a:lnTo>
                    <a:pt x="23813" y="290513"/>
                  </a:lnTo>
                  <a:lnTo>
                    <a:pt x="0" y="383381"/>
                  </a:lnTo>
                  <a:lnTo>
                    <a:pt x="104775" y="414338"/>
                  </a:lnTo>
                  <a:lnTo>
                    <a:pt x="173832" y="426244"/>
                  </a:lnTo>
                  <a:lnTo>
                    <a:pt x="233363" y="433388"/>
                  </a:lnTo>
                  <a:lnTo>
                    <a:pt x="335757" y="435769"/>
                  </a:lnTo>
                  <a:lnTo>
                    <a:pt x="411957" y="431006"/>
                  </a:lnTo>
                  <a:lnTo>
                    <a:pt x="523875" y="421481"/>
                  </a:lnTo>
                  <a:lnTo>
                    <a:pt x="671513" y="385763"/>
                  </a:lnTo>
                  <a:lnTo>
                    <a:pt x="783432" y="366713"/>
                  </a:lnTo>
                  <a:lnTo>
                    <a:pt x="888207" y="347663"/>
                  </a:lnTo>
                  <a:lnTo>
                    <a:pt x="1028700" y="321469"/>
                  </a:lnTo>
                  <a:lnTo>
                    <a:pt x="1166813" y="290513"/>
                  </a:lnTo>
                  <a:lnTo>
                    <a:pt x="1254919" y="266700"/>
                  </a:lnTo>
                  <a:lnTo>
                    <a:pt x="1359694" y="235744"/>
                  </a:lnTo>
                  <a:lnTo>
                    <a:pt x="1426369" y="209550"/>
                  </a:lnTo>
                  <a:lnTo>
                    <a:pt x="1473994" y="183356"/>
                  </a:lnTo>
                  <a:lnTo>
                    <a:pt x="1483519" y="171450"/>
                  </a:lnTo>
                  <a:lnTo>
                    <a:pt x="1495425" y="147638"/>
                  </a:lnTo>
                  <a:lnTo>
                    <a:pt x="1500188" y="123825"/>
                  </a:lnTo>
                  <a:lnTo>
                    <a:pt x="1497807" y="97631"/>
                  </a:lnTo>
                  <a:lnTo>
                    <a:pt x="1488282" y="80963"/>
                  </a:lnTo>
                  <a:lnTo>
                    <a:pt x="1462088" y="59531"/>
                  </a:lnTo>
                  <a:lnTo>
                    <a:pt x="1404938" y="33338"/>
                  </a:lnTo>
                  <a:lnTo>
                    <a:pt x="1357313" y="16669"/>
                  </a:lnTo>
                  <a:lnTo>
                    <a:pt x="1281113" y="2381"/>
                  </a:lnTo>
                  <a:lnTo>
                    <a:pt x="1238250" y="0"/>
                  </a:lnTo>
                  <a:lnTo>
                    <a:pt x="1207294" y="9525"/>
                  </a:lnTo>
                  <a:lnTo>
                    <a:pt x="1166813" y="26194"/>
                  </a:lnTo>
                  <a:lnTo>
                    <a:pt x="1131094" y="50006"/>
                  </a:lnTo>
                  <a:lnTo>
                    <a:pt x="1071563" y="92869"/>
                  </a:lnTo>
                  <a:lnTo>
                    <a:pt x="997744" y="119063"/>
                  </a:lnTo>
                  <a:lnTo>
                    <a:pt x="862013" y="164306"/>
                  </a:lnTo>
                  <a:lnTo>
                    <a:pt x="673894" y="216694"/>
                  </a:lnTo>
                  <a:lnTo>
                    <a:pt x="595313" y="238125"/>
                  </a:lnTo>
                  <a:lnTo>
                    <a:pt x="502444" y="257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04;p373">
              <a:extLst>
                <a:ext uri="{FF2B5EF4-FFF2-40B4-BE49-F238E27FC236}">
                  <a16:creationId xmlns:a16="http://schemas.microsoft.com/office/drawing/2014/main" id="{7058D9EA-27FD-A34B-943B-D8D0B5EA98B8}"/>
                </a:ext>
              </a:extLst>
            </p:cNvPr>
            <p:cNvSpPr/>
            <p:nvPr/>
          </p:nvSpPr>
          <p:spPr>
            <a:xfrm>
              <a:off x="4703763" y="4141788"/>
              <a:ext cx="2565400" cy="561975"/>
            </a:xfrm>
            <a:custGeom>
              <a:avLst/>
              <a:gdLst/>
              <a:ahLst/>
              <a:cxnLst/>
              <a:rect l="l" t="t" r="r" b="b"/>
              <a:pathLst>
                <a:path w="2566987" h="561975" extrusionOk="0">
                  <a:moveTo>
                    <a:pt x="883444" y="280987"/>
                  </a:moveTo>
                  <a:lnTo>
                    <a:pt x="1000125" y="259556"/>
                  </a:lnTo>
                  <a:lnTo>
                    <a:pt x="1107281" y="240506"/>
                  </a:lnTo>
                  <a:lnTo>
                    <a:pt x="1331119" y="195262"/>
                  </a:lnTo>
                  <a:lnTo>
                    <a:pt x="1469231" y="169069"/>
                  </a:lnTo>
                  <a:lnTo>
                    <a:pt x="1631156" y="135731"/>
                  </a:lnTo>
                  <a:lnTo>
                    <a:pt x="1845469" y="95250"/>
                  </a:lnTo>
                  <a:lnTo>
                    <a:pt x="2002631" y="66675"/>
                  </a:lnTo>
                  <a:lnTo>
                    <a:pt x="2014537" y="59531"/>
                  </a:lnTo>
                  <a:lnTo>
                    <a:pt x="2038350" y="42862"/>
                  </a:lnTo>
                  <a:lnTo>
                    <a:pt x="2078831" y="21431"/>
                  </a:lnTo>
                  <a:lnTo>
                    <a:pt x="2128837" y="0"/>
                  </a:lnTo>
                  <a:lnTo>
                    <a:pt x="2145506" y="0"/>
                  </a:lnTo>
                  <a:lnTo>
                    <a:pt x="2183606" y="2381"/>
                  </a:lnTo>
                  <a:lnTo>
                    <a:pt x="2245519" y="11906"/>
                  </a:lnTo>
                  <a:lnTo>
                    <a:pt x="2295525" y="26194"/>
                  </a:lnTo>
                  <a:lnTo>
                    <a:pt x="2366962" y="52387"/>
                  </a:lnTo>
                  <a:lnTo>
                    <a:pt x="2436019" y="83344"/>
                  </a:lnTo>
                  <a:lnTo>
                    <a:pt x="2493169" y="109537"/>
                  </a:lnTo>
                  <a:lnTo>
                    <a:pt x="2514600" y="126206"/>
                  </a:lnTo>
                  <a:lnTo>
                    <a:pt x="2540794" y="154781"/>
                  </a:lnTo>
                  <a:lnTo>
                    <a:pt x="2555081" y="176212"/>
                  </a:lnTo>
                  <a:lnTo>
                    <a:pt x="2564606" y="195262"/>
                  </a:lnTo>
                  <a:lnTo>
                    <a:pt x="2566987" y="214312"/>
                  </a:lnTo>
                  <a:lnTo>
                    <a:pt x="2562225" y="233362"/>
                  </a:lnTo>
                  <a:lnTo>
                    <a:pt x="2543175" y="252412"/>
                  </a:lnTo>
                  <a:lnTo>
                    <a:pt x="2514600" y="261937"/>
                  </a:lnTo>
                  <a:lnTo>
                    <a:pt x="2466975" y="266700"/>
                  </a:lnTo>
                  <a:lnTo>
                    <a:pt x="2383631" y="266700"/>
                  </a:lnTo>
                  <a:lnTo>
                    <a:pt x="2286000" y="264319"/>
                  </a:lnTo>
                  <a:lnTo>
                    <a:pt x="2145506" y="269081"/>
                  </a:lnTo>
                  <a:lnTo>
                    <a:pt x="1981200" y="283369"/>
                  </a:lnTo>
                  <a:lnTo>
                    <a:pt x="1762125" y="307181"/>
                  </a:lnTo>
                  <a:lnTo>
                    <a:pt x="1550194" y="338137"/>
                  </a:lnTo>
                  <a:lnTo>
                    <a:pt x="1264444" y="383381"/>
                  </a:lnTo>
                  <a:lnTo>
                    <a:pt x="1035844" y="426244"/>
                  </a:lnTo>
                  <a:lnTo>
                    <a:pt x="892969" y="452437"/>
                  </a:lnTo>
                  <a:lnTo>
                    <a:pt x="726281" y="485775"/>
                  </a:lnTo>
                  <a:lnTo>
                    <a:pt x="578644" y="519112"/>
                  </a:lnTo>
                  <a:lnTo>
                    <a:pt x="531019" y="535781"/>
                  </a:lnTo>
                  <a:lnTo>
                    <a:pt x="500062" y="547687"/>
                  </a:lnTo>
                  <a:lnTo>
                    <a:pt x="459581" y="557212"/>
                  </a:lnTo>
                  <a:lnTo>
                    <a:pt x="421481" y="561975"/>
                  </a:lnTo>
                  <a:lnTo>
                    <a:pt x="361950" y="554831"/>
                  </a:lnTo>
                  <a:lnTo>
                    <a:pt x="311944" y="540544"/>
                  </a:lnTo>
                  <a:lnTo>
                    <a:pt x="261937" y="519112"/>
                  </a:lnTo>
                  <a:lnTo>
                    <a:pt x="219075" y="495300"/>
                  </a:lnTo>
                  <a:lnTo>
                    <a:pt x="159544" y="459581"/>
                  </a:lnTo>
                  <a:lnTo>
                    <a:pt x="61912" y="383381"/>
                  </a:lnTo>
                  <a:lnTo>
                    <a:pt x="16669" y="335756"/>
                  </a:lnTo>
                  <a:lnTo>
                    <a:pt x="4762" y="314325"/>
                  </a:lnTo>
                  <a:lnTo>
                    <a:pt x="0" y="292894"/>
                  </a:lnTo>
                  <a:lnTo>
                    <a:pt x="2381" y="276225"/>
                  </a:lnTo>
                  <a:lnTo>
                    <a:pt x="14287" y="273844"/>
                  </a:lnTo>
                  <a:lnTo>
                    <a:pt x="30956" y="280987"/>
                  </a:lnTo>
                  <a:lnTo>
                    <a:pt x="76200" y="297656"/>
                  </a:lnTo>
                  <a:lnTo>
                    <a:pt x="133350" y="321469"/>
                  </a:lnTo>
                  <a:lnTo>
                    <a:pt x="178594" y="333375"/>
                  </a:lnTo>
                  <a:lnTo>
                    <a:pt x="269081" y="350044"/>
                  </a:lnTo>
                  <a:lnTo>
                    <a:pt x="350044" y="357187"/>
                  </a:lnTo>
                  <a:lnTo>
                    <a:pt x="409575" y="357187"/>
                  </a:lnTo>
                  <a:lnTo>
                    <a:pt x="576262" y="335756"/>
                  </a:lnTo>
                  <a:lnTo>
                    <a:pt x="800100" y="297656"/>
                  </a:lnTo>
                  <a:lnTo>
                    <a:pt x="883444" y="2809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05;p373">
              <a:extLst>
                <a:ext uri="{FF2B5EF4-FFF2-40B4-BE49-F238E27FC236}">
                  <a16:creationId xmlns:a16="http://schemas.microsoft.com/office/drawing/2014/main" id="{3CCB597B-8704-2E49-AAEA-36E459D10B33}"/>
                </a:ext>
              </a:extLst>
            </p:cNvPr>
            <p:cNvSpPr/>
            <p:nvPr/>
          </p:nvSpPr>
          <p:spPr>
            <a:xfrm>
              <a:off x="4681538" y="3665538"/>
              <a:ext cx="1441450" cy="2249487"/>
            </a:xfrm>
            <a:custGeom>
              <a:avLst/>
              <a:gdLst/>
              <a:ahLst/>
              <a:cxnLst/>
              <a:rect l="l" t="t" r="r" b="b"/>
              <a:pathLst>
                <a:path w="1442271" h="2249943" extrusionOk="0">
                  <a:moveTo>
                    <a:pt x="1373042" y="504795"/>
                  </a:moveTo>
                  <a:lnTo>
                    <a:pt x="1387465" y="452873"/>
                  </a:lnTo>
                  <a:lnTo>
                    <a:pt x="1407657" y="360568"/>
                  </a:lnTo>
                  <a:lnTo>
                    <a:pt x="1422079" y="299992"/>
                  </a:lnTo>
                  <a:lnTo>
                    <a:pt x="1430733" y="279801"/>
                  </a:lnTo>
                  <a:lnTo>
                    <a:pt x="1436502" y="265378"/>
                  </a:lnTo>
                  <a:lnTo>
                    <a:pt x="1442271" y="233648"/>
                  </a:lnTo>
                  <a:lnTo>
                    <a:pt x="1439387" y="210571"/>
                  </a:lnTo>
                  <a:lnTo>
                    <a:pt x="1430733" y="181726"/>
                  </a:lnTo>
                  <a:lnTo>
                    <a:pt x="1410541" y="147112"/>
                  </a:lnTo>
                  <a:lnTo>
                    <a:pt x="1378811" y="109612"/>
                  </a:lnTo>
                  <a:lnTo>
                    <a:pt x="1355735" y="86536"/>
                  </a:lnTo>
                  <a:lnTo>
                    <a:pt x="1306698" y="43268"/>
                  </a:lnTo>
                  <a:lnTo>
                    <a:pt x="1260545" y="0"/>
                  </a:lnTo>
                  <a:lnTo>
                    <a:pt x="1055742" y="40383"/>
                  </a:lnTo>
                  <a:lnTo>
                    <a:pt x="1113433" y="112497"/>
                  </a:lnTo>
                  <a:lnTo>
                    <a:pt x="1133625" y="144227"/>
                  </a:lnTo>
                  <a:lnTo>
                    <a:pt x="1145163" y="178842"/>
                  </a:lnTo>
                  <a:lnTo>
                    <a:pt x="1150932" y="219225"/>
                  </a:lnTo>
                  <a:lnTo>
                    <a:pt x="1150932" y="282685"/>
                  </a:lnTo>
                  <a:lnTo>
                    <a:pt x="1139394" y="395182"/>
                  </a:lnTo>
                  <a:lnTo>
                    <a:pt x="1124971" y="519218"/>
                  </a:lnTo>
                  <a:lnTo>
                    <a:pt x="1107664" y="620177"/>
                  </a:lnTo>
                  <a:lnTo>
                    <a:pt x="1084588" y="741327"/>
                  </a:lnTo>
                  <a:lnTo>
                    <a:pt x="1067281" y="894208"/>
                  </a:lnTo>
                  <a:lnTo>
                    <a:pt x="1029782" y="998052"/>
                  </a:lnTo>
                  <a:lnTo>
                    <a:pt x="992283" y="1087472"/>
                  </a:lnTo>
                  <a:lnTo>
                    <a:pt x="954783" y="1168240"/>
                  </a:lnTo>
                  <a:lnTo>
                    <a:pt x="920169" y="1240353"/>
                  </a:lnTo>
                  <a:lnTo>
                    <a:pt x="871132" y="1335543"/>
                  </a:lnTo>
                  <a:lnTo>
                    <a:pt x="816325" y="1427848"/>
                  </a:lnTo>
                  <a:lnTo>
                    <a:pt x="764404" y="1508616"/>
                  </a:lnTo>
                  <a:lnTo>
                    <a:pt x="669214" y="1632651"/>
                  </a:lnTo>
                  <a:lnTo>
                    <a:pt x="617292" y="1698995"/>
                  </a:lnTo>
                  <a:lnTo>
                    <a:pt x="542294" y="1782647"/>
                  </a:lnTo>
                  <a:lnTo>
                    <a:pt x="444219" y="1883606"/>
                  </a:lnTo>
                  <a:lnTo>
                    <a:pt x="366337" y="1949951"/>
                  </a:lnTo>
                  <a:lnTo>
                    <a:pt x="294223" y="2007642"/>
                  </a:lnTo>
                  <a:lnTo>
                    <a:pt x="190380" y="2082640"/>
                  </a:lnTo>
                  <a:lnTo>
                    <a:pt x="63460" y="2163407"/>
                  </a:lnTo>
                  <a:lnTo>
                    <a:pt x="11538" y="2198021"/>
                  </a:lnTo>
                  <a:lnTo>
                    <a:pt x="2884" y="2218213"/>
                  </a:lnTo>
                  <a:lnTo>
                    <a:pt x="0" y="2229751"/>
                  </a:lnTo>
                  <a:lnTo>
                    <a:pt x="5769" y="2244174"/>
                  </a:lnTo>
                  <a:lnTo>
                    <a:pt x="25961" y="2249943"/>
                  </a:lnTo>
                  <a:lnTo>
                    <a:pt x="60575" y="2238405"/>
                  </a:lnTo>
                  <a:lnTo>
                    <a:pt x="149996" y="2200906"/>
                  </a:lnTo>
                  <a:lnTo>
                    <a:pt x="245186" y="2160522"/>
                  </a:lnTo>
                  <a:lnTo>
                    <a:pt x="337491" y="2111485"/>
                  </a:lnTo>
                  <a:lnTo>
                    <a:pt x="429797" y="2056679"/>
                  </a:lnTo>
                  <a:lnTo>
                    <a:pt x="513448" y="2001872"/>
                  </a:lnTo>
                  <a:lnTo>
                    <a:pt x="576908" y="1955720"/>
                  </a:lnTo>
                  <a:lnTo>
                    <a:pt x="666329" y="1880722"/>
                  </a:lnTo>
                  <a:lnTo>
                    <a:pt x="793249" y="1756686"/>
                  </a:lnTo>
                  <a:lnTo>
                    <a:pt x="845171" y="1698995"/>
                  </a:lnTo>
                  <a:lnTo>
                    <a:pt x="923053" y="1606690"/>
                  </a:lnTo>
                  <a:lnTo>
                    <a:pt x="995167" y="1514385"/>
                  </a:lnTo>
                  <a:lnTo>
                    <a:pt x="1078819" y="1384580"/>
                  </a:lnTo>
                  <a:lnTo>
                    <a:pt x="1124971" y="1300929"/>
                  </a:lnTo>
                  <a:lnTo>
                    <a:pt x="1165355" y="1225930"/>
                  </a:lnTo>
                  <a:lnTo>
                    <a:pt x="1211508" y="1133625"/>
                  </a:lnTo>
                  <a:lnTo>
                    <a:pt x="1257660" y="1035551"/>
                  </a:lnTo>
                  <a:lnTo>
                    <a:pt x="1295159" y="940361"/>
                  </a:lnTo>
                  <a:lnTo>
                    <a:pt x="1312467" y="853824"/>
                  </a:lnTo>
                  <a:lnTo>
                    <a:pt x="1332659" y="674983"/>
                  </a:lnTo>
                  <a:lnTo>
                    <a:pt x="1373042" y="5047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106;p373">
              <a:extLst>
                <a:ext uri="{FF2B5EF4-FFF2-40B4-BE49-F238E27FC236}">
                  <a16:creationId xmlns:a16="http://schemas.microsoft.com/office/drawing/2014/main" id="{A644E952-4A30-E74D-B1F8-73669D63FD80}"/>
                </a:ext>
              </a:extLst>
            </p:cNvPr>
            <p:cNvSpPr/>
            <p:nvPr/>
          </p:nvSpPr>
          <p:spPr>
            <a:xfrm>
              <a:off x="5938838" y="4505325"/>
              <a:ext cx="1635125" cy="1352550"/>
            </a:xfrm>
            <a:custGeom>
              <a:avLst/>
              <a:gdLst/>
              <a:ahLst/>
              <a:cxnLst/>
              <a:rect l="l" t="t" r="r" b="b"/>
              <a:pathLst>
                <a:path w="1635918" h="1352550" extrusionOk="0">
                  <a:moveTo>
                    <a:pt x="261937" y="238125"/>
                  </a:moveTo>
                  <a:lnTo>
                    <a:pt x="200025" y="180975"/>
                  </a:lnTo>
                  <a:lnTo>
                    <a:pt x="133350" y="116681"/>
                  </a:lnTo>
                  <a:lnTo>
                    <a:pt x="23812" y="0"/>
                  </a:lnTo>
                  <a:lnTo>
                    <a:pt x="0" y="80963"/>
                  </a:lnTo>
                  <a:lnTo>
                    <a:pt x="57150" y="164306"/>
                  </a:lnTo>
                  <a:lnTo>
                    <a:pt x="104775" y="230981"/>
                  </a:lnTo>
                  <a:lnTo>
                    <a:pt x="173831" y="319088"/>
                  </a:lnTo>
                  <a:lnTo>
                    <a:pt x="233362" y="402431"/>
                  </a:lnTo>
                  <a:lnTo>
                    <a:pt x="285750" y="471488"/>
                  </a:lnTo>
                  <a:lnTo>
                    <a:pt x="338137" y="538163"/>
                  </a:lnTo>
                  <a:lnTo>
                    <a:pt x="366712" y="576263"/>
                  </a:lnTo>
                  <a:lnTo>
                    <a:pt x="442912" y="700088"/>
                  </a:lnTo>
                  <a:lnTo>
                    <a:pt x="507206" y="804863"/>
                  </a:lnTo>
                  <a:lnTo>
                    <a:pt x="561975" y="895350"/>
                  </a:lnTo>
                  <a:lnTo>
                    <a:pt x="633412" y="1012031"/>
                  </a:lnTo>
                  <a:lnTo>
                    <a:pt x="697706" y="1119188"/>
                  </a:lnTo>
                  <a:lnTo>
                    <a:pt x="740568" y="1193006"/>
                  </a:lnTo>
                  <a:lnTo>
                    <a:pt x="762000" y="1228725"/>
                  </a:lnTo>
                  <a:lnTo>
                    <a:pt x="778668" y="1247775"/>
                  </a:lnTo>
                  <a:lnTo>
                    <a:pt x="797718" y="1269206"/>
                  </a:lnTo>
                  <a:lnTo>
                    <a:pt x="823912" y="1288256"/>
                  </a:lnTo>
                  <a:lnTo>
                    <a:pt x="847725" y="1304925"/>
                  </a:lnTo>
                  <a:lnTo>
                    <a:pt x="873918" y="1319213"/>
                  </a:lnTo>
                  <a:lnTo>
                    <a:pt x="914400" y="1335881"/>
                  </a:lnTo>
                  <a:lnTo>
                    <a:pt x="962025" y="1347788"/>
                  </a:lnTo>
                  <a:lnTo>
                    <a:pt x="1016793" y="1352550"/>
                  </a:lnTo>
                  <a:lnTo>
                    <a:pt x="1154906" y="1352550"/>
                  </a:lnTo>
                  <a:lnTo>
                    <a:pt x="1383506" y="1352550"/>
                  </a:lnTo>
                  <a:lnTo>
                    <a:pt x="1566862" y="1352550"/>
                  </a:lnTo>
                  <a:lnTo>
                    <a:pt x="1609725" y="1350169"/>
                  </a:lnTo>
                  <a:lnTo>
                    <a:pt x="1628775" y="1340644"/>
                  </a:lnTo>
                  <a:lnTo>
                    <a:pt x="1635918" y="1328738"/>
                  </a:lnTo>
                  <a:lnTo>
                    <a:pt x="1635918" y="1319213"/>
                  </a:lnTo>
                  <a:lnTo>
                    <a:pt x="1628775" y="1307306"/>
                  </a:lnTo>
                  <a:lnTo>
                    <a:pt x="1595437" y="1288256"/>
                  </a:lnTo>
                  <a:lnTo>
                    <a:pt x="1516856" y="1252538"/>
                  </a:lnTo>
                  <a:lnTo>
                    <a:pt x="1416843" y="1204913"/>
                  </a:lnTo>
                  <a:lnTo>
                    <a:pt x="1300162" y="1143000"/>
                  </a:lnTo>
                  <a:lnTo>
                    <a:pt x="1195387" y="1083469"/>
                  </a:lnTo>
                  <a:lnTo>
                    <a:pt x="1102518" y="1026319"/>
                  </a:lnTo>
                  <a:lnTo>
                    <a:pt x="1031081" y="978694"/>
                  </a:lnTo>
                  <a:lnTo>
                    <a:pt x="971550" y="933450"/>
                  </a:lnTo>
                  <a:lnTo>
                    <a:pt x="914400" y="878681"/>
                  </a:lnTo>
                  <a:lnTo>
                    <a:pt x="823912" y="788194"/>
                  </a:lnTo>
                  <a:lnTo>
                    <a:pt x="697706" y="664369"/>
                  </a:lnTo>
                  <a:lnTo>
                    <a:pt x="464343" y="438150"/>
                  </a:lnTo>
                  <a:lnTo>
                    <a:pt x="321468" y="297656"/>
                  </a:lnTo>
                  <a:lnTo>
                    <a:pt x="261937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4111;p374">
            <a:extLst>
              <a:ext uri="{FF2B5EF4-FFF2-40B4-BE49-F238E27FC236}">
                <a16:creationId xmlns:a16="http://schemas.microsoft.com/office/drawing/2014/main" id="{97B123F1-A363-C849-BF80-E389A0FFA2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107" y="1612482"/>
            <a:ext cx="48958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Google Shape;4111;p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075" y="1672642"/>
            <a:ext cx="48958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Google Shape;4117;p375"/>
          <p:cNvSpPr txBox="1"/>
          <p:nvPr/>
        </p:nvSpPr>
        <p:spPr>
          <a:xfrm>
            <a:off x="3944888" y="6686550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配</a:t>
            </a:r>
            <a:endParaRPr/>
          </a:p>
        </p:txBody>
      </p:sp>
      <p:sp>
        <p:nvSpPr>
          <p:cNvPr id="4118" name="Google Shape;4118;p375"/>
          <p:cNvSpPr/>
          <p:nvPr/>
        </p:nvSpPr>
        <p:spPr>
          <a:xfrm>
            <a:off x="2630488" y="1846263"/>
            <a:ext cx="2298700" cy="487362"/>
          </a:xfrm>
          <a:custGeom>
            <a:avLst/>
            <a:gdLst/>
            <a:ahLst/>
            <a:cxnLst/>
            <a:rect l="l" t="t" r="r" b="b"/>
            <a:pathLst>
              <a:path w="2297907" h="488156" extrusionOk="0">
                <a:moveTo>
                  <a:pt x="1235869" y="157162"/>
                </a:moveTo>
                <a:lnTo>
                  <a:pt x="1485900" y="119062"/>
                </a:lnTo>
                <a:lnTo>
                  <a:pt x="1631157" y="97631"/>
                </a:lnTo>
                <a:lnTo>
                  <a:pt x="1678782" y="90487"/>
                </a:lnTo>
                <a:lnTo>
                  <a:pt x="1721644" y="78581"/>
                </a:lnTo>
                <a:lnTo>
                  <a:pt x="1783557" y="57150"/>
                </a:lnTo>
                <a:lnTo>
                  <a:pt x="1850232" y="30956"/>
                </a:lnTo>
                <a:lnTo>
                  <a:pt x="1905000" y="4762"/>
                </a:lnTo>
                <a:lnTo>
                  <a:pt x="1912144" y="2381"/>
                </a:lnTo>
                <a:lnTo>
                  <a:pt x="1940719" y="0"/>
                </a:lnTo>
                <a:lnTo>
                  <a:pt x="2000250" y="9525"/>
                </a:lnTo>
                <a:lnTo>
                  <a:pt x="2055019" y="26194"/>
                </a:lnTo>
                <a:lnTo>
                  <a:pt x="2124075" y="54769"/>
                </a:lnTo>
                <a:lnTo>
                  <a:pt x="2190750" y="92869"/>
                </a:lnTo>
                <a:lnTo>
                  <a:pt x="2240757" y="123825"/>
                </a:lnTo>
                <a:lnTo>
                  <a:pt x="2276475" y="147637"/>
                </a:lnTo>
                <a:lnTo>
                  <a:pt x="2288382" y="157162"/>
                </a:lnTo>
                <a:lnTo>
                  <a:pt x="2297907" y="178594"/>
                </a:lnTo>
                <a:lnTo>
                  <a:pt x="2297907" y="204787"/>
                </a:lnTo>
                <a:lnTo>
                  <a:pt x="2283619" y="230981"/>
                </a:lnTo>
                <a:lnTo>
                  <a:pt x="2252663" y="259556"/>
                </a:lnTo>
                <a:lnTo>
                  <a:pt x="2214563" y="273844"/>
                </a:lnTo>
                <a:lnTo>
                  <a:pt x="2162175" y="283369"/>
                </a:lnTo>
                <a:lnTo>
                  <a:pt x="2083594" y="290512"/>
                </a:lnTo>
                <a:lnTo>
                  <a:pt x="1969294" y="288131"/>
                </a:lnTo>
                <a:lnTo>
                  <a:pt x="1733550" y="295275"/>
                </a:lnTo>
                <a:lnTo>
                  <a:pt x="1471613" y="316706"/>
                </a:lnTo>
                <a:lnTo>
                  <a:pt x="1104900" y="357187"/>
                </a:lnTo>
                <a:lnTo>
                  <a:pt x="845344" y="392906"/>
                </a:lnTo>
                <a:lnTo>
                  <a:pt x="652463" y="421481"/>
                </a:lnTo>
                <a:lnTo>
                  <a:pt x="550069" y="433387"/>
                </a:lnTo>
                <a:lnTo>
                  <a:pt x="440532" y="447675"/>
                </a:lnTo>
                <a:lnTo>
                  <a:pt x="350044" y="464344"/>
                </a:lnTo>
                <a:lnTo>
                  <a:pt x="245269" y="488156"/>
                </a:lnTo>
                <a:lnTo>
                  <a:pt x="233363" y="488156"/>
                </a:lnTo>
                <a:lnTo>
                  <a:pt x="202407" y="469106"/>
                </a:lnTo>
                <a:lnTo>
                  <a:pt x="142875" y="416719"/>
                </a:lnTo>
                <a:lnTo>
                  <a:pt x="97632" y="364331"/>
                </a:lnTo>
                <a:lnTo>
                  <a:pt x="47625" y="295275"/>
                </a:lnTo>
                <a:lnTo>
                  <a:pt x="9525" y="230981"/>
                </a:lnTo>
                <a:lnTo>
                  <a:pt x="0" y="204787"/>
                </a:lnTo>
                <a:lnTo>
                  <a:pt x="2382" y="192881"/>
                </a:lnTo>
                <a:lnTo>
                  <a:pt x="14288" y="188119"/>
                </a:lnTo>
                <a:lnTo>
                  <a:pt x="30957" y="188119"/>
                </a:lnTo>
                <a:lnTo>
                  <a:pt x="57150" y="200025"/>
                </a:lnTo>
                <a:lnTo>
                  <a:pt x="85725" y="223837"/>
                </a:lnTo>
                <a:lnTo>
                  <a:pt x="114300" y="240506"/>
                </a:lnTo>
                <a:lnTo>
                  <a:pt x="147638" y="252412"/>
                </a:lnTo>
                <a:lnTo>
                  <a:pt x="190500" y="266700"/>
                </a:lnTo>
                <a:lnTo>
                  <a:pt x="250032" y="278606"/>
                </a:lnTo>
                <a:lnTo>
                  <a:pt x="300038" y="280987"/>
                </a:lnTo>
                <a:lnTo>
                  <a:pt x="392907" y="280987"/>
                </a:lnTo>
                <a:lnTo>
                  <a:pt x="554832" y="259556"/>
                </a:lnTo>
                <a:lnTo>
                  <a:pt x="776288" y="223837"/>
                </a:lnTo>
                <a:lnTo>
                  <a:pt x="971550" y="195262"/>
                </a:lnTo>
                <a:lnTo>
                  <a:pt x="1181100" y="166687"/>
                </a:lnTo>
                <a:lnTo>
                  <a:pt x="1235869" y="1571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9" name="Google Shape;4119;p375"/>
          <p:cNvSpPr/>
          <p:nvPr/>
        </p:nvSpPr>
        <p:spPr>
          <a:xfrm>
            <a:off x="2700338" y="3117850"/>
            <a:ext cx="417512" cy="2725738"/>
          </a:xfrm>
          <a:custGeom>
            <a:avLst/>
            <a:gdLst/>
            <a:ahLst/>
            <a:cxnLst/>
            <a:rect l="l" t="t" r="r" b="b"/>
            <a:pathLst>
              <a:path w="416599" h="2725548" extrusionOk="0">
                <a:moveTo>
                  <a:pt x="409538" y="628430"/>
                </a:moveTo>
                <a:lnTo>
                  <a:pt x="413069" y="504862"/>
                </a:lnTo>
                <a:lnTo>
                  <a:pt x="413069" y="402477"/>
                </a:lnTo>
                <a:lnTo>
                  <a:pt x="416599" y="278910"/>
                </a:lnTo>
                <a:lnTo>
                  <a:pt x="409538" y="222422"/>
                </a:lnTo>
                <a:lnTo>
                  <a:pt x="395416" y="183586"/>
                </a:lnTo>
                <a:lnTo>
                  <a:pt x="363642" y="137690"/>
                </a:lnTo>
                <a:lnTo>
                  <a:pt x="285971" y="70610"/>
                </a:lnTo>
                <a:lnTo>
                  <a:pt x="180056" y="21183"/>
                </a:lnTo>
                <a:lnTo>
                  <a:pt x="74141" y="3531"/>
                </a:lnTo>
                <a:lnTo>
                  <a:pt x="24713" y="0"/>
                </a:lnTo>
                <a:lnTo>
                  <a:pt x="0" y="7061"/>
                </a:lnTo>
                <a:lnTo>
                  <a:pt x="0" y="31775"/>
                </a:lnTo>
                <a:lnTo>
                  <a:pt x="14122" y="60019"/>
                </a:lnTo>
                <a:lnTo>
                  <a:pt x="38835" y="74141"/>
                </a:lnTo>
                <a:lnTo>
                  <a:pt x="63549" y="88263"/>
                </a:lnTo>
                <a:lnTo>
                  <a:pt x="88263" y="112976"/>
                </a:lnTo>
                <a:lnTo>
                  <a:pt x="116507" y="169464"/>
                </a:lnTo>
                <a:lnTo>
                  <a:pt x="162403" y="307154"/>
                </a:lnTo>
                <a:lnTo>
                  <a:pt x="176525" y="349520"/>
                </a:lnTo>
                <a:lnTo>
                  <a:pt x="187117" y="398947"/>
                </a:lnTo>
                <a:lnTo>
                  <a:pt x="194178" y="494270"/>
                </a:lnTo>
                <a:lnTo>
                  <a:pt x="183586" y="907339"/>
                </a:lnTo>
                <a:lnTo>
                  <a:pt x="155342" y="1352182"/>
                </a:lnTo>
                <a:lnTo>
                  <a:pt x="144751" y="1609909"/>
                </a:lnTo>
                <a:lnTo>
                  <a:pt x="130629" y="1885288"/>
                </a:lnTo>
                <a:lnTo>
                  <a:pt x="123568" y="2008856"/>
                </a:lnTo>
                <a:lnTo>
                  <a:pt x="98854" y="2192442"/>
                </a:lnTo>
                <a:lnTo>
                  <a:pt x="77671" y="2301887"/>
                </a:lnTo>
                <a:lnTo>
                  <a:pt x="84732" y="2372498"/>
                </a:lnTo>
                <a:lnTo>
                  <a:pt x="98854" y="2428986"/>
                </a:lnTo>
                <a:lnTo>
                  <a:pt x="102385" y="2474882"/>
                </a:lnTo>
                <a:lnTo>
                  <a:pt x="116507" y="2541962"/>
                </a:lnTo>
                <a:lnTo>
                  <a:pt x="151812" y="2616102"/>
                </a:lnTo>
                <a:lnTo>
                  <a:pt x="194178" y="2690243"/>
                </a:lnTo>
                <a:lnTo>
                  <a:pt x="211830" y="2718487"/>
                </a:lnTo>
                <a:lnTo>
                  <a:pt x="233013" y="2725548"/>
                </a:lnTo>
                <a:lnTo>
                  <a:pt x="278910" y="2704365"/>
                </a:lnTo>
                <a:lnTo>
                  <a:pt x="307154" y="2683182"/>
                </a:lnTo>
                <a:lnTo>
                  <a:pt x="328337" y="2651407"/>
                </a:lnTo>
                <a:lnTo>
                  <a:pt x="345989" y="2605511"/>
                </a:lnTo>
                <a:lnTo>
                  <a:pt x="356581" y="2563145"/>
                </a:lnTo>
                <a:lnTo>
                  <a:pt x="370703" y="2457230"/>
                </a:lnTo>
                <a:lnTo>
                  <a:pt x="370703" y="2308948"/>
                </a:lnTo>
                <a:lnTo>
                  <a:pt x="367172" y="1666397"/>
                </a:lnTo>
                <a:lnTo>
                  <a:pt x="384825" y="1253328"/>
                </a:lnTo>
                <a:lnTo>
                  <a:pt x="391886" y="1115639"/>
                </a:lnTo>
                <a:lnTo>
                  <a:pt x="409538" y="681387"/>
                </a:lnTo>
                <a:lnTo>
                  <a:pt x="409538" y="6284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0" name="Google Shape;4120;p375"/>
          <p:cNvSpPr/>
          <p:nvPr/>
        </p:nvSpPr>
        <p:spPr>
          <a:xfrm>
            <a:off x="5019675" y="2043113"/>
            <a:ext cx="2058988" cy="1470025"/>
          </a:xfrm>
          <a:custGeom>
            <a:avLst/>
            <a:gdLst/>
            <a:ahLst/>
            <a:cxnLst/>
            <a:rect l="l" t="t" r="r" b="b"/>
            <a:pathLst>
              <a:path w="2059781" h="1469231" extrusionOk="0">
                <a:moveTo>
                  <a:pt x="866775" y="159543"/>
                </a:moveTo>
                <a:lnTo>
                  <a:pt x="614363" y="197643"/>
                </a:lnTo>
                <a:lnTo>
                  <a:pt x="423863" y="228600"/>
                </a:lnTo>
                <a:lnTo>
                  <a:pt x="376238" y="240506"/>
                </a:lnTo>
                <a:lnTo>
                  <a:pt x="338138" y="245268"/>
                </a:lnTo>
                <a:lnTo>
                  <a:pt x="297656" y="245268"/>
                </a:lnTo>
                <a:lnTo>
                  <a:pt x="240506" y="238125"/>
                </a:lnTo>
                <a:lnTo>
                  <a:pt x="197644" y="223837"/>
                </a:lnTo>
                <a:lnTo>
                  <a:pt x="152400" y="188118"/>
                </a:lnTo>
                <a:lnTo>
                  <a:pt x="76200" y="123825"/>
                </a:lnTo>
                <a:lnTo>
                  <a:pt x="45244" y="104775"/>
                </a:lnTo>
                <a:lnTo>
                  <a:pt x="23813" y="97631"/>
                </a:lnTo>
                <a:lnTo>
                  <a:pt x="4763" y="100012"/>
                </a:lnTo>
                <a:lnTo>
                  <a:pt x="0" y="114300"/>
                </a:lnTo>
                <a:lnTo>
                  <a:pt x="4763" y="140493"/>
                </a:lnTo>
                <a:lnTo>
                  <a:pt x="38100" y="209550"/>
                </a:lnTo>
                <a:lnTo>
                  <a:pt x="69056" y="264318"/>
                </a:lnTo>
                <a:lnTo>
                  <a:pt x="107156" y="316706"/>
                </a:lnTo>
                <a:lnTo>
                  <a:pt x="147638" y="359568"/>
                </a:lnTo>
                <a:lnTo>
                  <a:pt x="190500" y="400050"/>
                </a:lnTo>
                <a:lnTo>
                  <a:pt x="228600" y="431006"/>
                </a:lnTo>
                <a:lnTo>
                  <a:pt x="257175" y="445293"/>
                </a:lnTo>
                <a:lnTo>
                  <a:pt x="273844" y="447675"/>
                </a:lnTo>
                <a:lnTo>
                  <a:pt x="350044" y="433387"/>
                </a:lnTo>
                <a:lnTo>
                  <a:pt x="507206" y="407193"/>
                </a:lnTo>
                <a:lnTo>
                  <a:pt x="907256" y="335756"/>
                </a:lnTo>
                <a:lnTo>
                  <a:pt x="1143000" y="297656"/>
                </a:lnTo>
                <a:lnTo>
                  <a:pt x="1383506" y="254793"/>
                </a:lnTo>
                <a:lnTo>
                  <a:pt x="1526381" y="230981"/>
                </a:lnTo>
                <a:lnTo>
                  <a:pt x="1566863" y="230981"/>
                </a:lnTo>
                <a:lnTo>
                  <a:pt x="1583531" y="230981"/>
                </a:lnTo>
                <a:lnTo>
                  <a:pt x="1607344" y="238125"/>
                </a:lnTo>
                <a:lnTo>
                  <a:pt x="1621631" y="247650"/>
                </a:lnTo>
                <a:lnTo>
                  <a:pt x="1635919" y="269081"/>
                </a:lnTo>
                <a:lnTo>
                  <a:pt x="1647825" y="307181"/>
                </a:lnTo>
                <a:lnTo>
                  <a:pt x="1654969" y="354806"/>
                </a:lnTo>
                <a:lnTo>
                  <a:pt x="1654969" y="431006"/>
                </a:lnTo>
                <a:lnTo>
                  <a:pt x="1650206" y="502443"/>
                </a:lnTo>
                <a:lnTo>
                  <a:pt x="1619250" y="697706"/>
                </a:lnTo>
                <a:lnTo>
                  <a:pt x="1528763" y="1231106"/>
                </a:lnTo>
                <a:lnTo>
                  <a:pt x="1545431" y="1333500"/>
                </a:lnTo>
                <a:lnTo>
                  <a:pt x="1602581" y="1450181"/>
                </a:lnTo>
                <a:lnTo>
                  <a:pt x="1624013" y="1469231"/>
                </a:lnTo>
                <a:lnTo>
                  <a:pt x="1650206" y="1466850"/>
                </a:lnTo>
                <a:lnTo>
                  <a:pt x="1671638" y="1454943"/>
                </a:lnTo>
                <a:lnTo>
                  <a:pt x="1697831" y="1433512"/>
                </a:lnTo>
                <a:lnTo>
                  <a:pt x="1712119" y="1412081"/>
                </a:lnTo>
                <a:lnTo>
                  <a:pt x="1716881" y="1381125"/>
                </a:lnTo>
                <a:lnTo>
                  <a:pt x="1733550" y="1288256"/>
                </a:lnTo>
                <a:lnTo>
                  <a:pt x="1750219" y="1219200"/>
                </a:lnTo>
                <a:lnTo>
                  <a:pt x="1785938" y="1073943"/>
                </a:lnTo>
                <a:lnTo>
                  <a:pt x="1857375" y="790575"/>
                </a:lnTo>
                <a:lnTo>
                  <a:pt x="1905000" y="595312"/>
                </a:lnTo>
                <a:lnTo>
                  <a:pt x="1952625" y="397668"/>
                </a:lnTo>
                <a:lnTo>
                  <a:pt x="1964531" y="371475"/>
                </a:lnTo>
                <a:lnTo>
                  <a:pt x="1990725" y="338137"/>
                </a:lnTo>
                <a:lnTo>
                  <a:pt x="2026444" y="297656"/>
                </a:lnTo>
                <a:lnTo>
                  <a:pt x="2050256" y="271462"/>
                </a:lnTo>
                <a:lnTo>
                  <a:pt x="2059781" y="245268"/>
                </a:lnTo>
                <a:lnTo>
                  <a:pt x="2052638" y="221456"/>
                </a:lnTo>
                <a:lnTo>
                  <a:pt x="2033588" y="192881"/>
                </a:lnTo>
                <a:lnTo>
                  <a:pt x="1976438" y="138112"/>
                </a:lnTo>
                <a:lnTo>
                  <a:pt x="1857375" y="47625"/>
                </a:lnTo>
                <a:lnTo>
                  <a:pt x="1785938" y="7143"/>
                </a:lnTo>
                <a:lnTo>
                  <a:pt x="1759744" y="0"/>
                </a:lnTo>
                <a:lnTo>
                  <a:pt x="1726406" y="0"/>
                </a:lnTo>
                <a:lnTo>
                  <a:pt x="1685925" y="7143"/>
                </a:lnTo>
                <a:lnTo>
                  <a:pt x="1593056" y="40481"/>
                </a:lnTo>
                <a:lnTo>
                  <a:pt x="1564481" y="52387"/>
                </a:lnTo>
                <a:lnTo>
                  <a:pt x="1457325" y="69056"/>
                </a:lnTo>
                <a:lnTo>
                  <a:pt x="942975" y="147637"/>
                </a:lnTo>
                <a:lnTo>
                  <a:pt x="866775" y="1595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1" name="Google Shape;4121;p375"/>
          <p:cNvSpPr/>
          <p:nvPr/>
        </p:nvSpPr>
        <p:spPr>
          <a:xfrm>
            <a:off x="2805113" y="2805113"/>
            <a:ext cx="2066925" cy="2886075"/>
          </a:xfrm>
          <a:custGeom>
            <a:avLst/>
            <a:gdLst/>
            <a:ahLst/>
            <a:cxnLst/>
            <a:rect l="l" t="t" r="r" b="b"/>
            <a:pathLst>
              <a:path w="2066544" h="2885847" extrusionOk="0">
                <a:moveTo>
                  <a:pt x="599847" y="252375"/>
                </a:moveTo>
                <a:lnTo>
                  <a:pt x="438912" y="285293"/>
                </a:lnTo>
                <a:lnTo>
                  <a:pt x="325527" y="303581"/>
                </a:lnTo>
                <a:lnTo>
                  <a:pt x="226771" y="318211"/>
                </a:lnTo>
                <a:lnTo>
                  <a:pt x="138989" y="329184"/>
                </a:lnTo>
                <a:lnTo>
                  <a:pt x="43891" y="336499"/>
                </a:lnTo>
                <a:lnTo>
                  <a:pt x="0" y="376733"/>
                </a:lnTo>
                <a:lnTo>
                  <a:pt x="157277" y="482803"/>
                </a:lnTo>
                <a:lnTo>
                  <a:pt x="369418" y="446227"/>
                </a:lnTo>
                <a:lnTo>
                  <a:pt x="636423" y="398679"/>
                </a:lnTo>
                <a:lnTo>
                  <a:pt x="969264" y="332842"/>
                </a:lnTo>
                <a:lnTo>
                  <a:pt x="1130199" y="303581"/>
                </a:lnTo>
                <a:lnTo>
                  <a:pt x="1382573" y="277978"/>
                </a:lnTo>
                <a:lnTo>
                  <a:pt x="1572768" y="256032"/>
                </a:lnTo>
                <a:lnTo>
                  <a:pt x="1678839" y="245059"/>
                </a:lnTo>
                <a:lnTo>
                  <a:pt x="1700784" y="252375"/>
                </a:lnTo>
                <a:lnTo>
                  <a:pt x="1722730" y="270663"/>
                </a:lnTo>
                <a:lnTo>
                  <a:pt x="1733703" y="288951"/>
                </a:lnTo>
                <a:lnTo>
                  <a:pt x="1737360" y="336499"/>
                </a:lnTo>
                <a:cubicBezTo>
                  <a:pt x="1738579" y="554736"/>
                  <a:pt x="1739799" y="772973"/>
                  <a:pt x="1741018" y="991210"/>
                </a:cubicBezTo>
                <a:lnTo>
                  <a:pt x="1741018" y="1302106"/>
                </a:lnTo>
                <a:lnTo>
                  <a:pt x="1741018" y="1788567"/>
                </a:lnTo>
                <a:lnTo>
                  <a:pt x="1741018" y="2527402"/>
                </a:lnTo>
                <a:lnTo>
                  <a:pt x="1759306" y="2684679"/>
                </a:lnTo>
                <a:lnTo>
                  <a:pt x="1814170" y="2885847"/>
                </a:lnTo>
                <a:lnTo>
                  <a:pt x="1854403" y="2878531"/>
                </a:lnTo>
                <a:lnTo>
                  <a:pt x="1883664" y="2856586"/>
                </a:lnTo>
                <a:lnTo>
                  <a:pt x="1931213" y="2798064"/>
                </a:lnTo>
                <a:lnTo>
                  <a:pt x="1989735" y="2677363"/>
                </a:lnTo>
                <a:lnTo>
                  <a:pt x="2008023" y="2622499"/>
                </a:lnTo>
                <a:lnTo>
                  <a:pt x="2004365" y="2490826"/>
                </a:lnTo>
                <a:lnTo>
                  <a:pt x="1997050" y="2051914"/>
                </a:lnTo>
                <a:lnTo>
                  <a:pt x="1989735" y="1598371"/>
                </a:lnTo>
                <a:lnTo>
                  <a:pt x="1989735" y="1104595"/>
                </a:lnTo>
                <a:lnTo>
                  <a:pt x="1982419" y="676656"/>
                </a:lnTo>
                <a:lnTo>
                  <a:pt x="1989735" y="471831"/>
                </a:lnTo>
                <a:lnTo>
                  <a:pt x="1997050" y="420624"/>
                </a:lnTo>
                <a:lnTo>
                  <a:pt x="2008023" y="376733"/>
                </a:lnTo>
                <a:lnTo>
                  <a:pt x="2033626" y="321869"/>
                </a:lnTo>
                <a:lnTo>
                  <a:pt x="2055571" y="277978"/>
                </a:lnTo>
                <a:lnTo>
                  <a:pt x="2062887" y="263347"/>
                </a:lnTo>
                <a:lnTo>
                  <a:pt x="2066544" y="237744"/>
                </a:lnTo>
                <a:lnTo>
                  <a:pt x="2066544" y="212141"/>
                </a:lnTo>
                <a:lnTo>
                  <a:pt x="2059229" y="186538"/>
                </a:lnTo>
                <a:lnTo>
                  <a:pt x="2037283" y="157277"/>
                </a:lnTo>
                <a:lnTo>
                  <a:pt x="1956816" y="109728"/>
                </a:lnTo>
                <a:lnTo>
                  <a:pt x="1810512" y="40234"/>
                </a:lnTo>
                <a:lnTo>
                  <a:pt x="1704442" y="0"/>
                </a:lnTo>
                <a:lnTo>
                  <a:pt x="1693469" y="0"/>
                </a:lnTo>
                <a:lnTo>
                  <a:pt x="1638605" y="21946"/>
                </a:lnTo>
                <a:lnTo>
                  <a:pt x="1528877" y="69495"/>
                </a:lnTo>
                <a:lnTo>
                  <a:pt x="1353312" y="117043"/>
                </a:lnTo>
                <a:lnTo>
                  <a:pt x="1239927" y="135331"/>
                </a:lnTo>
                <a:lnTo>
                  <a:pt x="987552" y="175565"/>
                </a:lnTo>
                <a:lnTo>
                  <a:pt x="599847" y="252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2" name="Google Shape;4122;p375"/>
          <p:cNvSpPr/>
          <p:nvPr/>
        </p:nvSpPr>
        <p:spPr>
          <a:xfrm>
            <a:off x="2989263" y="2219325"/>
            <a:ext cx="679450" cy="2063750"/>
          </a:xfrm>
          <a:custGeom>
            <a:avLst/>
            <a:gdLst/>
            <a:ahLst/>
            <a:cxnLst/>
            <a:rect l="l" t="t" r="r" b="b"/>
            <a:pathLst>
              <a:path w="678788" h="2064412" extrusionOk="0">
                <a:moveTo>
                  <a:pt x="659153" y="563787"/>
                </a:moveTo>
                <a:lnTo>
                  <a:pt x="664763" y="796594"/>
                </a:lnTo>
                <a:lnTo>
                  <a:pt x="659153" y="936839"/>
                </a:lnTo>
                <a:lnTo>
                  <a:pt x="642324" y="1068670"/>
                </a:lnTo>
                <a:lnTo>
                  <a:pt x="617080" y="1214525"/>
                </a:lnTo>
                <a:lnTo>
                  <a:pt x="583421" y="1360381"/>
                </a:lnTo>
                <a:lnTo>
                  <a:pt x="555372" y="1452943"/>
                </a:lnTo>
                <a:lnTo>
                  <a:pt x="530128" y="1514651"/>
                </a:lnTo>
                <a:lnTo>
                  <a:pt x="488054" y="1595993"/>
                </a:lnTo>
                <a:lnTo>
                  <a:pt x="423541" y="1685750"/>
                </a:lnTo>
                <a:lnTo>
                  <a:pt x="300125" y="1834410"/>
                </a:lnTo>
                <a:lnTo>
                  <a:pt x="182319" y="1955021"/>
                </a:lnTo>
                <a:lnTo>
                  <a:pt x="89757" y="2041973"/>
                </a:lnTo>
                <a:lnTo>
                  <a:pt x="0" y="2064412"/>
                </a:lnTo>
                <a:lnTo>
                  <a:pt x="100977" y="1901728"/>
                </a:lnTo>
                <a:lnTo>
                  <a:pt x="165489" y="1820385"/>
                </a:lnTo>
                <a:lnTo>
                  <a:pt x="224393" y="1736238"/>
                </a:lnTo>
                <a:lnTo>
                  <a:pt x="272076" y="1660506"/>
                </a:lnTo>
                <a:lnTo>
                  <a:pt x="302930" y="1604408"/>
                </a:lnTo>
                <a:lnTo>
                  <a:pt x="345004" y="1517455"/>
                </a:lnTo>
                <a:lnTo>
                  <a:pt x="373053" y="1452943"/>
                </a:lnTo>
                <a:lnTo>
                  <a:pt x="398297" y="1360381"/>
                </a:lnTo>
                <a:lnTo>
                  <a:pt x="417931" y="1231355"/>
                </a:lnTo>
                <a:lnTo>
                  <a:pt x="437566" y="1071475"/>
                </a:lnTo>
                <a:lnTo>
                  <a:pt x="443175" y="967693"/>
                </a:lnTo>
                <a:lnTo>
                  <a:pt x="460005" y="833058"/>
                </a:lnTo>
                <a:lnTo>
                  <a:pt x="460005" y="563787"/>
                </a:lnTo>
                <a:lnTo>
                  <a:pt x="457200" y="305735"/>
                </a:lnTo>
                <a:lnTo>
                  <a:pt x="457200" y="260857"/>
                </a:lnTo>
                <a:lnTo>
                  <a:pt x="454395" y="224393"/>
                </a:lnTo>
                <a:lnTo>
                  <a:pt x="445980" y="193539"/>
                </a:lnTo>
                <a:lnTo>
                  <a:pt x="426346" y="151465"/>
                </a:lnTo>
                <a:lnTo>
                  <a:pt x="406712" y="123416"/>
                </a:lnTo>
                <a:lnTo>
                  <a:pt x="373053" y="89757"/>
                </a:lnTo>
                <a:lnTo>
                  <a:pt x="345004" y="67318"/>
                </a:lnTo>
                <a:lnTo>
                  <a:pt x="297320" y="30854"/>
                </a:lnTo>
                <a:lnTo>
                  <a:pt x="266466" y="0"/>
                </a:lnTo>
                <a:lnTo>
                  <a:pt x="443175" y="25244"/>
                </a:lnTo>
                <a:lnTo>
                  <a:pt x="527323" y="72928"/>
                </a:lnTo>
                <a:lnTo>
                  <a:pt x="631104" y="137441"/>
                </a:lnTo>
                <a:lnTo>
                  <a:pt x="673178" y="171100"/>
                </a:lnTo>
                <a:lnTo>
                  <a:pt x="678788" y="182319"/>
                </a:lnTo>
                <a:lnTo>
                  <a:pt x="673178" y="213173"/>
                </a:lnTo>
                <a:lnTo>
                  <a:pt x="664763" y="280491"/>
                </a:lnTo>
                <a:lnTo>
                  <a:pt x="659153" y="378663"/>
                </a:lnTo>
                <a:lnTo>
                  <a:pt x="659153" y="563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3" name="Google Shape;4123;p375"/>
          <p:cNvSpPr/>
          <p:nvPr/>
        </p:nvSpPr>
        <p:spPr>
          <a:xfrm>
            <a:off x="3770313" y="2152650"/>
            <a:ext cx="939800" cy="1839913"/>
          </a:xfrm>
          <a:custGeom>
            <a:avLst/>
            <a:gdLst/>
            <a:ahLst/>
            <a:cxnLst/>
            <a:rect l="l" t="t" r="r" b="b"/>
            <a:pathLst>
              <a:path w="940594" h="1840706" extrusionOk="0">
                <a:moveTo>
                  <a:pt x="126206" y="576263"/>
                </a:moveTo>
                <a:lnTo>
                  <a:pt x="126206" y="328613"/>
                </a:lnTo>
                <a:lnTo>
                  <a:pt x="126206" y="254794"/>
                </a:lnTo>
                <a:cubicBezTo>
                  <a:pt x="125412" y="232569"/>
                  <a:pt x="124619" y="210344"/>
                  <a:pt x="123825" y="188119"/>
                </a:cubicBezTo>
                <a:lnTo>
                  <a:pt x="114300" y="140494"/>
                </a:lnTo>
                <a:lnTo>
                  <a:pt x="100012" y="104775"/>
                </a:lnTo>
                <a:lnTo>
                  <a:pt x="80962" y="78581"/>
                </a:lnTo>
                <a:lnTo>
                  <a:pt x="52387" y="52388"/>
                </a:lnTo>
                <a:lnTo>
                  <a:pt x="0" y="0"/>
                </a:lnTo>
                <a:lnTo>
                  <a:pt x="166687" y="19050"/>
                </a:lnTo>
                <a:lnTo>
                  <a:pt x="252412" y="85725"/>
                </a:lnTo>
                <a:lnTo>
                  <a:pt x="319087" y="145256"/>
                </a:lnTo>
                <a:lnTo>
                  <a:pt x="385762" y="211931"/>
                </a:lnTo>
                <a:lnTo>
                  <a:pt x="414337" y="247650"/>
                </a:lnTo>
                <a:lnTo>
                  <a:pt x="419100" y="261938"/>
                </a:lnTo>
                <a:lnTo>
                  <a:pt x="414337" y="273844"/>
                </a:lnTo>
                <a:lnTo>
                  <a:pt x="395287" y="307181"/>
                </a:lnTo>
                <a:lnTo>
                  <a:pt x="333375" y="378619"/>
                </a:lnTo>
                <a:lnTo>
                  <a:pt x="323850" y="411956"/>
                </a:lnTo>
                <a:lnTo>
                  <a:pt x="307181" y="781050"/>
                </a:lnTo>
                <a:lnTo>
                  <a:pt x="300037" y="1109663"/>
                </a:lnTo>
                <a:lnTo>
                  <a:pt x="285750" y="1540669"/>
                </a:lnTo>
                <a:lnTo>
                  <a:pt x="292894" y="1569244"/>
                </a:lnTo>
                <a:lnTo>
                  <a:pt x="304800" y="1612106"/>
                </a:lnTo>
                <a:lnTo>
                  <a:pt x="311944" y="1624013"/>
                </a:lnTo>
                <a:lnTo>
                  <a:pt x="347662" y="1633538"/>
                </a:lnTo>
                <a:lnTo>
                  <a:pt x="414337" y="1638300"/>
                </a:lnTo>
                <a:lnTo>
                  <a:pt x="488156" y="1635919"/>
                </a:lnTo>
                <a:lnTo>
                  <a:pt x="533400" y="1628775"/>
                </a:lnTo>
                <a:lnTo>
                  <a:pt x="569119" y="1616869"/>
                </a:lnTo>
                <a:lnTo>
                  <a:pt x="628650" y="1607344"/>
                </a:lnTo>
                <a:lnTo>
                  <a:pt x="671512" y="1604963"/>
                </a:lnTo>
                <a:lnTo>
                  <a:pt x="719137" y="1604963"/>
                </a:lnTo>
                <a:lnTo>
                  <a:pt x="776287" y="1612106"/>
                </a:lnTo>
                <a:lnTo>
                  <a:pt x="907256" y="1681163"/>
                </a:lnTo>
                <a:lnTo>
                  <a:pt x="940594" y="1745456"/>
                </a:lnTo>
                <a:lnTo>
                  <a:pt x="847725" y="1804988"/>
                </a:lnTo>
                <a:lnTo>
                  <a:pt x="731044" y="1821656"/>
                </a:lnTo>
                <a:lnTo>
                  <a:pt x="616744" y="1835944"/>
                </a:lnTo>
                <a:lnTo>
                  <a:pt x="495300" y="1840706"/>
                </a:lnTo>
                <a:lnTo>
                  <a:pt x="402431" y="1838325"/>
                </a:lnTo>
                <a:lnTo>
                  <a:pt x="302419" y="1833563"/>
                </a:lnTo>
                <a:lnTo>
                  <a:pt x="233362" y="1821656"/>
                </a:lnTo>
                <a:lnTo>
                  <a:pt x="185737" y="1804988"/>
                </a:lnTo>
                <a:lnTo>
                  <a:pt x="164306" y="1788319"/>
                </a:lnTo>
                <a:lnTo>
                  <a:pt x="147637" y="1766888"/>
                </a:lnTo>
                <a:lnTo>
                  <a:pt x="126206" y="1735931"/>
                </a:lnTo>
                <a:lnTo>
                  <a:pt x="109537" y="1688306"/>
                </a:lnTo>
                <a:lnTo>
                  <a:pt x="107156" y="1647825"/>
                </a:lnTo>
                <a:lnTo>
                  <a:pt x="111919" y="1521619"/>
                </a:lnTo>
                <a:lnTo>
                  <a:pt x="116681" y="1312069"/>
                </a:lnTo>
                <a:lnTo>
                  <a:pt x="121444" y="1090613"/>
                </a:lnTo>
                <a:lnTo>
                  <a:pt x="128587" y="935831"/>
                </a:lnTo>
                <a:cubicBezTo>
                  <a:pt x="127793" y="862806"/>
                  <a:pt x="127000" y="789781"/>
                  <a:pt x="126206" y="716756"/>
                </a:cubicBezTo>
                <a:lnTo>
                  <a:pt x="126206" y="5762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4" name="Google Shape;4124;p375"/>
          <p:cNvSpPr/>
          <p:nvPr/>
        </p:nvSpPr>
        <p:spPr>
          <a:xfrm>
            <a:off x="2881313" y="4522788"/>
            <a:ext cx="1862137" cy="296862"/>
          </a:xfrm>
          <a:custGeom>
            <a:avLst/>
            <a:gdLst/>
            <a:ahLst/>
            <a:cxnLst/>
            <a:rect l="l" t="t" r="r" b="b"/>
            <a:pathLst>
              <a:path w="1862137" h="297656" extrusionOk="0">
                <a:moveTo>
                  <a:pt x="838200" y="85725"/>
                </a:moveTo>
                <a:lnTo>
                  <a:pt x="554831" y="121444"/>
                </a:lnTo>
                <a:lnTo>
                  <a:pt x="297656" y="147637"/>
                </a:lnTo>
                <a:lnTo>
                  <a:pt x="161925" y="161925"/>
                </a:lnTo>
                <a:lnTo>
                  <a:pt x="0" y="185737"/>
                </a:lnTo>
                <a:lnTo>
                  <a:pt x="109537" y="297656"/>
                </a:lnTo>
                <a:lnTo>
                  <a:pt x="290512" y="288131"/>
                </a:lnTo>
                <a:lnTo>
                  <a:pt x="478631" y="269081"/>
                </a:lnTo>
                <a:lnTo>
                  <a:pt x="681037" y="247650"/>
                </a:lnTo>
                <a:lnTo>
                  <a:pt x="859631" y="223837"/>
                </a:lnTo>
                <a:lnTo>
                  <a:pt x="1102518" y="190500"/>
                </a:lnTo>
                <a:lnTo>
                  <a:pt x="1343025" y="154781"/>
                </a:lnTo>
                <a:lnTo>
                  <a:pt x="1493043" y="135731"/>
                </a:lnTo>
                <a:lnTo>
                  <a:pt x="1533525" y="140494"/>
                </a:lnTo>
                <a:lnTo>
                  <a:pt x="1564481" y="145256"/>
                </a:lnTo>
                <a:lnTo>
                  <a:pt x="1621631" y="164306"/>
                </a:lnTo>
                <a:lnTo>
                  <a:pt x="1693068" y="192881"/>
                </a:lnTo>
                <a:lnTo>
                  <a:pt x="1862137" y="150019"/>
                </a:lnTo>
                <a:lnTo>
                  <a:pt x="1704975" y="30956"/>
                </a:lnTo>
                <a:lnTo>
                  <a:pt x="1628775" y="14287"/>
                </a:lnTo>
                <a:lnTo>
                  <a:pt x="1521618" y="2381"/>
                </a:lnTo>
                <a:lnTo>
                  <a:pt x="1454943" y="0"/>
                </a:lnTo>
                <a:lnTo>
                  <a:pt x="1345406" y="11906"/>
                </a:lnTo>
                <a:lnTo>
                  <a:pt x="1131093" y="42862"/>
                </a:lnTo>
                <a:lnTo>
                  <a:pt x="895350" y="76200"/>
                </a:lnTo>
                <a:lnTo>
                  <a:pt x="838200" y="85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5" name="Google Shape;4125;p375"/>
          <p:cNvSpPr/>
          <p:nvPr/>
        </p:nvSpPr>
        <p:spPr>
          <a:xfrm>
            <a:off x="2865438" y="5275263"/>
            <a:ext cx="1887537" cy="419100"/>
          </a:xfrm>
          <a:custGeom>
            <a:avLst/>
            <a:gdLst/>
            <a:ahLst/>
            <a:cxnLst/>
            <a:rect l="l" t="t" r="r" b="b"/>
            <a:pathLst>
              <a:path w="1888331" h="419100" extrusionOk="0">
                <a:moveTo>
                  <a:pt x="804862" y="116681"/>
                </a:moveTo>
                <a:lnTo>
                  <a:pt x="597694" y="147637"/>
                </a:lnTo>
                <a:lnTo>
                  <a:pt x="411956" y="171450"/>
                </a:lnTo>
                <a:lnTo>
                  <a:pt x="197644" y="190500"/>
                </a:lnTo>
                <a:lnTo>
                  <a:pt x="0" y="219075"/>
                </a:lnTo>
                <a:lnTo>
                  <a:pt x="100012" y="323850"/>
                </a:lnTo>
                <a:lnTo>
                  <a:pt x="316706" y="314325"/>
                </a:lnTo>
                <a:lnTo>
                  <a:pt x="600075" y="285750"/>
                </a:lnTo>
                <a:lnTo>
                  <a:pt x="876300" y="254794"/>
                </a:lnTo>
                <a:lnTo>
                  <a:pt x="1200150" y="216694"/>
                </a:lnTo>
                <a:lnTo>
                  <a:pt x="1312069" y="204787"/>
                </a:lnTo>
                <a:lnTo>
                  <a:pt x="1390650" y="204787"/>
                </a:lnTo>
                <a:lnTo>
                  <a:pt x="1462087" y="207169"/>
                </a:lnTo>
                <a:lnTo>
                  <a:pt x="1540669" y="221456"/>
                </a:lnTo>
                <a:lnTo>
                  <a:pt x="1569244" y="230981"/>
                </a:lnTo>
                <a:lnTo>
                  <a:pt x="1578769" y="250031"/>
                </a:lnTo>
                <a:lnTo>
                  <a:pt x="1595437" y="280987"/>
                </a:lnTo>
                <a:lnTo>
                  <a:pt x="1626394" y="319087"/>
                </a:lnTo>
                <a:lnTo>
                  <a:pt x="1654969" y="352425"/>
                </a:lnTo>
                <a:lnTo>
                  <a:pt x="1681162" y="376237"/>
                </a:lnTo>
                <a:lnTo>
                  <a:pt x="1702594" y="395287"/>
                </a:lnTo>
                <a:lnTo>
                  <a:pt x="1721644" y="409575"/>
                </a:lnTo>
                <a:lnTo>
                  <a:pt x="1743075" y="419100"/>
                </a:lnTo>
                <a:lnTo>
                  <a:pt x="1795462" y="409575"/>
                </a:lnTo>
                <a:lnTo>
                  <a:pt x="1888331" y="259556"/>
                </a:lnTo>
                <a:lnTo>
                  <a:pt x="1771650" y="66675"/>
                </a:lnTo>
                <a:lnTo>
                  <a:pt x="1645444" y="19050"/>
                </a:lnTo>
                <a:lnTo>
                  <a:pt x="1576387" y="7144"/>
                </a:lnTo>
                <a:lnTo>
                  <a:pt x="1504950" y="0"/>
                </a:lnTo>
                <a:lnTo>
                  <a:pt x="1435894" y="7144"/>
                </a:lnTo>
                <a:lnTo>
                  <a:pt x="1271587" y="38100"/>
                </a:lnTo>
                <a:lnTo>
                  <a:pt x="1042987" y="76200"/>
                </a:lnTo>
                <a:lnTo>
                  <a:pt x="804862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6" name="Google Shape;4126;p375"/>
          <p:cNvSpPr/>
          <p:nvPr/>
        </p:nvSpPr>
        <p:spPr>
          <a:xfrm>
            <a:off x="5243513" y="3252788"/>
            <a:ext cx="1470025" cy="355600"/>
          </a:xfrm>
          <a:custGeom>
            <a:avLst/>
            <a:gdLst/>
            <a:ahLst/>
            <a:cxnLst/>
            <a:rect l="l" t="t" r="r" b="b"/>
            <a:pathLst>
              <a:path w="1469231" h="354806" extrusionOk="0">
                <a:moveTo>
                  <a:pt x="752475" y="97631"/>
                </a:moveTo>
                <a:lnTo>
                  <a:pt x="390525" y="166687"/>
                </a:lnTo>
                <a:lnTo>
                  <a:pt x="328612" y="178593"/>
                </a:lnTo>
                <a:lnTo>
                  <a:pt x="273843" y="180975"/>
                </a:lnTo>
                <a:lnTo>
                  <a:pt x="200025" y="180975"/>
                </a:lnTo>
                <a:lnTo>
                  <a:pt x="57150" y="178593"/>
                </a:lnTo>
                <a:lnTo>
                  <a:pt x="0" y="207168"/>
                </a:lnTo>
                <a:lnTo>
                  <a:pt x="90487" y="342900"/>
                </a:lnTo>
                <a:lnTo>
                  <a:pt x="152400" y="354806"/>
                </a:lnTo>
                <a:lnTo>
                  <a:pt x="288131" y="335756"/>
                </a:lnTo>
                <a:lnTo>
                  <a:pt x="488156" y="311943"/>
                </a:lnTo>
                <a:lnTo>
                  <a:pt x="709612" y="276225"/>
                </a:lnTo>
                <a:lnTo>
                  <a:pt x="909637" y="242887"/>
                </a:lnTo>
                <a:lnTo>
                  <a:pt x="1112043" y="207168"/>
                </a:lnTo>
                <a:lnTo>
                  <a:pt x="1166812" y="197643"/>
                </a:lnTo>
                <a:lnTo>
                  <a:pt x="1212056" y="192881"/>
                </a:lnTo>
                <a:lnTo>
                  <a:pt x="1250156" y="192881"/>
                </a:lnTo>
                <a:lnTo>
                  <a:pt x="1283493" y="195262"/>
                </a:lnTo>
                <a:lnTo>
                  <a:pt x="1309687" y="202406"/>
                </a:lnTo>
                <a:lnTo>
                  <a:pt x="1331118" y="211931"/>
                </a:lnTo>
                <a:lnTo>
                  <a:pt x="1354931" y="226218"/>
                </a:lnTo>
                <a:lnTo>
                  <a:pt x="1385887" y="250031"/>
                </a:lnTo>
                <a:lnTo>
                  <a:pt x="1400175" y="257175"/>
                </a:lnTo>
                <a:lnTo>
                  <a:pt x="1469231" y="147637"/>
                </a:lnTo>
                <a:lnTo>
                  <a:pt x="1366837" y="16668"/>
                </a:lnTo>
                <a:lnTo>
                  <a:pt x="1314450" y="0"/>
                </a:lnTo>
                <a:lnTo>
                  <a:pt x="1173956" y="23812"/>
                </a:lnTo>
                <a:lnTo>
                  <a:pt x="752475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7" name="Google Shape;4127;p375"/>
          <p:cNvSpPr/>
          <p:nvPr/>
        </p:nvSpPr>
        <p:spPr>
          <a:xfrm>
            <a:off x="5165725" y="3317875"/>
            <a:ext cx="2260600" cy="2320925"/>
          </a:xfrm>
          <a:custGeom>
            <a:avLst/>
            <a:gdLst/>
            <a:ahLst/>
            <a:cxnLst/>
            <a:rect l="l" t="t" r="r" b="b"/>
            <a:pathLst>
              <a:path w="2260600" h="2320925" extrusionOk="0">
                <a:moveTo>
                  <a:pt x="346075" y="628650"/>
                </a:moveTo>
                <a:lnTo>
                  <a:pt x="355600" y="422275"/>
                </a:lnTo>
                <a:lnTo>
                  <a:pt x="365125" y="250825"/>
                </a:lnTo>
                <a:lnTo>
                  <a:pt x="365125" y="152400"/>
                </a:lnTo>
                <a:lnTo>
                  <a:pt x="339725" y="117475"/>
                </a:lnTo>
                <a:lnTo>
                  <a:pt x="282575" y="79375"/>
                </a:lnTo>
                <a:lnTo>
                  <a:pt x="196850" y="41275"/>
                </a:lnTo>
                <a:lnTo>
                  <a:pt x="120650" y="12700"/>
                </a:lnTo>
                <a:lnTo>
                  <a:pt x="63500" y="0"/>
                </a:lnTo>
                <a:lnTo>
                  <a:pt x="31750" y="0"/>
                </a:lnTo>
                <a:lnTo>
                  <a:pt x="6350" y="12700"/>
                </a:lnTo>
                <a:lnTo>
                  <a:pt x="0" y="34925"/>
                </a:lnTo>
                <a:lnTo>
                  <a:pt x="6350" y="63500"/>
                </a:lnTo>
                <a:lnTo>
                  <a:pt x="31750" y="88900"/>
                </a:lnTo>
                <a:lnTo>
                  <a:pt x="66675" y="133350"/>
                </a:lnTo>
                <a:lnTo>
                  <a:pt x="92075" y="177800"/>
                </a:lnTo>
                <a:lnTo>
                  <a:pt x="104775" y="222250"/>
                </a:lnTo>
                <a:lnTo>
                  <a:pt x="114300" y="282575"/>
                </a:lnTo>
                <a:cubicBezTo>
                  <a:pt x="115358" y="386292"/>
                  <a:pt x="116417" y="490008"/>
                  <a:pt x="117475" y="593725"/>
                </a:cubicBezTo>
                <a:cubicBezTo>
                  <a:pt x="116417" y="768350"/>
                  <a:pt x="115358" y="942975"/>
                  <a:pt x="114300" y="1117600"/>
                </a:cubicBezTo>
                <a:lnTo>
                  <a:pt x="114300" y="1476375"/>
                </a:lnTo>
                <a:lnTo>
                  <a:pt x="114300" y="1676400"/>
                </a:lnTo>
                <a:lnTo>
                  <a:pt x="117475" y="1765300"/>
                </a:lnTo>
                <a:lnTo>
                  <a:pt x="123825" y="1831975"/>
                </a:lnTo>
                <a:lnTo>
                  <a:pt x="133350" y="1895475"/>
                </a:lnTo>
                <a:lnTo>
                  <a:pt x="146050" y="1952625"/>
                </a:lnTo>
                <a:lnTo>
                  <a:pt x="161925" y="2000250"/>
                </a:lnTo>
                <a:lnTo>
                  <a:pt x="187325" y="2060575"/>
                </a:lnTo>
                <a:lnTo>
                  <a:pt x="219075" y="2111375"/>
                </a:lnTo>
                <a:lnTo>
                  <a:pt x="250825" y="2146300"/>
                </a:lnTo>
                <a:lnTo>
                  <a:pt x="282575" y="2174875"/>
                </a:lnTo>
                <a:lnTo>
                  <a:pt x="311150" y="2197100"/>
                </a:lnTo>
                <a:lnTo>
                  <a:pt x="355600" y="2219325"/>
                </a:lnTo>
                <a:lnTo>
                  <a:pt x="431800" y="2247900"/>
                </a:lnTo>
                <a:lnTo>
                  <a:pt x="555625" y="2282825"/>
                </a:lnTo>
                <a:lnTo>
                  <a:pt x="717550" y="2308225"/>
                </a:lnTo>
                <a:lnTo>
                  <a:pt x="892175" y="2320925"/>
                </a:lnTo>
                <a:lnTo>
                  <a:pt x="1089025" y="2320925"/>
                </a:lnTo>
                <a:lnTo>
                  <a:pt x="1317625" y="2317750"/>
                </a:lnTo>
                <a:lnTo>
                  <a:pt x="1520825" y="2311400"/>
                </a:lnTo>
                <a:lnTo>
                  <a:pt x="1673225" y="2301875"/>
                </a:lnTo>
                <a:lnTo>
                  <a:pt x="1806575" y="2292350"/>
                </a:lnTo>
                <a:lnTo>
                  <a:pt x="1984375" y="2263775"/>
                </a:lnTo>
                <a:lnTo>
                  <a:pt x="2105025" y="2238375"/>
                </a:lnTo>
                <a:lnTo>
                  <a:pt x="2200275" y="2216150"/>
                </a:lnTo>
                <a:lnTo>
                  <a:pt x="2225675" y="2203450"/>
                </a:lnTo>
                <a:lnTo>
                  <a:pt x="2247900" y="2168525"/>
                </a:lnTo>
                <a:lnTo>
                  <a:pt x="2257425" y="2139950"/>
                </a:lnTo>
                <a:lnTo>
                  <a:pt x="2260600" y="2108200"/>
                </a:lnTo>
                <a:lnTo>
                  <a:pt x="2254250" y="2079625"/>
                </a:lnTo>
                <a:lnTo>
                  <a:pt x="2232025" y="2051050"/>
                </a:lnTo>
                <a:lnTo>
                  <a:pt x="2216150" y="2032000"/>
                </a:lnTo>
                <a:lnTo>
                  <a:pt x="2174875" y="1981200"/>
                </a:lnTo>
                <a:lnTo>
                  <a:pt x="1784350" y="2003425"/>
                </a:lnTo>
                <a:lnTo>
                  <a:pt x="1762125" y="2019300"/>
                </a:lnTo>
                <a:lnTo>
                  <a:pt x="1724025" y="2035175"/>
                </a:lnTo>
                <a:lnTo>
                  <a:pt x="1679575" y="2047875"/>
                </a:lnTo>
                <a:lnTo>
                  <a:pt x="1581150" y="2063750"/>
                </a:lnTo>
                <a:lnTo>
                  <a:pt x="1358900" y="2073275"/>
                </a:lnTo>
                <a:lnTo>
                  <a:pt x="1089025" y="2076450"/>
                </a:lnTo>
                <a:lnTo>
                  <a:pt x="889000" y="2076450"/>
                </a:lnTo>
                <a:lnTo>
                  <a:pt x="803275" y="2073275"/>
                </a:lnTo>
                <a:lnTo>
                  <a:pt x="663575" y="2060575"/>
                </a:lnTo>
                <a:lnTo>
                  <a:pt x="546100" y="2038350"/>
                </a:lnTo>
                <a:lnTo>
                  <a:pt x="466725" y="2009775"/>
                </a:lnTo>
                <a:lnTo>
                  <a:pt x="422275" y="1984375"/>
                </a:lnTo>
                <a:lnTo>
                  <a:pt x="387350" y="1949450"/>
                </a:lnTo>
                <a:lnTo>
                  <a:pt x="361950" y="1911350"/>
                </a:lnTo>
                <a:lnTo>
                  <a:pt x="339725" y="1854200"/>
                </a:lnTo>
                <a:lnTo>
                  <a:pt x="320675" y="1774825"/>
                </a:lnTo>
                <a:lnTo>
                  <a:pt x="314325" y="1679575"/>
                </a:lnTo>
                <a:lnTo>
                  <a:pt x="323850" y="1470025"/>
                </a:lnTo>
                <a:lnTo>
                  <a:pt x="333375" y="1136650"/>
                </a:lnTo>
                <a:lnTo>
                  <a:pt x="346075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8" name="Google Shape;4128;p375"/>
          <p:cNvSpPr/>
          <p:nvPr/>
        </p:nvSpPr>
        <p:spPr>
          <a:xfrm>
            <a:off x="6891338" y="4646613"/>
            <a:ext cx="482600" cy="711200"/>
          </a:xfrm>
          <a:custGeom>
            <a:avLst/>
            <a:gdLst/>
            <a:ahLst/>
            <a:cxnLst/>
            <a:rect l="l" t="t" r="r" b="b"/>
            <a:pathLst>
              <a:path w="483393" h="711994" extrusionOk="0">
                <a:moveTo>
                  <a:pt x="219075" y="223837"/>
                </a:moveTo>
                <a:lnTo>
                  <a:pt x="197643" y="395287"/>
                </a:lnTo>
                <a:lnTo>
                  <a:pt x="183356" y="473869"/>
                </a:lnTo>
                <a:lnTo>
                  <a:pt x="166687" y="538162"/>
                </a:lnTo>
                <a:lnTo>
                  <a:pt x="152400" y="576262"/>
                </a:lnTo>
                <a:lnTo>
                  <a:pt x="133350" y="607219"/>
                </a:lnTo>
                <a:lnTo>
                  <a:pt x="104775" y="640556"/>
                </a:lnTo>
                <a:lnTo>
                  <a:pt x="78581" y="666750"/>
                </a:lnTo>
                <a:lnTo>
                  <a:pt x="38100" y="688181"/>
                </a:lnTo>
                <a:lnTo>
                  <a:pt x="0" y="711994"/>
                </a:lnTo>
                <a:lnTo>
                  <a:pt x="483393" y="695325"/>
                </a:lnTo>
                <a:lnTo>
                  <a:pt x="438150" y="638175"/>
                </a:lnTo>
                <a:lnTo>
                  <a:pt x="407193" y="597694"/>
                </a:lnTo>
                <a:lnTo>
                  <a:pt x="373856" y="540544"/>
                </a:lnTo>
                <a:lnTo>
                  <a:pt x="352425" y="485775"/>
                </a:lnTo>
                <a:lnTo>
                  <a:pt x="323850" y="271462"/>
                </a:lnTo>
                <a:lnTo>
                  <a:pt x="292893" y="50006"/>
                </a:lnTo>
                <a:lnTo>
                  <a:pt x="283368" y="9525"/>
                </a:lnTo>
                <a:lnTo>
                  <a:pt x="269081" y="0"/>
                </a:lnTo>
                <a:lnTo>
                  <a:pt x="245268" y="2381"/>
                </a:lnTo>
                <a:lnTo>
                  <a:pt x="235743" y="21431"/>
                </a:lnTo>
                <a:lnTo>
                  <a:pt x="233362" y="69056"/>
                </a:lnTo>
                <a:lnTo>
                  <a:pt x="219075" y="223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72ECD56-6BC6-D945-B8C2-7254C87D73D3}"/>
              </a:ext>
            </a:extLst>
          </p:cNvPr>
          <p:cNvGrpSpPr/>
          <p:nvPr/>
        </p:nvGrpSpPr>
        <p:grpSpPr>
          <a:xfrm>
            <a:off x="2626475" y="1842251"/>
            <a:ext cx="4795837" cy="3997325"/>
            <a:chOff x="2782888" y="1998663"/>
            <a:chExt cx="4795837" cy="3997325"/>
          </a:xfrm>
        </p:grpSpPr>
        <p:sp>
          <p:nvSpPr>
            <p:cNvPr id="14" name="Google Shape;4118;p375">
              <a:extLst>
                <a:ext uri="{FF2B5EF4-FFF2-40B4-BE49-F238E27FC236}">
                  <a16:creationId xmlns:a16="http://schemas.microsoft.com/office/drawing/2014/main" id="{A32EB40C-CAAC-BC49-9150-50F64B95A364}"/>
                </a:ext>
              </a:extLst>
            </p:cNvPr>
            <p:cNvSpPr/>
            <p:nvPr/>
          </p:nvSpPr>
          <p:spPr>
            <a:xfrm>
              <a:off x="2782888" y="1998663"/>
              <a:ext cx="2298700" cy="487362"/>
            </a:xfrm>
            <a:custGeom>
              <a:avLst/>
              <a:gdLst/>
              <a:ahLst/>
              <a:cxnLst/>
              <a:rect l="l" t="t" r="r" b="b"/>
              <a:pathLst>
                <a:path w="2297907" h="488156" extrusionOk="0">
                  <a:moveTo>
                    <a:pt x="1235869" y="157162"/>
                  </a:moveTo>
                  <a:lnTo>
                    <a:pt x="1485900" y="119062"/>
                  </a:lnTo>
                  <a:lnTo>
                    <a:pt x="1631157" y="97631"/>
                  </a:lnTo>
                  <a:lnTo>
                    <a:pt x="1678782" y="90487"/>
                  </a:lnTo>
                  <a:lnTo>
                    <a:pt x="1721644" y="78581"/>
                  </a:lnTo>
                  <a:lnTo>
                    <a:pt x="1783557" y="57150"/>
                  </a:lnTo>
                  <a:lnTo>
                    <a:pt x="1850232" y="30956"/>
                  </a:lnTo>
                  <a:lnTo>
                    <a:pt x="1905000" y="4762"/>
                  </a:lnTo>
                  <a:lnTo>
                    <a:pt x="1912144" y="2381"/>
                  </a:lnTo>
                  <a:lnTo>
                    <a:pt x="1940719" y="0"/>
                  </a:lnTo>
                  <a:lnTo>
                    <a:pt x="2000250" y="9525"/>
                  </a:lnTo>
                  <a:lnTo>
                    <a:pt x="2055019" y="26194"/>
                  </a:lnTo>
                  <a:lnTo>
                    <a:pt x="2124075" y="54769"/>
                  </a:lnTo>
                  <a:lnTo>
                    <a:pt x="2190750" y="92869"/>
                  </a:lnTo>
                  <a:lnTo>
                    <a:pt x="2240757" y="123825"/>
                  </a:lnTo>
                  <a:lnTo>
                    <a:pt x="2276475" y="147637"/>
                  </a:lnTo>
                  <a:lnTo>
                    <a:pt x="2288382" y="157162"/>
                  </a:lnTo>
                  <a:lnTo>
                    <a:pt x="2297907" y="178594"/>
                  </a:lnTo>
                  <a:lnTo>
                    <a:pt x="2297907" y="204787"/>
                  </a:lnTo>
                  <a:lnTo>
                    <a:pt x="2283619" y="230981"/>
                  </a:lnTo>
                  <a:lnTo>
                    <a:pt x="2252663" y="259556"/>
                  </a:lnTo>
                  <a:lnTo>
                    <a:pt x="2214563" y="273844"/>
                  </a:lnTo>
                  <a:lnTo>
                    <a:pt x="2162175" y="283369"/>
                  </a:lnTo>
                  <a:lnTo>
                    <a:pt x="2083594" y="290512"/>
                  </a:lnTo>
                  <a:lnTo>
                    <a:pt x="1969294" y="288131"/>
                  </a:lnTo>
                  <a:lnTo>
                    <a:pt x="1733550" y="295275"/>
                  </a:lnTo>
                  <a:lnTo>
                    <a:pt x="1471613" y="316706"/>
                  </a:lnTo>
                  <a:lnTo>
                    <a:pt x="1104900" y="357187"/>
                  </a:lnTo>
                  <a:lnTo>
                    <a:pt x="845344" y="392906"/>
                  </a:lnTo>
                  <a:lnTo>
                    <a:pt x="652463" y="421481"/>
                  </a:lnTo>
                  <a:lnTo>
                    <a:pt x="550069" y="433387"/>
                  </a:lnTo>
                  <a:lnTo>
                    <a:pt x="440532" y="447675"/>
                  </a:lnTo>
                  <a:lnTo>
                    <a:pt x="350044" y="464344"/>
                  </a:lnTo>
                  <a:lnTo>
                    <a:pt x="245269" y="488156"/>
                  </a:lnTo>
                  <a:lnTo>
                    <a:pt x="233363" y="488156"/>
                  </a:lnTo>
                  <a:lnTo>
                    <a:pt x="202407" y="469106"/>
                  </a:lnTo>
                  <a:lnTo>
                    <a:pt x="142875" y="416719"/>
                  </a:lnTo>
                  <a:lnTo>
                    <a:pt x="97632" y="364331"/>
                  </a:lnTo>
                  <a:lnTo>
                    <a:pt x="47625" y="295275"/>
                  </a:lnTo>
                  <a:lnTo>
                    <a:pt x="9525" y="230981"/>
                  </a:lnTo>
                  <a:lnTo>
                    <a:pt x="0" y="204787"/>
                  </a:lnTo>
                  <a:lnTo>
                    <a:pt x="2382" y="192881"/>
                  </a:lnTo>
                  <a:lnTo>
                    <a:pt x="14288" y="188119"/>
                  </a:lnTo>
                  <a:lnTo>
                    <a:pt x="30957" y="188119"/>
                  </a:lnTo>
                  <a:lnTo>
                    <a:pt x="57150" y="200025"/>
                  </a:lnTo>
                  <a:lnTo>
                    <a:pt x="85725" y="223837"/>
                  </a:lnTo>
                  <a:lnTo>
                    <a:pt x="114300" y="240506"/>
                  </a:lnTo>
                  <a:lnTo>
                    <a:pt x="147638" y="252412"/>
                  </a:lnTo>
                  <a:lnTo>
                    <a:pt x="190500" y="266700"/>
                  </a:lnTo>
                  <a:lnTo>
                    <a:pt x="250032" y="278606"/>
                  </a:lnTo>
                  <a:lnTo>
                    <a:pt x="300038" y="280987"/>
                  </a:lnTo>
                  <a:lnTo>
                    <a:pt x="392907" y="280987"/>
                  </a:lnTo>
                  <a:lnTo>
                    <a:pt x="554832" y="259556"/>
                  </a:lnTo>
                  <a:lnTo>
                    <a:pt x="776288" y="223837"/>
                  </a:lnTo>
                  <a:lnTo>
                    <a:pt x="971550" y="195262"/>
                  </a:lnTo>
                  <a:lnTo>
                    <a:pt x="1181100" y="166687"/>
                  </a:lnTo>
                  <a:lnTo>
                    <a:pt x="1235869" y="1571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19;p375">
              <a:extLst>
                <a:ext uri="{FF2B5EF4-FFF2-40B4-BE49-F238E27FC236}">
                  <a16:creationId xmlns:a16="http://schemas.microsoft.com/office/drawing/2014/main" id="{5E79663A-A4C2-C040-80C8-72EDA033A072}"/>
                </a:ext>
              </a:extLst>
            </p:cNvPr>
            <p:cNvSpPr/>
            <p:nvPr/>
          </p:nvSpPr>
          <p:spPr>
            <a:xfrm>
              <a:off x="2852738" y="3270250"/>
              <a:ext cx="417512" cy="2725738"/>
            </a:xfrm>
            <a:custGeom>
              <a:avLst/>
              <a:gdLst/>
              <a:ahLst/>
              <a:cxnLst/>
              <a:rect l="l" t="t" r="r" b="b"/>
              <a:pathLst>
                <a:path w="416599" h="2725548" extrusionOk="0">
                  <a:moveTo>
                    <a:pt x="409538" y="628430"/>
                  </a:moveTo>
                  <a:lnTo>
                    <a:pt x="413069" y="504862"/>
                  </a:lnTo>
                  <a:lnTo>
                    <a:pt x="413069" y="402477"/>
                  </a:lnTo>
                  <a:lnTo>
                    <a:pt x="416599" y="278910"/>
                  </a:lnTo>
                  <a:lnTo>
                    <a:pt x="409538" y="222422"/>
                  </a:lnTo>
                  <a:lnTo>
                    <a:pt x="395416" y="183586"/>
                  </a:lnTo>
                  <a:lnTo>
                    <a:pt x="363642" y="137690"/>
                  </a:lnTo>
                  <a:lnTo>
                    <a:pt x="285971" y="70610"/>
                  </a:lnTo>
                  <a:lnTo>
                    <a:pt x="180056" y="21183"/>
                  </a:lnTo>
                  <a:lnTo>
                    <a:pt x="74141" y="3531"/>
                  </a:lnTo>
                  <a:lnTo>
                    <a:pt x="24713" y="0"/>
                  </a:lnTo>
                  <a:lnTo>
                    <a:pt x="0" y="7061"/>
                  </a:lnTo>
                  <a:lnTo>
                    <a:pt x="0" y="31775"/>
                  </a:lnTo>
                  <a:lnTo>
                    <a:pt x="14122" y="60019"/>
                  </a:lnTo>
                  <a:lnTo>
                    <a:pt x="38835" y="74141"/>
                  </a:lnTo>
                  <a:lnTo>
                    <a:pt x="63549" y="88263"/>
                  </a:lnTo>
                  <a:lnTo>
                    <a:pt x="88263" y="112976"/>
                  </a:lnTo>
                  <a:lnTo>
                    <a:pt x="116507" y="169464"/>
                  </a:lnTo>
                  <a:lnTo>
                    <a:pt x="162403" y="307154"/>
                  </a:lnTo>
                  <a:lnTo>
                    <a:pt x="176525" y="349520"/>
                  </a:lnTo>
                  <a:lnTo>
                    <a:pt x="187117" y="398947"/>
                  </a:lnTo>
                  <a:lnTo>
                    <a:pt x="194178" y="494270"/>
                  </a:lnTo>
                  <a:lnTo>
                    <a:pt x="183586" y="907339"/>
                  </a:lnTo>
                  <a:lnTo>
                    <a:pt x="155342" y="1352182"/>
                  </a:lnTo>
                  <a:lnTo>
                    <a:pt x="144751" y="1609909"/>
                  </a:lnTo>
                  <a:lnTo>
                    <a:pt x="130629" y="1885288"/>
                  </a:lnTo>
                  <a:lnTo>
                    <a:pt x="123568" y="2008856"/>
                  </a:lnTo>
                  <a:lnTo>
                    <a:pt x="98854" y="2192442"/>
                  </a:lnTo>
                  <a:lnTo>
                    <a:pt x="77671" y="2301887"/>
                  </a:lnTo>
                  <a:lnTo>
                    <a:pt x="84732" y="2372498"/>
                  </a:lnTo>
                  <a:lnTo>
                    <a:pt x="98854" y="2428986"/>
                  </a:lnTo>
                  <a:lnTo>
                    <a:pt x="102385" y="2474882"/>
                  </a:lnTo>
                  <a:lnTo>
                    <a:pt x="116507" y="2541962"/>
                  </a:lnTo>
                  <a:lnTo>
                    <a:pt x="151812" y="2616102"/>
                  </a:lnTo>
                  <a:lnTo>
                    <a:pt x="194178" y="2690243"/>
                  </a:lnTo>
                  <a:lnTo>
                    <a:pt x="211830" y="2718487"/>
                  </a:lnTo>
                  <a:lnTo>
                    <a:pt x="233013" y="2725548"/>
                  </a:lnTo>
                  <a:lnTo>
                    <a:pt x="278910" y="2704365"/>
                  </a:lnTo>
                  <a:lnTo>
                    <a:pt x="307154" y="2683182"/>
                  </a:lnTo>
                  <a:lnTo>
                    <a:pt x="328337" y="2651407"/>
                  </a:lnTo>
                  <a:lnTo>
                    <a:pt x="345989" y="2605511"/>
                  </a:lnTo>
                  <a:lnTo>
                    <a:pt x="356581" y="2563145"/>
                  </a:lnTo>
                  <a:lnTo>
                    <a:pt x="370703" y="2457230"/>
                  </a:lnTo>
                  <a:lnTo>
                    <a:pt x="370703" y="2308948"/>
                  </a:lnTo>
                  <a:lnTo>
                    <a:pt x="367172" y="1666397"/>
                  </a:lnTo>
                  <a:lnTo>
                    <a:pt x="384825" y="1253328"/>
                  </a:lnTo>
                  <a:lnTo>
                    <a:pt x="391886" y="1115639"/>
                  </a:lnTo>
                  <a:lnTo>
                    <a:pt x="409538" y="681387"/>
                  </a:lnTo>
                  <a:lnTo>
                    <a:pt x="409538" y="6284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20;p375">
              <a:extLst>
                <a:ext uri="{FF2B5EF4-FFF2-40B4-BE49-F238E27FC236}">
                  <a16:creationId xmlns:a16="http://schemas.microsoft.com/office/drawing/2014/main" id="{09D5DA89-45C7-DD42-94B5-42FC158B7190}"/>
                </a:ext>
              </a:extLst>
            </p:cNvPr>
            <p:cNvSpPr/>
            <p:nvPr/>
          </p:nvSpPr>
          <p:spPr>
            <a:xfrm>
              <a:off x="5172075" y="2195513"/>
              <a:ext cx="2058988" cy="1470025"/>
            </a:xfrm>
            <a:custGeom>
              <a:avLst/>
              <a:gdLst/>
              <a:ahLst/>
              <a:cxnLst/>
              <a:rect l="l" t="t" r="r" b="b"/>
              <a:pathLst>
                <a:path w="2059781" h="1469231" extrusionOk="0">
                  <a:moveTo>
                    <a:pt x="866775" y="159543"/>
                  </a:moveTo>
                  <a:lnTo>
                    <a:pt x="614363" y="197643"/>
                  </a:lnTo>
                  <a:lnTo>
                    <a:pt x="423863" y="228600"/>
                  </a:lnTo>
                  <a:lnTo>
                    <a:pt x="376238" y="240506"/>
                  </a:lnTo>
                  <a:lnTo>
                    <a:pt x="338138" y="245268"/>
                  </a:lnTo>
                  <a:lnTo>
                    <a:pt x="297656" y="245268"/>
                  </a:lnTo>
                  <a:lnTo>
                    <a:pt x="240506" y="238125"/>
                  </a:lnTo>
                  <a:lnTo>
                    <a:pt x="197644" y="223837"/>
                  </a:lnTo>
                  <a:lnTo>
                    <a:pt x="152400" y="188118"/>
                  </a:lnTo>
                  <a:lnTo>
                    <a:pt x="76200" y="123825"/>
                  </a:lnTo>
                  <a:lnTo>
                    <a:pt x="45244" y="104775"/>
                  </a:lnTo>
                  <a:lnTo>
                    <a:pt x="23813" y="97631"/>
                  </a:lnTo>
                  <a:lnTo>
                    <a:pt x="4763" y="100012"/>
                  </a:lnTo>
                  <a:lnTo>
                    <a:pt x="0" y="114300"/>
                  </a:lnTo>
                  <a:lnTo>
                    <a:pt x="4763" y="140493"/>
                  </a:lnTo>
                  <a:lnTo>
                    <a:pt x="38100" y="209550"/>
                  </a:lnTo>
                  <a:lnTo>
                    <a:pt x="69056" y="264318"/>
                  </a:lnTo>
                  <a:lnTo>
                    <a:pt x="107156" y="316706"/>
                  </a:lnTo>
                  <a:lnTo>
                    <a:pt x="147638" y="359568"/>
                  </a:lnTo>
                  <a:lnTo>
                    <a:pt x="190500" y="400050"/>
                  </a:lnTo>
                  <a:lnTo>
                    <a:pt x="228600" y="431006"/>
                  </a:lnTo>
                  <a:lnTo>
                    <a:pt x="257175" y="445293"/>
                  </a:lnTo>
                  <a:lnTo>
                    <a:pt x="273844" y="447675"/>
                  </a:lnTo>
                  <a:lnTo>
                    <a:pt x="350044" y="433387"/>
                  </a:lnTo>
                  <a:lnTo>
                    <a:pt x="507206" y="407193"/>
                  </a:lnTo>
                  <a:lnTo>
                    <a:pt x="907256" y="335756"/>
                  </a:lnTo>
                  <a:lnTo>
                    <a:pt x="1143000" y="297656"/>
                  </a:lnTo>
                  <a:lnTo>
                    <a:pt x="1383506" y="254793"/>
                  </a:lnTo>
                  <a:lnTo>
                    <a:pt x="1526381" y="230981"/>
                  </a:lnTo>
                  <a:lnTo>
                    <a:pt x="1566863" y="230981"/>
                  </a:lnTo>
                  <a:lnTo>
                    <a:pt x="1583531" y="230981"/>
                  </a:lnTo>
                  <a:lnTo>
                    <a:pt x="1607344" y="238125"/>
                  </a:lnTo>
                  <a:lnTo>
                    <a:pt x="1621631" y="247650"/>
                  </a:lnTo>
                  <a:lnTo>
                    <a:pt x="1635919" y="269081"/>
                  </a:lnTo>
                  <a:lnTo>
                    <a:pt x="1647825" y="307181"/>
                  </a:lnTo>
                  <a:lnTo>
                    <a:pt x="1654969" y="354806"/>
                  </a:lnTo>
                  <a:lnTo>
                    <a:pt x="1654969" y="431006"/>
                  </a:lnTo>
                  <a:lnTo>
                    <a:pt x="1650206" y="502443"/>
                  </a:lnTo>
                  <a:lnTo>
                    <a:pt x="1619250" y="697706"/>
                  </a:lnTo>
                  <a:lnTo>
                    <a:pt x="1528763" y="1231106"/>
                  </a:lnTo>
                  <a:lnTo>
                    <a:pt x="1545431" y="1333500"/>
                  </a:lnTo>
                  <a:lnTo>
                    <a:pt x="1602581" y="1450181"/>
                  </a:lnTo>
                  <a:lnTo>
                    <a:pt x="1624013" y="1469231"/>
                  </a:lnTo>
                  <a:lnTo>
                    <a:pt x="1650206" y="1466850"/>
                  </a:lnTo>
                  <a:lnTo>
                    <a:pt x="1671638" y="1454943"/>
                  </a:lnTo>
                  <a:lnTo>
                    <a:pt x="1697831" y="1433512"/>
                  </a:lnTo>
                  <a:lnTo>
                    <a:pt x="1712119" y="1412081"/>
                  </a:lnTo>
                  <a:lnTo>
                    <a:pt x="1716881" y="1381125"/>
                  </a:lnTo>
                  <a:lnTo>
                    <a:pt x="1733550" y="1288256"/>
                  </a:lnTo>
                  <a:lnTo>
                    <a:pt x="1750219" y="1219200"/>
                  </a:lnTo>
                  <a:lnTo>
                    <a:pt x="1785938" y="1073943"/>
                  </a:lnTo>
                  <a:lnTo>
                    <a:pt x="1857375" y="790575"/>
                  </a:lnTo>
                  <a:lnTo>
                    <a:pt x="1905000" y="595312"/>
                  </a:lnTo>
                  <a:lnTo>
                    <a:pt x="1952625" y="397668"/>
                  </a:lnTo>
                  <a:lnTo>
                    <a:pt x="1964531" y="371475"/>
                  </a:lnTo>
                  <a:lnTo>
                    <a:pt x="1990725" y="338137"/>
                  </a:lnTo>
                  <a:lnTo>
                    <a:pt x="2026444" y="297656"/>
                  </a:lnTo>
                  <a:lnTo>
                    <a:pt x="2050256" y="271462"/>
                  </a:lnTo>
                  <a:lnTo>
                    <a:pt x="2059781" y="245268"/>
                  </a:lnTo>
                  <a:lnTo>
                    <a:pt x="2052638" y="221456"/>
                  </a:lnTo>
                  <a:lnTo>
                    <a:pt x="2033588" y="192881"/>
                  </a:lnTo>
                  <a:lnTo>
                    <a:pt x="1976438" y="138112"/>
                  </a:lnTo>
                  <a:lnTo>
                    <a:pt x="1857375" y="47625"/>
                  </a:lnTo>
                  <a:lnTo>
                    <a:pt x="1785938" y="7143"/>
                  </a:lnTo>
                  <a:lnTo>
                    <a:pt x="1759744" y="0"/>
                  </a:lnTo>
                  <a:lnTo>
                    <a:pt x="1726406" y="0"/>
                  </a:lnTo>
                  <a:lnTo>
                    <a:pt x="1685925" y="7143"/>
                  </a:lnTo>
                  <a:lnTo>
                    <a:pt x="1593056" y="40481"/>
                  </a:lnTo>
                  <a:lnTo>
                    <a:pt x="1564481" y="52387"/>
                  </a:lnTo>
                  <a:lnTo>
                    <a:pt x="1457325" y="69056"/>
                  </a:lnTo>
                  <a:lnTo>
                    <a:pt x="942975" y="147637"/>
                  </a:lnTo>
                  <a:lnTo>
                    <a:pt x="866775" y="1595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21;p375">
              <a:extLst>
                <a:ext uri="{FF2B5EF4-FFF2-40B4-BE49-F238E27FC236}">
                  <a16:creationId xmlns:a16="http://schemas.microsoft.com/office/drawing/2014/main" id="{29D7531F-252A-654E-A385-691876C2E2BD}"/>
                </a:ext>
              </a:extLst>
            </p:cNvPr>
            <p:cNvSpPr/>
            <p:nvPr/>
          </p:nvSpPr>
          <p:spPr>
            <a:xfrm>
              <a:off x="2957513" y="2957513"/>
              <a:ext cx="2066925" cy="2886075"/>
            </a:xfrm>
            <a:custGeom>
              <a:avLst/>
              <a:gdLst/>
              <a:ahLst/>
              <a:cxnLst/>
              <a:rect l="l" t="t" r="r" b="b"/>
              <a:pathLst>
                <a:path w="2066544" h="2885847" extrusionOk="0">
                  <a:moveTo>
                    <a:pt x="599847" y="252375"/>
                  </a:moveTo>
                  <a:lnTo>
                    <a:pt x="438912" y="285293"/>
                  </a:lnTo>
                  <a:lnTo>
                    <a:pt x="325527" y="303581"/>
                  </a:lnTo>
                  <a:lnTo>
                    <a:pt x="226771" y="318211"/>
                  </a:lnTo>
                  <a:lnTo>
                    <a:pt x="138989" y="329184"/>
                  </a:lnTo>
                  <a:lnTo>
                    <a:pt x="43891" y="336499"/>
                  </a:lnTo>
                  <a:lnTo>
                    <a:pt x="0" y="376733"/>
                  </a:lnTo>
                  <a:lnTo>
                    <a:pt x="157277" y="482803"/>
                  </a:lnTo>
                  <a:lnTo>
                    <a:pt x="369418" y="446227"/>
                  </a:lnTo>
                  <a:lnTo>
                    <a:pt x="636423" y="398679"/>
                  </a:lnTo>
                  <a:lnTo>
                    <a:pt x="969264" y="332842"/>
                  </a:lnTo>
                  <a:lnTo>
                    <a:pt x="1130199" y="303581"/>
                  </a:lnTo>
                  <a:lnTo>
                    <a:pt x="1382573" y="277978"/>
                  </a:lnTo>
                  <a:lnTo>
                    <a:pt x="1572768" y="256032"/>
                  </a:lnTo>
                  <a:lnTo>
                    <a:pt x="1678839" y="245059"/>
                  </a:lnTo>
                  <a:lnTo>
                    <a:pt x="1700784" y="252375"/>
                  </a:lnTo>
                  <a:lnTo>
                    <a:pt x="1722730" y="270663"/>
                  </a:lnTo>
                  <a:lnTo>
                    <a:pt x="1733703" y="288951"/>
                  </a:lnTo>
                  <a:lnTo>
                    <a:pt x="1737360" y="336499"/>
                  </a:lnTo>
                  <a:cubicBezTo>
                    <a:pt x="1738579" y="554736"/>
                    <a:pt x="1739799" y="772973"/>
                    <a:pt x="1741018" y="991210"/>
                  </a:cubicBezTo>
                  <a:lnTo>
                    <a:pt x="1741018" y="1302106"/>
                  </a:lnTo>
                  <a:lnTo>
                    <a:pt x="1741018" y="1788567"/>
                  </a:lnTo>
                  <a:lnTo>
                    <a:pt x="1741018" y="2527402"/>
                  </a:lnTo>
                  <a:lnTo>
                    <a:pt x="1759306" y="2684679"/>
                  </a:lnTo>
                  <a:lnTo>
                    <a:pt x="1814170" y="2885847"/>
                  </a:lnTo>
                  <a:lnTo>
                    <a:pt x="1854403" y="2878531"/>
                  </a:lnTo>
                  <a:lnTo>
                    <a:pt x="1883664" y="2856586"/>
                  </a:lnTo>
                  <a:lnTo>
                    <a:pt x="1931213" y="2798064"/>
                  </a:lnTo>
                  <a:lnTo>
                    <a:pt x="1989735" y="2677363"/>
                  </a:lnTo>
                  <a:lnTo>
                    <a:pt x="2008023" y="2622499"/>
                  </a:lnTo>
                  <a:lnTo>
                    <a:pt x="2004365" y="2490826"/>
                  </a:lnTo>
                  <a:lnTo>
                    <a:pt x="1997050" y="2051914"/>
                  </a:lnTo>
                  <a:lnTo>
                    <a:pt x="1989735" y="1598371"/>
                  </a:lnTo>
                  <a:lnTo>
                    <a:pt x="1989735" y="1104595"/>
                  </a:lnTo>
                  <a:lnTo>
                    <a:pt x="1982419" y="676656"/>
                  </a:lnTo>
                  <a:lnTo>
                    <a:pt x="1989735" y="471831"/>
                  </a:lnTo>
                  <a:lnTo>
                    <a:pt x="1997050" y="420624"/>
                  </a:lnTo>
                  <a:lnTo>
                    <a:pt x="2008023" y="376733"/>
                  </a:lnTo>
                  <a:lnTo>
                    <a:pt x="2033626" y="321869"/>
                  </a:lnTo>
                  <a:lnTo>
                    <a:pt x="2055571" y="277978"/>
                  </a:lnTo>
                  <a:lnTo>
                    <a:pt x="2062887" y="263347"/>
                  </a:lnTo>
                  <a:lnTo>
                    <a:pt x="2066544" y="237744"/>
                  </a:lnTo>
                  <a:lnTo>
                    <a:pt x="2066544" y="212141"/>
                  </a:lnTo>
                  <a:lnTo>
                    <a:pt x="2059229" y="186538"/>
                  </a:lnTo>
                  <a:lnTo>
                    <a:pt x="2037283" y="157277"/>
                  </a:lnTo>
                  <a:lnTo>
                    <a:pt x="1956816" y="109728"/>
                  </a:lnTo>
                  <a:lnTo>
                    <a:pt x="1810512" y="40234"/>
                  </a:lnTo>
                  <a:lnTo>
                    <a:pt x="1704442" y="0"/>
                  </a:lnTo>
                  <a:lnTo>
                    <a:pt x="1693469" y="0"/>
                  </a:lnTo>
                  <a:lnTo>
                    <a:pt x="1638605" y="21946"/>
                  </a:lnTo>
                  <a:lnTo>
                    <a:pt x="1528877" y="69495"/>
                  </a:lnTo>
                  <a:lnTo>
                    <a:pt x="1353312" y="117043"/>
                  </a:lnTo>
                  <a:lnTo>
                    <a:pt x="1239927" y="135331"/>
                  </a:lnTo>
                  <a:lnTo>
                    <a:pt x="987552" y="175565"/>
                  </a:lnTo>
                  <a:lnTo>
                    <a:pt x="599847" y="252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22;p375">
              <a:extLst>
                <a:ext uri="{FF2B5EF4-FFF2-40B4-BE49-F238E27FC236}">
                  <a16:creationId xmlns:a16="http://schemas.microsoft.com/office/drawing/2014/main" id="{936F4381-7654-804E-82D1-EFFA98DD66BA}"/>
                </a:ext>
              </a:extLst>
            </p:cNvPr>
            <p:cNvSpPr/>
            <p:nvPr/>
          </p:nvSpPr>
          <p:spPr>
            <a:xfrm>
              <a:off x="3141663" y="2371725"/>
              <a:ext cx="679450" cy="2063750"/>
            </a:xfrm>
            <a:custGeom>
              <a:avLst/>
              <a:gdLst/>
              <a:ahLst/>
              <a:cxnLst/>
              <a:rect l="l" t="t" r="r" b="b"/>
              <a:pathLst>
                <a:path w="678788" h="2064412" extrusionOk="0">
                  <a:moveTo>
                    <a:pt x="659153" y="563787"/>
                  </a:moveTo>
                  <a:lnTo>
                    <a:pt x="664763" y="796594"/>
                  </a:lnTo>
                  <a:lnTo>
                    <a:pt x="659153" y="936839"/>
                  </a:lnTo>
                  <a:lnTo>
                    <a:pt x="642324" y="1068670"/>
                  </a:lnTo>
                  <a:lnTo>
                    <a:pt x="617080" y="1214525"/>
                  </a:lnTo>
                  <a:lnTo>
                    <a:pt x="583421" y="1360381"/>
                  </a:lnTo>
                  <a:lnTo>
                    <a:pt x="555372" y="1452943"/>
                  </a:lnTo>
                  <a:lnTo>
                    <a:pt x="530128" y="1514651"/>
                  </a:lnTo>
                  <a:lnTo>
                    <a:pt x="488054" y="1595993"/>
                  </a:lnTo>
                  <a:lnTo>
                    <a:pt x="423541" y="1685750"/>
                  </a:lnTo>
                  <a:lnTo>
                    <a:pt x="300125" y="1834410"/>
                  </a:lnTo>
                  <a:lnTo>
                    <a:pt x="182319" y="1955021"/>
                  </a:lnTo>
                  <a:lnTo>
                    <a:pt x="89757" y="2041973"/>
                  </a:lnTo>
                  <a:lnTo>
                    <a:pt x="0" y="2064412"/>
                  </a:lnTo>
                  <a:lnTo>
                    <a:pt x="100977" y="1901728"/>
                  </a:lnTo>
                  <a:lnTo>
                    <a:pt x="165489" y="1820385"/>
                  </a:lnTo>
                  <a:lnTo>
                    <a:pt x="224393" y="1736238"/>
                  </a:lnTo>
                  <a:lnTo>
                    <a:pt x="272076" y="1660506"/>
                  </a:lnTo>
                  <a:lnTo>
                    <a:pt x="302930" y="1604408"/>
                  </a:lnTo>
                  <a:lnTo>
                    <a:pt x="345004" y="1517455"/>
                  </a:lnTo>
                  <a:lnTo>
                    <a:pt x="373053" y="1452943"/>
                  </a:lnTo>
                  <a:lnTo>
                    <a:pt x="398297" y="1360381"/>
                  </a:lnTo>
                  <a:lnTo>
                    <a:pt x="417931" y="1231355"/>
                  </a:lnTo>
                  <a:lnTo>
                    <a:pt x="437566" y="1071475"/>
                  </a:lnTo>
                  <a:lnTo>
                    <a:pt x="443175" y="967693"/>
                  </a:lnTo>
                  <a:lnTo>
                    <a:pt x="460005" y="833058"/>
                  </a:lnTo>
                  <a:lnTo>
                    <a:pt x="460005" y="563787"/>
                  </a:lnTo>
                  <a:lnTo>
                    <a:pt x="457200" y="305735"/>
                  </a:lnTo>
                  <a:lnTo>
                    <a:pt x="457200" y="260857"/>
                  </a:lnTo>
                  <a:lnTo>
                    <a:pt x="454395" y="224393"/>
                  </a:lnTo>
                  <a:lnTo>
                    <a:pt x="445980" y="193539"/>
                  </a:lnTo>
                  <a:lnTo>
                    <a:pt x="426346" y="151465"/>
                  </a:lnTo>
                  <a:lnTo>
                    <a:pt x="406712" y="123416"/>
                  </a:lnTo>
                  <a:lnTo>
                    <a:pt x="373053" y="89757"/>
                  </a:lnTo>
                  <a:lnTo>
                    <a:pt x="345004" y="67318"/>
                  </a:lnTo>
                  <a:lnTo>
                    <a:pt x="297320" y="30854"/>
                  </a:lnTo>
                  <a:lnTo>
                    <a:pt x="266466" y="0"/>
                  </a:lnTo>
                  <a:lnTo>
                    <a:pt x="443175" y="25244"/>
                  </a:lnTo>
                  <a:lnTo>
                    <a:pt x="527323" y="72928"/>
                  </a:lnTo>
                  <a:lnTo>
                    <a:pt x="631104" y="137441"/>
                  </a:lnTo>
                  <a:lnTo>
                    <a:pt x="673178" y="171100"/>
                  </a:lnTo>
                  <a:lnTo>
                    <a:pt x="678788" y="182319"/>
                  </a:lnTo>
                  <a:lnTo>
                    <a:pt x="673178" y="213173"/>
                  </a:lnTo>
                  <a:lnTo>
                    <a:pt x="664763" y="280491"/>
                  </a:lnTo>
                  <a:lnTo>
                    <a:pt x="659153" y="378663"/>
                  </a:lnTo>
                  <a:lnTo>
                    <a:pt x="659153" y="563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23;p375">
              <a:extLst>
                <a:ext uri="{FF2B5EF4-FFF2-40B4-BE49-F238E27FC236}">
                  <a16:creationId xmlns:a16="http://schemas.microsoft.com/office/drawing/2014/main" id="{DB579052-53DD-0E42-B329-19018F37D262}"/>
                </a:ext>
              </a:extLst>
            </p:cNvPr>
            <p:cNvSpPr/>
            <p:nvPr/>
          </p:nvSpPr>
          <p:spPr>
            <a:xfrm>
              <a:off x="3922713" y="2305050"/>
              <a:ext cx="939800" cy="1839913"/>
            </a:xfrm>
            <a:custGeom>
              <a:avLst/>
              <a:gdLst/>
              <a:ahLst/>
              <a:cxnLst/>
              <a:rect l="l" t="t" r="r" b="b"/>
              <a:pathLst>
                <a:path w="940594" h="1840706" extrusionOk="0">
                  <a:moveTo>
                    <a:pt x="126206" y="576263"/>
                  </a:moveTo>
                  <a:lnTo>
                    <a:pt x="126206" y="328613"/>
                  </a:lnTo>
                  <a:lnTo>
                    <a:pt x="126206" y="254794"/>
                  </a:lnTo>
                  <a:cubicBezTo>
                    <a:pt x="125412" y="232569"/>
                    <a:pt x="124619" y="210344"/>
                    <a:pt x="123825" y="188119"/>
                  </a:cubicBezTo>
                  <a:lnTo>
                    <a:pt x="114300" y="140494"/>
                  </a:lnTo>
                  <a:lnTo>
                    <a:pt x="100012" y="104775"/>
                  </a:lnTo>
                  <a:lnTo>
                    <a:pt x="80962" y="78581"/>
                  </a:lnTo>
                  <a:lnTo>
                    <a:pt x="52387" y="52388"/>
                  </a:lnTo>
                  <a:lnTo>
                    <a:pt x="0" y="0"/>
                  </a:lnTo>
                  <a:lnTo>
                    <a:pt x="166687" y="19050"/>
                  </a:lnTo>
                  <a:lnTo>
                    <a:pt x="252412" y="85725"/>
                  </a:lnTo>
                  <a:lnTo>
                    <a:pt x="319087" y="145256"/>
                  </a:lnTo>
                  <a:lnTo>
                    <a:pt x="385762" y="211931"/>
                  </a:lnTo>
                  <a:lnTo>
                    <a:pt x="414337" y="247650"/>
                  </a:lnTo>
                  <a:lnTo>
                    <a:pt x="419100" y="261938"/>
                  </a:lnTo>
                  <a:lnTo>
                    <a:pt x="414337" y="273844"/>
                  </a:lnTo>
                  <a:lnTo>
                    <a:pt x="395287" y="307181"/>
                  </a:lnTo>
                  <a:lnTo>
                    <a:pt x="333375" y="378619"/>
                  </a:lnTo>
                  <a:lnTo>
                    <a:pt x="323850" y="411956"/>
                  </a:lnTo>
                  <a:lnTo>
                    <a:pt x="307181" y="781050"/>
                  </a:lnTo>
                  <a:lnTo>
                    <a:pt x="300037" y="1109663"/>
                  </a:lnTo>
                  <a:lnTo>
                    <a:pt x="285750" y="1540669"/>
                  </a:lnTo>
                  <a:lnTo>
                    <a:pt x="292894" y="1569244"/>
                  </a:lnTo>
                  <a:lnTo>
                    <a:pt x="304800" y="1612106"/>
                  </a:lnTo>
                  <a:lnTo>
                    <a:pt x="311944" y="1624013"/>
                  </a:lnTo>
                  <a:lnTo>
                    <a:pt x="347662" y="1633538"/>
                  </a:lnTo>
                  <a:lnTo>
                    <a:pt x="414337" y="1638300"/>
                  </a:lnTo>
                  <a:lnTo>
                    <a:pt x="488156" y="1635919"/>
                  </a:lnTo>
                  <a:lnTo>
                    <a:pt x="533400" y="1628775"/>
                  </a:lnTo>
                  <a:lnTo>
                    <a:pt x="569119" y="1616869"/>
                  </a:lnTo>
                  <a:lnTo>
                    <a:pt x="628650" y="1607344"/>
                  </a:lnTo>
                  <a:lnTo>
                    <a:pt x="671512" y="1604963"/>
                  </a:lnTo>
                  <a:lnTo>
                    <a:pt x="719137" y="1604963"/>
                  </a:lnTo>
                  <a:lnTo>
                    <a:pt x="776287" y="1612106"/>
                  </a:lnTo>
                  <a:lnTo>
                    <a:pt x="907256" y="1681163"/>
                  </a:lnTo>
                  <a:lnTo>
                    <a:pt x="940594" y="1745456"/>
                  </a:lnTo>
                  <a:lnTo>
                    <a:pt x="847725" y="1804988"/>
                  </a:lnTo>
                  <a:lnTo>
                    <a:pt x="731044" y="1821656"/>
                  </a:lnTo>
                  <a:lnTo>
                    <a:pt x="616744" y="1835944"/>
                  </a:lnTo>
                  <a:lnTo>
                    <a:pt x="495300" y="1840706"/>
                  </a:lnTo>
                  <a:lnTo>
                    <a:pt x="402431" y="1838325"/>
                  </a:lnTo>
                  <a:lnTo>
                    <a:pt x="302419" y="1833563"/>
                  </a:lnTo>
                  <a:lnTo>
                    <a:pt x="233362" y="1821656"/>
                  </a:lnTo>
                  <a:lnTo>
                    <a:pt x="185737" y="1804988"/>
                  </a:lnTo>
                  <a:lnTo>
                    <a:pt x="164306" y="1788319"/>
                  </a:lnTo>
                  <a:lnTo>
                    <a:pt x="147637" y="1766888"/>
                  </a:lnTo>
                  <a:lnTo>
                    <a:pt x="126206" y="1735931"/>
                  </a:lnTo>
                  <a:lnTo>
                    <a:pt x="109537" y="1688306"/>
                  </a:lnTo>
                  <a:lnTo>
                    <a:pt x="107156" y="1647825"/>
                  </a:lnTo>
                  <a:lnTo>
                    <a:pt x="111919" y="1521619"/>
                  </a:lnTo>
                  <a:lnTo>
                    <a:pt x="116681" y="1312069"/>
                  </a:lnTo>
                  <a:lnTo>
                    <a:pt x="121444" y="1090613"/>
                  </a:lnTo>
                  <a:lnTo>
                    <a:pt x="128587" y="935831"/>
                  </a:lnTo>
                  <a:cubicBezTo>
                    <a:pt x="127793" y="862806"/>
                    <a:pt x="127000" y="789781"/>
                    <a:pt x="126206" y="716756"/>
                  </a:cubicBezTo>
                  <a:lnTo>
                    <a:pt x="126206" y="5762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24;p375">
              <a:extLst>
                <a:ext uri="{FF2B5EF4-FFF2-40B4-BE49-F238E27FC236}">
                  <a16:creationId xmlns:a16="http://schemas.microsoft.com/office/drawing/2014/main" id="{D9133ECB-4F11-D644-8D96-C38AF698BF9A}"/>
                </a:ext>
              </a:extLst>
            </p:cNvPr>
            <p:cNvSpPr/>
            <p:nvPr/>
          </p:nvSpPr>
          <p:spPr>
            <a:xfrm>
              <a:off x="3033713" y="4675188"/>
              <a:ext cx="1862137" cy="296862"/>
            </a:xfrm>
            <a:custGeom>
              <a:avLst/>
              <a:gdLst/>
              <a:ahLst/>
              <a:cxnLst/>
              <a:rect l="l" t="t" r="r" b="b"/>
              <a:pathLst>
                <a:path w="1862137" h="297656" extrusionOk="0">
                  <a:moveTo>
                    <a:pt x="838200" y="85725"/>
                  </a:moveTo>
                  <a:lnTo>
                    <a:pt x="554831" y="121444"/>
                  </a:lnTo>
                  <a:lnTo>
                    <a:pt x="297656" y="147637"/>
                  </a:lnTo>
                  <a:lnTo>
                    <a:pt x="161925" y="161925"/>
                  </a:lnTo>
                  <a:lnTo>
                    <a:pt x="0" y="185737"/>
                  </a:lnTo>
                  <a:lnTo>
                    <a:pt x="109537" y="297656"/>
                  </a:lnTo>
                  <a:lnTo>
                    <a:pt x="290512" y="288131"/>
                  </a:lnTo>
                  <a:lnTo>
                    <a:pt x="478631" y="269081"/>
                  </a:lnTo>
                  <a:lnTo>
                    <a:pt x="681037" y="247650"/>
                  </a:lnTo>
                  <a:lnTo>
                    <a:pt x="859631" y="223837"/>
                  </a:lnTo>
                  <a:lnTo>
                    <a:pt x="1102518" y="190500"/>
                  </a:lnTo>
                  <a:lnTo>
                    <a:pt x="1343025" y="154781"/>
                  </a:lnTo>
                  <a:lnTo>
                    <a:pt x="1493043" y="135731"/>
                  </a:lnTo>
                  <a:lnTo>
                    <a:pt x="1533525" y="140494"/>
                  </a:lnTo>
                  <a:lnTo>
                    <a:pt x="1564481" y="145256"/>
                  </a:lnTo>
                  <a:lnTo>
                    <a:pt x="1621631" y="164306"/>
                  </a:lnTo>
                  <a:lnTo>
                    <a:pt x="1693068" y="192881"/>
                  </a:lnTo>
                  <a:lnTo>
                    <a:pt x="1862137" y="150019"/>
                  </a:lnTo>
                  <a:lnTo>
                    <a:pt x="1704975" y="30956"/>
                  </a:lnTo>
                  <a:lnTo>
                    <a:pt x="1628775" y="14287"/>
                  </a:lnTo>
                  <a:lnTo>
                    <a:pt x="1521618" y="2381"/>
                  </a:lnTo>
                  <a:lnTo>
                    <a:pt x="1454943" y="0"/>
                  </a:lnTo>
                  <a:lnTo>
                    <a:pt x="1345406" y="11906"/>
                  </a:lnTo>
                  <a:lnTo>
                    <a:pt x="1131093" y="42862"/>
                  </a:lnTo>
                  <a:lnTo>
                    <a:pt x="895350" y="76200"/>
                  </a:lnTo>
                  <a:lnTo>
                    <a:pt x="838200" y="85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25;p375">
              <a:extLst>
                <a:ext uri="{FF2B5EF4-FFF2-40B4-BE49-F238E27FC236}">
                  <a16:creationId xmlns:a16="http://schemas.microsoft.com/office/drawing/2014/main" id="{BD0A63D1-7424-584C-9D50-FEBA29C59B73}"/>
                </a:ext>
              </a:extLst>
            </p:cNvPr>
            <p:cNvSpPr/>
            <p:nvPr/>
          </p:nvSpPr>
          <p:spPr>
            <a:xfrm>
              <a:off x="3017838" y="5427663"/>
              <a:ext cx="1887537" cy="419100"/>
            </a:xfrm>
            <a:custGeom>
              <a:avLst/>
              <a:gdLst/>
              <a:ahLst/>
              <a:cxnLst/>
              <a:rect l="l" t="t" r="r" b="b"/>
              <a:pathLst>
                <a:path w="1888331" h="419100" extrusionOk="0">
                  <a:moveTo>
                    <a:pt x="804862" y="116681"/>
                  </a:moveTo>
                  <a:lnTo>
                    <a:pt x="597694" y="147637"/>
                  </a:lnTo>
                  <a:lnTo>
                    <a:pt x="411956" y="171450"/>
                  </a:lnTo>
                  <a:lnTo>
                    <a:pt x="197644" y="190500"/>
                  </a:lnTo>
                  <a:lnTo>
                    <a:pt x="0" y="219075"/>
                  </a:lnTo>
                  <a:lnTo>
                    <a:pt x="100012" y="323850"/>
                  </a:lnTo>
                  <a:lnTo>
                    <a:pt x="316706" y="314325"/>
                  </a:lnTo>
                  <a:lnTo>
                    <a:pt x="600075" y="285750"/>
                  </a:lnTo>
                  <a:lnTo>
                    <a:pt x="876300" y="254794"/>
                  </a:lnTo>
                  <a:lnTo>
                    <a:pt x="1200150" y="216694"/>
                  </a:lnTo>
                  <a:lnTo>
                    <a:pt x="1312069" y="204787"/>
                  </a:lnTo>
                  <a:lnTo>
                    <a:pt x="1390650" y="204787"/>
                  </a:lnTo>
                  <a:lnTo>
                    <a:pt x="1462087" y="207169"/>
                  </a:lnTo>
                  <a:lnTo>
                    <a:pt x="1540669" y="221456"/>
                  </a:lnTo>
                  <a:lnTo>
                    <a:pt x="1569244" y="230981"/>
                  </a:lnTo>
                  <a:lnTo>
                    <a:pt x="1578769" y="250031"/>
                  </a:lnTo>
                  <a:lnTo>
                    <a:pt x="1595437" y="280987"/>
                  </a:lnTo>
                  <a:lnTo>
                    <a:pt x="1626394" y="319087"/>
                  </a:lnTo>
                  <a:lnTo>
                    <a:pt x="1654969" y="352425"/>
                  </a:lnTo>
                  <a:lnTo>
                    <a:pt x="1681162" y="376237"/>
                  </a:lnTo>
                  <a:lnTo>
                    <a:pt x="1702594" y="395287"/>
                  </a:lnTo>
                  <a:lnTo>
                    <a:pt x="1721644" y="409575"/>
                  </a:lnTo>
                  <a:lnTo>
                    <a:pt x="1743075" y="419100"/>
                  </a:lnTo>
                  <a:lnTo>
                    <a:pt x="1795462" y="409575"/>
                  </a:lnTo>
                  <a:lnTo>
                    <a:pt x="1888331" y="259556"/>
                  </a:lnTo>
                  <a:lnTo>
                    <a:pt x="1771650" y="66675"/>
                  </a:lnTo>
                  <a:lnTo>
                    <a:pt x="1645444" y="19050"/>
                  </a:lnTo>
                  <a:lnTo>
                    <a:pt x="1576387" y="7144"/>
                  </a:lnTo>
                  <a:lnTo>
                    <a:pt x="1504950" y="0"/>
                  </a:lnTo>
                  <a:lnTo>
                    <a:pt x="1435894" y="7144"/>
                  </a:lnTo>
                  <a:lnTo>
                    <a:pt x="1271587" y="38100"/>
                  </a:lnTo>
                  <a:lnTo>
                    <a:pt x="1042987" y="76200"/>
                  </a:lnTo>
                  <a:lnTo>
                    <a:pt x="804862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26;p375">
              <a:extLst>
                <a:ext uri="{FF2B5EF4-FFF2-40B4-BE49-F238E27FC236}">
                  <a16:creationId xmlns:a16="http://schemas.microsoft.com/office/drawing/2014/main" id="{C751833D-98D1-F24A-9F2D-16F39A5E8681}"/>
                </a:ext>
              </a:extLst>
            </p:cNvPr>
            <p:cNvSpPr/>
            <p:nvPr/>
          </p:nvSpPr>
          <p:spPr>
            <a:xfrm>
              <a:off x="5395913" y="3405188"/>
              <a:ext cx="1470025" cy="355600"/>
            </a:xfrm>
            <a:custGeom>
              <a:avLst/>
              <a:gdLst/>
              <a:ahLst/>
              <a:cxnLst/>
              <a:rect l="l" t="t" r="r" b="b"/>
              <a:pathLst>
                <a:path w="1469231" h="354806" extrusionOk="0">
                  <a:moveTo>
                    <a:pt x="752475" y="97631"/>
                  </a:moveTo>
                  <a:lnTo>
                    <a:pt x="390525" y="166687"/>
                  </a:lnTo>
                  <a:lnTo>
                    <a:pt x="328612" y="178593"/>
                  </a:lnTo>
                  <a:lnTo>
                    <a:pt x="273843" y="180975"/>
                  </a:lnTo>
                  <a:lnTo>
                    <a:pt x="200025" y="180975"/>
                  </a:lnTo>
                  <a:lnTo>
                    <a:pt x="57150" y="178593"/>
                  </a:lnTo>
                  <a:lnTo>
                    <a:pt x="0" y="207168"/>
                  </a:lnTo>
                  <a:lnTo>
                    <a:pt x="90487" y="342900"/>
                  </a:lnTo>
                  <a:lnTo>
                    <a:pt x="152400" y="354806"/>
                  </a:lnTo>
                  <a:lnTo>
                    <a:pt x="288131" y="335756"/>
                  </a:lnTo>
                  <a:lnTo>
                    <a:pt x="488156" y="311943"/>
                  </a:lnTo>
                  <a:lnTo>
                    <a:pt x="709612" y="276225"/>
                  </a:lnTo>
                  <a:lnTo>
                    <a:pt x="909637" y="242887"/>
                  </a:lnTo>
                  <a:lnTo>
                    <a:pt x="1112043" y="207168"/>
                  </a:lnTo>
                  <a:lnTo>
                    <a:pt x="1166812" y="197643"/>
                  </a:lnTo>
                  <a:lnTo>
                    <a:pt x="1212056" y="192881"/>
                  </a:lnTo>
                  <a:lnTo>
                    <a:pt x="1250156" y="192881"/>
                  </a:lnTo>
                  <a:lnTo>
                    <a:pt x="1283493" y="195262"/>
                  </a:lnTo>
                  <a:lnTo>
                    <a:pt x="1309687" y="202406"/>
                  </a:lnTo>
                  <a:lnTo>
                    <a:pt x="1331118" y="211931"/>
                  </a:lnTo>
                  <a:lnTo>
                    <a:pt x="1354931" y="226218"/>
                  </a:lnTo>
                  <a:lnTo>
                    <a:pt x="1385887" y="250031"/>
                  </a:lnTo>
                  <a:lnTo>
                    <a:pt x="1400175" y="257175"/>
                  </a:lnTo>
                  <a:lnTo>
                    <a:pt x="1469231" y="147637"/>
                  </a:lnTo>
                  <a:lnTo>
                    <a:pt x="1366837" y="16668"/>
                  </a:lnTo>
                  <a:lnTo>
                    <a:pt x="1314450" y="0"/>
                  </a:lnTo>
                  <a:lnTo>
                    <a:pt x="1173956" y="23812"/>
                  </a:lnTo>
                  <a:lnTo>
                    <a:pt x="752475" y="97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27;p375">
              <a:extLst>
                <a:ext uri="{FF2B5EF4-FFF2-40B4-BE49-F238E27FC236}">
                  <a16:creationId xmlns:a16="http://schemas.microsoft.com/office/drawing/2014/main" id="{E3C1E888-4F40-F046-A8ED-16EF19600A81}"/>
                </a:ext>
              </a:extLst>
            </p:cNvPr>
            <p:cNvSpPr/>
            <p:nvPr/>
          </p:nvSpPr>
          <p:spPr>
            <a:xfrm>
              <a:off x="5318125" y="3470275"/>
              <a:ext cx="2260600" cy="2320925"/>
            </a:xfrm>
            <a:custGeom>
              <a:avLst/>
              <a:gdLst/>
              <a:ahLst/>
              <a:cxnLst/>
              <a:rect l="l" t="t" r="r" b="b"/>
              <a:pathLst>
                <a:path w="2260600" h="2320925" extrusionOk="0">
                  <a:moveTo>
                    <a:pt x="346075" y="628650"/>
                  </a:moveTo>
                  <a:lnTo>
                    <a:pt x="355600" y="422275"/>
                  </a:lnTo>
                  <a:lnTo>
                    <a:pt x="365125" y="250825"/>
                  </a:lnTo>
                  <a:lnTo>
                    <a:pt x="365125" y="152400"/>
                  </a:lnTo>
                  <a:lnTo>
                    <a:pt x="339725" y="117475"/>
                  </a:lnTo>
                  <a:lnTo>
                    <a:pt x="282575" y="79375"/>
                  </a:lnTo>
                  <a:lnTo>
                    <a:pt x="196850" y="41275"/>
                  </a:lnTo>
                  <a:lnTo>
                    <a:pt x="120650" y="12700"/>
                  </a:lnTo>
                  <a:lnTo>
                    <a:pt x="63500" y="0"/>
                  </a:lnTo>
                  <a:lnTo>
                    <a:pt x="31750" y="0"/>
                  </a:lnTo>
                  <a:lnTo>
                    <a:pt x="6350" y="12700"/>
                  </a:lnTo>
                  <a:lnTo>
                    <a:pt x="0" y="34925"/>
                  </a:lnTo>
                  <a:lnTo>
                    <a:pt x="6350" y="63500"/>
                  </a:lnTo>
                  <a:lnTo>
                    <a:pt x="31750" y="88900"/>
                  </a:lnTo>
                  <a:lnTo>
                    <a:pt x="66675" y="133350"/>
                  </a:lnTo>
                  <a:lnTo>
                    <a:pt x="92075" y="177800"/>
                  </a:lnTo>
                  <a:lnTo>
                    <a:pt x="104775" y="222250"/>
                  </a:lnTo>
                  <a:lnTo>
                    <a:pt x="114300" y="282575"/>
                  </a:lnTo>
                  <a:cubicBezTo>
                    <a:pt x="115358" y="386292"/>
                    <a:pt x="116417" y="490008"/>
                    <a:pt x="117475" y="593725"/>
                  </a:cubicBezTo>
                  <a:cubicBezTo>
                    <a:pt x="116417" y="768350"/>
                    <a:pt x="115358" y="942975"/>
                    <a:pt x="114300" y="1117600"/>
                  </a:cubicBezTo>
                  <a:lnTo>
                    <a:pt x="114300" y="1476375"/>
                  </a:lnTo>
                  <a:lnTo>
                    <a:pt x="114300" y="1676400"/>
                  </a:lnTo>
                  <a:lnTo>
                    <a:pt x="117475" y="1765300"/>
                  </a:lnTo>
                  <a:lnTo>
                    <a:pt x="123825" y="1831975"/>
                  </a:lnTo>
                  <a:lnTo>
                    <a:pt x="133350" y="1895475"/>
                  </a:lnTo>
                  <a:lnTo>
                    <a:pt x="146050" y="1952625"/>
                  </a:lnTo>
                  <a:lnTo>
                    <a:pt x="161925" y="2000250"/>
                  </a:lnTo>
                  <a:lnTo>
                    <a:pt x="187325" y="2060575"/>
                  </a:lnTo>
                  <a:lnTo>
                    <a:pt x="219075" y="2111375"/>
                  </a:lnTo>
                  <a:lnTo>
                    <a:pt x="250825" y="2146300"/>
                  </a:lnTo>
                  <a:lnTo>
                    <a:pt x="282575" y="2174875"/>
                  </a:lnTo>
                  <a:lnTo>
                    <a:pt x="311150" y="2197100"/>
                  </a:lnTo>
                  <a:lnTo>
                    <a:pt x="355600" y="2219325"/>
                  </a:lnTo>
                  <a:lnTo>
                    <a:pt x="431800" y="2247900"/>
                  </a:lnTo>
                  <a:lnTo>
                    <a:pt x="555625" y="2282825"/>
                  </a:lnTo>
                  <a:lnTo>
                    <a:pt x="717550" y="2308225"/>
                  </a:lnTo>
                  <a:lnTo>
                    <a:pt x="892175" y="2320925"/>
                  </a:lnTo>
                  <a:lnTo>
                    <a:pt x="1089025" y="2320925"/>
                  </a:lnTo>
                  <a:lnTo>
                    <a:pt x="1317625" y="2317750"/>
                  </a:lnTo>
                  <a:lnTo>
                    <a:pt x="1520825" y="2311400"/>
                  </a:lnTo>
                  <a:lnTo>
                    <a:pt x="1673225" y="2301875"/>
                  </a:lnTo>
                  <a:lnTo>
                    <a:pt x="1806575" y="2292350"/>
                  </a:lnTo>
                  <a:lnTo>
                    <a:pt x="1984375" y="2263775"/>
                  </a:lnTo>
                  <a:lnTo>
                    <a:pt x="2105025" y="2238375"/>
                  </a:lnTo>
                  <a:lnTo>
                    <a:pt x="2200275" y="2216150"/>
                  </a:lnTo>
                  <a:lnTo>
                    <a:pt x="2225675" y="2203450"/>
                  </a:lnTo>
                  <a:lnTo>
                    <a:pt x="2247900" y="2168525"/>
                  </a:lnTo>
                  <a:lnTo>
                    <a:pt x="2257425" y="2139950"/>
                  </a:lnTo>
                  <a:lnTo>
                    <a:pt x="2260600" y="2108200"/>
                  </a:lnTo>
                  <a:lnTo>
                    <a:pt x="2254250" y="2079625"/>
                  </a:lnTo>
                  <a:lnTo>
                    <a:pt x="2232025" y="2051050"/>
                  </a:lnTo>
                  <a:lnTo>
                    <a:pt x="2216150" y="2032000"/>
                  </a:lnTo>
                  <a:lnTo>
                    <a:pt x="2174875" y="1981200"/>
                  </a:lnTo>
                  <a:lnTo>
                    <a:pt x="1784350" y="2003425"/>
                  </a:lnTo>
                  <a:lnTo>
                    <a:pt x="1762125" y="2019300"/>
                  </a:lnTo>
                  <a:lnTo>
                    <a:pt x="1724025" y="2035175"/>
                  </a:lnTo>
                  <a:lnTo>
                    <a:pt x="1679575" y="2047875"/>
                  </a:lnTo>
                  <a:lnTo>
                    <a:pt x="1581150" y="2063750"/>
                  </a:lnTo>
                  <a:lnTo>
                    <a:pt x="1358900" y="2073275"/>
                  </a:lnTo>
                  <a:lnTo>
                    <a:pt x="1089025" y="2076450"/>
                  </a:lnTo>
                  <a:lnTo>
                    <a:pt x="889000" y="2076450"/>
                  </a:lnTo>
                  <a:lnTo>
                    <a:pt x="803275" y="2073275"/>
                  </a:lnTo>
                  <a:lnTo>
                    <a:pt x="663575" y="2060575"/>
                  </a:lnTo>
                  <a:lnTo>
                    <a:pt x="546100" y="2038350"/>
                  </a:lnTo>
                  <a:lnTo>
                    <a:pt x="466725" y="2009775"/>
                  </a:lnTo>
                  <a:lnTo>
                    <a:pt x="422275" y="1984375"/>
                  </a:lnTo>
                  <a:lnTo>
                    <a:pt x="387350" y="1949450"/>
                  </a:lnTo>
                  <a:lnTo>
                    <a:pt x="361950" y="1911350"/>
                  </a:lnTo>
                  <a:lnTo>
                    <a:pt x="339725" y="1854200"/>
                  </a:lnTo>
                  <a:lnTo>
                    <a:pt x="320675" y="1774825"/>
                  </a:lnTo>
                  <a:lnTo>
                    <a:pt x="314325" y="1679575"/>
                  </a:lnTo>
                  <a:lnTo>
                    <a:pt x="323850" y="1470025"/>
                  </a:lnTo>
                  <a:lnTo>
                    <a:pt x="333375" y="1136650"/>
                  </a:lnTo>
                  <a:lnTo>
                    <a:pt x="346075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28;p375">
              <a:extLst>
                <a:ext uri="{FF2B5EF4-FFF2-40B4-BE49-F238E27FC236}">
                  <a16:creationId xmlns:a16="http://schemas.microsoft.com/office/drawing/2014/main" id="{4863B2FE-9337-D94C-BB37-BFE272E076AD}"/>
                </a:ext>
              </a:extLst>
            </p:cNvPr>
            <p:cNvSpPr/>
            <p:nvPr/>
          </p:nvSpPr>
          <p:spPr>
            <a:xfrm>
              <a:off x="7043738" y="4799013"/>
              <a:ext cx="482600" cy="711200"/>
            </a:xfrm>
            <a:custGeom>
              <a:avLst/>
              <a:gdLst/>
              <a:ahLst/>
              <a:cxnLst/>
              <a:rect l="l" t="t" r="r" b="b"/>
              <a:pathLst>
                <a:path w="483393" h="711994" extrusionOk="0">
                  <a:moveTo>
                    <a:pt x="219075" y="223837"/>
                  </a:moveTo>
                  <a:lnTo>
                    <a:pt x="197643" y="395287"/>
                  </a:lnTo>
                  <a:lnTo>
                    <a:pt x="183356" y="473869"/>
                  </a:lnTo>
                  <a:lnTo>
                    <a:pt x="166687" y="538162"/>
                  </a:lnTo>
                  <a:lnTo>
                    <a:pt x="152400" y="576262"/>
                  </a:lnTo>
                  <a:lnTo>
                    <a:pt x="133350" y="607219"/>
                  </a:lnTo>
                  <a:lnTo>
                    <a:pt x="104775" y="640556"/>
                  </a:lnTo>
                  <a:lnTo>
                    <a:pt x="78581" y="666750"/>
                  </a:lnTo>
                  <a:lnTo>
                    <a:pt x="38100" y="688181"/>
                  </a:lnTo>
                  <a:lnTo>
                    <a:pt x="0" y="711994"/>
                  </a:lnTo>
                  <a:lnTo>
                    <a:pt x="483393" y="695325"/>
                  </a:lnTo>
                  <a:lnTo>
                    <a:pt x="438150" y="638175"/>
                  </a:lnTo>
                  <a:lnTo>
                    <a:pt x="407193" y="597694"/>
                  </a:lnTo>
                  <a:lnTo>
                    <a:pt x="373856" y="540544"/>
                  </a:lnTo>
                  <a:lnTo>
                    <a:pt x="352425" y="485775"/>
                  </a:lnTo>
                  <a:lnTo>
                    <a:pt x="323850" y="271462"/>
                  </a:lnTo>
                  <a:lnTo>
                    <a:pt x="292893" y="50006"/>
                  </a:lnTo>
                  <a:lnTo>
                    <a:pt x="283368" y="9525"/>
                  </a:lnTo>
                  <a:lnTo>
                    <a:pt x="269081" y="0"/>
                  </a:lnTo>
                  <a:lnTo>
                    <a:pt x="245268" y="2381"/>
                  </a:lnTo>
                  <a:lnTo>
                    <a:pt x="235743" y="21431"/>
                  </a:lnTo>
                  <a:lnTo>
                    <a:pt x="233362" y="69056"/>
                  </a:lnTo>
                  <a:lnTo>
                    <a:pt x="219075" y="223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133;p376">
            <a:extLst>
              <a:ext uri="{FF2B5EF4-FFF2-40B4-BE49-F238E27FC236}">
                <a16:creationId xmlns:a16="http://schemas.microsoft.com/office/drawing/2014/main" id="{82090194-C7E3-0B44-8081-72C14644D1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623" y="1849856"/>
            <a:ext cx="4791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Google Shape;4133;p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463" y="1861888"/>
            <a:ext cx="4791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472" y="2747963"/>
            <a:ext cx="10188321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漢字の広場⑥　二つの漢字の組み合わせ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畑 軽 勝 酒</a:t>
            </a:r>
          </a:p>
        </p:txBody>
      </p:sp>
    </p:spTree>
    <p:extLst>
      <p:ext uri="{BB962C8B-B14F-4D97-AF65-F5344CB8AC3E}">
        <p14:creationId xmlns:p14="http://schemas.microsoft.com/office/powerpoint/2010/main" val="1082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247"/>
          <p:cNvSpPr txBox="1"/>
          <p:nvPr/>
        </p:nvSpPr>
        <p:spPr>
          <a:xfrm flipH="1">
            <a:off x="7953396" y="6309320"/>
            <a:ext cx="13200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港</a:t>
            </a:r>
            <a:endParaRPr/>
          </a:p>
        </p:txBody>
      </p:sp>
      <p:sp>
        <p:nvSpPr>
          <p:cNvPr id="2715" name="Google Shape;2715;p247"/>
          <p:cNvSpPr/>
          <p:nvPr/>
        </p:nvSpPr>
        <p:spPr>
          <a:xfrm>
            <a:off x="3067050" y="1695450"/>
            <a:ext cx="762000" cy="668338"/>
          </a:xfrm>
          <a:custGeom>
            <a:avLst/>
            <a:gdLst/>
            <a:ahLst/>
            <a:cxnLst/>
            <a:rect l="l" t="t" r="r" b="b"/>
            <a:pathLst>
              <a:path w="762000" h="669131" extrusionOk="0">
                <a:moveTo>
                  <a:pt x="257175" y="354806"/>
                </a:moveTo>
                <a:lnTo>
                  <a:pt x="171450" y="264319"/>
                </a:lnTo>
                <a:lnTo>
                  <a:pt x="95250" y="178594"/>
                </a:lnTo>
                <a:lnTo>
                  <a:pt x="30956" y="97631"/>
                </a:lnTo>
                <a:lnTo>
                  <a:pt x="11906" y="64294"/>
                </a:lnTo>
                <a:lnTo>
                  <a:pt x="2381" y="38100"/>
                </a:lnTo>
                <a:lnTo>
                  <a:pt x="0" y="23813"/>
                </a:lnTo>
                <a:lnTo>
                  <a:pt x="4763" y="7144"/>
                </a:lnTo>
                <a:lnTo>
                  <a:pt x="19050" y="0"/>
                </a:lnTo>
                <a:lnTo>
                  <a:pt x="40481" y="0"/>
                </a:lnTo>
                <a:lnTo>
                  <a:pt x="73819" y="9525"/>
                </a:lnTo>
                <a:lnTo>
                  <a:pt x="138113" y="61913"/>
                </a:lnTo>
                <a:lnTo>
                  <a:pt x="209550" y="109538"/>
                </a:lnTo>
                <a:lnTo>
                  <a:pt x="285750" y="152400"/>
                </a:lnTo>
                <a:lnTo>
                  <a:pt x="357188" y="185738"/>
                </a:lnTo>
                <a:lnTo>
                  <a:pt x="433388" y="216694"/>
                </a:lnTo>
                <a:lnTo>
                  <a:pt x="540544" y="250031"/>
                </a:lnTo>
                <a:lnTo>
                  <a:pt x="581025" y="259556"/>
                </a:lnTo>
                <a:lnTo>
                  <a:pt x="597694" y="266700"/>
                </a:lnTo>
                <a:lnTo>
                  <a:pt x="635794" y="307181"/>
                </a:lnTo>
                <a:lnTo>
                  <a:pt x="683419" y="361950"/>
                </a:lnTo>
                <a:lnTo>
                  <a:pt x="719138" y="421481"/>
                </a:lnTo>
                <a:lnTo>
                  <a:pt x="742950" y="476250"/>
                </a:lnTo>
                <a:lnTo>
                  <a:pt x="757238" y="528638"/>
                </a:lnTo>
                <a:lnTo>
                  <a:pt x="762000" y="566738"/>
                </a:lnTo>
                <a:lnTo>
                  <a:pt x="762000" y="609600"/>
                </a:lnTo>
                <a:lnTo>
                  <a:pt x="750094" y="638175"/>
                </a:lnTo>
                <a:lnTo>
                  <a:pt x="735806" y="659606"/>
                </a:lnTo>
                <a:lnTo>
                  <a:pt x="716756" y="669131"/>
                </a:lnTo>
                <a:lnTo>
                  <a:pt x="681038" y="664369"/>
                </a:lnTo>
                <a:lnTo>
                  <a:pt x="614363" y="633413"/>
                </a:lnTo>
                <a:lnTo>
                  <a:pt x="478631" y="545306"/>
                </a:lnTo>
                <a:lnTo>
                  <a:pt x="376238" y="464344"/>
                </a:lnTo>
                <a:lnTo>
                  <a:pt x="257175" y="354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247"/>
          <p:cNvSpPr/>
          <p:nvPr/>
        </p:nvSpPr>
        <p:spPr>
          <a:xfrm>
            <a:off x="2741613" y="2973388"/>
            <a:ext cx="644525" cy="520700"/>
          </a:xfrm>
          <a:custGeom>
            <a:avLst/>
            <a:gdLst/>
            <a:ahLst/>
            <a:cxnLst/>
            <a:rect l="l" t="t" r="r" b="b"/>
            <a:pathLst>
              <a:path w="645319" h="519113" extrusionOk="0">
                <a:moveTo>
                  <a:pt x="211931" y="297657"/>
                </a:moveTo>
                <a:lnTo>
                  <a:pt x="121444" y="211932"/>
                </a:lnTo>
                <a:lnTo>
                  <a:pt x="80962" y="164307"/>
                </a:lnTo>
                <a:lnTo>
                  <a:pt x="35719" y="100013"/>
                </a:lnTo>
                <a:lnTo>
                  <a:pt x="11906" y="57150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38100" y="0"/>
                </a:lnTo>
                <a:lnTo>
                  <a:pt x="73819" y="14288"/>
                </a:lnTo>
                <a:lnTo>
                  <a:pt x="142875" y="54769"/>
                </a:lnTo>
                <a:lnTo>
                  <a:pt x="190500" y="78582"/>
                </a:lnTo>
                <a:lnTo>
                  <a:pt x="257175" y="107157"/>
                </a:lnTo>
                <a:lnTo>
                  <a:pt x="340519" y="138113"/>
                </a:lnTo>
                <a:lnTo>
                  <a:pt x="400050" y="152400"/>
                </a:lnTo>
                <a:lnTo>
                  <a:pt x="452437" y="161925"/>
                </a:lnTo>
                <a:lnTo>
                  <a:pt x="495300" y="176213"/>
                </a:lnTo>
                <a:lnTo>
                  <a:pt x="521494" y="190500"/>
                </a:lnTo>
                <a:lnTo>
                  <a:pt x="550069" y="214313"/>
                </a:lnTo>
                <a:lnTo>
                  <a:pt x="576262" y="245269"/>
                </a:lnTo>
                <a:lnTo>
                  <a:pt x="602456" y="285750"/>
                </a:lnTo>
                <a:lnTo>
                  <a:pt x="621506" y="323850"/>
                </a:lnTo>
                <a:lnTo>
                  <a:pt x="635794" y="376238"/>
                </a:lnTo>
                <a:lnTo>
                  <a:pt x="642937" y="416719"/>
                </a:lnTo>
                <a:lnTo>
                  <a:pt x="645319" y="471488"/>
                </a:lnTo>
                <a:lnTo>
                  <a:pt x="638175" y="500063"/>
                </a:lnTo>
                <a:lnTo>
                  <a:pt x="621506" y="514350"/>
                </a:lnTo>
                <a:lnTo>
                  <a:pt x="592931" y="519113"/>
                </a:lnTo>
                <a:lnTo>
                  <a:pt x="552450" y="509588"/>
                </a:lnTo>
                <a:lnTo>
                  <a:pt x="461962" y="464344"/>
                </a:lnTo>
                <a:lnTo>
                  <a:pt x="352425" y="404813"/>
                </a:lnTo>
                <a:lnTo>
                  <a:pt x="211931" y="2976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247"/>
          <p:cNvSpPr/>
          <p:nvPr/>
        </p:nvSpPr>
        <p:spPr>
          <a:xfrm>
            <a:off x="2684463" y="5153025"/>
            <a:ext cx="498475" cy="657225"/>
          </a:xfrm>
          <a:custGeom>
            <a:avLst/>
            <a:gdLst/>
            <a:ahLst/>
            <a:cxnLst/>
            <a:rect l="l" t="t" r="r" b="b"/>
            <a:pathLst>
              <a:path w="500062" h="657225" extrusionOk="0">
                <a:moveTo>
                  <a:pt x="235744" y="445294"/>
                </a:moveTo>
                <a:lnTo>
                  <a:pt x="152400" y="333375"/>
                </a:lnTo>
                <a:lnTo>
                  <a:pt x="90487" y="235744"/>
                </a:lnTo>
                <a:lnTo>
                  <a:pt x="54769" y="176213"/>
                </a:lnTo>
                <a:lnTo>
                  <a:pt x="23812" y="121444"/>
                </a:lnTo>
                <a:lnTo>
                  <a:pt x="7144" y="71438"/>
                </a:lnTo>
                <a:lnTo>
                  <a:pt x="2381" y="47625"/>
                </a:lnTo>
                <a:lnTo>
                  <a:pt x="0" y="30956"/>
                </a:lnTo>
                <a:lnTo>
                  <a:pt x="0" y="21431"/>
                </a:lnTo>
                <a:lnTo>
                  <a:pt x="2381" y="9525"/>
                </a:lnTo>
                <a:lnTo>
                  <a:pt x="9525" y="0"/>
                </a:lnTo>
                <a:lnTo>
                  <a:pt x="28575" y="2381"/>
                </a:lnTo>
                <a:lnTo>
                  <a:pt x="54769" y="21431"/>
                </a:lnTo>
                <a:lnTo>
                  <a:pt x="95250" y="64294"/>
                </a:lnTo>
                <a:lnTo>
                  <a:pt x="142875" y="116681"/>
                </a:lnTo>
                <a:lnTo>
                  <a:pt x="178594" y="147638"/>
                </a:lnTo>
                <a:lnTo>
                  <a:pt x="207169" y="166688"/>
                </a:lnTo>
                <a:lnTo>
                  <a:pt x="226219" y="173831"/>
                </a:lnTo>
                <a:lnTo>
                  <a:pt x="238125" y="173831"/>
                </a:lnTo>
                <a:lnTo>
                  <a:pt x="257175" y="169069"/>
                </a:lnTo>
                <a:lnTo>
                  <a:pt x="500062" y="509588"/>
                </a:lnTo>
                <a:lnTo>
                  <a:pt x="490537" y="597694"/>
                </a:lnTo>
                <a:lnTo>
                  <a:pt x="481012" y="633413"/>
                </a:lnTo>
                <a:lnTo>
                  <a:pt x="461962" y="654844"/>
                </a:lnTo>
                <a:lnTo>
                  <a:pt x="442912" y="657225"/>
                </a:lnTo>
                <a:lnTo>
                  <a:pt x="402431" y="638175"/>
                </a:lnTo>
                <a:lnTo>
                  <a:pt x="364331" y="607219"/>
                </a:lnTo>
                <a:lnTo>
                  <a:pt x="235744" y="4452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247"/>
          <p:cNvSpPr/>
          <p:nvPr/>
        </p:nvSpPr>
        <p:spPr>
          <a:xfrm>
            <a:off x="4129088" y="2179638"/>
            <a:ext cx="2384425" cy="444500"/>
          </a:xfrm>
          <a:custGeom>
            <a:avLst/>
            <a:gdLst/>
            <a:ahLst/>
            <a:cxnLst/>
            <a:rect l="l" t="t" r="r" b="b"/>
            <a:pathLst>
              <a:path w="2383631" h="445294" extrusionOk="0">
                <a:moveTo>
                  <a:pt x="1085850" y="381000"/>
                </a:moveTo>
                <a:lnTo>
                  <a:pt x="840581" y="402431"/>
                </a:lnTo>
                <a:lnTo>
                  <a:pt x="623887" y="426244"/>
                </a:lnTo>
                <a:lnTo>
                  <a:pt x="495300" y="442912"/>
                </a:lnTo>
                <a:lnTo>
                  <a:pt x="442912" y="445294"/>
                </a:lnTo>
                <a:lnTo>
                  <a:pt x="369093" y="445294"/>
                </a:lnTo>
                <a:lnTo>
                  <a:pt x="292893" y="438150"/>
                </a:lnTo>
                <a:lnTo>
                  <a:pt x="219075" y="416719"/>
                </a:lnTo>
                <a:lnTo>
                  <a:pt x="154781" y="385762"/>
                </a:lnTo>
                <a:lnTo>
                  <a:pt x="78581" y="333375"/>
                </a:lnTo>
                <a:lnTo>
                  <a:pt x="19050" y="283369"/>
                </a:lnTo>
                <a:lnTo>
                  <a:pt x="4762" y="259556"/>
                </a:lnTo>
                <a:lnTo>
                  <a:pt x="0" y="242887"/>
                </a:lnTo>
                <a:lnTo>
                  <a:pt x="2381" y="216694"/>
                </a:lnTo>
                <a:lnTo>
                  <a:pt x="7143" y="211931"/>
                </a:lnTo>
                <a:lnTo>
                  <a:pt x="23812" y="209550"/>
                </a:lnTo>
                <a:lnTo>
                  <a:pt x="61912" y="223837"/>
                </a:lnTo>
                <a:lnTo>
                  <a:pt x="152400" y="259556"/>
                </a:lnTo>
                <a:lnTo>
                  <a:pt x="214312" y="278606"/>
                </a:lnTo>
                <a:lnTo>
                  <a:pt x="280987" y="288131"/>
                </a:lnTo>
                <a:lnTo>
                  <a:pt x="371475" y="292894"/>
                </a:lnTo>
                <a:lnTo>
                  <a:pt x="631031" y="266700"/>
                </a:lnTo>
                <a:lnTo>
                  <a:pt x="847725" y="247650"/>
                </a:lnTo>
                <a:lnTo>
                  <a:pt x="1145381" y="209550"/>
                </a:lnTo>
                <a:lnTo>
                  <a:pt x="1578768" y="135731"/>
                </a:lnTo>
                <a:lnTo>
                  <a:pt x="1783556" y="109537"/>
                </a:lnTo>
                <a:lnTo>
                  <a:pt x="1971675" y="50006"/>
                </a:lnTo>
                <a:lnTo>
                  <a:pt x="1995487" y="30956"/>
                </a:lnTo>
                <a:lnTo>
                  <a:pt x="2026443" y="9525"/>
                </a:lnTo>
                <a:lnTo>
                  <a:pt x="2052637" y="0"/>
                </a:lnTo>
                <a:lnTo>
                  <a:pt x="2078831" y="0"/>
                </a:lnTo>
                <a:lnTo>
                  <a:pt x="2121693" y="4762"/>
                </a:lnTo>
                <a:lnTo>
                  <a:pt x="2178843" y="19050"/>
                </a:lnTo>
                <a:lnTo>
                  <a:pt x="2245518" y="42862"/>
                </a:lnTo>
                <a:lnTo>
                  <a:pt x="2295525" y="61912"/>
                </a:lnTo>
                <a:lnTo>
                  <a:pt x="2336006" y="85725"/>
                </a:lnTo>
                <a:lnTo>
                  <a:pt x="2357437" y="104775"/>
                </a:lnTo>
                <a:lnTo>
                  <a:pt x="2376487" y="128587"/>
                </a:lnTo>
                <a:lnTo>
                  <a:pt x="2383631" y="152400"/>
                </a:lnTo>
                <a:lnTo>
                  <a:pt x="2376487" y="176212"/>
                </a:lnTo>
                <a:lnTo>
                  <a:pt x="2343150" y="207169"/>
                </a:lnTo>
                <a:lnTo>
                  <a:pt x="2281237" y="226219"/>
                </a:lnTo>
                <a:lnTo>
                  <a:pt x="1759743" y="292894"/>
                </a:lnTo>
                <a:lnTo>
                  <a:pt x="1543050" y="314325"/>
                </a:lnTo>
                <a:lnTo>
                  <a:pt x="1085850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247"/>
          <p:cNvSpPr/>
          <p:nvPr/>
        </p:nvSpPr>
        <p:spPr>
          <a:xfrm>
            <a:off x="2913063" y="3960813"/>
            <a:ext cx="895350" cy="1714500"/>
          </a:xfrm>
          <a:custGeom>
            <a:avLst/>
            <a:gdLst/>
            <a:ahLst/>
            <a:cxnLst/>
            <a:rect l="l" t="t" r="r" b="b"/>
            <a:pathLst>
              <a:path w="895350" h="1714500" extrusionOk="0">
                <a:moveTo>
                  <a:pt x="261937" y="1078706"/>
                </a:moveTo>
                <a:lnTo>
                  <a:pt x="183356" y="1202531"/>
                </a:lnTo>
                <a:lnTo>
                  <a:pt x="116681" y="1285875"/>
                </a:lnTo>
                <a:lnTo>
                  <a:pt x="0" y="1385887"/>
                </a:lnTo>
                <a:lnTo>
                  <a:pt x="50006" y="1576387"/>
                </a:lnTo>
                <a:lnTo>
                  <a:pt x="266700" y="1714500"/>
                </a:lnTo>
                <a:lnTo>
                  <a:pt x="285750" y="1652587"/>
                </a:lnTo>
                <a:lnTo>
                  <a:pt x="311944" y="1559719"/>
                </a:lnTo>
                <a:lnTo>
                  <a:pt x="333375" y="1497806"/>
                </a:lnTo>
                <a:lnTo>
                  <a:pt x="428625" y="1281112"/>
                </a:lnTo>
                <a:lnTo>
                  <a:pt x="521494" y="1047750"/>
                </a:lnTo>
                <a:lnTo>
                  <a:pt x="640556" y="750094"/>
                </a:lnTo>
                <a:lnTo>
                  <a:pt x="745331" y="464344"/>
                </a:lnTo>
                <a:lnTo>
                  <a:pt x="821531" y="271462"/>
                </a:lnTo>
                <a:lnTo>
                  <a:pt x="876300" y="116681"/>
                </a:lnTo>
                <a:lnTo>
                  <a:pt x="895350" y="52387"/>
                </a:lnTo>
                <a:lnTo>
                  <a:pt x="892969" y="28575"/>
                </a:lnTo>
                <a:lnTo>
                  <a:pt x="888206" y="7144"/>
                </a:lnTo>
                <a:lnTo>
                  <a:pt x="878681" y="0"/>
                </a:lnTo>
                <a:lnTo>
                  <a:pt x="862012" y="0"/>
                </a:lnTo>
                <a:lnTo>
                  <a:pt x="840581" y="19050"/>
                </a:lnTo>
                <a:lnTo>
                  <a:pt x="800100" y="133350"/>
                </a:lnTo>
                <a:lnTo>
                  <a:pt x="692944" y="354806"/>
                </a:lnTo>
                <a:lnTo>
                  <a:pt x="571500" y="585787"/>
                </a:lnTo>
                <a:lnTo>
                  <a:pt x="447675" y="795337"/>
                </a:lnTo>
                <a:lnTo>
                  <a:pt x="261937" y="10787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247"/>
          <p:cNvSpPr/>
          <p:nvPr/>
        </p:nvSpPr>
        <p:spPr>
          <a:xfrm>
            <a:off x="4522788" y="1731963"/>
            <a:ext cx="450850" cy="1477962"/>
          </a:xfrm>
          <a:custGeom>
            <a:avLst/>
            <a:gdLst/>
            <a:ahLst/>
            <a:cxnLst/>
            <a:rect l="l" t="t" r="r" b="b"/>
            <a:pathLst>
              <a:path w="452437" h="1478756" extrusionOk="0">
                <a:moveTo>
                  <a:pt x="240506" y="578644"/>
                </a:moveTo>
                <a:lnTo>
                  <a:pt x="223837" y="435769"/>
                </a:lnTo>
                <a:lnTo>
                  <a:pt x="214312" y="330994"/>
                </a:lnTo>
                <a:lnTo>
                  <a:pt x="207169" y="285750"/>
                </a:lnTo>
                <a:lnTo>
                  <a:pt x="180975" y="226219"/>
                </a:lnTo>
                <a:lnTo>
                  <a:pt x="145256" y="173831"/>
                </a:lnTo>
                <a:lnTo>
                  <a:pt x="92869" y="114300"/>
                </a:lnTo>
                <a:lnTo>
                  <a:pt x="54769" y="78581"/>
                </a:lnTo>
                <a:lnTo>
                  <a:pt x="19050" y="52387"/>
                </a:lnTo>
                <a:lnTo>
                  <a:pt x="4762" y="38100"/>
                </a:lnTo>
                <a:lnTo>
                  <a:pt x="0" y="21431"/>
                </a:lnTo>
                <a:lnTo>
                  <a:pt x="7144" y="4762"/>
                </a:lnTo>
                <a:lnTo>
                  <a:pt x="28575" y="0"/>
                </a:lnTo>
                <a:lnTo>
                  <a:pt x="57150" y="0"/>
                </a:lnTo>
                <a:lnTo>
                  <a:pt x="109537" y="16669"/>
                </a:lnTo>
                <a:lnTo>
                  <a:pt x="235744" y="59531"/>
                </a:lnTo>
                <a:lnTo>
                  <a:pt x="311944" y="97631"/>
                </a:lnTo>
                <a:lnTo>
                  <a:pt x="385762" y="145256"/>
                </a:lnTo>
                <a:lnTo>
                  <a:pt x="411956" y="169069"/>
                </a:lnTo>
                <a:lnTo>
                  <a:pt x="433387" y="197644"/>
                </a:lnTo>
                <a:lnTo>
                  <a:pt x="447675" y="226219"/>
                </a:lnTo>
                <a:lnTo>
                  <a:pt x="450056" y="261937"/>
                </a:lnTo>
                <a:lnTo>
                  <a:pt x="433387" y="314325"/>
                </a:lnTo>
                <a:lnTo>
                  <a:pt x="423862" y="366712"/>
                </a:lnTo>
                <a:lnTo>
                  <a:pt x="423862" y="435769"/>
                </a:lnTo>
                <a:lnTo>
                  <a:pt x="447675" y="707231"/>
                </a:lnTo>
                <a:lnTo>
                  <a:pt x="442912" y="862012"/>
                </a:lnTo>
                <a:lnTo>
                  <a:pt x="452437" y="1464469"/>
                </a:lnTo>
                <a:lnTo>
                  <a:pt x="242887" y="1478756"/>
                </a:lnTo>
                <a:lnTo>
                  <a:pt x="245269" y="838200"/>
                </a:lnTo>
                <a:cubicBezTo>
                  <a:pt x="243681" y="749300"/>
                  <a:pt x="242094" y="660400"/>
                  <a:pt x="240506" y="5786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247"/>
          <p:cNvSpPr/>
          <p:nvPr/>
        </p:nvSpPr>
        <p:spPr>
          <a:xfrm>
            <a:off x="5599113" y="1547813"/>
            <a:ext cx="419100" cy="1574800"/>
          </a:xfrm>
          <a:custGeom>
            <a:avLst/>
            <a:gdLst/>
            <a:ahLst/>
            <a:cxnLst/>
            <a:rect l="l" t="t" r="r" b="b"/>
            <a:pathLst>
              <a:path w="419100" h="1574006" extrusionOk="0">
                <a:moveTo>
                  <a:pt x="119062" y="604837"/>
                </a:moveTo>
                <a:lnTo>
                  <a:pt x="128587" y="273843"/>
                </a:lnTo>
                <a:lnTo>
                  <a:pt x="123825" y="211931"/>
                </a:lnTo>
                <a:lnTo>
                  <a:pt x="114300" y="180975"/>
                </a:lnTo>
                <a:lnTo>
                  <a:pt x="97631" y="145256"/>
                </a:lnTo>
                <a:lnTo>
                  <a:pt x="80962" y="119062"/>
                </a:lnTo>
                <a:lnTo>
                  <a:pt x="40481" y="73818"/>
                </a:lnTo>
                <a:lnTo>
                  <a:pt x="7144" y="42862"/>
                </a:lnTo>
                <a:lnTo>
                  <a:pt x="0" y="23812"/>
                </a:lnTo>
                <a:lnTo>
                  <a:pt x="2381" y="11906"/>
                </a:lnTo>
                <a:lnTo>
                  <a:pt x="16669" y="0"/>
                </a:lnTo>
                <a:lnTo>
                  <a:pt x="59531" y="2381"/>
                </a:lnTo>
                <a:lnTo>
                  <a:pt x="147637" y="26193"/>
                </a:lnTo>
                <a:lnTo>
                  <a:pt x="230981" y="61912"/>
                </a:lnTo>
                <a:lnTo>
                  <a:pt x="288131" y="100012"/>
                </a:lnTo>
                <a:lnTo>
                  <a:pt x="342900" y="140493"/>
                </a:lnTo>
                <a:lnTo>
                  <a:pt x="371475" y="169068"/>
                </a:lnTo>
                <a:lnTo>
                  <a:pt x="400050" y="207168"/>
                </a:lnTo>
                <a:lnTo>
                  <a:pt x="414337" y="240506"/>
                </a:lnTo>
                <a:lnTo>
                  <a:pt x="419100" y="285750"/>
                </a:lnTo>
                <a:lnTo>
                  <a:pt x="414337" y="316706"/>
                </a:lnTo>
                <a:lnTo>
                  <a:pt x="400050" y="338137"/>
                </a:lnTo>
                <a:lnTo>
                  <a:pt x="373856" y="366712"/>
                </a:lnTo>
                <a:lnTo>
                  <a:pt x="357187" y="400050"/>
                </a:lnTo>
                <a:lnTo>
                  <a:pt x="340519" y="500062"/>
                </a:lnTo>
                <a:lnTo>
                  <a:pt x="302419" y="771525"/>
                </a:lnTo>
                <a:lnTo>
                  <a:pt x="280987" y="945356"/>
                </a:lnTo>
                <a:lnTo>
                  <a:pt x="180975" y="1545431"/>
                </a:lnTo>
                <a:lnTo>
                  <a:pt x="0" y="1574006"/>
                </a:lnTo>
                <a:lnTo>
                  <a:pt x="38100" y="1335881"/>
                </a:lnTo>
                <a:lnTo>
                  <a:pt x="85725" y="931068"/>
                </a:lnTo>
                <a:lnTo>
                  <a:pt x="119062" y="604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247"/>
          <p:cNvSpPr/>
          <p:nvPr/>
        </p:nvSpPr>
        <p:spPr>
          <a:xfrm>
            <a:off x="3681413" y="2898775"/>
            <a:ext cx="3267075" cy="554038"/>
          </a:xfrm>
          <a:custGeom>
            <a:avLst/>
            <a:gdLst/>
            <a:ahLst/>
            <a:cxnLst/>
            <a:rect l="l" t="t" r="r" b="b"/>
            <a:pathLst>
              <a:path w="3265714" h="555172" extrusionOk="0">
                <a:moveTo>
                  <a:pt x="1507671" y="334736"/>
                </a:moveTo>
                <a:lnTo>
                  <a:pt x="1099457" y="400050"/>
                </a:lnTo>
                <a:lnTo>
                  <a:pt x="781050" y="473529"/>
                </a:lnTo>
                <a:lnTo>
                  <a:pt x="394607" y="552450"/>
                </a:lnTo>
                <a:lnTo>
                  <a:pt x="348343" y="555172"/>
                </a:lnTo>
                <a:lnTo>
                  <a:pt x="302078" y="549729"/>
                </a:lnTo>
                <a:lnTo>
                  <a:pt x="244928" y="525236"/>
                </a:lnTo>
                <a:lnTo>
                  <a:pt x="168728" y="478972"/>
                </a:lnTo>
                <a:lnTo>
                  <a:pt x="65314" y="405493"/>
                </a:lnTo>
                <a:lnTo>
                  <a:pt x="24493" y="367393"/>
                </a:lnTo>
                <a:lnTo>
                  <a:pt x="5443" y="340179"/>
                </a:lnTo>
                <a:lnTo>
                  <a:pt x="0" y="318408"/>
                </a:lnTo>
                <a:lnTo>
                  <a:pt x="0" y="302079"/>
                </a:lnTo>
                <a:lnTo>
                  <a:pt x="8164" y="296636"/>
                </a:lnTo>
                <a:lnTo>
                  <a:pt x="24493" y="296636"/>
                </a:lnTo>
                <a:lnTo>
                  <a:pt x="89807" y="321129"/>
                </a:lnTo>
                <a:lnTo>
                  <a:pt x="171450" y="345622"/>
                </a:lnTo>
                <a:lnTo>
                  <a:pt x="253093" y="356508"/>
                </a:lnTo>
                <a:lnTo>
                  <a:pt x="332014" y="361950"/>
                </a:lnTo>
                <a:lnTo>
                  <a:pt x="468086" y="351065"/>
                </a:lnTo>
                <a:lnTo>
                  <a:pt x="876300" y="277586"/>
                </a:lnTo>
                <a:lnTo>
                  <a:pt x="1091293" y="239486"/>
                </a:lnTo>
                <a:lnTo>
                  <a:pt x="1298121" y="214993"/>
                </a:lnTo>
                <a:lnTo>
                  <a:pt x="1529443" y="179615"/>
                </a:lnTo>
                <a:lnTo>
                  <a:pt x="1736271" y="152400"/>
                </a:lnTo>
                <a:lnTo>
                  <a:pt x="1932214" y="127908"/>
                </a:lnTo>
                <a:lnTo>
                  <a:pt x="2117271" y="106136"/>
                </a:lnTo>
                <a:lnTo>
                  <a:pt x="2400300" y="95250"/>
                </a:lnTo>
                <a:lnTo>
                  <a:pt x="2579914" y="87086"/>
                </a:lnTo>
                <a:lnTo>
                  <a:pt x="2653393" y="73479"/>
                </a:lnTo>
                <a:lnTo>
                  <a:pt x="2721428" y="54429"/>
                </a:lnTo>
                <a:lnTo>
                  <a:pt x="2835728" y="2722"/>
                </a:lnTo>
                <a:lnTo>
                  <a:pt x="2860221" y="0"/>
                </a:lnTo>
                <a:lnTo>
                  <a:pt x="2982686" y="38100"/>
                </a:lnTo>
                <a:lnTo>
                  <a:pt x="3121478" y="97972"/>
                </a:lnTo>
                <a:lnTo>
                  <a:pt x="3197678" y="138793"/>
                </a:lnTo>
                <a:lnTo>
                  <a:pt x="3241221" y="168729"/>
                </a:lnTo>
                <a:lnTo>
                  <a:pt x="3254828" y="190500"/>
                </a:lnTo>
                <a:lnTo>
                  <a:pt x="3265714" y="209550"/>
                </a:lnTo>
                <a:lnTo>
                  <a:pt x="3265714" y="231322"/>
                </a:lnTo>
                <a:lnTo>
                  <a:pt x="3252107" y="255815"/>
                </a:lnTo>
                <a:lnTo>
                  <a:pt x="3216728" y="288472"/>
                </a:lnTo>
                <a:lnTo>
                  <a:pt x="3170464" y="307522"/>
                </a:lnTo>
                <a:lnTo>
                  <a:pt x="3045278" y="299358"/>
                </a:lnTo>
                <a:lnTo>
                  <a:pt x="2764971" y="272143"/>
                </a:lnTo>
                <a:lnTo>
                  <a:pt x="2585357" y="261258"/>
                </a:lnTo>
                <a:lnTo>
                  <a:pt x="2196193" y="266700"/>
                </a:lnTo>
                <a:lnTo>
                  <a:pt x="1943100" y="280308"/>
                </a:lnTo>
                <a:lnTo>
                  <a:pt x="1779814" y="310243"/>
                </a:lnTo>
                <a:lnTo>
                  <a:pt x="1507671" y="3347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247"/>
          <p:cNvSpPr/>
          <p:nvPr/>
        </p:nvSpPr>
        <p:spPr>
          <a:xfrm>
            <a:off x="3725863" y="3248025"/>
            <a:ext cx="1289050" cy="1408113"/>
          </a:xfrm>
          <a:custGeom>
            <a:avLst/>
            <a:gdLst/>
            <a:ahLst/>
            <a:cxnLst/>
            <a:rect l="l" t="t" r="r" b="b"/>
            <a:pathLst>
              <a:path w="1288257" h="1407319" extrusionOk="0">
                <a:moveTo>
                  <a:pt x="521494" y="840581"/>
                </a:moveTo>
                <a:lnTo>
                  <a:pt x="590550" y="752475"/>
                </a:lnTo>
                <a:lnTo>
                  <a:pt x="664369" y="647700"/>
                </a:lnTo>
                <a:lnTo>
                  <a:pt x="759619" y="502444"/>
                </a:lnTo>
                <a:lnTo>
                  <a:pt x="847725" y="347663"/>
                </a:lnTo>
                <a:lnTo>
                  <a:pt x="914400" y="211931"/>
                </a:lnTo>
                <a:lnTo>
                  <a:pt x="983457" y="21431"/>
                </a:lnTo>
                <a:lnTo>
                  <a:pt x="1012032" y="0"/>
                </a:lnTo>
                <a:lnTo>
                  <a:pt x="1140619" y="97631"/>
                </a:lnTo>
                <a:lnTo>
                  <a:pt x="1214438" y="152400"/>
                </a:lnTo>
                <a:lnTo>
                  <a:pt x="1269207" y="204788"/>
                </a:lnTo>
                <a:lnTo>
                  <a:pt x="1283494" y="235744"/>
                </a:lnTo>
                <a:lnTo>
                  <a:pt x="1288257" y="264319"/>
                </a:lnTo>
                <a:lnTo>
                  <a:pt x="1281113" y="292894"/>
                </a:lnTo>
                <a:lnTo>
                  <a:pt x="1266825" y="307181"/>
                </a:lnTo>
                <a:lnTo>
                  <a:pt x="1207294" y="333375"/>
                </a:lnTo>
                <a:lnTo>
                  <a:pt x="1121569" y="390525"/>
                </a:lnTo>
                <a:lnTo>
                  <a:pt x="1014413" y="531019"/>
                </a:lnTo>
                <a:lnTo>
                  <a:pt x="812007" y="766763"/>
                </a:lnTo>
                <a:lnTo>
                  <a:pt x="650082" y="938213"/>
                </a:lnTo>
                <a:lnTo>
                  <a:pt x="466725" y="1109663"/>
                </a:lnTo>
                <a:lnTo>
                  <a:pt x="297657" y="1243013"/>
                </a:lnTo>
                <a:lnTo>
                  <a:pt x="111919" y="1369219"/>
                </a:lnTo>
                <a:lnTo>
                  <a:pt x="64294" y="1397794"/>
                </a:lnTo>
                <a:lnTo>
                  <a:pt x="21432" y="1407319"/>
                </a:lnTo>
                <a:lnTo>
                  <a:pt x="4763" y="1400175"/>
                </a:lnTo>
                <a:lnTo>
                  <a:pt x="0" y="1381125"/>
                </a:lnTo>
                <a:lnTo>
                  <a:pt x="19050" y="1354931"/>
                </a:lnTo>
                <a:lnTo>
                  <a:pt x="104775" y="1281113"/>
                </a:lnTo>
                <a:lnTo>
                  <a:pt x="223838" y="1173956"/>
                </a:lnTo>
                <a:lnTo>
                  <a:pt x="340519" y="1052513"/>
                </a:lnTo>
                <a:lnTo>
                  <a:pt x="521494" y="840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247"/>
          <p:cNvSpPr/>
          <p:nvPr/>
        </p:nvSpPr>
        <p:spPr>
          <a:xfrm>
            <a:off x="5438775" y="3103563"/>
            <a:ext cx="2078038" cy="1285875"/>
          </a:xfrm>
          <a:custGeom>
            <a:avLst/>
            <a:gdLst/>
            <a:ahLst/>
            <a:cxnLst/>
            <a:rect l="l" t="t" r="r" b="b"/>
            <a:pathLst>
              <a:path w="2078831" h="1285875" extrusionOk="0">
                <a:moveTo>
                  <a:pt x="459581" y="511969"/>
                </a:moveTo>
                <a:lnTo>
                  <a:pt x="221456" y="283369"/>
                </a:lnTo>
                <a:lnTo>
                  <a:pt x="0" y="64294"/>
                </a:lnTo>
                <a:lnTo>
                  <a:pt x="90488" y="0"/>
                </a:lnTo>
                <a:lnTo>
                  <a:pt x="283369" y="169069"/>
                </a:lnTo>
                <a:lnTo>
                  <a:pt x="497681" y="340519"/>
                </a:lnTo>
                <a:lnTo>
                  <a:pt x="792956" y="561975"/>
                </a:lnTo>
                <a:lnTo>
                  <a:pt x="1100138" y="778669"/>
                </a:lnTo>
                <a:lnTo>
                  <a:pt x="1223963" y="866775"/>
                </a:lnTo>
                <a:lnTo>
                  <a:pt x="1407319" y="971550"/>
                </a:lnTo>
                <a:lnTo>
                  <a:pt x="1545431" y="1038225"/>
                </a:lnTo>
                <a:lnTo>
                  <a:pt x="1678781" y="1095375"/>
                </a:lnTo>
                <a:lnTo>
                  <a:pt x="1809750" y="1145381"/>
                </a:lnTo>
                <a:lnTo>
                  <a:pt x="2021681" y="1204912"/>
                </a:lnTo>
                <a:lnTo>
                  <a:pt x="2066925" y="1219200"/>
                </a:lnTo>
                <a:lnTo>
                  <a:pt x="2078831" y="1228725"/>
                </a:lnTo>
                <a:lnTo>
                  <a:pt x="2078831" y="1250156"/>
                </a:lnTo>
                <a:lnTo>
                  <a:pt x="2059781" y="1259681"/>
                </a:lnTo>
                <a:lnTo>
                  <a:pt x="1893094" y="1271587"/>
                </a:lnTo>
                <a:lnTo>
                  <a:pt x="1490663" y="1283494"/>
                </a:lnTo>
                <a:lnTo>
                  <a:pt x="1378744" y="1285875"/>
                </a:lnTo>
                <a:lnTo>
                  <a:pt x="1328738" y="1278731"/>
                </a:lnTo>
                <a:lnTo>
                  <a:pt x="1288256" y="1266825"/>
                </a:lnTo>
                <a:lnTo>
                  <a:pt x="1247775" y="1240631"/>
                </a:lnTo>
                <a:lnTo>
                  <a:pt x="1202531" y="1197769"/>
                </a:lnTo>
                <a:lnTo>
                  <a:pt x="1047750" y="1052512"/>
                </a:lnTo>
                <a:lnTo>
                  <a:pt x="707231" y="742950"/>
                </a:lnTo>
                <a:lnTo>
                  <a:pt x="459581" y="511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247"/>
          <p:cNvSpPr/>
          <p:nvPr/>
        </p:nvSpPr>
        <p:spPr>
          <a:xfrm>
            <a:off x="4462463" y="3833813"/>
            <a:ext cx="1638300" cy="952500"/>
          </a:xfrm>
          <a:custGeom>
            <a:avLst/>
            <a:gdLst/>
            <a:ahLst/>
            <a:cxnLst/>
            <a:rect l="l" t="t" r="r" b="b"/>
            <a:pathLst>
              <a:path w="1638300" h="952500" extrusionOk="0">
                <a:moveTo>
                  <a:pt x="771525" y="304800"/>
                </a:moveTo>
                <a:lnTo>
                  <a:pt x="581025" y="345281"/>
                </a:lnTo>
                <a:lnTo>
                  <a:pt x="473868" y="373856"/>
                </a:lnTo>
                <a:lnTo>
                  <a:pt x="407193" y="385762"/>
                </a:lnTo>
                <a:lnTo>
                  <a:pt x="366712" y="388143"/>
                </a:lnTo>
                <a:lnTo>
                  <a:pt x="323850" y="381000"/>
                </a:lnTo>
                <a:lnTo>
                  <a:pt x="266700" y="359568"/>
                </a:lnTo>
                <a:lnTo>
                  <a:pt x="166687" y="311943"/>
                </a:lnTo>
                <a:lnTo>
                  <a:pt x="0" y="197643"/>
                </a:lnTo>
                <a:lnTo>
                  <a:pt x="9525" y="140493"/>
                </a:lnTo>
                <a:lnTo>
                  <a:pt x="109537" y="183356"/>
                </a:lnTo>
                <a:lnTo>
                  <a:pt x="164306" y="190500"/>
                </a:lnTo>
                <a:lnTo>
                  <a:pt x="292893" y="200025"/>
                </a:lnTo>
                <a:lnTo>
                  <a:pt x="347662" y="200025"/>
                </a:lnTo>
                <a:lnTo>
                  <a:pt x="400050" y="195262"/>
                </a:lnTo>
                <a:lnTo>
                  <a:pt x="488156" y="183356"/>
                </a:lnTo>
                <a:lnTo>
                  <a:pt x="933450" y="97631"/>
                </a:lnTo>
                <a:lnTo>
                  <a:pt x="1243012" y="42862"/>
                </a:lnTo>
                <a:lnTo>
                  <a:pt x="1302543" y="2381"/>
                </a:lnTo>
                <a:lnTo>
                  <a:pt x="1314450" y="0"/>
                </a:lnTo>
                <a:lnTo>
                  <a:pt x="1445418" y="57150"/>
                </a:lnTo>
                <a:lnTo>
                  <a:pt x="1519237" y="100012"/>
                </a:lnTo>
                <a:lnTo>
                  <a:pt x="1600200" y="169068"/>
                </a:lnTo>
                <a:lnTo>
                  <a:pt x="1626393" y="188118"/>
                </a:lnTo>
                <a:lnTo>
                  <a:pt x="1638300" y="202406"/>
                </a:lnTo>
                <a:lnTo>
                  <a:pt x="1633537" y="228600"/>
                </a:lnTo>
                <a:lnTo>
                  <a:pt x="1535906" y="350043"/>
                </a:lnTo>
                <a:lnTo>
                  <a:pt x="1390650" y="762000"/>
                </a:lnTo>
                <a:lnTo>
                  <a:pt x="1357312" y="864393"/>
                </a:lnTo>
                <a:lnTo>
                  <a:pt x="1309687" y="914400"/>
                </a:lnTo>
                <a:lnTo>
                  <a:pt x="1264443" y="945356"/>
                </a:lnTo>
                <a:lnTo>
                  <a:pt x="1240631" y="952500"/>
                </a:lnTo>
                <a:lnTo>
                  <a:pt x="1214437" y="950118"/>
                </a:lnTo>
                <a:lnTo>
                  <a:pt x="1197768" y="940593"/>
                </a:lnTo>
                <a:lnTo>
                  <a:pt x="1176337" y="909637"/>
                </a:lnTo>
                <a:lnTo>
                  <a:pt x="1173956" y="892968"/>
                </a:lnTo>
                <a:lnTo>
                  <a:pt x="1202531" y="733425"/>
                </a:lnTo>
                <a:lnTo>
                  <a:pt x="1278731" y="440531"/>
                </a:lnTo>
                <a:lnTo>
                  <a:pt x="1312068" y="292893"/>
                </a:lnTo>
                <a:lnTo>
                  <a:pt x="1316831" y="261937"/>
                </a:lnTo>
                <a:lnTo>
                  <a:pt x="1316831" y="247650"/>
                </a:lnTo>
                <a:lnTo>
                  <a:pt x="1312068" y="233362"/>
                </a:lnTo>
                <a:lnTo>
                  <a:pt x="1300162" y="226218"/>
                </a:lnTo>
                <a:lnTo>
                  <a:pt x="1281112" y="221456"/>
                </a:lnTo>
                <a:lnTo>
                  <a:pt x="1247775" y="219075"/>
                </a:lnTo>
                <a:lnTo>
                  <a:pt x="771525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247"/>
          <p:cNvSpPr/>
          <p:nvPr/>
        </p:nvSpPr>
        <p:spPr>
          <a:xfrm>
            <a:off x="4776788" y="4562475"/>
            <a:ext cx="968375" cy="258763"/>
          </a:xfrm>
          <a:custGeom>
            <a:avLst/>
            <a:gdLst/>
            <a:ahLst/>
            <a:cxnLst/>
            <a:rect l="l" t="t" r="r" b="b"/>
            <a:pathLst>
              <a:path w="969168" h="259556" extrusionOk="0">
                <a:moveTo>
                  <a:pt x="176212" y="76200"/>
                </a:moveTo>
                <a:lnTo>
                  <a:pt x="473868" y="42863"/>
                </a:lnTo>
                <a:lnTo>
                  <a:pt x="926306" y="0"/>
                </a:lnTo>
                <a:lnTo>
                  <a:pt x="969168" y="97631"/>
                </a:lnTo>
                <a:lnTo>
                  <a:pt x="859631" y="166688"/>
                </a:lnTo>
                <a:lnTo>
                  <a:pt x="707231" y="169069"/>
                </a:lnTo>
                <a:lnTo>
                  <a:pt x="457200" y="190500"/>
                </a:lnTo>
                <a:lnTo>
                  <a:pt x="88106" y="247650"/>
                </a:lnTo>
                <a:lnTo>
                  <a:pt x="0" y="259556"/>
                </a:lnTo>
                <a:lnTo>
                  <a:pt x="21431" y="85725"/>
                </a:lnTo>
                <a:lnTo>
                  <a:pt x="57150" y="90488"/>
                </a:lnTo>
                <a:lnTo>
                  <a:pt x="176212" y="762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247"/>
          <p:cNvSpPr/>
          <p:nvPr/>
        </p:nvSpPr>
        <p:spPr>
          <a:xfrm>
            <a:off x="4557713" y="4608513"/>
            <a:ext cx="2165350" cy="1165225"/>
          </a:xfrm>
          <a:custGeom>
            <a:avLst/>
            <a:gdLst/>
            <a:ahLst/>
            <a:cxnLst/>
            <a:rect l="l" t="t" r="r" b="b"/>
            <a:pathLst>
              <a:path w="2164556" h="1166812" extrusionOk="0">
                <a:moveTo>
                  <a:pt x="126206" y="716756"/>
                </a:moveTo>
                <a:lnTo>
                  <a:pt x="119062" y="616744"/>
                </a:lnTo>
                <a:lnTo>
                  <a:pt x="119062" y="369094"/>
                </a:lnTo>
                <a:lnTo>
                  <a:pt x="119062" y="226219"/>
                </a:lnTo>
                <a:lnTo>
                  <a:pt x="119062" y="190500"/>
                </a:lnTo>
                <a:lnTo>
                  <a:pt x="111918" y="157162"/>
                </a:lnTo>
                <a:lnTo>
                  <a:pt x="95250" y="126206"/>
                </a:lnTo>
                <a:lnTo>
                  <a:pt x="73818" y="102394"/>
                </a:lnTo>
                <a:lnTo>
                  <a:pt x="42862" y="83344"/>
                </a:lnTo>
                <a:lnTo>
                  <a:pt x="28575" y="73819"/>
                </a:lnTo>
                <a:lnTo>
                  <a:pt x="9525" y="47625"/>
                </a:lnTo>
                <a:lnTo>
                  <a:pt x="0" y="26194"/>
                </a:lnTo>
                <a:lnTo>
                  <a:pt x="2381" y="14287"/>
                </a:lnTo>
                <a:lnTo>
                  <a:pt x="9525" y="4762"/>
                </a:lnTo>
                <a:lnTo>
                  <a:pt x="33337" y="0"/>
                </a:lnTo>
                <a:lnTo>
                  <a:pt x="90487" y="4762"/>
                </a:lnTo>
                <a:lnTo>
                  <a:pt x="159543" y="11906"/>
                </a:lnTo>
                <a:lnTo>
                  <a:pt x="219075" y="23812"/>
                </a:lnTo>
                <a:lnTo>
                  <a:pt x="302418" y="47625"/>
                </a:lnTo>
                <a:cubicBezTo>
                  <a:pt x="301624" y="142875"/>
                  <a:pt x="300831" y="238125"/>
                  <a:pt x="300037" y="333375"/>
                </a:cubicBezTo>
                <a:cubicBezTo>
                  <a:pt x="299243" y="410369"/>
                  <a:pt x="298450" y="487362"/>
                  <a:pt x="297656" y="564356"/>
                </a:cubicBezTo>
                <a:cubicBezTo>
                  <a:pt x="298450" y="592137"/>
                  <a:pt x="299243" y="619919"/>
                  <a:pt x="300037" y="647700"/>
                </a:cubicBezTo>
                <a:lnTo>
                  <a:pt x="304800" y="711994"/>
                </a:lnTo>
                <a:lnTo>
                  <a:pt x="319087" y="766762"/>
                </a:lnTo>
                <a:lnTo>
                  <a:pt x="342900" y="814387"/>
                </a:lnTo>
                <a:lnTo>
                  <a:pt x="385762" y="864394"/>
                </a:lnTo>
                <a:lnTo>
                  <a:pt x="440531" y="902494"/>
                </a:lnTo>
                <a:lnTo>
                  <a:pt x="483393" y="923925"/>
                </a:lnTo>
                <a:lnTo>
                  <a:pt x="516731" y="933450"/>
                </a:lnTo>
                <a:lnTo>
                  <a:pt x="588168" y="945356"/>
                </a:lnTo>
                <a:lnTo>
                  <a:pt x="707231" y="952500"/>
                </a:lnTo>
                <a:lnTo>
                  <a:pt x="1092993" y="964406"/>
                </a:lnTo>
                <a:lnTo>
                  <a:pt x="1426368" y="950119"/>
                </a:lnTo>
                <a:lnTo>
                  <a:pt x="1557337" y="935831"/>
                </a:lnTo>
                <a:lnTo>
                  <a:pt x="1676400" y="919162"/>
                </a:lnTo>
                <a:lnTo>
                  <a:pt x="1721643" y="907256"/>
                </a:lnTo>
                <a:lnTo>
                  <a:pt x="1769268" y="885825"/>
                </a:lnTo>
                <a:lnTo>
                  <a:pt x="1797843" y="869156"/>
                </a:lnTo>
                <a:lnTo>
                  <a:pt x="1824037" y="842962"/>
                </a:lnTo>
                <a:lnTo>
                  <a:pt x="2076450" y="850106"/>
                </a:lnTo>
                <a:lnTo>
                  <a:pt x="2107406" y="895350"/>
                </a:lnTo>
                <a:lnTo>
                  <a:pt x="2138362" y="928687"/>
                </a:lnTo>
                <a:lnTo>
                  <a:pt x="2157412" y="962025"/>
                </a:lnTo>
                <a:lnTo>
                  <a:pt x="2164556" y="988219"/>
                </a:lnTo>
                <a:lnTo>
                  <a:pt x="2164556" y="1016794"/>
                </a:lnTo>
                <a:lnTo>
                  <a:pt x="2155031" y="1045369"/>
                </a:lnTo>
                <a:lnTo>
                  <a:pt x="2131218" y="1076325"/>
                </a:lnTo>
                <a:lnTo>
                  <a:pt x="2097881" y="1095375"/>
                </a:lnTo>
                <a:lnTo>
                  <a:pt x="2028825" y="1112044"/>
                </a:lnTo>
                <a:lnTo>
                  <a:pt x="1890712" y="1133475"/>
                </a:lnTo>
                <a:lnTo>
                  <a:pt x="1664493" y="1159669"/>
                </a:lnTo>
                <a:lnTo>
                  <a:pt x="1469231" y="1166812"/>
                </a:lnTo>
                <a:lnTo>
                  <a:pt x="1114425" y="1166812"/>
                </a:lnTo>
                <a:lnTo>
                  <a:pt x="897731" y="1152525"/>
                </a:lnTo>
                <a:lnTo>
                  <a:pt x="714375" y="1135856"/>
                </a:lnTo>
                <a:lnTo>
                  <a:pt x="635793" y="1126331"/>
                </a:lnTo>
                <a:lnTo>
                  <a:pt x="564356" y="1114425"/>
                </a:lnTo>
                <a:lnTo>
                  <a:pt x="492918" y="1092994"/>
                </a:lnTo>
                <a:lnTo>
                  <a:pt x="411956" y="1069181"/>
                </a:lnTo>
                <a:lnTo>
                  <a:pt x="342900" y="1040606"/>
                </a:lnTo>
                <a:lnTo>
                  <a:pt x="278606" y="1000125"/>
                </a:lnTo>
                <a:lnTo>
                  <a:pt x="223837" y="952500"/>
                </a:lnTo>
                <a:lnTo>
                  <a:pt x="195262" y="912019"/>
                </a:lnTo>
                <a:lnTo>
                  <a:pt x="166687" y="866775"/>
                </a:lnTo>
                <a:lnTo>
                  <a:pt x="145256" y="816769"/>
                </a:lnTo>
                <a:lnTo>
                  <a:pt x="126206" y="7167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247"/>
          <p:cNvSpPr/>
          <p:nvPr/>
        </p:nvSpPr>
        <p:spPr>
          <a:xfrm>
            <a:off x="6364288" y="4868863"/>
            <a:ext cx="284162" cy="684212"/>
          </a:xfrm>
          <a:custGeom>
            <a:avLst/>
            <a:gdLst/>
            <a:ahLst/>
            <a:cxnLst/>
            <a:rect l="l" t="t" r="r" b="b"/>
            <a:pathLst>
              <a:path w="283369" h="683419" extrusionOk="0">
                <a:moveTo>
                  <a:pt x="119063" y="304800"/>
                </a:moveTo>
                <a:lnTo>
                  <a:pt x="64294" y="466725"/>
                </a:lnTo>
                <a:lnTo>
                  <a:pt x="0" y="621507"/>
                </a:lnTo>
                <a:lnTo>
                  <a:pt x="147638" y="683419"/>
                </a:lnTo>
                <a:lnTo>
                  <a:pt x="283369" y="609600"/>
                </a:lnTo>
                <a:lnTo>
                  <a:pt x="266700" y="578644"/>
                </a:lnTo>
                <a:lnTo>
                  <a:pt x="257175" y="550069"/>
                </a:lnTo>
                <a:lnTo>
                  <a:pt x="242888" y="497682"/>
                </a:lnTo>
                <a:lnTo>
                  <a:pt x="235744" y="442913"/>
                </a:lnTo>
                <a:lnTo>
                  <a:pt x="230982" y="357188"/>
                </a:lnTo>
                <a:lnTo>
                  <a:pt x="240507" y="264319"/>
                </a:lnTo>
                <a:lnTo>
                  <a:pt x="252413" y="138113"/>
                </a:lnTo>
                <a:cubicBezTo>
                  <a:pt x="253207" y="119857"/>
                  <a:pt x="254000" y="101600"/>
                  <a:pt x="254794" y="83344"/>
                </a:cubicBezTo>
                <a:lnTo>
                  <a:pt x="250032" y="47625"/>
                </a:lnTo>
                <a:lnTo>
                  <a:pt x="242888" y="16669"/>
                </a:lnTo>
                <a:lnTo>
                  <a:pt x="233363" y="4763"/>
                </a:lnTo>
                <a:lnTo>
                  <a:pt x="216694" y="0"/>
                </a:lnTo>
                <a:lnTo>
                  <a:pt x="204788" y="11907"/>
                </a:lnTo>
                <a:lnTo>
                  <a:pt x="185738" y="66675"/>
                </a:lnTo>
                <a:lnTo>
                  <a:pt x="119063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702ACCD-2BD4-5846-8907-37E9428E00A2}"/>
              </a:ext>
            </a:extLst>
          </p:cNvPr>
          <p:cNvGrpSpPr/>
          <p:nvPr/>
        </p:nvGrpSpPr>
        <p:grpSpPr>
          <a:xfrm>
            <a:off x="2680451" y="1555832"/>
            <a:ext cx="4832350" cy="4262437"/>
            <a:chOff x="2836863" y="1700213"/>
            <a:chExt cx="4832350" cy="4262437"/>
          </a:xfrm>
        </p:grpSpPr>
        <p:sp>
          <p:nvSpPr>
            <p:cNvPr id="17" name="Google Shape;2715;p247">
              <a:extLst>
                <a:ext uri="{FF2B5EF4-FFF2-40B4-BE49-F238E27FC236}">
                  <a16:creationId xmlns:a16="http://schemas.microsoft.com/office/drawing/2014/main" id="{DC8B2910-1F9C-5E42-9C28-C6B22B3E803D}"/>
                </a:ext>
              </a:extLst>
            </p:cNvPr>
            <p:cNvSpPr/>
            <p:nvPr/>
          </p:nvSpPr>
          <p:spPr>
            <a:xfrm>
              <a:off x="3219450" y="1847850"/>
              <a:ext cx="762000" cy="668338"/>
            </a:xfrm>
            <a:custGeom>
              <a:avLst/>
              <a:gdLst/>
              <a:ahLst/>
              <a:cxnLst/>
              <a:rect l="l" t="t" r="r" b="b"/>
              <a:pathLst>
                <a:path w="762000" h="669131" extrusionOk="0">
                  <a:moveTo>
                    <a:pt x="257175" y="354806"/>
                  </a:moveTo>
                  <a:lnTo>
                    <a:pt x="171450" y="264319"/>
                  </a:lnTo>
                  <a:lnTo>
                    <a:pt x="95250" y="178594"/>
                  </a:lnTo>
                  <a:lnTo>
                    <a:pt x="30956" y="97631"/>
                  </a:lnTo>
                  <a:lnTo>
                    <a:pt x="11906" y="64294"/>
                  </a:lnTo>
                  <a:lnTo>
                    <a:pt x="2381" y="38100"/>
                  </a:lnTo>
                  <a:lnTo>
                    <a:pt x="0" y="23813"/>
                  </a:lnTo>
                  <a:lnTo>
                    <a:pt x="4763" y="7144"/>
                  </a:lnTo>
                  <a:lnTo>
                    <a:pt x="19050" y="0"/>
                  </a:lnTo>
                  <a:lnTo>
                    <a:pt x="40481" y="0"/>
                  </a:lnTo>
                  <a:lnTo>
                    <a:pt x="73819" y="9525"/>
                  </a:lnTo>
                  <a:lnTo>
                    <a:pt x="138113" y="61913"/>
                  </a:lnTo>
                  <a:lnTo>
                    <a:pt x="209550" y="109538"/>
                  </a:lnTo>
                  <a:lnTo>
                    <a:pt x="285750" y="152400"/>
                  </a:lnTo>
                  <a:lnTo>
                    <a:pt x="357188" y="185738"/>
                  </a:lnTo>
                  <a:lnTo>
                    <a:pt x="433388" y="216694"/>
                  </a:lnTo>
                  <a:lnTo>
                    <a:pt x="540544" y="250031"/>
                  </a:lnTo>
                  <a:lnTo>
                    <a:pt x="581025" y="259556"/>
                  </a:lnTo>
                  <a:lnTo>
                    <a:pt x="597694" y="266700"/>
                  </a:lnTo>
                  <a:lnTo>
                    <a:pt x="635794" y="307181"/>
                  </a:lnTo>
                  <a:lnTo>
                    <a:pt x="683419" y="361950"/>
                  </a:lnTo>
                  <a:lnTo>
                    <a:pt x="719138" y="421481"/>
                  </a:lnTo>
                  <a:lnTo>
                    <a:pt x="742950" y="476250"/>
                  </a:lnTo>
                  <a:lnTo>
                    <a:pt x="757238" y="528638"/>
                  </a:lnTo>
                  <a:lnTo>
                    <a:pt x="762000" y="566738"/>
                  </a:lnTo>
                  <a:lnTo>
                    <a:pt x="762000" y="609600"/>
                  </a:lnTo>
                  <a:lnTo>
                    <a:pt x="750094" y="638175"/>
                  </a:lnTo>
                  <a:lnTo>
                    <a:pt x="735806" y="659606"/>
                  </a:lnTo>
                  <a:lnTo>
                    <a:pt x="716756" y="669131"/>
                  </a:lnTo>
                  <a:lnTo>
                    <a:pt x="681038" y="664369"/>
                  </a:lnTo>
                  <a:lnTo>
                    <a:pt x="614363" y="633413"/>
                  </a:lnTo>
                  <a:lnTo>
                    <a:pt x="478631" y="545306"/>
                  </a:lnTo>
                  <a:lnTo>
                    <a:pt x="376238" y="464344"/>
                  </a:lnTo>
                  <a:lnTo>
                    <a:pt x="257175" y="3548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16;p247">
              <a:extLst>
                <a:ext uri="{FF2B5EF4-FFF2-40B4-BE49-F238E27FC236}">
                  <a16:creationId xmlns:a16="http://schemas.microsoft.com/office/drawing/2014/main" id="{D928B6BC-0076-CA4D-82DD-4D3997E8D058}"/>
                </a:ext>
              </a:extLst>
            </p:cNvPr>
            <p:cNvSpPr/>
            <p:nvPr/>
          </p:nvSpPr>
          <p:spPr>
            <a:xfrm>
              <a:off x="2894013" y="3125788"/>
              <a:ext cx="644525" cy="520700"/>
            </a:xfrm>
            <a:custGeom>
              <a:avLst/>
              <a:gdLst/>
              <a:ahLst/>
              <a:cxnLst/>
              <a:rect l="l" t="t" r="r" b="b"/>
              <a:pathLst>
                <a:path w="645319" h="519113" extrusionOk="0">
                  <a:moveTo>
                    <a:pt x="211931" y="297657"/>
                  </a:moveTo>
                  <a:lnTo>
                    <a:pt x="121444" y="211932"/>
                  </a:lnTo>
                  <a:lnTo>
                    <a:pt x="80962" y="164307"/>
                  </a:lnTo>
                  <a:lnTo>
                    <a:pt x="35719" y="100013"/>
                  </a:lnTo>
                  <a:lnTo>
                    <a:pt x="11906" y="57150"/>
                  </a:lnTo>
                  <a:lnTo>
                    <a:pt x="0" y="26194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38100" y="0"/>
                  </a:lnTo>
                  <a:lnTo>
                    <a:pt x="73819" y="14288"/>
                  </a:lnTo>
                  <a:lnTo>
                    <a:pt x="142875" y="54769"/>
                  </a:lnTo>
                  <a:lnTo>
                    <a:pt x="190500" y="78582"/>
                  </a:lnTo>
                  <a:lnTo>
                    <a:pt x="257175" y="107157"/>
                  </a:lnTo>
                  <a:lnTo>
                    <a:pt x="340519" y="138113"/>
                  </a:lnTo>
                  <a:lnTo>
                    <a:pt x="400050" y="152400"/>
                  </a:lnTo>
                  <a:lnTo>
                    <a:pt x="452437" y="161925"/>
                  </a:lnTo>
                  <a:lnTo>
                    <a:pt x="495300" y="176213"/>
                  </a:lnTo>
                  <a:lnTo>
                    <a:pt x="521494" y="190500"/>
                  </a:lnTo>
                  <a:lnTo>
                    <a:pt x="550069" y="214313"/>
                  </a:lnTo>
                  <a:lnTo>
                    <a:pt x="576262" y="245269"/>
                  </a:lnTo>
                  <a:lnTo>
                    <a:pt x="602456" y="285750"/>
                  </a:lnTo>
                  <a:lnTo>
                    <a:pt x="621506" y="323850"/>
                  </a:lnTo>
                  <a:lnTo>
                    <a:pt x="635794" y="376238"/>
                  </a:lnTo>
                  <a:lnTo>
                    <a:pt x="642937" y="416719"/>
                  </a:lnTo>
                  <a:lnTo>
                    <a:pt x="645319" y="471488"/>
                  </a:lnTo>
                  <a:lnTo>
                    <a:pt x="638175" y="500063"/>
                  </a:lnTo>
                  <a:lnTo>
                    <a:pt x="621506" y="514350"/>
                  </a:lnTo>
                  <a:lnTo>
                    <a:pt x="592931" y="519113"/>
                  </a:lnTo>
                  <a:lnTo>
                    <a:pt x="552450" y="509588"/>
                  </a:lnTo>
                  <a:lnTo>
                    <a:pt x="461962" y="464344"/>
                  </a:lnTo>
                  <a:lnTo>
                    <a:pt x="352425" y="404813"/>
                  </a:lnTo>
                  <a:lnTo>
                    <a:pt x="211931" y="2976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17;p247">
              <a:extLst>
                <a:ext uri="{FF2B5EF4-FFF2-40B4-BE49-F238E27FC236}">
                  <a16:creationId xmlns:a16="http://schemas.microsoft.com/office/drawing/2014/main" id="{CCDB7EEA-F989-2142-BD8B-F53149FE1E72}"/>
                </a:ext>
              </a:extLst>
            </p:cNvPr>
            <p:cNvSpPr/>
            <p:nvPr/>
          </p:nvSpPr>
          <p:spPr>
            <a:xfrm>
              <a:off x="2836863" y="5305425"/>
              <a:ext cx="498475" cy="657225"/>
            </a:xfrm>
            <a:custGeom>
              <a:avLst/>
              <a:gdLst/>
              <a:ahLst/>
              <a:cxnLst/>
              <a:rect l="l" t="t" r="r" b="b"/>
              <a:pathLst>
                <a:path w="500062" h="657225" extrusionOk="0">
                  <a:moveTo>
                    <a:pt x="235744" y="445294"/>
                  </a:moveTo>
                  <a:lnTo>
                    <a:pt x="152400" y="333375"/>
                  </a:lnTo>
                  <a:lnTo>
                    <a:pt x="90487" y="235744"/>
                  </a:lnTo>
                  <a:lnTo>
                    <a:pt x="54769" y="176213"/>
                  </a:lnTo>
                  <a:lnTo>
                    <a:pt x="23812" y="121444"/>
                  </a:lnTo>
                  <a:lnTo>
                    <a:pt x="7144" y="71438"/>
                  </a:lnTo>
                  <a:lnTo>
                    <a:pt x="2381" y="47625"/>
                  </a:lnTo>
                  <a:lnTo>
                    <a:pt x="0" y="30956"/>
                  </a:lnTo>
                  <a:lnTo>
                    <a:pt x="0" y="21431"/>
                  </a:lnTo>
                  <a:lnTo>
                    <a:pt x="2381" y="9525"/>
                  </a:lnTo>
                  <a:lnTo>
                    <a:pt x="9525" y="0"/>
                  </a:lnTo>
                  <a:lnTo>
                    <a:pt x="28575" y="2381"/>
                  </a:lnTo>
                  <a:lnTo>
                    <a:pt x="54769" y="21431"/>
                  </a:lnTo>
                  <a:lnTo>
                    <a:pt x="95250" y="64294"/>
                  </a:lnTo>
                  <a:lnTo>
                    <a:pt x="142875" y="116681"/>
                  </a:lnTo>
                  <a:lnTo>
                    <a:pt x="178594" y="147638"/>
                  </a:lnTo>
                  <a:lnTo>
                    <a:pt x="207169" y="166688"/>
                  </a:lnTo>
                  <a:lnTo>
                    <a:pt x="226219" y="173831"/>
                  </a:lnTo>
                  <a:lnTo>
                    <a:pt x="238125" y="173831"/>
                  </a:lnTo>
                  <a:lnTo>
                    <a:pt x="257175" y="169069"/>
                  </a:lnTo>
                  <a:lnTo>
                    <a:pt x="500062" y="509588"/>
                  </a:lnTo>
                  <a:lnTo>
                    <a:pt x="490537" y="597694"/>
                  </a:lnTo>
                  <a:lnTo>
                    <a:pt x="481012" y="633413"/>
                  </a:lnTo>
                  <a:lnTo>
                    <a:pt x="461962" y="654844"/>
                  </a:lnTo>
                  <a:lnTo>
                    <a:pt x="442912" y="657225"/>
                  </a:lnTo>
                  <a:lnTo>
                    <a:pt x="402431" y="638175"/>
                  </a:lnTo>
                  <a:lnTo>
                    <a:pt x="364331" y="607219"/>
                  </a:lnTo>
                  <a:lnTo>
                    <a:pt x="235744" y="4452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18;p247">
              <a:extLst>
                <a:ext uri="{FF2B5EF4-FFF2-40B4-BE49-F238E27FC236}">
                  <a16:creationId xmlns:a16="http://schemas.microsoft.com/office/drawing/2014/main" id="{86E6FEC3-DD3A-FD48-AD47-9B695C98FBA2}"/>
                </a:ext>
              </a:extLst>
            </p:cNvPr>
            <p:cNvSpPr/>
            <p:nvPr/>
          </p:nvSpPr>
          <p:spPr>
            <a:xfrm>
              <a:off x="4281488" y="2332038"/>
              <a:ext cx="2384425" cy="444500"/>
            </a:xfrm>
            <a:custGeom>
              <a:avLst/>
              <a:gdLst/>
              <a:ahLst/>
              <a:cxnLst/>
              <a:rect l="l" t="t" r="r" b="b"/>
              <a:pathLst>
                <a:path w="2383631" h="445294" extrusionOk="0">
                  <a:moveTo>
                    <a:pt x="1085850" y="381000"/>
                  </a:moveTo>
                  <a:lnTo>
                    <a:pt x="840581" y="402431"/>
                  </a:lnTo>
                  <a:lnTo>
                    <a:pt x="623887" y="426244"/>
                  </a:lnTo>
                  <a:lnTo>
                    <a:pt x="495300" y="442912"/>
                  </a:lnTo>
                  <a:lnTo>
                    <a:pt x="442912" y="445294"/>
                  </a:lnTo>
                  <a:lnTo>
                    <a:pt x="369093" y="445294"/>
                  </a:lnTo>
                  <a:lnTo>
                    <a:pt x="292893" y="438150"/>
                  </a:lnTo>
                  <a:lnTo>
                    <a:pt x="219075" y="416719"/>
                  </a:lnTo>
                  <a:lnTo>
                    <a:pt x="154781" y="385762"/>
                  </a:lnTo>
                  <a:lnTo>
                    <a:pt x="78581" y="333375"/>
                  </a:lnTo>
                  <a:lnTo>
                    <a:pt x="19050" y="283369"/>
                  </a:lnTo>
                  <a:lnTo>
                    <a:pt x="4762" y="259556"/>
                  </a:lnTo>
                  <a:lnTo>
                    <a:pt x="0" y="242887"/>
                  </a:lnTo>
                  <a:lnTo>
                    <a:pt x="2381" y="216694"/>
                  </a:lnTo>
                  <a:lnTo>
                    <a:pt x="7143" y="211931"/>
                  </a:lnTo>
                  <a:lnTo>
                    <a:pt x="23812" y="209550"/>
                  </a:lnTo>
                  <a:lnTo>
                    <a:pt x="61912" y="223837"/>
                  </a:lnTo>
                  <a:lnTo>
                    <a:pt x="152400" y="259556"/>
                  </a:lnTo>
                  <a:lnTo>
                    <a:pt x="214312" y="278606"/>
                  </a:lnTo>
                  <a:lnTo>
                    <a:pt x="280987" y="288131"/>
                  </a:lnTo>
                  <a:lnTo>
                    <a:pt x="371475" y="292894"/>
                  </a:lnTo>
                  <a:lnTo>
                    <a:pt x="631031" y="266700"/>
                  </a:lnTo>
                  <a:lnTo>
                    <a:pt x="847725" y="247650"/>
                  </a:lnTo>
                  <a:lnTo>
                    <a:pt x="1145381" y="209550"/>
                  </a:lnTo>
                  <a:lnTo>
                    <a:pt x="1578768" y="135731"/>
                  </a:lnTo>
                  <a:lnTo>
                    <a:pt x="1783556" y="109537"/>
                  </a:lnTo>
                  <a:lnTo>
                    <a:pt x="1971675" y="50006"/>
                  </a:lnTo>
                  <a:lnTo>
                    <a:pt x="1995487" y="30956"/>
                  </a:lnTo>
                  <a:lnTo>
                    <a:pt x="2026443" y="9525"/>
                  </a:lnTo>
                  <a:lnTo>
                    <a:pt x="2052637" y="0"/>
                  </a:lnTo>
                  <a:lnTo>
                    <a:pt x="2078831" y="0"/>
                  </a:lnTo>
                  <a:lnTo>
                    <a:pt x="2121693" y="4762"/>
                  </a:lnTo>
                  <a:lnTo>
                    <a:pt x="2178843" y="19050"/>
                  </a:lnTo>
                  <a:lnTo>
                    <a:pt x="2245518" y="42862"/>
                  </a:lnTo>
                  <a:lnTo>
                    <a:pt x="2295525" y="61912"/>
                  </a:lnTo>
                  <a:lnTo>
                    <a:pt x="2336006" y="85725"/>
                  </a:lnTo>
                  <a:lnTo>
                    <a:pt x="2357437" y="104775"/>
                  </a:lnTo>
                  <a:lnTo>
                    <a:pt x="2376487" y="128587"/>
                  </a:lnTo>
                  <a:lnTo>
                    <a:pt x="2383631" y="152400"/>
                  </a:lnTo>
                  <a:lnTo>
                    <a:pt x="2376487" y="176212"/>
                  </a:lnTo>
                  <a:lnTo>
                    <a:pt x="2343150" y="207169"/>
                  </a:lnTo>
                  <a:lnTo>
                    <a:pt x="2281237" y="226219"/>
                  </a:lnTo>
                  <a:lnTo>
                    <a:pt x="1759743" y="292894"/>
                  </a:lnTo>
                  <a:lnTo>
                    <a:pt x="1543050" y="314325"/>
                  </a:lnTo>
                  <a:lnTo>
                    <a:pt x="1085850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19;p247">
              <a:extLst>
                <a:ext uri="{FF2B5EF4-FFF2-40B4-BE49-F238E27FC236}">
                  <a16:creationId xmlns:a16="http://schemas.microsoft.com/office/drawing/2014/main" id="{BDD00E0A-E275-3649-B687-F03995620FFF}"/>
                </a:ext>
              </a:extLst>
            </p:cNvPr>
            <p:cNvSpPr/>
            <p:nvPr/>
          </p:nvSpPr>
          <p:spPr>
            <a:xfrm>
              <a:off x="3065463" y="4113213"/>
              <a:ext cx="895350" cy="1714500"/>
            </a:xfrm>
            <a:custGeom>
              <a:avLst/>
              <a:gdLst/>
              <a:ahLst/>
              <a:cxnLst/>
              <a:rect l="l" t="t" r="r" b="b"/>
              <a:pathLst>
                <a:path w="895350" h="1714500" extrusionOk="0">
                  <a:moveTo>
                    <a:pt x="261937" y="1078706"/>
                  </a:moveTo>
                  <a:lnTo>
                    <a:pt x="183356" y="1202531"/>
                  </a:lnTo>
                  <a:lnTo>
                    <a:pt x="116681" y="1285875"/>
                  </a:lnTo>
                  <a:lnTo>
                    <a:pt x="0" y="1385887"/>
                  </a:lnTo>
                  <a:lnTo>
                    <a:pt x="50006" y="1576387"/>
                  </a:lnTo>
                  <a:lnTo>
                    <a:pt x="266700" y="1714500"/>
                  </a:lnTo>
                  <a:lnTo>
                    <a:pt x="285750" y="1652587"/>
                  </a:lnTo>
                  <a:lnTo>
                    <a:pt x="311944" y="1559719"/>
                  </a:lnTo>
                  <a:lnTo>
                    <a:pt x="333375" y="1497806"/>
                  </a:lnTo>
                  <a:lnTo>
                    <a:pt x="428625" y="1281112"/>
                  </a:lnTo>
                  <a:lnTo>
                    <a:pt x="521494" y="1047750"/>
                  </a:lnTo>
                  <a:lnTo>
                    <a:pt x="640556" y="750094"/>
                  </a:lnTo>
                  <a:lnTo>
                    <a:pt x="745331" y="464344"/>
                  </a:lnTo>
                  <a:lnTo>
                    <a:pt x="821531" y="271462"/>
                  </a:lnTo>
                  <a:lnTo>
                    <a:pt x="876300" y="116681"/>
                  </a:lnTo>
                  <a:lnTo>
                    <a:pt x="895350" y="52387"/>
                  </a:lnTo>
                  <a:lnTo>
                    <a:pt x="892969" y="28575"/>
                  </a:lnTo>
                  <a:lnTo>
                    <a:pt x="888206" y="7144"/>
                  </a:lnTo>
                  <a:lnTo>
                    <a:pt x="878681" y="0"/>
                  </a:lnTo>
                  <a:lnTo>
                    <a:pt x="862012" y="0"/>
                  </a:lnTo>
                  <a:lnTo>
                    <a:pt x="840581" y="19050"/>
                  </a:lnTo>
                  <a:lnTo>
                    <a:pt x="800100" y="133350"/>
                  </a:lnTo>
                  <a:lnTo>
                    <a:pt x="692944" y="354806"/>
                  </a:lnTo>
                  <a:lnTo>
                    <a:pt x="571500" y="585787"/>
                  </a:lnTo>
                  <a:lnTo>
                    <a:pt x="447675" y="795337"/>
                  </a:lnTo>
                  <a:lnTo>
                    <a:pt x="261937" y="10787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20;p247">
              <a:extLst>
                <a:ext uri="{FF2B5EF4-FFF2-40B4-BE49-F238E27FC236}">
                  <a16:creationId xmlns:a16="http://schemas.microsoft.com/office/drawing/2014/main" id="{AC273F88-DAE5-A34D-9874-E33C8D5BFE03}"/>
                </a:ext>
              </a:extLst>
            </p:cNvPr>
            <p:cNvSpPr/>
            <p:nvPr/>
          </p:nvSpPr>
          <p:spPr>
            <a:xfrm>
              <a:off x="4675188" y="1884363"/>
              <a:ext cx="450850" cy="1477962"/>
            </a:xfrm>
            <a:custGeom>
              <a:avLst/>
              <a:gdLst/>
              <a:ahLst/>
              <a:cxnLst/>
              <a:rect l="l" t="t" r="r" b="b"/>
              <a:pathLst>
                <a:path w="452437" h="1478756" extrusionOk="0">
                  <a:moveTo>
                    <a:pt x="240506" y="578644"/>
                  </a:moveTo>
                  <a:lnTo>
                    <a:pt x="223837" y="435769"/>
                  </a:lnTo>
                  <a:lnTo>
                    <a:pt x="214312" y="330994"/>
                  </a:lnTo>
                  <a:lnTo>
                    <a:pt x="207169" y="285750"/>
                  </a:lnTo>
                  <a:lnTo>
                    <a:pt x="180975" y="226219"/>
                  </a:lnTo>
                  <a:lnTo>
                    <a:pt x="145256" y="173831"/>
                  </a:lnTo>
                  <a:lnTo>
                    <a:pt x="92869" y="114300"/>
                  </a:lnTo>
                  <a:lnTo>
                    <a:pt x="54769" y="78581"/>
                  </a:lnTo>
                  <a:lnTo>
                    <a:pt x="19050" y="52387"/>
                  </a:lnTo>
                  <a:lnTo>
                    <a:pt x="4762" y="38100"/>
                  </a:lnTo>
                  <a:lnTo>
                    <a:pt x="0" y="21431"/>
                  </a:lnTo>
                  <a:lnTo>
                    <a:pt x="7144" y="4762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109537" y="16669"/>
                  </a:lnTo>
                  <a:lnTo>
                    <a:pt x="235744" y="59531"/>
                  </a:lnTo>
                  <a:lnTo>
                    <a:pt x="311944" y="97631"/>
                  </a:lnTo>
                  <a:lnTo>
                    <a:pt x="385762" y="145256"/>
                  </a:lnTo>
                  <a:lnTo>
                    <a:pt x="411956" y="169069"/>
                  </a:lnTo>
                  <a:lnTo>
                    <a:pt x="433387" y="197644"/>
                  </a:lnTo>
                  <a:lnTo>
                    <a:pt x="447675" y="226219"/>
                  </a:lnTo>
                  <a:lnTo>
                    <a:pt x="450056" y="261937"/>
                  </a:lnTo>
                  <a:lnTo>
                    <a:pt x="433387" y="314325"/>
                  </a:lnTo>
                  <a:lnTo>
                    <a:pt x="423862" y="366712"/>
                  </a:lnTo>
                  <a:lnTo>
                    <a:pt x="423862" y="435769"/>
                  </a:lnTo>
                  <a:lnTo>
                    <a:pt x="447675" y="707231"/>
                  </a:lnTo>
                  <a:lnTo>
                    <a:pt x="442912" y="862012"/>
                  </a:lnTo>
                  <a:lnTo>
                    <a:pt x="452437" y="1464469"/>
                  </a:lnTo>
                  <a:lnTo>
                    <a:pt x="242887" y="1478756"/>
                  </a:lnTo>
                  <a:lnTo>
                    <a:pt x="245269" y="838200"/>
                  </a:lnTo>
                  <a:cubicBezTo>
                    <a:pt x="243681" y="749300"/>
                    <a:pt x="242094" y="660400"/>
                    <a:pt x="240506" y="5786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21;p247">
              <a:extLst>
                <a:ext uri="{FF2B5EF4-FFF2-40B4-BE49-F238E27FC236}">
                  <a16:creationId xmlns:a16="http://schemas.microsoft.com/office/drawing/2014/main" id="{04547340-65E0-CC45-921D-B5D7B5A18AB2}"/>
                </a:ext>
              </a:extLst>
            </p:cNvPr>
            <p:cNvSpPr/>
            <p:nvPr/>
          </p:nvSpPr>
          <p:spPr>
            <a:xfrm>
              <a:off x="5751513" y="1700213"/>
              <a:ext cx="419100" cy="1574800"/>
            </a:xfrm>
            <a:custGeom>
              <a:avLst/>
              <a:gdLst/>
              <a:ahLst/>
              <a:cxnLst/>
              <a:rect l="l" t="t" r="r" b="b"/>
              <a:pathLst>
                <a:path w="419100" h="1574006" extrusionOk="0">
                  <a:moveTo>
                    <a:pt x="119062" y="604837"/>
                  </a:moveTo>
                  <a:lnTo>
                    <a:pt x="128587" y="273843"/>
                  </a:lnTo>
                  <a:lnTo>
                    <a:pt x="123825" y="211931"/>
                  </a:lnTo>
                  <a:lnTo>
                    <a:pt x="114300" y="180975"/>
                  </a:lnTo>
                  <a:lnTo>
                    <a:pt x="97631" y="145256"/>
                  </a:lnTo>
                  <a:lnTo>
                    <a:pt x="80962" y="119062"/>
                  </a:lnTo>
                  <a:lnTo>
                    <a:pt x="40481" y="73818"/>
                  </a:lnTo>
                  <a:lnTo>
                    <a:pt x="7144" y="42862"/>
                  </a:lnTo>
                  <a:lnTo>
                    <a:pt x="0" y="23812"/>
                  </a:lnTo>
                  <a:lnTo>
                    <a:pt x="2381" y="11906"/>
                  </a:lnTo>
                  <a:lnTo>
                    <a:pt x="16669" y="0"/>
                  </a:lnTo>
                  <a:lnTo>
                    <a:pt x="59531" y="2381"/>
                  </a:lnTo>
                  <a:lnTo>
                    <a:pt x="147637" y="26193"/>
                  </a:lnTo>
                  <a:lnTo>
                    <a:pt x="230981" y="61912"/>
                  </a:lnTo>
                  <a:lnTo>
                    <a:pt x="288131" y="100012"/>
                  </a:lnTo>
                  <a:lnTo>
                    <a:pt x="342900" y="140493"/>
                  </a:lnTo>
                  <a:lnTo>
                    <a:pt x="371475" y="169068"/>
                  </a:lnTo>
                  <a:lnTo>
                    <a:pt x="400050" y="207168"/>
                  </a:lnTo>
                  <a:lnTo>
                    <a:pt x="414337" y="240506"/>
                  </a:lnTo>
                  <a:lnTo>
                    <a:pt x="419100" y="285750"/>
                  </a:lnTo>
                  <a:lnTo>
                    <a:pt x="414337" y="316706"/>
                  </a:lnTo>
                  <a:lnTo>
                    <a:pt x="400050" y="338137"/>
                  </a:lnTo>
                  <a:lnTo>
                    <a:pt x="373856" y="366712"/>
                  </a:lnTo>
                  <a:lnTo>
                    <a:pt x="357187" y="400050"/>
                  </a:lnTo>
                  <a:lnTo>
                    <a:pt x="340519" y="500062"/>
                  </a:lnTo>
                  <a:lnTo>
                    <a:pt x="302419" y="771525"/>
                  </a:lnTo>
                  <a:lnTo>
                    <a:pt x="280987" y="945356"/>
                  </a:lnTo>
                  <a:lnTo>
                    <a:pt x="180975" y="1545431"/>
                  </a:lnTo>
                  <a:lnTo>
                    <a:pt x="0" y="1574006"/>
                  </a:lnTo>
                  <a:lnTo>
                    <a:pt x="38100" y="1335881"/>
                  </a:lnTo>
                  <a:lnTo>
                    <a:pt x="85725" y="931068"/>
                  </a:lnTo>
                  <a:lnTo>
                    <a:pt x="119062" y="604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22;p247">
              <a:extLst>
                <a:ext uri="{FF2B5EF4-FFF2-40B4-BE49-F238E27FC236}">
                  <a16:creationId xmlns:a16="http://schemas.microsoft.com/office/drawing/2014/main" id="{7B0C28C1-EEFB-2D4D-97A4-55F7A21A06B4}"/>
                </a:ext>
              </a:extLst>
            </p:cNvPr>
            <p:cNvSpPr/>
            <p:nvPr/>
          </p:nvSpPr>
          <p:spPr>
            <a:xfrm>
              <a:off x="3833813" y="3051175"/>
              <a:ext cx="3267075" cy="554038"/>
            </a:xfrm>
            <a:custGeom>
              <a:avLst/>
              <a:gdLst/>
              <a:ahLst/>
              <a:cxnLst/>
              <a:rect l="l" t="t" r="r" b="b"/>
              <a:pathLst>
                <a:path w="3265714" h="555172" extrusionOk="0">
                  <a:moveTo>
                    <a:pt x="1507671" y="334736"/>
                  </a:moveTo>
                  <a:lnTo>
                    <a:pt x="1099457" y="400050"/>
                  </a:lnTo>
                  <a:lnTo>
                    <a:pt x="781050" y="473529"/>
                  </a:lnTo>
                  <a:lnTo>
                    <a:pt x="394607" y="552450"/>
                  </a:lnTo>
                  <a:lnTo>
                    <a:pt x="348343" y="555172"/>
                  </a:lnTo>
                  <a:lnTo>
                    <a:pt x="302078" y="549729"/>
                  </a:lnTo>
                  <a:lnTo>
                    <a:pt x="244928" y="525236"/>
                  </a:lnTo>
                  <a:lnTo>
                    <a:pt x="168728" y="478972"/>
                  </a:lnTo>
                  <a:lnTo>
                    <a:pt x="65314" y="405493"/>
                  </a:lnTo>
                  <a:lnTo>
                    <a:pt x="24493" y="367393"/>
                  </a:lnTo>
                  <a:lnTo>
                    <a:pt x="5443" y="340179"/>
                  </a:lnTo>
                  <a:lnTo>
                    <a:pt x="0" y="318408"/>
                  </a:lnTo>
                  <a:lnTo>
                    <a:pt x="0" y="302079"/>
                  </a:lnTo>
                  <a:lnTo>
                    <a:pt x="8164" y="296636"/>
                  </a:lnTo>
                  <a:lnTo>
                    <a:pt x="24493" y="296636"/>
                  </a:lnTo>
                  <a:lnTo>
                    <a:pt x="89807" y="321129"/>
                  </a:lnTo>
                  <a:lnTo>
                    <a:pt x="171450" y="345622"/>
                  </a:lnTo>
                  <a:lnTo>
                    <a:pt x="253093" y="356508"/>
                  </a:lnTo>
                  <a:lnTo>
                    <a:pt x="332014" y="361950"/>
                  </a:lnTo>
                  <a:lnTo>
                    <a:pt x="468086" y="351065"/>
                  </a:lnTo>
                  <a:lnTo>
                    <a:pt x="876300" y="277586"/>
                  </a:lnTo>
                  <a:lnTo>
                    <a:pt x="1091293" y="239486"/>
                  </a:lnTo>
                  <a:lnTo>
                    <a:pt x="1298121" y="214993"/>
                  </a:lnTo>
                  <a:lnTo>
                    <a:pt x="1529443" y="179615"/>
                  </a:lnTo>
                  <a:lnTo>
                    <a:pt x="1736271" y="152400"/>
                  </a:lnTo>
                  <a:lnTo>
                    <a:pt x="1932214" y="127908"/>
                  </a:lnTo>
                  <a:lnTo>
                    <a:pt x="2117271" y="106136"/>
                  </a:lnTo>
                  <a:lnTo>
                    <a:pt x="2400300" y="95250"/>
                  </a:lnTo>
                  <a:lnTo>
                    <a:pt x="2579914" y="87086"/>
                  </a:lnTo>
                  <a:lnTo>
                    <a:pt x="2653393" y="73479"/>
                  </a:lnTo>
                  <a:lnTo>
                    <a:pt x="2721428" y="54429"/>
                  </a:lnTo>
                  <a:lnTo>
                    <a:pt x="2835728" y="2722"/>
                  </a:lnTo>
                  <a:lnTo>
                    <a:pt x="2860221" y="0"/>
                  </a:lnTo>
                  <a:lnTo>
                    <a:pt x="2982686" y="38100"/>
                  </a:lnTo>
                  <a:lnTo>
                    <a:pt x="3121478" y="97972"/>
                  </a:lnTo>
                  <a:lnTo>
                    <a:pt x="3197678" y="138793"/>
                  </a:lnTo>
                  <a:lnTo>
                    <a:pt x="3241221" y="168729"/>
                  </a:lnTo>
                  <a:lnTo>
                    <a:pt x="3254828" y="190500"/>
                  </a:lnTo>
                  <a:lnTo>
                    <a:pt x="3265714" y="209550"/>
                  </a:lnTo>
                  <a:lnTo>
                    <a:pt x="3265714" y="231322"/>
                  </a:lnTo>
                  <a:lnTo>
                    <a:pt x="3252107" y="255815"/>
                  </a:lnTo>
                  <a:lnTo>
                    <a:pt x="3216728" y="288472"/>
                  </a:lnTo>
                  <a:lnTo>
                    <a:pt x="3170464" y="307522"/>
                  </a:lnTo>
                  <a:lnTo>
                    <a:pt x="3045278" y="299358"/>
                  </a:lnTo>
                  <a:lnTo>
                    <a:pt x="2764971" y="272143"/>
                  </a:lnTo>
                  <a:lnTo>
                    <a:pt x="2585357" y="261258"/>
                  </a:lnTo>
                  <a:lnTo>
                    <a:pt x="2196193" y="266700"/>
                  </a:lnTo>
                  <a:lnTo>
                    <a:pt x="1943100" y="280308"/>
                  </a:lnTo>
                  <a:lnTo>
                    <a:pt x="1779814" y="310243"/>
                  </a:lnTo>
                  <a:lnTo>
                    <a:pt x="1507671" y="3347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23;p247">
              <a:extLst>
                <a:ext uri="{FF2B5EF4-FFF2-40B4-BE49-F238E27FC236}">
                  <a16:creationId xmlns:a16="http://schemas.microsoft.com/office/drawing/2014/main" id="{01212CE0-7D22-0A47-8B1E-B24B5DAC8126}"/>
                </a:ext>
              </a:extLst>
            </p:cNvPr>
            <p:cNvSpPr/>
            <p:nvPr/>
          </p:nvSpPr>
          <p:spPr>
            <a:xfrm>
              <a:off x="3878263" y="3400425"/>
              <a:ext cx="1289050" cy="1408113"/>
            </a:xfrm>
            <a:custGeom>
              <a:avLst/>
              <a:gdLst/>
              <a:ahLst/>
              <a:cxnLst/>
              <a:rect l="l" t="t" r="r" b="b"/>
              <a:pathLst>
                <a:path w="1288257" h="1407319" extrusionOk="0">
                  <a:moveTo>
                    <a:pt x="521494" y="840581"/>
                  </a:moveTo>
                  <a:lnTo>
                    <a:pt x="590550" y="752475"/>
                  </a:lnTo>
                  <a:lnTo>
                    <a:pt x="664369" y="647700"/>
                  </a:lnTo>
                  <a:lnTo>
                    <a:pt x="759619" y="502444"/>
                  </a:lnTo>
                  <a:lnTo>
                    <a:pt x="847725" y="347663"/>
                  </a:lnTo>
                  <a:lnTo>
                    <a:pt x="914400" y="211931"/>
                  </a:lnTo>
                  <a:lnTo>
                    <a:pt x="983457" y="21431"/>
                  </a:lnTo>
                  <a:lnTo>
                    <a:pt x="1012032" y="0"/>
                  </a:lnTo>
                  <a:lnTo>
                    <a:pt x="1140619" y="97631"/>
                  </a:lnTo>
                  <a:lnTo>
                    <a:pt x="1214438" y="152400"/>
                  </a:lnTo>
                  <a:lnTo>
                    <a:pt x="1269207" y="204788"/>
                  </a:lnTo>
                  <a:lnTo>
                    <a:pt x="1283494" y="235744"/>
                  </a:lnTo>
                  <a:lnTo>
                    <a:pt x="1288257" y="264319"/>
                  </a:lnTo>
                  <a:lnTo>
                    <a:pt x="1281113" y="292894"/>
                  </a:lnTo>
                  <a:lnTo>
                    <a:pt x="1266825" y="307181"/>
                  </a:lnTo>
                  <a:lnTo>
                    <a:pt x="1207294" y="333375"/>
                  </a:lnTo>
                  <a:lnTo>
                    <a:pt x="1121569" y="390525"/>
                  </a:lnTo>
                  <a:lnTo>
                    <a:pt x="1014413" y="531019"/>
                  </a:lnTo>
                  <a:lnTo>
                    <a:pt x="812007" y="766763"/>
                  </a:lnTo>
                  <a:lnTo>
                    <a:pt x="650082" y="938213"/>
                  </a:lnTo>
                  <a:lnTo>
                    <a:pt x="466725" y="1109663"/>
                  </a:lnTo>
                  <a:lnTo>
                    <a:pt x="297657" y="1243013"/>
                  </a:lnTo>
                  <a:lnTo>
                    <a:pt x="111919" y="1369219"/>
                  </a:lnTo>
                  <a:lnTo>
                    <a:pt x="64294" y="1397794"/>
                  </a:lnTo>
                  <a:lnTo>
                    <a:pt x="21432" y="1407319"/>
                  </a:lnTo>
                  <a:lnTo>
                    <a:pt x="4763" y="1400175"/>
                  </a:lnTo>
                  <a:lnTo>
                    <a:pt x="0" y="1381125"/>
                  </a:lnTo>
                  <a:lnTo>
                    <a:pt x="19050" y="1354931"/>
                  </a:lnTo>
                  <a:lnTo>
                    <a:pt x="104775" y="1281113"/>
                  </a:lnTo>
                  <a:lnTo>
                    <a:pt x="223838" y="1173956"/>
                  </a:lnTo>
                  <a:lnTo>
                    <a:pt x="340519" y="1052513"/>
                  </a:lnTo>
                  <a:lnTo>
                    <a:pt x="521494" y="840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24;p247">
              <a:extLst>
                <a:ext uri="{FF2B5EF4-FFF2-40B4-BE49-F238E27FC236}">
                  <a16:creationId xmlns:a16="http://schemas.microsoft.com/office/drawing/2014/main" id="{DBF46602-AEF0-F049-ADAD-794449732571}"/>
                </a:ext>
              </a:extLst>
            </p:cNvPr>
            <p:cNvSpPr/>
            <p:nvPr/>
          </p:nvSpPr>
          <p:spPr>
            <a:xfrm>
              <a:off x="5591175" y="3255963"/>
              <a:ext cx="2078038" cy="1285875"/>
            </a:xfrm>
            <a:custGeom>
              <a:avLst/>
              <a:gdLst/>
              <a:ahLst/>
              <a:cxnLst/>
              <a:rect l="l" t="t" r="r" b="b"/>
              <a:pathLst>
                <a:path w="2078831" h="1285875" extrusionOk="0">
                  <a:moveTo>
                    <a:pt x="459581" y="511969"/>
                  </a:moveTo>
                  <a:lnTo>
                    <a:pt x="221456" y="283369"/>
                  </a:lnTo>
                  <a:lnTo>
                    <a:pt x="0" y="64294"/>
                  </a:lnTo>
                  <a:lnTo>
                    <a:pt x="90488" y="0"/>
                  </a:lnTo>
                  <a:lnTo>
                    <a:pt x="283369" y="169069"/>
                  </a:lnTo>
                  <a:lnTo>
                    <a:pt x="497681" y="340519"/>
                  </a:lnTo>
                  <a:lnTo>
                    <a:pt x="792956" y="561975"/>
                  </a:lnTo>
                  <a:lnTo>
                    <a:pt x="1100138" y="778669"/>
                  </a:lnTo>
                  <a:lnTo>
                    <a:pt x="1223963" y="866775"/>
                  </a:lnTo>
                  <a:lnTo>
                    <a:pt x="1407319" y="971550"/>
                  </a:lnTo>
                  <a:lnTo>
                    <a:pt x="1545431" y="1038225"/>
                  </a:lnTo>
                  <a:lnTo>
                    <a:pt x="1678781" y="1095375"/>
                  </a:lnTo>
                  <a:lnTo>
                    <a:pt x="1809750" y="1145381"/>
                  </a:lnTo>
                  <a:lnTo>
                    <a:pt x="2021681" y="1204912"/>
                  </a:lnTo>
                  <a:lnTo>
                    <a:pt x="2066925" y="1219200"/>
                  </a:lnTo>
                  <a:lnTo>
                    <a:pt x="2078831" y="1228725"/>
                  </a:lnTo>
                  <a:lnTo>
                    <a:pt x="2078831" y="1250156"/>
                  </a:lnTo>
                  <a:lnTo>
                    <a:pt x="2059781" y="1259681"/>
                  </a:lnTo>
                  <a:lnTo>
                    <a:pt x="1893094" y="1271587"/>
                  </a:lnTo>
                  <a:lnTo>
                    <a:pt x="1490663" y="1283494"/>
                  </a:lnTo>
                  <a:lnTo>
                    <a:pt x="1378744" y="1285875"/>
                  </a:lnTo>
                  <a:lnTo>
                    <a:pt x="1328738" y="1278731"/>
                  </a:lnTo>
                  <a:lnTo>
                    <a:pt x="1288256" y="1266825"/>
                  </a:lnTo>
                  <a:lnTo>
                    <a:pt x="1247775" y="1240631"/>
                  </a:lnTo>
                  <a:lnTo>
                    <a:pt x="1202531" y="1197769"/>
                  </a:lnTo>
                  <a:lnTo>
                    <a:pt x="1047750" y="1052512"/>
                  </a:lnTo>
                  <a:lnTo>
                    <a:pt x="707231" y="742950"/>
                  </a:lnTo>
                  <a:lnTo>
                    <a:pt x="459581" y="5119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25;p247">
              <a:extLst>
                <a:ext uri="{FF2B5EF4-FFF2-40B4-BE49-F238E27FC236}">
                  <a16:creationId xmlns:a16="http://schemas.microsoft.com/office/drawing/2014/main" id="{44F1DFE8-1747-AE46-8C2C-2C7EE86C9FF1}"/>
                </a:ext>
              </a:extLst>
            </p:cNvPr>
            <p:cNvSpPr/>
            <p:nvPr/>
          </p:nvSpPr>
          <p:spPr>
            <a:xfrm>
              <a:off x="4614863" y="3986213"/>
              <a:ext cx="1638300" cy="952500"/>
            </a:xfrm>
            <a:custGeom>
              <a:avLst/>
              <a:gdLst/>
              <a:ahLst/>
              <a:cxnLst/>
              <a:rect l="l" t="t" r="r" b="b"/>
              <a:pathLst>
                <a:path w="1638300" h="952500" extrusionOk="0">
                  <a:moveTo>
                    <a:pt x="771525" y="304800"/>
                  </a:moveTo>
                  <a:lnTo>
                    <a:pt x="581025" y="345281"/>
                  </a:lnTo>
                  <a:lnTo>
                    <a:pt x="473868" y="373856"/>
                  </a:lnTo>
                  <a:lnTo>
                    <a:pt x="407193" y="385762"/>
                  </a:lnTo>
                  <a:lnTo>
                    <a:pt x="366712" y="388143"/>
                  </a:lnTo>
                  <a:lnTo>
                    <a:pt x="323850" y="381000"/>
                  </a:lnTo>
                  <a:lnTo>
                    <a:pt x="266700" y="359568"/>
                  </a:lnTo>
                  <a:lnTo>
                    <a:pt x="166687" y="311943"/>
                  </a:lnTo>
                  <a:lnTo>
                    <a:pt x="0" y="197643"/>
                  </a:lnTo>
                  <a:lnTo>
                    <a:pt x="9525" y="140493"/>
                  </a:lnTo>
                  <a:lnTo>
                    <a:pt x="109537" y="183356"/>
                  </a:lnTo>
                  <a:lnTo>
                    <a:pt x="164306" y="190500"/>
                  </a:lnTo>
                  <a:lnTo>
                    <a:pt x="292893" y="200025"/>
                  </a:lnTo>
                  <a:lnTo>
                    <a:pt x="347662" y="200025"/>
                  </a:lnTo>
                  <a:lnTo>
                    <a:pt x="400050" y="195262"/>
                  </a:lnTo>
                  <a:lnTo>
                    <a:pt x="488156" y="183356"/>
                  </a:lnTo>
                  <a:lnTo>
                    <a:pt x="933450" y="97631"/>
                  </a:lnTo>
                  <a:lnTo>
                    <a:pt x="1243012" y="42862"/>
                  </a:lnTo>
                  <a:lnTo>
                    <a:pt x="1302543" y="2381"/>
                  </a:lnTo>
                  <a:lnTo>
                    <a:pt x="1314450" y="0"/>
                  </a:lnTo>
                  <a:lnTo>
                    <a:pt x="1445418" y="57150"/>
                  </a:lnTo>
                  <a:lnTo>
                    <a:pt x="1519237" y="100012"/>
                  </a:lnTo>
                  <a:lnTo>
                    <a:pt x="1600200" y="169068"/>
                  </a:lnTo>
                  <a:lnTo>
                    <a:pt x="1626393" y="188118"/>
                  </a:lnTo>
                  <a:lnTo>
                    <a:pt x="1638300" y="202406"/>
                  </a:lnTo>
                  <a:lnTo>
                    <a:pt x="1633537" y="228600"/>
                  </a:lnTo>
                  <a:lnTo>
                    <a:pt x="1535906" y="350043"/>
                  </a:lnTo>
                  <a:lnTo>
                    <a:pt x="1390650" y="762000"/>
                  </a:lnTo>
                  <a:lnTo>
                    <a:pt x="1357312" y="864393"/>
                  </a:lnTo>
                  <a:lnTo>
                    <a:pt x="1309687" y="914400"/>
                  </a:lnTo>
                  <a:lnTo>
                    <a:pt x="1264443" y="945356"/>
                  </a:lnTo>
                  <a:lnTo>
                    <a:pt x="1240631" y="952500"/>
                  </a:lnTo>
                  <a:lnTo>
                    <a:pt x="1214437" y="950118"/>
                  </a:lnTo>
                  <a:lnTo>
                    <a:pt x="1197768" y="940593"/>
                  </a:lnTo>
                  <a:lnTo>
                    <a:pt x="1176337" y="909637"/>
                  </a:lnTo>
                  <a:lnTo>
                    <a:pt x="1173956" y="892968"/>
                  </a:lnTo>
                  <a:lnTo>
                    <a:pt x="1202531" y="733425"/>
                  </a:lnTo>
                  <a:lnTo>
                    <a:pt x="1278731" y="440531"/>
                  </a:lnTo>
                  <a:lnTo>
                    <a:pt x="1312068" y="292893"/>
                  </a:lnTo>
                  <a:lnTo>
                    <a:pt x="1316831" y="261937"/>
                  </a:lnTo>
                  <a:lnTo>
                    <a:pt x="1316831" y="247650"/>
                  </a:lnTo>
                  <a:lnTo>
                    <a:pt x="1312068" y="233362"/>
                  </a:lnTo>
                  <a:lnTo>
                    <a:pt x="1300162" y="226218"/>
                  </a:lnTo>
                  <a:lnTo>
                    <a:pt x="1281112" y="221456"/>
                  </a:lnTo>
                  <a:lnTo>
                    <a:pt x="1247775" y="219075"/>
                  </a:lnTo>
                  <a:lnTo>
                    <a:pt x="771525" y="3048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26;p247">
              <a:extLst>
                <a:ext uri="{FF2B5EF4-FFF2-40B4-BE49-F238E27FC236}">
                  <a16:creationId xmlns:a16="http://schemas.microsoft.com/office/drawing/2014/main" id="{5374F035-5872-7141-A27C-6E45ABED8619}"/>
                </a:ext>
              </a:extLst>
            </p:cNvPr>
            <p:cNvSpPr/>
            <p:nvPr/>
          </p:nvSpPr>
          <p:spPr>
            <a:xfrm>
              <a:off x="4929188" y="4714875"/>
              <a:ext cx="968375" cy="258763"/>
            </a:xfrm>
            <a:custGeom>
              <a:avLst/>
              <a:gdLst/>
              <a:ahLst/>
              <a:cxnLst/>
              <a:rect l="l" t="t" r="r" b="b"/>
              <a:pathLst>
                <a:path w="969168" h="259556" extrusionOk="0">
                  <a:moveTo>
                    <a:pt x="176212" y="76200"/>
                  </a:moveTo>
                  <a:lnTo>
                    <a:pt x="473868" y="42863"/>
                  </a:lnTo>
                  <a:lnTo>
                    <a:pt x="926306" y="0"/>
                  </a:lnTo>
                  <a:lnTo>
                    <a:pt x="969168" y="97631"/>
                  </a:lnTo>
                  <a:lnTo>
                    <a:pt x="859631" y="166688"/>
                  </a:lnTo>
                  <a:lnTo>
                    <a:pt x="707231" y="169069"/>
                  </a:lnTo>
                  <a:lnTo>
                    <a:pt x="457200" y="190500"/>
                  </a:lnTo>
                  <a:lnTo>
                    <a:pt x="88106" y="247650"/>
                  </a:lnTo>
                  <a:lnTo>
                    <a:pt x="0" y="259556"/>
                  </a:lnTo>
                  <a:lnTo>
                    <a:pt x="21431" y="85725"/>
                  </a:lnTo>
                  <a:lnTo>
                    <a:pt x="57150" y="90488"/>
                  </a:lnTo>
                  <a:lnTo>
                    <a:pt x="176212" y="762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27;p247">
              <a:extLst>
                <a:ext uri="{FF2B5EF4-FFF2-40B4-BE49-F238E27FC236}">
                  <a16:creationId xmlns:a16="http://schemas.microsoft.com/office/drawing/2014/main" id="{5C4144AD-3E53-104D-84F6-348EA08930E8}"/>
                </a:ext>
              </a:extLst>
            </p:cNvPr>
            <p:cNvSpPr/>
            <p:nvPr/>
          </p:nvSpPr>
          <p:spPr>
            <a:xfrm>
              <a:off x="4710113" y="4760913"/>
              <a:ext cx="2165350" cy="1165225"/>
            </a:xfrm>
            <a:custGeom>
              <a:avLst/>
              <a:gdLst/>
              <a:ahLst/>
              <a:cxnLst/>
              <a:rect l="l" t="t" r="r" b="b"/>
              <a:pathLst>
                <a:path w="2164556" h="1166812" extrusionOk="0">
                  <a:moveTo>
                    <a:pt x="126206" y="716756"/>
                  </a:moveTo>
                  <a:lnTo>
                    <a:pt x="119062" y="616744"/>
                  </a:lnTo>
                  <a:lnTo>
                    <a:pt x="119062" y="369094"/>
                  </a:lnTo>
                  <a:lnTo>
                    <a:pt x="119062" y="226219"/>
                  </a:lnTo>
                  <a:lnTo>
                    <a:pt x="119062" y="190500"/>
                  </a:lnTo>
                  <a:lnTo>
                    <a:pt x="111918" y="157162"/>
                  </a:lnTo>
                  <a:lnTo>
                    <a:pt x="95250" y="126206"/>
                  </a:lnTo>
                  <a:lnTo>
                    <a:pt x="73818" y="102394"/>
                  </a:lnTo>
                  <a:lnTo>
                    <a:pt x="42862" y="83344"/>
                  </a:lnTo>
                  <a:lnTo>
                    <a:pt x="28575" y="73819"/>
                  </a:lnTo>
                  <a:lnTo>
                    <a:pt x="9525" y="47625"/>
                  </a:lnTo>
                  <a:lnTo>
                    <a:pt x="0" y="26194"/>
                  </a:lnTo>
                  <a:lnTo>
                    <a:pt x="2381" y="14287"/>
                  </a:lnTo>
                  <a:lnTo>
                    <a:pt x="9525" y="4762"/>
                  </a:lnTo>
                  <a:lnTo>
                    <a:pt x="33337" y="0"/>
                  </a:lnTo>
                  <a:lnTo>
                    <a:pt x="90487" y="4762"/>
                  </a:lnTo>
                  <a:lnTo>
                    <a:pt x="159543" y="11906"/>
                  </a:lnTo>
                  <a:lnTo>
                    <a:pt x="219075" y="23812"/>
                  </a:lnTo>
                  <a:lnTo>
                    <a:pt x="302418" y="47625"/>
                  </a:lnTo>
                  <a:cubicBezTo>
                    <a:pt x="301624" y="142875"/>
                    <a:pt x="300831" y="238125"/>
                    <a:pt x="300037" y="333375"/>
                  </a:cubicBezTo>
                  <a:cubicBezTo>
                    <a:pt x="299243" y="410369"/>
                    <a:pt x="298450" y="487362"/>
                    <a:pt x="297656" y="564356"/>
                  </a:cubicBezTo>
                  <a:cubicBezTo>
                    <a:pt x="298450" y="592137"/>
                    <a:pt x="299243" y="619919"/>
                    <a:pt x="300037" y="647700"/>
                  </a:cubicBezTo>
                  <a:lnTo>
                    <a:pt x="304800" y="711994"/>
                  </a:lnTo>
                  <a:lnTo>
                    <a:pt x="319087" y="766762"/>
                  </a:lnTo>
                  <a:lnTo>
                    <a:pt x="342900" y="814387"/>
                  </a:lnTo>
                  <a:lnTo>
                    <a:pt x="385762" y="864394"/>
                  </a:lnTo>
                  <a:lnTo>
                    <a:pt x="440531" y="902494"/>
                  </a:lnTo>
                  <a:lnTo>
                    <a:pt x="483393" y="923925"/>
                  </a:lnTo>
                  <a:lnTo>
                    <a:pt x="516731" y="933450"/>
                  </a:lnTo>
                  <a:lnTo>
                    <a:pt x="588168" y="945356"/>
                  </a:lnTo>
                  <a:lnTo>
                    <a:pt x="707231" y="952500"/>
                  </a:lnTo>
                  <a:lnTo>
                    <a:pt x="1092993" y="964406"/>
                  </a:lnTo>
                  <a:lnTo>
                    <a:pt x="1426368" y="950119"/>
                  </a:lnTo>
                  <a:lnTo>
                    <a:pt x="1557337" y="935831"/>
                  </a:lnTo>
                  <a:lnTo>
                    <a:pt x="1676400" y="919162"/>
                  </a:lnTo>
                  <a:lnTo>
                    <a:pt x="1721643" y="907256"/>
                  </a:lnTo>
                  <a:lnTo>
                    <a:pt x="1769268" y="885825"/>
                  </a:lnTo>
                  <a:lnTo>
                    <a:pt x="1797843" y="869156"/>
                  </a:lnTo>
                  <a:lnTo>
                    <a:pt x="1824037" y="842962"/>
                  </a:lnTo>
                  <a:lnTo>
                    <a:pt x="2076450" y="850106"/>
                  </a:lnTo>
                  <a:lnTo>
                    <a:pt x="2107406" y="895350"/>
                  </a:lnTo>
                  <a:lnTo>
                    <a:pt x="2138362" y="928687"/>
                  </a:lnTo>
                  <a:lnTo>
                    <a:pt x="2157412" y="962025"/>
                  </a:lnTo>
                  <a:lnTo>
                    <a:pt x="2164556" y="988219"/>
                  </a:lnTo>
                  <a:lnTo>
                    <a:pt x="2164556" y="1016794"/>
                  </a:lnTo>
                  <a:lnTo>
                    <a:pt x="2155031" y="1045369"/>
                  </a:lnTo>
                  <a:lnTo>
                    <a:pt x="2131218" y="1076325"/>
                  </a:lnTo>
                  <a:lnTo>
                    <a:pt x="2097881" y="1095375"/>
                  </a:lnTo>
                  <a:lnTo>
                    <a:pt x="2028825" y="1112044"/>
                  </a:lnTo>
                  <a:lnTo>
                    <a:pt x="1890712" y="1133475"/>
                  </a:lnTo>
                  <a:lnTo>
                    <a:pt x="1664493" y="1159669"/>
                  </a:lnTo>
                  <a:lnTo>
                    <a:pt x="1469231" y="1166812"/>
                  </a:lnTo>
                  <a:lnTo>
                    <a:pt x="1114425" y="1166812"/>
                  </a:lnTo>
                  <a:lnTo>
                    <a:pt x="897731" y="1152525"/>
                  </a:lnTo>
                  <a:lnTo>
                    <a:pt x="714375" y="1135856"/>
                  </a:lnTo>
                  <a:lnTo>
                    <a:pt x="635793" y="1126331"/>
                  </a:lnTo>
                  <a:lnTo>
                    <a:pt x="564356" y="1114425"/>
                  </a:lnTo>
                  <a:lnTo>
                    <a:pt x="492918" y="1092994"/>
                  </a:lnTo>
                  <a:lnTo>
                    <a:pt x="411956" y="1069181"/>
                  </a:lnTo>
                  <a:lnTo>
                    <a:pt x="342900" y="1040606"/>
                  </a:lnTo>
                  <a:lnTo>
                    <a:pt x="278606" y="1000125"/>
                  </a:lnTo>
                  <a:lnTo>
                    <a:pt x="223837" y="952500"/>
                  </a:lnTo>
                  <a:lnTo>
                    <a:pt x="195262" y="912019"/>
                  </a:lnTo>
                  <a:lnTo>
                    <a:pt x="166687" y="866775"/>
                  </a:lnTo>
                  <a:lnTo>
                    <a:pt x="145256" y="816769"/>
                  </a:lnTo>
                  <a:lnTo>
                    <a:pt x="126206" y="7167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28;p247">
              <a:extLst>
                <a:ext uri="{FF2B5EF4-FFF2-40B4-BE49-F238E27FC236}">
                  <a16:creationId xmlns:a16="http://schemas.microsoft.com/office/drawing/2014/main" id="{C890F0C9-3DC8-0844-BA69-3256C50699F4}"/>
                </a:ext>
              </a:extLst>
            </p:cNvPr>
            <p:cNvSpPr/>
            <p:nvPr/>
          </p:nvSpPr>
          <p:spPr>
            <a:xfrm>
              <a:off x="6516688" y="5021263"/>
              <a:ext cx="284162" cy="684212"/>
            </a:xfrm>
            <a:custGeom>
              <a:avLst/>
              <a:gdLst/>
              <a:ahLst/>
              <a:cxnLst/>
              <a:rect l="l" t="t" r="r" b="b"/>
              <a:pathLst>
                <a:path w="283369" h="683419" extrusionOk="0">
                  <a:moveTo>
                    <a:pt x="119063" y="304800"/>
                  </a:moveTo>
                  <a:lnTo>
                    <a:pt x="64294" y="466725"/>
                  </a:lnTo>
                  <a:lnTo>
                    <a:pt x="0" y="621507"/>
                  </a:lnTo>
                  <a:lnTo>
                    <a:pt x="147638" y="683419"/>
                  </a:lnTo>
                  <a:lnTo>
                    <a:pt x="283369" y="609600"/>
                  </a:lnTo>
                  <a:lnTo>
                    <a:pt x="266700" y="578644"/>
                  </a:lnTo>
                  <a:lnTo>
                    <a:pt x="257175" y="550069"/>
                  </a:lnTo>
                  <a:lnTo>
                    <a:pt x="242888" y="497682"/>
                  </a:lnTo>
                  <a:lnTo>
                    <a:pt x="235744" y="442913"/>
                  </a:lnTo>
                  <a:lnTo>
                    <a:pt x="230982" y="357188"/>
                  </a:lnTo>
                  <a:lnTo>
                    <a:pt x="240507" y="264319"/>
                  </a:lnTo>
                  <a:lnTo>
                    <a:pt x="252413" y="138113"/>
                  </a:lnTo>
                  <a:cubicBezTo>
                    <a:pt x="253207" y="119857"/>
                    <a:pt x="254000" y="101600"/>
                    <a:pt x="254794" y="83344"/>
                  </a:cubicBezTo>
                  <a:lnTo>
                    <a:pt x="250032" y="47625"/>
                  </a:lnTo>
                  <a:lnTo>
                    <a:pt x="242888" y="16669"/>
                  </a:lnTo>
                  <a:lnTo>
                    <a:pt x="233363" y="4763"/>
                  </a:lnTo>
                  <a:lnTo>
                    <a:pt x="216694" y="0"/>
                  </a:lnTo>
                  <a:lnTo>
                    <a:pt x="204788" y="11907"/>
                  </a:lnTo>
                  <a:lnTo>
                    <a:pt x="185738" y="66675"/>
                  </a:lnTo>
                  <a:lnTo>
                    <a:pt x="119063" y="3048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733;p248">
            <a:extLst>
              <a:ext uri="{FF2B5EF4-FFF2-40B4-BE49-F238E27FC236}">
                <a16:creationId xmlns:a16="http://schemas.microsoft.com/office/drawing/2014/main" id="{0A17F5BA-3863-A74C-B9AD-A86DCBC88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619" y="1551239"/>
            <a:ext cx="483552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Google Shape;4139;p377"/>
          <p:cNvSpPr txBox="1"/>
          <p:nvPr/>
        </p:nvSpPr>
        <p:spPr>
          <a:xfrm>
            <a:off x="4545013" y="7173416"/>
            <a:ext cx="34083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畑</a:t>
            </a:r>
            <a:endParaRPr/>
          </a:p>
        </p:txBody>
      </p:sp>
      <p:sp>
        <p:nvSpPr>
          <p:cNvPr id="4140" name="Google Shape;4140;p377"/>
          <p:cNvSpPr/>
          <p:nvPr/>
        </p:nvSpPr>
        <p:spPr>
          <a:xfrm>
            <a:off x="2551113" y="2589213"/>
            <a:ext cx="393700" cy="1289050"/>
          </a:xfrm>
          <a:custGeom>
            <a:avLst/>
            <a:gdLst/>
            <a:ahLst/>
            <a:cxnLst/>
            <a:rect l="l" t="t" r="r" b="b"/>
            <a:pathLst>
              <a:path w="395287" h="1290637" extrusionOk="0">
                <a:moveTo>
                  <a:pt x="228600" y="364331"/>
                </a:moveTo>
                <a:lnTo>
                  <a:pt x="219075" y="440531"/>
                </a:lnTo>
                <a:lnTo>
                  <a:pt x="207169" y="502444"/>
                </a:lnTo>
                <a:lnTo>
                  <a:pt x="195262" y="561975"/>
                </a:lnTo>
                <a:lnTo>
                  <a:pt x="176212" y="621506"/>
                </a:lnTo>
                <a:lnTo>
                  <a:pt x="152400" y="688181"/>
                </a:lnTo>
                <a:lnTo>
                  <a:pt x="121444" y="752475"/>
                </a:lnTo>
                <a:lnTo>
                  <a:pt x="85725" y="809625"/>
                </a:lnTo>
                <a:lnTo>
                  <a:pt x="42862" y="864394"/>
                </a:lnTo>
                <a:lnTo>
                  <a:pt x="11906" y="897731"/>
                </a:lnTo>
                <a:lnTo>
                  <a:pt x="9525" y="909637"/>
                </a:lnTo>
                <a:lnTo>
                  <a:pt x="2381" y="957262"/>
                </a:lnTo>
                <a:cubicBezTo>
                  <a:pt x="1587" y="978693"/>
                  <a:pt x="794" y="1000125"/>
                  <a:pt x="0" y="1021556"/>
                </a:cubicBezTo>
                <a:lnTo>
                  <a:pt x="9525" y="1100137"/>
                </a:lnTo>
                <a:lnTo>
                  <a:pt x="23812" y="1173956"/>
                </a:lnTo>
                <a:lnTo>
                  <a:pt x="45244" y="1247775"/>
                </a:lnTo>
                <a:lnTo>
                  <a:pt x="52387" y="1266825"/>
                </a:lnTo>
                <a:lnTo>
                  <a:pt x="64294" y="1278731"/>
                </a:lnTo>
                <a:lnTo>
                  <a:pt x="97631" y="1288256"/>
                </a:lnTo>
                <a:lnTo>
                  <a:pt x="123825" y="1290637"/>
                </a:lnTo>
                <a:lnTo>
                  <a:pt x="159544" y="1283494"/>
                </a:lnTo>
                <a:lnTo>
                  <a:pt x="188119" y="1276350"/>
                </a:lnTo>
                <a:lnTo>
                  <a:pt x="211931" y="1264444"/>
                </a:lnTo>
                <a:lnTo>
                  <a:pt x="245269" y="1231106"/>
                </a:lnTo>
                <a:lnTo>
                  <a:pt x="283369" y="1183481"/>
                </a:lnTo>
                <a:lnTo>
                  <a:pt x="309562" y="1138237"/>
                </a:lnTo>
                <a:lnTo>
                  <a:pt x="333375" y="1083469"/>
                </a:lnTo>
                <a:lnTo>
                  <a:pt x="354806" y="1028700"/>
                </a:lnTo>
                <a:lnTo>
                  <a:pt x="369094" y="969169"/>
                </a:lnTo>
                <a:lnTo>
                  <a:pt x="381000" y="897731"/>
                </a:lnTo>
                <a:lnTo>
                  <a:pt x="390525" y="823912"/>
                </a:lnTo>
                <a:lnTo>
                  <a:pt x="395287" y="738187"/>
                </a:lnTo>
                <a:cubicBezTo>
                  <a:pt x="394493" y="705643"/>
                  <a:pt x="393700" y="673100"/>
                  <a:pt x="392906" y="640556"/>
                </a:cubicBezTo>
                <a:lnTo>
                  <a:pt x="385762" y="511969"/>
                </a:lnTo>
                <a:lnTo>
                  <a:pt x="381000" y="414337"/>
                </a:lnTo>
                <a:lnTo>
                  <a:pt x="371475" y="328612"/>
                </a:lnTo>
                <a:lnTo>
                  <a:pt x="340519" y="200025"/>
                </a:lnTo>
                <a:lnTo>
                  <a:pt x="288131" y="50006"/>
                </a:lnTo>
                <a:lnTo>
                  <a:pt x="269081" y="11906"/>
                </a:lnTo>
                <a:lnTo>
                  <a:pt x="252412" y="0"/>
                </a:lnTo>
                <a:lnTo>
                  <a:pt x="240506" y="0"/>
                </a:lnTo>
                <a:lnTo>
                  <a:pt x="230981" y="19050"/>
                </a:lnTo>
                <a:cubicBezTo>
                  <a:pt x="231775" y="38894"/>
                  <a:pt x="232568" y="58737"/>
                  <a:pt x="233362" y="78581"/>
                </a:cubicBezTo>
                <a:lnTo>
                  <a:pt x="235744" y="200025"/>
                </a:lnTo>
                <a:lnTo>
                  <a:pt x="228600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377"/>
          <p:cNvSpPr/>
          <p:nvPr/>
        </p:nvSpPr>
        <p:spPr>
          <a:xfrm>
            <a:off x="4586288" y="2503488"/>
            <a:ext cx="484187" cy="2798762"/>
          </a:xfrm>
          <a:custGeom>
            <a:avLst/>
            <a:gdLst/>
            <a:ahLst/>
            <a:cxnLst/>
            <a:rect l="l" t="t" r="r" b="b"/>
            <a:pathLst>
              <a:path w="483679" h="2799688" extrusionOk="0">
                <a:moveTo>
                  <a:pt x="434252" y="709631"/>
                </a:moveTo>
                <a:lnTo>
                  <a:pt x="427191" y="434252"/>
                </a:lnTo>
                <a:lnTo>
                  <a:pt x="427191" y="317745"/>
                </a:lnTo>
                <a:lnTo>
                  <a:pt x="398947" y="162403"/>
                </a:lnTo>
                <a:lnTo>
                  <a:pt x="300093" y="102384"/>
                </a:lnTo>
                <a:lnTo>
                  <a:pt x="169464" y="42366"/>
                </a:lnTo>
                <a:lnTo>
                  <a:pt x="56488" y="7061"/>
                </a:lnTo>
                <a:lnTo>
                  <a:pt x="21183" y="0"/>
                </a:lnTo>
                <a:lnTo>
                  <a:pt x="7061" y="3530"/>
                </a:lnTo>
                <a:lnTo>
                  <a:pt x="0" y="24713"/>
                </a:lnTo>
                <a:lnTo>
                  <a:pt x="10592" y="70610"/>
                </a:lnTo>
                <a:lnTo>
                  <a:pt x="42366" y="127098"/>
                </a:lnTo>
                <a:lnTo>
                  <a:pt x="77671" y="187116"/>
                </a:lnTo>
                <a:lnTo>
                  <a:pt x="105915" y="233013"/>
                </a:lnTo>
                <a:lnTo>
                  <a:pt x="123568" y="278910"/>
                </a:lnTo>
                <a:lnTo>
                  <a:pt x="162403" y="458965"/>
                </a:lnTo>
                <a:lnTo>
                  <a:pt x="187117" y="635490"/>
                </a:lnTo>
                <a:lnTo>
                  <a:pt x="208300" y="854381"/>
                </a:lnTo>
                <a:lnTo>
                  <a:pt x="233013" y="1316877"/>
                </a:lnTo>
                <a:lnTo>
                  <a:pt x="240074" y="1659336"/>
                </a:lnTo>
                <a:lnTo>
                  <a:pt x="250666" y="1910001"/>
                </a:lnTo>
                <a:lnTo>
                  <a:pt x="247135" y="2111240"/>
                </a:lnTo>
                <a:lnTo>
                  <a:pt x="240074" y="2227747"/>
                </a:lnTo>
                <a:lnTo>
                  <a:pt x="229483" y="2323070"/>
                </a:lnTo>
                <a:lnTo>
                  <a:pt x="208300" y="2432516"/>
                </a:lnTo>
                <a:lnTo>
                  <a:pt x="208300" y="2450168"/>
                </a:lnTo>
                <a:lnTo>
                  <a:pt x="236544" y="2570205"/>
                </a:lnTo>
                <a:lnTo>
                  <a:pt x="271849" y="2669059"/>
                </a:lnTo>
                <a:lnTo>
                  <a:pt x="303623" y="2736139"/>
                </a:lnTo>
                <a:lnTo>
                  <a:pt x="331867" y="2774974"/>
                </a:lnTo>
                <a:lnTo>
                  <a:pt x="356581" y="2792627"/>
                </a:lnTo>
                <a:lnTo>
                  <a:pt x="374233" y="2799688"/>
                </a:lnTo>
                <a:lnTo>
                  <a:pt x="398947" y="2799688"/>
                </a:lnTo>
                <a:lnTo>
                  <a:pt x="423660" y="2782035"/>
                </a:lnTo>
                <a:lnTo>
                  <a:pt x="448374" y="2753791"/>
                </a:lnTo>
                <a:lnTo>
                  <a:pt x="473087" y="2707895"/>
                </a:lnTo>
                <a:lnTo>
                  <a:pt x="483679" y="2683181"/>
                </a:lnTo>
                <a:lnTo>
                  <a:pt x="473087" y="2513717"/>
                </a:lnTo>
                <a:lnTo>
                  <a:pt x="455435" y="1998264"/>
                </a:lnTo>
                <a:lnTo>
                  <a:pt x="448374" y="1602848"/>
                </a:lnTo>
                <a:lnTo>
                  <a:pt x="448374" y="1221554"/>
                </a:lnTo>
                <a:lnTo>
                  <a:pt x="434252" y="709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377"/>
          <p:cNvSpPr/>
          <p:nvPr/>
        </p:nvSpPr>
        <p:spPr>
          <a:xfrm>
            <a:off x="4065588" y="2466975"/>
            <a:ext cx="533400" cy="390525"/>
          </a:xfrm>
          <a:custGeom>
            <a:avLst/>
            <a:gdLst/>
            <a:ahLst/>
            <a:cxnLst/>
            <a:rect l="l" t="t" r="r" b="b"/>
            <a:pathLst>
              <a:path w="533400" h="390525" extrusionOk="0">
                <a:moveTo>
                  <a:pt x="319087" y="102394"/>
                </a:moveTo>
                <a:lnTo>
                  <a:pt x="271462" y="69056"/>
                </a:lnTo>
                <a:lnTo>
                  <a:pt x="238125" y="50006"/>
                </a:lnTo>
                <a:lnTo>
                  <a:pt x="192881" y="30956"/>
                </a:lnTo>
                <a:lnTo>
                  <a:pt x="130969" y="11906"/>
                </a:lnTo>
                <a:lnTo>
                  <a:pt x="78581" y="2381"/>
                </a:lnTo>
                <a:lnTo>
                  <a:pt x="40481" y="0"/>
                </a:lnTo>
                <a:lnTo>
                  <a:pt x="19050" y="0"/>
                </a:lnTo>
                <a:lnTo>
                  <a:pt x="2381" y="4763"/>
                </a:lnTo>
                <a:lnTo>
                  <a:pt x="0" y="16669"/>
                </a:lnTo>
                <a:lnTo>
                  <a:pt x="9525" y="28575"/>
                </a:lnTo>
                <a:lnTo>
                  <a:pt x="38100" y="54769"/>
                </a:lnTo>
                <a:lnTo>
                  <a:pt x="61912" y="80963"/>
                </a:lnTo>
                <a:lnTo>
                  <a:pt x="85725" y="116681"/>
                </a:lnTo>
                <a:lnTo>
                  <a:pt x="100012" y="145256"/>
                </a:lnTo>
                <a:lnTo>
                  <a:pt x="104775" y="169069"/>
                </a:lnTo>
                <a:lnTo>
                  <a:pt x="452437" y="390525"/>
                </a:lnTo>
                <a:lnTo>
                  <a:pt x="476250" y="381000"/>
                </a:lnTo>
                <a:lnTo>
                  <a:pt x="502444" y="371475"/>
                </a:lnTo>
                <a:lnTo>
                  <a:pt x="519112" y="357188"/>
                </a:lnTo>
                <a:lnTo>
                  <a:pt x="526256" y="347663"/>
                </a:lnTo>
                <a:lnTo>
                  <a:pt x="533400" y="330994"/>
                </a:lnTo>
                <a:lnTo>
                  <a:pt x="531019" y="311944"/>
                </a:lnTo>
                <a:lnTo>
                  <a:pt x="516731" y="288131"/>
                </a:lnTo>
                <a:lnTo>
                  <a:pt x="483394" y="250031"/>
                </a:lnTo>
                <a:lnTo>
                  <a:pt x="426244" y="192881"/>
                </a:lnTo>
                <a:lnTo>
                  <a:pt x="319087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377"/>
          <p:cNvSpPr/>
          <p:nvPr/>
        </p:nvSpPr>
        <p:spPr>
          <a:xfrm>
            <a:off x="3557588" y="2617788"/>
            <a:ext cx="987425" cy="739775"/>
          </a:xfrm>
          <a:custGeom>
            <a:avLst/>
            <a:gdLst/>
            <a:ahLst/>
            <a:cxnLst/>
            <a:rect l="l" t="t" r="r" b="b"/>
            <a:pathLst>
              <a:path w="988218" h="740569" extrusionOk="0">
                <a:moveTo>
                  <a:pt x="371475" y="366712"/>
                </a:moveTo>
                <a:lnTo>
                  <a:pt x="145256" y="604837"/>
                </a:lnTo>
                <a:lnTo>
                  <a:pt x="88106" y="661987"/>
                </a:lnTo>
                <a:lnTo>
                  <a:pt x="0" y="740569"/>
                </a:lnTo>
                <a:lnTo>
                  <a:pt x="83343" y="731044"/>
                </a:lnTo>
                <a:lnTo>
                  <a:pt x="219075" y="650081"/>
                </a:lnTo>
                <a:lnTo>
                  <a:pt x="397668" y="542925"/>
                </a:lnTo>
                <a:lnTo>
                  <a:pt x="526256" y="469106"/>
                </a:lnTo>
                <a:lnTo>
                  <a:pt x="626268" y="409575"/>
                </a:lnTo>
                <a:lnTo>
                  <a:pt x="769143" y="330994"/>
                </a:lnTo>
                <a:lnTo>
                  <a:pt x="869156" y="278606"/>
                </a:lnTo>
                <a:lnTo>
                  <a:pt x="933450" y="250031"/>
                </a:lnTo>
                <a:lnTo>
                  <a:pt x="988218" y="226219"/>
                </a:lnTo>
                <a:lnTo>
                  <a:pt x="609600" y="0"/>
                </a:lnTo>
                <a:lnTo>
                  <a:pt x="614362" y="33337"/>
                </a:lnTo>
                <a:lnTo>
                  <a:pt x="611981" y="57150"/>
                </a:lnTo>
                <a:lnTo>
                  <a:pt x="600075" y="83344"/>
                </a:lnTo>
                <a:lnTo>
                  <a:pt x="573881" y="121444"/>
                </a:lnTo>
                <a:lnTo>
                  <a:pt x="371475" y="3667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377"/>
          <p:cNvSpPr/>
          <p:nvPr/>
        </p:nvSpPr>
        <p:spPr>
          <a:xfrm>
            <a:off x="2425700" y="1627188"/>
            <a:ext cx="1331913" cy="4186237"/>
          </a:xfrm>
          <a:custGeom>
            <a:avLst/>
            <a:gdLst/>
            <a:ahLst/>
            <a:cxnLst/>
            <a:rect l="l" t="t" r="r" b="b"/>
            <a:pathLst>
              <a:path w="1331958" h="4186155" extrusionOk="0">
                <a:moveTo>
                  <a:pt x="1247390" y="893258"/>
                </a:moveTo>
                <a:lnTo>
                  <a:pt x="1247390" y="718835"/>
                </a:lnTo>
                <a:lnTo>
                  <a:pt x="1263246" y="565554"/>
                </a:lnTo>
                <a:lnTo>
                  <a:pt x="1279103" y="443986"/>
                </a:lnTo>
                <a:lnTo>
                  <a:pt x="1289674" y="369989"/>
                </a:lnTo>
                <a:lnTo>
                  <a:pt x="1310816" y="327704"/>
                </a:lnTo>
                <a:lnTo>
                  <a:pt x="1321387" y="295991"/>
                </a:lnTo>
                <a:lnTo>
                  <a:pt x="1331958" y="253706"/>
                </a:lnTo>
                <a:lnTo>
                  <a:pt x="1321387" y="216708"/>
                </a:lnTo>
                <a:lnTo>
                  <a:pt x="1310816" y="195565"/>
                </a:lnTo>
                <a:lnTo>
                  <a:pt x="1252675" y="153281"/>
                </a:lnTo>
                <a:lnTo>
                  <a:pt x="1173392" y="105711"/>
                </a:lnTo>
                <a:lnTo>
                  <a:pt x="1067681" y="68712"/>
                </a:lnTo>
                <a:lnTo>
                  <a:pt x="946113" y="31713"/>
                </a:lnTo>
                <a:lnTo>
                  <a:pt x="861545" y="10571"/>
                </a:lnTo>
                <a:lnTo>
                  <a:pt x="798118" y="0"/>
                </a:lnTo>
                <a:lnTo>
                  <a:pt x="771690" y="10571"/>
                </a:lnTo>
                <a:lnTo>
                  <a:pt x="782261" y="42285"/>
                </a:lnTo>
                <a:lnTo>
                  <a:pt x="813975" y="73998"/>
                </a:lnTo>
                <a:lnTo>
                  <a:pt x="856259" y="121568"/>
                </a:lnTo>
                <a:lnTo>
                  <a:pt x="898543" y="184994"/>
                </a:lnTo>
                <a:lnTo>
                  <a:pt x="951399" y="290705"/>
                </a:lnTo>
                <a:lnTo>
                  <a:pt x="983112" y="401702"/>
                </a:lnTo>
                <a:lnTo>
                  <a:pt x="998969" y="517984"/>
                </a:lnTo>
                <a:lnTo>
                  <a:pt x="1009540" y="644837"/>
                </a:lnTo>
                <a:lnTo>
                  <a:pt x="1025397" y="977827"/>
                </a:lnTo>
                <a:lnTo>
                  <a:pt x="1020111" y="1469383"/>
                </a:lnTo>
                <a:lnTo>
                  <a:pt x="1014825" y="1717804"/>
                </a:lnTo>
                <a:lnTo>
                  <a:pt x="998969" y="1976796"/>
                </a:lnTo>
                <a:lnTo>
                  <a:pt x="977827" y="2209360"/>
                </a:lnTo>
                <a:lnTo>
                  <a:pt x="956684" y="2410211"/>
                </a:lnTo>
                <a:lnTo>
                  <a:pt x="914400" y="2648060"/>
                </a:lnTo>
                <a:lnTo>
                  <a:pt x="861545" y="2875339"/>
                </a:lnTo>
                <a:lnTo>
                  <a:pt x="798118" y="3070904"/>
                </a:lnTo>
                <a:lnTo>
                  <a:pt x="697693" y="3277041"/>
                </a:lnTo>
                <a:lnTo>
                  <a:pt x="602553" y="3446178"/>
                </a:lnTo>
                <a:lnTo>
                  <a:pt x="486271" y="3604745"/>
                </a:lnTo>
                <a:lnTo>
                  <a:pt x="359417" y="3758026"/>
                </a:lnTo>
                <a:lnTo>
                  <a:pt x="137424" y="3995875"/>
                </a:lnTo>
                <a:lnTo>
                  <a:pt x="26428" y="4096301"/>
                </a:lnTo>
                <a:lnTo>
                  <a:pt x="0" y="4138585"/>
                </a:lnTo>
                <a:lnTo>
                  <a:pt x="0" y="4165013"/>
                </a:lnTo>
                <a:lnTo>
                  <a:pt x="5286" y="4180869"/>
                </a:lnTo>
                <a:lnTo>
                  <a:pt x="21142" y="4186155"/>
                </a:lnTo>
                <a:lnTo>
                  <a:pt x="63427" y="4170298"/>
                </a:lnTo>
                <a:lnTo>
                  <a:pt x="142710" y="4117443"/>
                </a:lnTo>
                <a:lnTo>
                  <a:pt x="243135" y="4032874"/>
                </a:lnTo>
                <a:lnTo>
                  <a:pt x="375274" y="3921878"/>
                </a:lnTo>
                <a:lnTo>
                  <a:pt x="459843" y="3847880"/>
                </a:lnTo>
                <a:lnTo>
                  <a:pt x="560268" y="3742169"/>
                </a:lnTo>
                <a:lnTo>
                  <a:pt x="660694" y="3636458"/>
                </a:lnTo>
                <a:lnTo>
                  <a:pt x="761119" y="3504319"/>
                </a:lnTo>
                <a:lnTo>
                  <a:pt x="850973" y="3372180"/>
                </a:lnTo>
                <a:lnTo>
                  <a:pt x="924971" y="3240042"/>
                </a:lnTo>
                <a:lnTo>
                  <a:pt x="993683" y="3097332"/>
                </a:lnTo>
                <a:lnTo>
                  <a:pt x="1041253" y="2981050"/>
                </a:lnTo>
                <a:lnTo>
                  <a:pt x="1088823" y="2848911"/>
                </a:lnTo>
                <a:lnTo>
                  <a:pt x="1125822" y="2722058"/>
                </a:lnTo>
                <a:lnTo>
                  <a:pt x="1157535" y="2616347"/>
                </a:lnTo>
                <a:lnTo>
                  <a:pt x="1178678" y="2463066"/>
                </a:lnTo>
                <a:lnTo>
                  <a:pt x="1199820" y="2283357"/>
                </a:lnTo>
                <a:lnTo>
                  <a:pt x="1210391" y="2167075"/>
                </a:lnTo>
                <a:lnTo>
                  <a:pt x="1220962" y="2003223"/>
                </a:lnTo>
                <a:lnTo>
                  <a:pt x="1220962" y="1855228"/>
                </a:lnTo>
                <a:lnTo>
                  <a:pt x="1220962" y="1717804"/>
                </a:lnTo>
                <a:lnTo>
                  <a:pt x="1242104" y="1627949"/>
                </a:lnTo>
                <a:lnTo>
                  <a:pt x="1247390" y="1453526"/>
                </a:lnTo>
                <a:lnTo>
                  <a:pt x="1247390" y="972541"/>
                </a:lnTo>
                <a:lnTo>
                  <a:pt x="1247390" y="893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377"/>
          <p:cNvSpPr/>
          <p:nvPr/>
        </p:nvSpPr>
        <p:spPr>
          <a:xfrm>
            <a:off x="3467100" y="4252913"/>
            <a:ext cx="1033463" cy="985837"/>
          </a:xfrm>
          <a:custGeom>
            <a:avLst/>
            <a:gdLst/>
            <a:ahLst/>
            <a:cxnLst/>
            <a:rect l="l" t="t" r="r" b="b"/>
            <a:pathLst>
              <a:path w="1033463" h="985837" extrusionOk="0">
                <a:moveTo>
                  <a:pt x="345281" y="264318"/>
                </a:moveTo>
                <a:lnTo>
                  <a:pt x="271463" y="195262"/>
                </a:lnTo>
                <a:lnTo>
                  <a:pt x="211931" y="145256"/>
                </a:lnTo>
                <a:lnTo>
                  <a:pt x="171450" y="107156"/>
                </a:lnTo>
                <a:lnTo>
                  <a:pt x="133350" y="83343"/>
                </a:lnTo>
                <a:lnTo>
                  <a:pt x="85725" y="61912"/>
                </a:lnTo>
                <a:lnTo>
                  <a:pt x="0" y="9525"/>
                </a:lnTo>
                <a:lnTo>
                  <a:pt x="90488" y="0"/>
                </a:lnTo>
                <a:lnTo>
                  <a:pt x="190500" y="30956"/>
                </a:lnTo>
                <a:lnTo>
                  <a:pt x="300038" y="76200"/>
                </a:lnTo>
                <a:lnTo>
                  <a:pt x="407194" y="126206"/>
                </a:lnTo>
                <a:lnTo>
                  <a:pt x="521494" y="185737"/>
                </a:lnTo>
                <a:lnTo>
                  <a:pt x="604838" y="235743"/>
                </a:lnTo>
                <a:lnTo>
                  <a:pt x="697706" y="300037"/>
                </a:lnTo>
                <a:lnTo>
                  <a:pt x="776288" y="366712"/>
                </a:lnTo>
                <a:lnTo>
                  <a:pt x="840581" y="428625"/>
                </a:lnTo>
                <a:lnTo>
                  <a:pt x="904875" y="511968"/>
                </a:lnTo>
                <a:lnTo>
                  <a:pt x="959644" y="595312"/>
                </a:lnTo>
                <a:lnTo>
                  <a:pt x="995363" y="669131"/>
                </a:lnTo>
                <a:lnTo>
                  <a:pt x="1019175" y="735806"/>
                </a:lnTo>
                <a:lnTo>
                  <a:pt x="1031081" y="790575"/>
                </a:lnTo>
                <a:lnTo>
                  <a:pt x="1033463" y="831056"/>
                </a:lnTo>
                <a:lnTo>
                  <a:pt x="1033463" y="876300"/>
                </a:lnTo>
                <a:lnTo>
                  <a:pt x="1026319" y="907256"/>
                </a:lnTo>
                <a:lnTo>
                  <a:pt x="1004888" y="940593"/>
                </a:lnTo>
                <a:lnTo>
                  <a:pt x="978694" y="962025"/>
                </a:lnTo>
                <a:lnTo>
                  <a:pt x="938213" y="978693"/>
                </a:lnTo>
                <a:lnTo>
                  <a:pt x="909638" y="985837"/>
                </a:lnTo>
                <a:lnTo>
                  <a:pt x="892969" y="985837"/>
                </a:lnTo>
                <a:lnTo>
                  <a:pt x="866775" y="971550"/>
                </a:lnTo>
                <a:lnTo>
                  <a:pt x="838200" y="938212"/>
                </a:lnTo>
                <a:lnTo>
                  <a:pt x="807244" y="897731"/>
                </a:lnTo>
                <a:lnTo>
                  <a:pt x="773906" y="826293"/>
                </a:lnTo>
                <a:lnTo>
                  <a:pt x="714375" y="723900"/>
                </a:lnTo>
                <a:lnTo>
                  <a:pt x="635794" y="611981"/>
                </a:lnTo>
                <a:lnTo>
                  <a:pt x="557213" y="507206"/>
                </a:lnTo>
                <a:lnTo>
                  <a:pt x="471488" y="397668"/>
                </a:lnTo>
                <a:lnTo>
                  <a:pt x="385763" y="304800"/>
                </a:lnTo>
                <a:lnTo>
                  <a:pt x="345281" y="2643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377"/>
          <p:cNvSpPr/>
          <p:nvPr/>
        </p:nvSpPr>
        <p:spPr>
          <a:xfrm>
            <a:off x="4729163" y="2417763"/>
            <a:ext cx="2425700" cy="2849562"/>
          </a:xfrm>
          <a:custGeom>
            <a:avLst/>
            <a:gdLst/>
            <a:ahLst/>
            <a:cxnLst/>
            <a:rect l="l" t="t" r="r" b="b"/>
            <a:pathLst>
              <a:path w="2424989" h="2849270" extrusionOk="0">
                <a:moveTo>
                  <a:pt x="888797" y="175564"/>
                </a:moveTo>
                <a:lnTo>
                  <a:pt x="523037" y="215798"/>
                </a:lnTo>
                <a:lnTo>
                  <a:pt x="237744" y="252374"/>
                </a:lnTo>
                <a:lnTo>
                  <a:pt x="0" y="292608"/>
                </a:lnTo>
                <a:lnTo>
                  <a:pt x="190195" y="438912"/>
                </a:lnTo>
                <a:lnTo>
                  <a:pt x="384048" y="413308"/>
                </a:lnTo>
                <a:lnTo>
                  <a:pt x="544982" y="395020"/>
                </a:lnTo>
                <a:lnTo>
                  <a:pt x="735177" y="376732"/>
                </a:lnTo>
                <a:lnTo>
                  <a:pt x="943661" y="358444"/>
                </a:lnTo>
                <a:lnTo>
                  <a:pt x="1269187" y="292608"/>
                </a:lnTo>
                <a:lnTo>
                  <a:pt x="1492301" y="267004"/>
                </a:lnTo>
                <a:lnTo>
                  <a:pt x="1627632" y="256032"/>
                </a:lnTo>
                <a:lnTo>
                  <a:pt x="1755648" y="252374"/>
                </a:lnTo>
                <a:lnTo>
                  <a:pt x="1861718" y="252374"/>
                </a:lnTo>
                <a:lnTo>
                  <a:pt x="1971446" y="263347"/>
                </a:lnTo>
                <a:lnTo>
                  <a:pt x="2029968" y="274320"/>
                </a:lnTo>
                <a:lnTo>
                  <a:pt x="2055571" y="285292"/>
                </a:lnTo>
                <a:lnTo>
                  <a:pt x="2073859" y="303580"/>
                </a:lnTo>
                <a:lnTo>
                  <a:pt x="2088489" y="325526"/>
                </a:lnTo>
                <a:lnTo>
                  <a:pt x="2095805" y="380390"/>
                </a:lnTo>
                <a:lnTo>
                  <a:pt x="2073859" y="790041"/>
                </a:lnTo>
                <a:lnTo>
                  <a:pt x="2051913" y="1250899"/>
                </a:lnTo>
                <a:lnTo>
                  <a:pt x="2026310" y="1419148"/>
                </a:lnTo>
                <a:lnTo>
                  <a:pt x="2026310" y="1986076"/>
                </a:lnTo>
                <a:lnTo>
                  <a:pt x="2026310" y="2476195"/>
                </a:lnTo>
                <a:lnTo>
                  <a:pt x="2000707" y="2637129"/>
                </a:lnTo>
                <a:lnTo>
                  <a:pt x="2008022" y="2706624"/>
                </a:lnTo>
                <a:lnTo>
                  <a:pt x="2022653" y="2761488"/>
                </a:lnTo>
                <a:lnTo>
                  <a:pt x="2048256" y="2798064"/>
                </a:lnTo>
                <a:lnTo>
                  <a:pt x="2084832" y="2827324"/>
                </a:lnTo>
                <a:lnTo>
                  <a:pt x="2117750" y="2845612"/>
                </a:lnTo>
                <a:lnTo>
                  <a:pt x="2139696" y="2849270"/>
                </a:lnTo>
                <a:lnTo>
                  <a:pt x="2161641" y="2838297"/>
                </a:lnTo>
                <a:lnTo>
                  <a:pt x="2187245" y="2809036"/>
                </a:lnTo>
                <a:lnTo>
                  <a:pt x="2216505" y="2754172"/>
                </a:lnTo>
                <a:lnTo>
                  <a:pt x="2249424" y="2691993"/>
                </a:lnTo>
                <a:cubicBezTo>
                  <a:pt x="2253253" y="2665183"/>
                  <a:pt x="2253081" y="2675011"/>
                  <a:pt x="2253081" y="2662732"/>
                </a:cubicBezTo>
                <a:lnTo>
                  <a:pt x="2264054" y="2479852"/>
                </a:lnTo>
                <a:lnTo>
                  <a:pt x="2282342" y="2026310"/>
                </a:lnTo>
                <a:lnTo>
                  <a:pt x="2293315" y="1678838"/>
                </a:lnTo>
                <a:lnTo>
                  <a:pt x="2300630" y="1356969"/>
                </a:lnTo>
                <a:lnTo>
                  <a:pt x="2311603" y="1181404"/>
                </a:lnTo>
                <a:lnTo>
                  <a:pt x="2333549" y="848563"/>
                </a:lnTo>
                <a:lnTo>
                  <a:pt x="2348179" y="687628"/>
                </a:lnTo>
                <a:lnTo>
                  <a:pt x="2370125" y="519379"/>
                </a:lnTo>
                <a:lnTo>
                  <a:pt x="2384755" y="435254"/>
                </a:lnTo>
                <a:lnTo>
                  <a:pt x="2406701" y="373075"/>
                </a:lnTo>
                <a:lnTo>
                  <a:pt x="2421331" y="347472"/>
                </a:lnTo>
                <a:lnTo>
                  <a:pt x="2424989" y="329184"/>
                </a:lnTo>
                <a:lnTo>
                  <a:pt x="2417673" y="277977"/>
                </a:lnTo>
                <a:lnTo>
                  <a:pt x="2388413" y="201168"/>
                </a:lnTo>
                <a:lnTo>
                  <a:pt x="2359152" y="160934"/>
                </a:lnTo>
                <a:lnTo>
                  <a:pt x="2278685" y="106070"/>
                </a:lnTo>
                <a:lnTo>
                  <a:pt x="2136038" y="25603"/>
                </a:lnTo>
                <a:lnTo>
                  <a:pt x="2062886" y="0"/>
                </a:lnTo>
                <a:lnTo>
                  <a:pt x="2026310" y="0"/>
                </a:lnTo>
                <a:lnTo>
                  <a:pt x="1997049" y="10972"/>
                </a:lnTo>
                <a:lnTo>
                  <a:pt x="1949501" y="32918"/>
                </a:lnTo>
                <a:lnTo>
                  <a:pt x="1865376" y="51206"/>
                </a:lnTo>
                <a:lnTo>
                  <a:pt x="1744675" y="76809"/>
                </a:lnTo>
                <a:lnTo>
                  <a:pt x="1506931" y="102412"/>
                </a:lnTo>
                <a:lnTo>
                  <a:pt x="1214323" y="131673"/>
                </a:lnTo>
                <a:lnTo>
                  <a:pt x="888797" y="17556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377"/>
          <p:cNvSpPr/>
          <p:nvPr/>
        </p:nvSpPr>
        <p:spPr>
          <a:xfrm>
            <a:off x="5680075" y="2662238"/>
            <a:ext cx="398463" cy="2363787"/>
          </a:xfrm>
          <a:custGeom>
            <a:avLst/>
            <a:gdLst/>
            <a:ahLst/>
            <a:cxnLst/>
            <a:rect l="l" t="t" r="r" b="b"/>
            <a:pathLst>
              <a:path w="398678" h="2362809" extrusionOk="0">
                <a:moveTo>
                  <a:pt x="91440" y="709574"/>
                </a:moveTo>
                <a:lnTo>
                  <a:pt x="91440" y="241401"/>
                </a:lnTo>
                <a:lnTo>
                  <a:pt x="87782" y="190195"/>
                </a:lnTo>
                <a:lnTo>
                  <a:pt x="73152" y="153619"/>
                </a:lnTo>
                <a:lnTo>
                  <a:pt x="54864" y="135331"/>
                </a:lnTo>
                <a:lnTo>
                  <a:pt x="0" y="95097"/>
                </a:lnTo>
                <a:lnTo>
                  <a:pt x="62179" y="0"/>
                </a:lnTo>
                <a:lnTo>
                  <a:pt x="310896" y="40233"/>
                </a:lnTo>
                <a:lnTo>
                  <a:pt x="365760" y="113385"/>
                </a:lnTo>
                <a:lnTo>
                  <a:pt x="391363" y="146304"/>
                </a:lnTo>
                <a:lnTo>
                  <a:pt x="398678" y="171907"/>
                </a:lnTo>
                <a:lnTo>
                  <a:pt x="391363" y="208483"/>
                </a:lnTo>
                <a:lnTo>
                  <a:pt x="365760" y="259689"/>
                </a:lnTo>
                <a:lnTo>
                  <a:pt x="332841" y="303581"/>
                </a:lnTo>
                <a:lnTo>
                  <a:pt x="321869" y="534009"/>
                </a:lnTo>
                <a:cubicBezTo>
                  <a:pt x="320650" y="593750"/>
                  <a:pt x="319430" y="653491"/>
                  <a:pt x="318211" y="713232"/>
                </a:cubicBezTo>
                <a:lnTo>
                  <a:pt x="318211" y="1071677"/>
                </a:lnTo>
                <a:lnTo>
                  <a:pt x="318211" y="2271369"/>
                </a:lnTo>
                <a:lnTo>
                  <a:pt x="208483" y="2362809"/>
                </a:lnTo>
                <a:lnTo>
                  <a:pt x="95097" y="2286000"/>
                </a:lnTo>
                <a:lnTo>
                  <a:pt x="95097" y="1883664"/>
                </a:lnTo>
                <a:lnTo>
                  <a:pt x="95097" y="1217981"/>
                </a:lnTo>
                <a:lnTo>
                  <a:pt x="91440" y="70957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377"/>
          <p:cNvSpPr/>
          <p:nvPr/>
        </p:nvSpPr>
        <p:spPr>
          <a:xfrm>
            <a:off x="4846638" y="3617913"/>
            <a:ext cx="2132012" cy="376237"/>
          </a:xfrm>
          <a:custGeom>
            <a:avLst/>
            <a:gdLst/>
            <a:ahLst/>
            <a:cxnLst/>
            <a:rect l="l" t="t" r="r" b="b"/>
            <a:pathLst>
              <a:path w="2132381" h="376733" extrusionOk="0">
                <a:moveTo>
                  <a:pt x="713232" y="128016"/>
                </a:moveTo>
                <a:lnTo>
                  <a:pt x="318211" y="175565"/>
                </a:lnTo>
                <a:lnTo>
                  <a:pt x="146304" y="193853"/>
                </a:lnTo>
                <a:lnTo>
                  <a:pt x="0" y="226772"/>
                </a:lnTo>
                <a:lnTo>
                  <a:pt x="124358" y="376733"/>
                </a:lnTo>
                <a:lnTo>
                  <a:pt x="347472" y="351130"/>
                </a:lnTo>
                <a:lnTo>
                  <a:pt x="749808" y="303581"/>
                </a:lnTo>
                <a:lnTo>
                  <a:pt x="969264" y="274320"/>
                </a:lnTo>
                <a:lnTo>
                  <a:pt x="1192378" y="248717"/>
                </a:lnTo>
                <a:lnTo>
                  <a:pt x="1452067" y="234087"/>
                </a:lnTo>
                <a:lnTo>
                  <a:pt x="1664208" y="226772"/>
                </a:lnTo>
                <a:lnTo>
                  <a:pt x="1938528" y="234087"/>
                </a:lnTo>
                <a:lnTo>
                  <a:pt x="2132381" y="193853"/>
                </a:lnTo>
                <a:lnTo>
                  <a:pt x="1967789" y="47549"/>
                </a:lnTo>
                <a:lnTo>
                  <a:pt x="1876349" y="14631"/>
                </a:lnTo>
                <a:lnTo>
                  <a:pt x="1795882" y="0"/>
                </a:lnTo>
                <a:lnTo>
                  <a:pt x="1722730" y="7316"/>
                </a:lnTo>
                <a:lnTo>
                  <a:pt x="1616659" y="25604"/>
                </a:lnTo>
                <a:lnTo>
                  <a:pt x="1316736" y="62180"/>
                </a:lnTo>
                <a:lnTo>
                  <a:pt x="1122883" y="80468"/>
                </a:lnTo>
                <a:lnTo>
                  <a:pt x="713232" y="12801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377"/>
          <p:cNvSpPr/>
          <p:nvPr/>
        </p:nvSpPr>
        <p:spPr>
          <a:xfrm>
            <a:off x="4862513" y="4881563"/>
            <a:ext cx="2092325" cy="347662"/>
          </a:xfrm>
          <a:custGeom>
            <a:avLst/>
            <a:gdLst/>
            <a:ahLst/>
            <a:cxnLst/>
            <a:rect l="l" t="t" r="r" b="b"/>
            <a:pathLst>
              <a:path w="2093118" h="347662" extrusionOk="0">
                <a:moveTo>
                  <a:pt x="711993" y="71437"/>
                </a:moveTo>
                <a:lnTo>
                  <a:pt x="495300" y="102393"/>
                </a:lnTo>
                <a:lnTo>
                  <a:pt x="302418" y="135731"/>
                </a:lnTo>
                <a:lnTo>
                  <a:pt x="183356" y="154781"/>
                </a:lnTo>
                <a:lnTo>
                  <a:pt x="0" y="200025"/>
                </a:lnTo>
                <a:lnTo>
                  <a:pt x="119062" y="347662"/>
                </a:lnTo>
                <a:lnTo>
                  <a:pt x="271462" y="314325"/>
                </a:lnTo>
                <a:lnTo>
                  <a:pt x="469106" y="271462"/>
                </a:lnTo>
                <a:lnTo>
                  <a:pt x="738187" y="221456"/>
                </a:lnTo>
                <a:lnTo>
                  <a:pt x="876300" y="202406"/>
                </a:lnTo>
                <a:lnTo>
                  <a:pt x="1016793" y="192881"/>
                </a:lnTo>
                <a:lnTo>
                  <a:pt x="1181100" y="183356"/>
                </a:lnTo>
                <a:lnTo>
                  <a:pt x="1335881" y="178593"/>
                </a:lnTo>
                <a:lnTo>
                  <a:pt x="1509712" y="176212"/>
                </a:lnTo>
                <a:lnTo>
                  <a:pt x="1712118" y="192881"/>
                </a:lnTo>
                <a:lnTo>
                  <a:pt x="1895475" y="204787"/>
                </a:lnTo>
                <a:lnTo>
                  <a:pt x="2093118" y="135731"/>
                </a:lnTo>
                <a:lnTo>
                  <a:pt x="1926431" y="0"/>
                </a:lnTo>
                <a:lnTo>
                  <a:pt x="1759743" y="0"/>
                </a:lnTo>
                <a:lnTo>
                  <a:pt x="1545431" y="0"/>
                </a:lnTo>
                <a:lnTo>
                  <a:pt x="1319212" y="11906"/>
                </a:lnTo>
                <a:lnTo>
                  <a:pt x="1083468" y="26193"/>
                </a:lnTo>
                <a:lnTo>
                  <a:pt x="869156" y="47625"/>
                </a:lnTo>
                <a:lnTo>
                  <a:pt x="711993" y="714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B7FFDA-9E4B-8648-A66B-96FE1A9F0B9F}"/>
              </a:ext>
            </a:extLst>
          </p:cNvPr>
          <p:cNvGrpSpPr/>
          <p:nvPr/>
        </p:nvGrpSpPr>
        <p:grpSpPr>
          <a:xfrm>
            <a:off x="2433719" y="1611145"/>
            <a:ext cx="4729163" cy="4186237"/>
            <a:chOff x="2578100" y="1779588"/>
            <a:chExt cx="4729163" cy="4186237"/>
          </a:xfrm>
        </p:grpSpPr>
        <p:sp>
          <p:nvSpPr>
            <p:cNvPr id="13" name="Google Shape;4140;p377">
              <a:extLst>
                <a:ext uri="{FF2B5EF4-FFF2-40B4-BE49-F238E27FC236}">
                  <a16:creationId xmlns:a16="http://schemas.microsoft.com/office/drawing/2014/main" id="{96B104AA-C6BB-7841-AB79-B3091E76AF46}"/>
                </a:ext>
              </a:extLst>
            </p:cNvPr>
            <p:cNvSpPr/>
            <p:nvPr/>
          </p:nvSpPr>
          <p:spPr>
            <a:xfrm>
              <a:off x="2703513" y="2741613"/>
              <a:ext cx="393700" cy="1289050"/>
            </a:xfrm>
            <a:custGeom>
              <a:avLst/>
              <a:gdLst/>
              <a:ahLst/>
              <a:cxnLst/>
              <a:rect l="l" t="t" r="r" b="b"/>
              <a:pathLst>
                <a:path w="395287" h="1290637" extrusionOk="0">
                  <a:moveTo>
                    <a:pt x="228600" y="364331"/>
                  </a:moveTo>
                  <a:lnTo>
                    <a:pt x="219075" y="440531"/>
                  </a:lnTo>
                  <a:lnTo>
                    <a:pt x="207169" y="502444"/>
                  </a:lnTo>
                  <a:lnTo>
                    <a:pt x="195262" y="561975"/>
                  </a:lnTo>
                  <a:lnTo>
                    <a:pt x="176212" y="621506"/>
                  </a:lnTo>
                  <a:lnTo>
                    <a:pt x="152400" y="688181"/>
                  </a:lnTo>
                  <a:lnTo>
                    <a:pt x="121444" y="752475"/>
                  </a:lnTo>
                  <a:lnTo>
                    <a:pt x="85725" y="809625"/>
                  </a:lnTo>
                  <a:lnTo>
                    <a:pt x="42862" y="864394"/>
                  </a:lnTo>
                  <a:lnTo>
                    <a:pt x="11906" y="897731"/>
                  </a:lnTo>
                  <a:lnTo>
                    <a:pt x="9525" y="909637"/>
                  </a:lnTo>
                  <a:lnTo>
                    <a:pt x="2381" y="957262"/>
                  </a:lnTo>
                  <a:cubicBezTo>
                    <a:pt x="1587" y="978693"/>
                    <a:pt x="794" y="1000125"/>
                    <a:pt x="0" y="1021556"/>
                  </a:cubicBezTo>
                  <a:lnTo>
                    <a:pt x="9525" y="1100137"/>
                  </a:lnTo>
                  <a:lnTo>
                    <a:pt x="23812" y="1173956"/>
                  </a:lnTo>
                  <a:lnTo>
                    <a:pt x="45244" y="1247775"/>
                  </a:lnTo>
                  <a:lnTo>
                    <a:pt x="52387" y="1266825"/>
                  </a:lnTo>
                  <a:lnTo>
                    <a:pt x="64294" y="1278731"/>
                  </a:lnTo>
                  <a:lnTo>
                    <a:pt x="97631" y="1288256"/>
                  </a:lnTo>
                  <a:lnTo>
                    <a:pt x="123825" y="1290637"/>
                  </a:lnTo>
                  <a:lnTo>
                    <a:pt x="159544" y="1283494"/>
                  </a:lnTo>
                  <a:lnTo>
                    <a:pt x="188119" y="1276350"/>
                  </a:lnTo>
                  <a:lnTo>
                    <a:pt x="211931" y="1264444"/>
                  </a:lnTo>
                  <a:lnTo>
                    <a:pt x="245269" y="1231106"/>
                  </a:lnTo>
                  <a:lnTo>
                    <a:pt x="283369" y="1183481"/>
                  </a:lnTo>
                  <a:lnTo>
                    <a:pt x="309562" y="1138237"/>
                  </a:lnTo>
                  <a:lnTo>
                    <a:pt x="333375" y="1083469"/>
                  </a:lnTo>
                  <a:lnTo>
                    <a:pt x="354806" y="1028700"/>
                  </a:lnTo>
                  <a:lnTo>
                    <a:pt x="369094" y="969169"/>
                  </a:lnTo>
                  <a:lnTo>
                    <a:pt x="381000" y="897731"/>
                  </a:lnTo>
                  <a:lnTo>
                    <a:pt x="390525" y="823912"/>
                  </a:lnTo>
                  <a:lnTo>
                    <a:pt x="395287" y="738187"/>
                  </a:lnTo>
                  <a:cubicBezTo>
                    <a:pt x="394493" y="705643"/>
                    <a:pt x="393700" y="673100"/>
                    <a:pt x="392906" y="640556"/>
                  </a:cubicBezTo>
                  <a:lnTo>
                    <a:pt x="385762" y="511969"/>
                  </a:lnTo>
                  <a:lnTo>
                    <a:pt x="381000" y="414337"/>
                  </a:lnTo>
                  <a:lnTo>
                    <a:pt x="371475" y="328612"/>
                  </a:lnTo>
                  <a:lnTo>
                    <a:pt x="340519" y="200025"/>
                  </a:lnTo>
                  <a:lnTo>
                    <a:pt x="288131" y="50006"/>
                  </a:lnTo>
                  <a:lnTo>
                    <a:pt x="269081" y="11906"/>
                  </a:lnTo>
                  <a:lnTo>
                    <a:pt x="252412" y="0"/>
                  </a:lnTo>
                  <a:lnTo>
                    <a:pt x="240506" y="0"/>
                  </a:lnTo>
                  <a:lnTo>
                    <a:pt x="230981" y="19050"/>
                  </a:lnTo>
                  <a:cubicBezTo>
                    <a:pt x="231775" y="38894"/>
                    <a:pt x="232568" y="58737"/>
                    <a:pt x="233362" y="78581"/>
                  </a:cubicBezTo>
                  <a:lnTo>
                    <a:pt x="235744" y="200025"/>
                  </a:lnTo>
                  <a:lnTo>
                    <a:pt x="228600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141;p377">
              <a:extLst>
                <a:ext uri="{FF2B5EF4-FFF2-40B4-BE49-F238E27FC236}">
                  <a16:creationId xmlns:a16="http://schemas.microsoft.com/office/drawing/2014/main" id="{D92AFA3F-DA92-F84E-90D3-788A97C60F18}"/>
                </a:ext>
              </a:extLst>
            </p:cNvPr>
            <p:cNvSpPr/>
            <p:nvPr/>
          </p:nvSpPr>
          <p:spPr>
            <a:xfrm>
              <a:off x="4738688" y="2655888"/>
              <a:ext cx="484187" cy="2798762"/>
            </a:xfrm>
            <a:custGeom>
              <a:avLst/>
              <a:gdLst/>
              <a:ahLst/>
              <a:cxnLst/>
              <a:rect l="l" t="t" r="r" b="b"/>
              <a:pathLst>
                <a:path w="483679" h="2799688" extrusionOk="0">
                  <a:moveTo>
                    <a:pt x="434252" y="709631"/>
                  </a:moveTo>
                  <a:lnTo>
                    <a:pt x="427191" y="434252"/>
                  </a:lnTo>
                  <a:lnTo>
                    <a:pt x="427191" y="317745"/>
                  </a:lnTo>
                  <a:lnTo>
                    <a:pt x="398947" y="162403"/>
                  </a:lnTo>
                  <a:lnTo>
                    <a:pt x="300093" y="102384"/>
                  </a:lnTo>
                  <a:lnTo>
                    <a:pt x="169464" y="42366"/>
                  </a:lnTo>
                  <a:lnTo>
                    <a:pt x="56488" y="7061"/>
                  </a:lnTo>
                  <a:lnTo>
                    <a:pt x="21183" y="0"/>
                  </a:lnTo>
                  <a:lnTo>
                    <a:pt x="7061" y="3530"/>
                  </a:lnTo>
                  <a:lnTo>
                    <a:pt x="0" y="24713"/>
                  </a:lnTo>
                  <a:lnTo>
                    <a:pt x="10592" y="70610"/>
                  </a:lnTo>
                  <a:lnTo>
                    <a:pt x="42366" y="127098"/>
                  </a:lnTo>
                  <a:lnTo>
                    <a:pt x="77671" y="187116"/>
                  </a:lnTo>
                  <a:lnTo>
                    <a:pt x="105915" y="233013"/>
                  </a:lnTo>
                  <a:lnTo>
                    <a:pt x="123568" y="278910"/>
                  </a:lnTo>
                  <a:lnTo>
                    <a:pt x="162403" y="458965"/>
                  </a:lnTo>
                  <a:lnTo>
                    <a:pt x="187117" y="635490"/>
                  </a:lnTo>
                  <a:lnTo>
                    <a:pt x="208300" y="854381"/>
                  </a:lnTo>
                  <a:lnTo>
                    <a:pt x="233013" y="1316877"/>
                  </a:lnTo>
                  <a:lnTo>
                    <a:pt x="240074" y="1659336"/>
                  </a:lnTo>
                  <a:lnTo>
                    <a:pt x="250666" y="1910001"/>
                  </a:lnTo>
                  <a:lnTo>
                    <a:pt x="247135" y="2111240"/>
                  </a:lnTo>
                  <a:lnTo>
                    <a:pt x="240074" y="2227747"/>
                  </a:lnTo>
                  <a:lnTo>
                    <a:pt x="229483" y="2323070"/>
                  </a:lnTo>
                  <a:lnTo>
                    <a:pt x="208300" y="2432516"/>
                  </a:lnTo>
                  <a:lnTo>
                    <a:pt x="208300" y="2450168"/>
                  </a:lnTo>
                  <a:lnTo>
                    <a:pt x="236544" y="2570205"/>
                  </a:lnTo>
                  <a:lnTo>
                    <a:pt x="271849" y="2669059"/>
                  </a:lnTo>
                  <a:lnTo>
                    <a:pt x="303623" y="2736139"/>
                  </a:lnTo>
                  <a:lnTo>
                    <a:pt x="331867" y="2774974"/>
                  </a:lnTo>
                  <a:lnTo>
                    <a:pt x="356581" y="2792627"/>
                  </a:lnTo>
                  <a:lnTo>
                    <a:pt x="374233" y="2799688"/>
                  </a:lnTo>
                  <a:lnTo>
                    <a:pt x="398947" y="2799688"/>
                  </a:lnTo>
                  <a:lnTo>
                    <a:pt x="423660" y="2782035"/>
                  </a:lnTo>
                  <a:lnTo>
                    <a:pt x="448374" y="2753791"/>
                  </a:lnTo>
                  <a:lnTo>
                    <a:pt x="473087" y="2707895"/>
                  </a:lnTo>
                  <a:lnTo>
                    <a:pt x="483679" y="2683181"/>
                  </a:lnTo>
                  <a:lnTo>
                    <a:pt x="473087" y="2513717"/>
                  </a:lnTo>
                  <a:lnTo>
                    <a:pt x="455435" y="1998264"/>
                  </a:lnTo>
                  <a:lnTo>
                    <a:pt x="448374" y="1602848"/>
                  </a:lnTo>
                  <a:lnTo>
                    <a:pt x="448374" y="1221554"/>
                  </a:lnTo>
                  <a:lnTo>
                    <a:pt x="434252" y="709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42;p377">
              <a:extLst>
                <a:ext uri="{FF2B5EF4-FFF2-40B4-BE49-F238E27FC236}">
                  <a16:creationId xmlns:a16="http://schemas.microsoft.com/office/drawing/2014/main" id="{9785C9CC-D2A7-6443-A5D2-DBB57830E045}"/>
                </a:ext>
              </a:extLst>
            </p:cNvPr>
            <p:cNvSpPr/>
            <p:nvPr/>
          </p:nvSpPr>
          <p:spPr>
            <a:xfrm>
              <a:off x="4217988" y="2619375"/>
              <a:ext cx="533400" cy="390525"/>
            </a:xfrm>
            <a:custGeom>
              <a:avLst/>
              <a:gdLst/>
              <a:ahLst/>
              <a:cxnLst/>
              <a:rect l="l" t="t" r="r" b="b"/>
              <a:pathLst>
                <a:path w="533400" h="390525" extrusionOk="0">
                  <a:moveTo>
                    <a:pt x="319087" y="102394"/>
                  </a:moveTo>
                  <a:lnTo>
                    <a:pt x="271462" y="69056"/>
                  </a:lnTo>
                  <a:lnTo>
                    <a:pt x="238125" y="50006"/>
                  </a:lnTo>
                  <a:lnTo>
                    <a:pt x="192881" y="30956"/>
                  </a:lnTo>
                  <a:lnTo>
                    <a:pt x="130969" y="11906"/>
                  </a:lnTo>
                  <a:lnTo>
                    <a:pt x="78581" y="2381"/>
                  </a:lnTo>
                  <a:lnTo>
                    <a:pt x="40481" y="0"/>
                  </a:lnTo>
                  <a:lnTo>
                    <a:pt x="19050" y="0"/>
                  </a:lnTo>
                  <a:lnTo>
                    <a:pt x="2381" y="4763"/>
                  </a:lnTo>
                  <a:lnTo>
                    <a:pt x="0" y="16669"/>
                  </a:lnTo>
                  <a:lnTo>
                    <a:pt x="9525" y="28575"/>
                  </a:lnTo>
                  <a:lnTo>
                    <a:pt x="38100" y="54769"/>
                  </a:lnTo>
                  <a:lnTo>
                    <a:pt x="61912" y="80963"/>
                  </a:lnTo>
                  <a:lnTo>
                    <a:pt x="85725" y="116681"/>
                  </a:lnTo>
                  <a:lnTo>
                    <a:pt x="100012" y="145256"/>
                  </a:lnTo>
                  <a:lnTo>
                    <a:pt x="104775" y="169069"/>
                  </a:lnTo>
                  <a:lnTo>
                    <a:pt x="452437" y="390525"/>
                  </a:lnTo>
                  <a:lnTo>
                    <a:pt x="476250" y="381000"/>
                  </a:lnTo>
                  <a:lnTo>
                    <a:pt x="502444" y="371475"/>
                  </a:lnTo>
                  <a:lnTo>
                    <a:pt x="519112" y="357188"/>
                  </a:lnTo>
                  <a:lnTo>
                    <a:pt x="526256" y="347663"/>
                  </a:lnTo>
                  <a:lnTo>
                    <a:pt x="533400" y="330994"/>
                  </a:lnTo>
                  <a:lnTo>
                    <a:pt x="531019" y="311944"/>
                  </a:lnTo>
                  <a:lnTo>
                    <a:pt x="516731" y="288131"/>
                  </a:lnTo>
                  <a:lnTo>
                    <a:pt x="483394" y="250031"/>
                  </a:lnTo>
                  <a:lnTo>
                    <a:pt x="426244" y="192881"/>
                  </a:lnTo>
                  <a:lnTo>
                    <a:pt x="319087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43;p377">
              <a:extLst>
                <a:ext uri="{FF2B5EF4-FFF2-40B4-BE49-F238E27FC236}">
                  <a16:creationId xmlns:a16="http://schemas.microsoft.com/office/drawing/2014/main" id="{D6417A1A-5608-F247-8F50-E0FCD8F88383}"/>
                </a:ext>
              </a:extLst>
            </p:cNvPr>
            <p:cNvSpPr/>
            <p:nvPr/>
          </p:nvSpPr>
          <p:spPr>
            <a:xfrm>
              <a:off x="3709988" y="2770188"/>
              <a:ext cx="987425" cy="739775"/>
            </a:xfrm>
            <a:custGeom>
              <a:avLst/>
              <a:gdLst/>
              <a:ahLst/>
              <a:cxnLst/>
              <a:rect l="l" t="t" r="r" b="b"/>
              <a:pathLst>
                <a:path w="988218" h="740569" extrusionOk="0">
                  <a:moveTo>
                    <a:pt x="371475" y="366712"/>
                  </a:moveTo>
                  <a:lnTo>
                    <a:pt x="145256" y="604837"/>
                  </a:lnTo>
                  <a:lnTo>
                    <a:pt x="88106" y="661987"/>
                  </a:lnTo>
                  <a:lnTo>
                    <a:pt x="0" y="740569"/>
                  </a:lnTo>
                  <a:lnTo>
                    <a:pt x="83343" y="731044"/>
                  </a:lnTo>
                  <a:lnTo>
                    <a:pt x="219075" y="650081"/>
                  </a:lnTo>
                  <a:lnTo>
                    <a:pt x="397668" y="542925"/>
                  </a:lnTo>
                  <a:lnTo>
                    <a:pt x="526256" y="469106"/>
                  </a:lnTo>
                  <a:lnTo>
                    <a:pt x="626268" y="409575"/>
                  </a:lnTo>
                  <a:lnTo>
                    <a:pt x="769143" y="330994"/>
                  </a:lnTo>
                  <a:lnTo>
                    <a:pt x="869156" y="278606"/>
                  </a:lnTo>
                  <a:lnTo>
                    <a:pt x="933450" y="250031"/>
                  </a:lnTo>
                  <a:lnTo>
                    <a:pt x="988218" y="226219"/>
                  </a:lnTo>
                  <a:lnTo>
                    <a:pt x="609600" y="0"/>
                  </a:lnTo>
                  <a:lnTo>
                    <a:pt x="614362" y="33337"/>
                  </a:lnTo>
                  <a:lnTo>
                    <a:pt x="611981" y="57150"/>
                  </a:lnTo>
                  <a:lnTo>
                    <a:pt x="600075" y="83344"/>
                  </a:lnTo>
                  <a:lnTo>
                    <a:pt x="573881" y="121444"/>
                  </a:lnTo>
                  <a:lnTo>
                    <a:pt x="371475" y="3667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44;p377">
              <a:extLst>
                <a:ext uri="{FF2B5EF4-FFF2-40B4-BE49-F238E27FC236}">
                  <a16:creationId xmlns:a16="http://schemas.microsoft.com/office/drawing/2014/main" id="{A1D8CC63-6F90-A042-8447-AB5FF8B0ED67}"/>
                </a:ext>
              </a:extLst>
            </p:cNvPr>
            <p:cNvSpPr/>
            <p:nvPr/>
          </p:nvSpPr>
          <p:spPr>
            <a:xfrm>
              <a:off x="2578100" y="1779588"/>
              <a:ext cx="1331913" cy="4186237"/>
            </a:xfrm>
            <a:custGeom>
              <a:avLst/>
              <a:gdLst/>
              <a:ahLst/>
              <a:cxnLst/>
              <a:rect l="l" t="t" r="r" b="b"/>
              <a:pathLst>
                <a:path w="1331958" h="4186155" extrusionOk="0">
                  <a:moveTo>
                    <a:pt x="1247390" y="893258"/>
                  </a:moveTo>
                  <a:lnTo>
                    <a:pt x="1247390" y="718835"/>
                  </a:lnTo>
                  <a:lnTo>
                    <a:pt x="1263246" y="565554"/>
                  </a:lnTo>
                  <a:lnTo>
                    <a:pt x="1279103" y="443986"/>
                  </a:lnTo>
                  <a:lnTo>
                    <a:pt x="1289674" y="369989"/>
                  </a:lnTo>
                  <a:lnTo>
                    <a:pt x="1310816" y="327704"/>
                  </a:lnTo>
                  <a:lnTo>
                    <a:pt x="1321387" y="295991"/>
                  </a:lnTo>
                  <a:lnTo>
                    <a:pt x="1331958" y="253706"/>
                  </a:lnTo>
                  <a:lnTo>
                    <a:pt x="1321387" y="216708"/>
                  </a:lnTo>
                  <a:lnTo>
                    <a:pt x="1310816" y="195565"/>
                  </a:lnTo>
                  <a:lnTo>
                    <a:pt x="1252675" y="153281"/>
                  </a:lnTo>
                  <a:lnTo>
                    <a:pt x="1173392" y="105711"/>
                  </a:lnTo>
                  <a:lnTo>
                    <a:pt x="1067681" y="68712"/>
                  </a:lnTo>
                  <a:lnTo>
                    <a:pt x="946113" y="31713"/>
                  </a:lnTo>
                  <a:lnTo>
                    <a:pt x="861545" y="10571"/>
                  </a:lnTo>
                  <a:lnTo>
                    <a:pt x="798118" y="0"/>
                  </a:lnTo>
                  <a:lnTo>
                    <a:pt x="771690" y="10571"/>
                  </a:lnTo>
                  <a:lnTo>
                    <a:pt x="782261" y="42285"/>
                  </a:lnTo>
                  <a:lnTo>
                    <a:pt x="813975" y="73998"/>
                  </a:lnTo>
                  <a:lnTo>
                    <a:pt x="856259" y="121568"/>
                  </a:lnTo>
                  <a:lnTo>
                    <a:pt x="898543" y="184994"/>
                  </a:lnTo>
                  <a:lnTo>
                    <a:pt x="951399" y="290705"/>
                  </a:lnTo>
                  <a:lnTo>
                    <a:pt x="983112" y="401702"/>
                  </a:lnTo>
                  <a:lnTo>
                    <a:pt x="998969" y="517984"/>
                  </a:lnTo>
                  <a:lnTo>
                    <a:pt x="1009540" y="644837"/>
                  </a:lnTo>
                  <a:lnTo>
                    <a:pt x="1025397" y="977827"/>
                  </a:lnTo>
                  <a:lnTo>
                    <a:pt x="1020111" y="1469383"/>
                  </a:lnTo>
                  <a:lnTo>
                    <a:pt x="1014825" y="1717804"/>
                  </a:lnTo>
                  <a:lnTo>
                    <a:pt x="998969" y="1976796"/>
                  </a:lnTo>
                  <a:lnTo>
                    <a:pt x="977827" y="2209360"/>
                  </a:lnTo>
                  <a:lnTo>
                    <a:pt x="956684" y="2410211"/>
                  </a:lnTo>
                  <a:lnTo>
                    <a:pt x="914400" y="2648060"/>
                  </a:lnTo>
                  <a:lnTo>
                    <a:pt x="861545" y="2875339"/>
                  </a:lnTo>
                  <a:lnTo>
                    <a:pt x="798118" y="3070904"/>
                  </a:lnTo>
                  <a:lnTo>
                    <a:pt x="697693" y="3277041"/>
                  </a:lnTo>
                  <a:lnTo>
                    <a:pt x="602553" y="3446178"/>
                  </a:lnTo>
                  <a:lnTo>
                    <a:pt x="486271" y="3604745"/>
                  </a:lnTo>
                  <a:lnTo>
                    <a:pt x="359417" y="3758026"/>
                  </a:lnTo>
                  <a:lnTo>
                    <a:pt x="137424" y="3995875"/>
                  </a:lnTo>
                  <a:lnTo>
                    <a:pt x="26428" y="4096301"/>
                  </a:lnTo>
                  <a:lnTo>
                    <a:pt x="0" y="4138585"/>
                  </a:lnTo>
                  <a:lnTo>
                    <a:pt x="0" y="4165013"/>
                  </a:lnTo>
                  <a:lnTo>
                    <a:pt x="5286" y="4180869"/>
                  </a:lnTo>
                  <a:lnTo>
                    <a:pt x="21142" y="4186155"/>
                  </a:lnTo>
                  <a:lnTo>
                    <a:pt x="63427" y="4170298"/>
                  </a:lnTo>
                  <a:lnTo>
                    <a:pt x="142710" y="4117443"/>
                  </a:lnTo>
                  <a:lnTo>
                    <a:pt x="243135" y="4032874"/>
                  </a:lnTo>
                  <a:lnTo>
                    <a:pt x="375274" y="3921878"/>
                  </a:lnTo>
                  <a:lnTo>
                    <a:pt x="459843" y="3847880"/>
                  </a:lnTo>
                  <a:lnTo>
                    <a:pt x="560268" y="3742169"/>
                  </a:lnTo>
                  <a:lnTo>
                    <a:pt x="660694" y="3636458"/>
                  </a:lnTo>
                  <a:lnTo>
                    <a:pt x="761119" y="3504319"/>
                  </a:lnTo>
                  <a:lnTo>
                    <a:pt x="850973" y="3372180"/>
                  </a:lnTo>
                  <a:lnTo>
                    <a:pt x="924971" y="3240042"/>
                  </a:lnTo>
                  <a:lnTo>
                    <a:pt x="993683" y="3097332"/>
                  </a:lnTo>
                  <a:lnTo>
                    <a:pt x="1041253" y="2981050"/>
                  </a:lnTo>
                  <a:lnTo>
                    <a:pt x="1088823" y="2848911"/>
                  </a:lnTo>
                  <a:lnTo>
                    <a:pt x="1125822" y="2722058"/>
                  </a:lnTo>
                  <a:lnTo>
                    <a:pt x="1157535" y="2616347"/>
                  </a:lnTo>
                  <a:lnTo>
                    <a:pt x="1178678" y="2463066"/>
                  </a:lnTo>
                  <a:lnTo>
                    <a:pt x="1199820" y="2283357"/>
                  </a:lnTo>
                  <a:lnTo>
                    <a:pt x="1210391" y="2167075"/>
                  </a:lnTo>
                  <a:lnTo>
                    <a:pt x="1220962" y="2003223"/>
                  </a:lnTo>
                  <a:lnTo>
                    <a:pt x="1220962" y="1855228"/>
                  </a:lnTo>
                  <a:lnTo>
                    <a:pt x="1220962" y="1717804"/>
                  </a:lnTo>
                  <a:lnTo>
                    <a:pt x="1242104" y="1627949"/>
                  </a:lnTo>
                  <a:lnTo>
                    <a:pt x="1247390" y="1453526"/>
                  </a:lnTo>
                  <a:lnTo>
                    <a:pt x="1247390" y="972541"/>
                  </a:lnTo>
                  <a:lnTo>
                    <a:pt x="1247390" y="893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45;p377">
              <a:extLst>
                <a:ext uri="{FF2B5EF4-FFF2-40B4-BE49-F238E27FC236}">
                  <a16:creationId xmlns:a16="http://schemas.microsoft.com/office/drawing/2014/main" id="{6521F4E3-41C8-794A-80DD-F9B975B70F9D}"/>
                </a:ext>
              </a:extLst>
            </p:cNvPr>
            <p:cNvSpPr/>
            <p:nvPr/>
          </p:nvSpPr>
          <p:spPr>
            <a:xfrm>
              <a:off x="3619500" y="4405313"/>
              <a:ext cx="1033463" cy="985837"/>
            </a:xfrm>
            <a:custGeom>
              <a:avLst/>
              <a:gdLst/>
              <a:ahLst/>
              <a:cxnLst/>
              <a:rect l="l" t="t" r="r" b="b"/>
              <a:pathLst>
                <a:path w="1033463" h="985837" extrusionOk="0">
                  <a:moveTo>
                    <a:pt x="345281" y="264318"/>
                  </a:moveTo>
                  <a:lnTo>
                    <a:pt x="271463" y="195262"/>
                  </a:lnTo>
                  <a:lnTo>
                    <a:pt x="211931" y="145256"/>
                  </a:lnTo>
                  <a:lnTo>
                    <a:pt x="171450" y="107156"/>
                  </a:lnTo>
                  <a:lnTo>
                    <a:pt x="133350" y="83343"/>
                  </a:lnTo>
                  <a:lnTo>
                    <a:pt x="85725" y="61912"/>
                  </a:lnTo>
                  <a:lnTo>
                    <a:pt x="0" y="9525"/>
                  </a:lnTo>
                  <a:lnTo>
                    <a:pt x="90488" y="0"/>
                  </a:lnTo>
                  <a:lnTo>
                    <a:pt x="190500" y="30956"/>
                  </a:lnTo>
                  <a:lnTo>
                    <a:pt x="300038" y="76200"/>
                  </a:lnTo>
                  <a:lnTo>
                    <a:pt x="407194" y="126206"/>
                  </a:lnTo>
                  <a:lnTo>
                    <a:pt x="521494" y="185737"/>
                  </a:lnTo>
                  <a:lnTo>
                    <a:pt x="604838" y="235743"/>
                  </a:lnTo>
                  <a:lnTo>
                    <a:pt x="697706" y="300037"/>
                  </a:lnTo>
                  <a:lnTo>
                    <a:pt x="776288" y="366712"/>
                  </a:lnTo>
                  <a:lnTo>
                    <a:pt x="840581" y="428625"/>
                  </a:lnTo>
                  <a:lnTo>
                    <a:pt x="904875" y="511968"/>
                  </a:lnTo>
                  <a:lnTo>
                    <a:pt x="959644" y="595312"/>
                  </a:lnTo>
                  <a:lnTo>
                    <a:pt x="995363" y="669131"/>
                  </a:lnTo>
                  <a:lnTo>
                    <a:pt x="1019175" y="735806"/>
                  </a:lnTo>
                  <a:lnTo>
                    <a:pt x="1031081" y="790575"/>
                  </a:lnTo>
                  <a:lnTo>
                    <a:pt x="1033463" y="831056"/>
                  </a:lnTo>
                  <a:lnTo>
                    <a:pt x="1033463" y="876300"/>
                  </a:lnTo>
                  <a:lnTo>
                    <a:pt x="1026319" y="907256"/>
                  </a:lnTo>
                  <a:lnTo>
                    <a:pt x="1004888" y="940593"/>
                  </a:lnTo>
                  <a:lnTo>
                    <a:pt x="978694" y="962025"/>
                  </a:lnTo>
                  <a:lnTo>
                    <a:pt x="938213" y="978693"/>
                  </a:lnTo>
                  <a:lnTo>
                    <a:pt x="909638" y="985837"/>
                  </a:lnTo>
                  <a:lnTo>
                    <a:pt x="892969" y="985837"/>
                  </a:lnTo>
                  <a:lnTo>
                    <a:pt x="866775" y="971550"/>
                  </a:lnTo>
                  <a:lnTo>
                    <a:pt x="838200" y="938212"/>
                  </a:lnTo>
                  <a:lnTo>
                    <a:pt x="807244" y="897731"/>
                  </a:lnTo>
                  <a:lnTo>
                    <a:pt x="773906" y="826293"/>
                  </a:lnTo>
                  <a:lnTo>
                    <a:pt x="714375" y="723900"/>
                  </a:lnTo>
                  <a:lnTo>
                    <a:pt x="635794" y="611981"/>
                  </a:lnTo>
                  <a:lnTo>
                    <a:pt x="557213" y="507206"/>
                  </a:lnTo>
                  <a:lnTo>
                    <a:pt x="471488" y="397668"/>
                  </a:lnTo>
                  <a:lnTo>
                    <a:pt x="385763" y="304800"/>
                  </a:lnTo>
                  <a:lnTo>
                    <a:pt x="345281" y="2643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46;p377">
              <a:extLst>
                <a:ext uri="{FF2B5EF4-FFF2-40B4-BE49-F238E27FC236}">
                  <a16:creationId xmlns:a16="http://schemas.microsoft.com/office/drawing/2014/main" id="{987EA497-8502-444C-B5A3-AD7CECA6D453}"/>
                </a:ext>
              </a:extLst>
            </p:cNvPr>
            <p:cNvSpPr/>
            <p:nvPr/>
          </p:nvSpPr>
          <p:spPr>
            <a:xfrm>
              <a:off x="4881563" y="2570163"/>
              <a:ext cx="2425700" cy="2849562"/>
            </a:xfrm>
            <a:custGeom>
              <a:avLst/>
              <a:gdLst/>
              <a:ahLst/>
              <a:cxnLst/>
              <a:rect l="l" t="t" r="r" b="b"/>
              <a:pathLst>
                <a:path w="2424989" h="2849270" extrusionOk="0">
                  <a:moveTo>
                    <a:pt x="888797" y="175564"/>
                  </a:moveTo>
                  <a:lnTo>
                    <a:pt x="523037" y="215798"/>
                  </a:lnTo>
                  <a:lnTo>
                    <a:pt x="237744" y="252374"/>
                  </a:lnTo>
                  <a:lnTo>
                    <a:pt x="0" y="292608"/>
                  </a:lnTo>
                  <a:lnTo>
                    <a:pt x="190195" y="438912"/>
                  </a:lnTo>
                  <a:lnTo>
                    <a:pt x="384048" y="413308"/>
                  </a:lnTo>
                  <a:lnTo>
                    <a:pt x="544982" y="395020"/>
                  </a:lnTo>
                  <a:lnTo>
                    <a:pt x="735177" y="376732"/>
                  </a:lnTo>
                  <a:lnTo>
                    <a:pt x="943661" y="358444"/>
                  </a:lnTo>
                  <a:lnTo>
                    <a:pt x="1269187" y="292608"/>
                  </a:lnTo>
                  <a:lnTo>
                    <a:pt x="1492301" y="267004"/>
                  </a:lnTo>
                  <a:lnTo>
                    <a:pt x="1627632" y="256032"/>
                  </a:lnTo>
                  <a:lnTo>
                    <a:pt x="1755648" y="252374"/>
                  </a:lnTo>
                  <a:lnTo>
                    <a:pt x="1861718" y="252374"/>
                  </a:lnTo>
                  <a:lnTo>
                    <a:pt x="1971446" y="263347"/>
                  </a:lnTo>
                  <a:lnTo>
                    <a:pt x="2029968" y="274320"/>
                  </a:lnTo>
                  <a:lnTo>
                    <a:pt x="2055571" y="285292"/>
                  </a:lnTo>
                  <a:lnTo>
                    <a:pt x="2073859" y="303580"/>
                  </a:lnTo>
                  <a:lnTo>
                    <a:pt x="2088489" y="325526"/>
                  </a:lnTo>
                  <a:lnTo>
                    <a:pt x="2095805" y="380390"/>
                  </a:lnTo>
                  <a:lnTo>
                    <a:pt x="2073859" y="790041"/>
                  </a:lnTo>
                  <a:lnTo>
                    <a:pt x="2051913" y="1250899"/>
                  </a:lnTo>
                  <a:lnTo>
                    <a:pt x="2026310" y="1419148"/>
                  </a:lnTo>
                  <a:lnTo>
                    <a:pt x="2026310" y="1986076"/>
                  </a:lnTo>
                  <a:lnTo>
                    <a:pt x="2026310" y="2476195"/>
                  </a:lnTo>
                  <a:lnTo>
                    <a:pt x="2000707" y="2637129"/>
                  </a:lnTo>
                  <a:lnTo>
                    <a:pt x="2008022" y="2706624"/>
                  </a:lnTo>
                  <a:lnTo>
                    <a:pt x="2022653" y="2761488"/>
                  </a:lnTo>
                  <a:lnTo>
                    <a:pt x="2048256" y="2798064"/>
                  </a:lnTo>
                  <a:lnTo>
                    <a:pt x="2084832" y="2827324"/>
                  </a:lnTo>
                  <a:lnTo>
                    <a:pt x="2117750" y="2845612"/>
                  </a:lnTo>
                  <a:lnTo>
                    <a:pt x="2139696" y="2849270"/>
                  </a:lnTo>
                  <a:lnTo>
                    <a:pt x="2161641" y="2838297"/>
                  </a:lnTo>
                  <a:lnTo>
                    <a:pt x="2187245" y="2809036"/>
                  </a:lnTo>
                  <a:lnTo>
                    <a:pt x="2216505" y="2754172"/>
                  </a:lnTo>
                  <a:lnTo>
                    <a:pt x="2249424" y="2691993"/>
                  </a:lnTo>
                  <a:cubicBezTo>
                    <a:pt x="2253253" y="2665183"/>
                    <a:pt x="2253081" y="2675011"/>
                    <a:pt x="2253081" y="2662732"/>
                  </a:cubicBezTo>
                  <a:lnTo>
                    <a:pt x="2264054" y="2479852"/>
                  </a:lnTo>
                  <a:lnTo>
                    <a:pt x="2282342" y="2026310"/>
                  </a:lnTo>
                  <a:lnTo>
                    <a:pt x="2293315" y="1678838"/>
                  </a:lnTo>
                  <a:lnTo>
                    <a:pt x="2300630" y="1356969"/>
                  </a:lnTo>
                  <a:lnTo>
                    <a:pt x="2311603" y="1181404"/>
                  </a:lnTo>
                  <a:lnTo>
                    <a:pt x="2333549" y="848563"/>
                  </a:lnTo>
                  <a:lnTo>
                    <a:pt x="2348179" y="687628"/>
                  </a:lnTo>
                  <a:lnTo>
                    <a:pt x="2370125" y="519379"/>
                  </a:lnTo>
                  <a:lnTo>
                    <a:pt x="2384755" y="435254"/>
                  </a:lnTo>
                  <a:lnTo>
                    <a:pt x="2406701" y="373075"/>
                  </a:lnTo>
                  <a:lnTo>
                    <a:pt x="2421331" y="347472"/>
                  </a:lnTo>
                  <a:lnTo>
                    <a:pt x="2424989" y="329184"/>
                  </a:lnTo>
                  <a:lnTo>
                    <a:pt x="2417673" y="277977"/>
                  </a:lnTo>
                  <a:lnTo>
                    <a:pt x="2388413" y="201168"/>
                  </a:lnTo>
                  <a:lnTo>
                    <a:pt x="2359152" y="160934"/>
                  </a:lnTo>
                  <a:lnTo>
                    <a:pt x="2278685" y="106070"/>
                  </a:lnTo>
                  <a:lnTo>
                    <a:pt x="2136038" y="25603"/>
                  </a:lnTo>
                  <a:lnTo>
                    <a:pt x="2062886" y="0"/>
                  </a:lnTo>
                  <a:lnTo>
                    <a:pt x="2026310" y="0"/>
                  </a:lnTo>
                  <a:lnTo>
                    <a:pt x="1997049" y="10972"/>
                  </a:lnTo>
                  <a:lnTo>
                    <a:pt x="1949501" y="32918"/>
                  </a:lnTo>
                  <a:lnTo>
                    <a:pt x="1865376" y="51206"/>
                  </a:lnTo>
                  <a:lnTo>
                    <a:pt x="1744675" y="76809"/>
                  </a:lnTo>
                  <a:lnTo>
                    <a:pt x="1506931" y="102412"/>
                  </a:lnTo>
                  <a:lnTo>
                    <a:pt x="1214323" y="131673"/>
                  </a:lnTo>
                  <a:lnTo>
                    <a:pt x="888797" y="17556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47;p377">
              <a:extLst>
                <a:ext uri="{FF2B5EF4-FFF2-40B4-BE49-F238E27FC236}">
                  <a16:creationId xmlns:a16="http://schemas.microsoft.com/office/drawing/2014/main" id="{208F8E39-18AF-BE4F-873F-B4242323A84E}"/>
                </a:ext>
              </a:extLst>
            </p:cNvPr>
            <p:cNvSpPr/>
            <p:nvPr/>
          </p:nvSpPr>
          <p:spPr>
            <a:xfrm>
              <a:off x="5832475" y="2814638"/>
              <a:ext cx="398463" cy="2363787"/>
            </a:xfrm>
            <a:custGeom>
              <a:avLst/>
              <a:gdLst/>
              <a:ahLst/>
              <a:cxnLst/>
              <a:rect l="l" t="t" r="r" b="b"/>
              <a:pathLst>
                <a:path w="398678" h="2362809" extrusionOk="0">
                  <a:moveTo>
                    <a:pt x="91440" y="709574"/>
                  </a:moveTo>
                  <a:lnTo>
                    <a:pt x="91440" y="241401"/>
                  </a:lnTo>
                  <a:lnTo>
                    <a:pt x="87782" y="190195"/>
                  </a:lnTo>
                  <a:lnTo>
                    <a:pt x="73152" y="153619"/>
                  </a:lnTo>
                  <a:lnTo>
                    <a:pt x="54864" y="135331"/>
                  </a:lnTo>
                  <a:lnTo>
                    <a:pt x="0" y="95097"/>
                  </a:lnTo>
                  <a:lnTo>
                    <a:pt x="62179" y="0"/>
                  </a:lnTo>
                  <a:lnTo>
                    <a:pt x="310896" y="40233"/>
                  </a:lnTo>
                  <a:lnTo>
                    <a:pt x="365760" y="113385"/>
                  </a:lnTo>
                  <a:lnTo>
                    <a:pt x="391363" y="146304"/>
                  </a:lnTo>
                  <a:lnTo>
                    <a:pt x="398678" y="171907"/>
                  </a:lnTo>
                  <a:lnTo>
                    <a:pt x="391363" y="208483"/>
                  </a:lnTo>
                  <a:lnTo>
                    <a:pt x="365760" y="259689"/>
                  </a:lnTo>
                  <a:lnTo>
                    <a:pt x="332841" y="303581"/>
                  </a:lnTo>
                  <a:lnTo>
                    <a:pt x="321869" y="534009"/>
                  </a:lnTo>
                  <a:cubicBezTo>
                    <a:pt x="320650" y="593750"/>
                    <a:pt x="319430" y="653491"/>
                    <a:pt x="318211" y="713232"/>
                  </a:cubicBezTo>
                  <a:lnTo>
                    <a:pt x="318211" y="1071677"/>
                  </a:lnTo>
                  <a:lnTo>
                    <a:pt x="318211" y="2271369"/>
                  </a:lnTo>
                  <a:lnTo>
                    <a:pt x="208483" y="2362809"/>
                  </a:lnTo>
                  <a:lnTo>
                    <a:pt x="95097" y="2286000"/>
                  </a:lnTo>
                  <a:lnTo>
                    <a:pt x="95097" y="1883664"/>
                  </a:lnTo>
                  <a:lnTo>
                    <a:pt x="95097" y="1217981"/>
                  </a:lnTo>
                  <a:lnTo>
                    <a:pt x="91440" y="70957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48;p377">
              <a:extLst>
                <a:ext uri="{FF2B5EF4-FFF2-40B4-BE49-F238E27FC236}">
                  <a16:creationId xmlns:a16="http://schemas.microsoft.com/office/drawing/2014/main" id="{86C78603-0B68-B24C-A70D-87A6FF1981F4}"/>
                </a:ext>
              </a:extLst>
            </p:cNvPr>
            <p:cNvSpPr/>
            <p:nvPr/>
          </p:nvSpPr>
          <p:spPr>
            <a:xfrm>
              <a:off x="4999038" y="3770313"/>
              <a:ext cx="2132012" cy="376237"/>
            </a:xfrm>
            <a:custGeom>
              <a:avLst/>
              <a:gdLst/>
              <a:ahLst/>
              <a:cxnLst/>
              <a:rect l="l" t="t" r="r" b="b"/>
              <a:pathLst>
                <a:path w="2132381" h="376733" extrusionOk="0">
                  <a:moveTo>
                    <a:pt x="713232" y="128016"/>
                  </a:moveTo>
                  <a:lnTo>
                    <a:pt x="318211" y="175565"/>
                  </a:lnTo>
                  <a:lnTo>
                    <a:pt x="146304" y="193853"/>
                  </a:lnTo>
                  <a:lnTo>
                    <a:pt x="0" y="226772"/>
                  </a:lnTo>
                  <a:lnTo>
                    <a:pt x="124358" y="376733"/>
                  </a:lnTo>
                  <a:lnTo>
                    <a:pt x="347472" y="351130"/>
                  </a:lnTo>
                  <a:lnTo>
                    <a:pt x="749808" y="303581"/>
                  </a:lnTo>
                  <a:lnTo>
                    <a:pt x="969264" y="274320"/>
                  </a:lnTo>
                  <a:lnTo>
                    <a:pt x="1192378" y="248717"/>
                  </a:lnTo>
                  <a:lnTo>
                    <a:pt x="1452067" y="234087"/>
                  </a:lnTo>
                  <a:lnTo>
                    <a:pt x="1664208" y="226772"/>
                  </a:lnTo>
                  <a:lnTo>
                    <a:pt x="1938528" y="234087"/>
                  </a:lnTo>
                  <a:lnTo>
                    <a:pt x="2132381" y="193853"/>
                  </a:lnTo>
                  <a:lnTo>
                    <a:pt x="1967789" y="47549"/>
                  </a:lnTo>
                  <a:lnTo>
                    <a:pt x="1876349" y="14631"/>
                  </a:lnTo>
                  <a:lnTo>
                    <a:pt x="1795882" y="0"/>
                  </a:lnTo>
                  <a:lnTo>
                    <a:pt x="1722730" y="7316"/>
                  </a:lnTo>
                  <a:lnTo>
                    <a:pt x="1616659" y="25604"/>
                  </a:lnTo>
                  <a:lnTo>
                    <a:pt x="1316736" y="62180"/>
                  </a:lnTo>
                  <a:lnTo>
                    <a:pt x="1122883" y="80468"/>
                  </a:lnTo>
                  <a:lnTo>
                    <a:pt x="713232" y="12801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49;p377">
              <a:extLst>
                <a:ext uri="{FF2B5EF4-FFF2-40B4-BE49-F238E27FC236}">
                  <a16:creationId xmlns:a16="http://schemas.microsoft.com/office/drawing/2014/main" id="{D2D97AD8-162B-F744-AF27-30FFDFAE3AB7}"/>
                </a:ext>
              </a:extLst>
            </p:cNvPr>
            <p:cNvSpPr/>
            <p:nvPr/>
          </p:nvSpPr>
          <p:spPr>
            <a:xfrm>
              <a:off x="5014913" y="5033963"/>
              <a:ext cx="2092325" cy="347662"/>
            </a:xfrm>
            <a:custGeom>
              <a:avLst/>
              <a:gdLst/>
              <a:ahLst/>
              <a:cxnLst/>
              <a:rect l="l" t="t" r="r" b="b"/>
              <a:pathLst>
                <a:path w="2093118" h="347662" extrusionOk="0">
                  <a:moveTo>
                    <a:pt x="711993" y="71437"/>
                  </a:moveTo>
                  <a:lnTo>
                    <a:pt x="495300" y="102393"/>
                  </a:lnTo>
                  <a:lnTo>
                    <a:pt x="302418" y="135731"/>
                  </a:lnTo>
                  <a:lnTo>
                    <a:pt x="183356" y="154781"/>
                  </a:lnTo>
                  <a:lnTo>
                    <a:pt x="0" y="200025"/>
                  </a:lnTo>
                  <a:lnTo>
                    <a:pt x="119062" y="347662"/>
                  </a:lnTo>
                  <a:lnTo>
                    <a:pt x="271462" y="314325"/>
                  </a:lnTo>
                  <a:lnTo>
                    <a:pt x="469106" y="271462"/>
                  </a:lnTo>
                  <a:lnTo>
                    <a:pt x="738187" y="221456"/>
                  </a:lnTo>
                  <a:lnTo>
                    <a:pt x="876300" y="202406"/>
                  </a:lnTo>
                  <a:lnTo>
                    <a:pt x="1016793" y="192881"/>
                  </a:lnTo>
                  <a:lnTo>
                    <a:pt x="1181100" y="183356"/>
                  </a:lnTo>
                  <a:lnTo>
                    <a:pt x="1335881" y="178593"/>
                  </a:lnTo>
                  <a:lnTo>
                    <a:pt x="1509712" y="176212"/>
                  </a:lnTo>
                  <a:lnTo>
                    <a:pt x="1712118" y="192881"/>
                  </a:lnTo>
                  <a:lnTo>
                    <a:pt x="1895475" y="204787"/>
                  </a:lnTo>
                  <a:lnTo>
                    <a:pt x="2093118" y="135731"/>
                  </a:lnTo>
                  <a:lnTo>
                    <a:pt x="1926431" y="0"/>
                  </a:lnTo>
                  <a:lnTo>
                    <a:pt x="1759743" y="0"/>
                  </a:lnTo>
                  <a:lnTo>
                    <a:pt x="1545431" y="0"/>
                  </a:lnTo>
                  <a:lnTo>
                    <a:pt x="1319212" y="11906"/>
                  </a:lnTo>
                  <a:lnTo>
                    <a:pt x="1083468" y="26193"/>
                  </a:lnTo>
                  <a:lnTo>
                    <a:pt x="869156" y="47625"/>
                  </a:lnTo>
                  <a:lnTo>
                    <a:pt x="711993" y="714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4154;p378">
            <a:extLst>
              <a:ext uri="{FF2B5EF4-FFF2-40B4-BE49-F238E27FC236}">
                <a16:creationId xmlns:a16="http://schemas.microsoft.com/office/drawing/2014/main" id="{B688371B-6339-6340-BF36-C2BF584CD3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211" y="1611813"/>
            <a:ext cx="4730750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4" name="Google Shape;4154;p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1371" y="1647909"/>
            <a:ext cx="4730750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0" name="Google Shape;4160;p379"/>
          <p:cNvSpPr txBox="1"/>
          <p:nvPr/>
        </p:nvSpPr>
        <p:spPr>
          <a:xfrm>
            <a:off x="5745088" y="6828686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軽</a:t>
            </a:r>
            <a:endParaRPr/>
          </a:p>
        </p:txBody>
      </p:sp>
      <p:sp>
        <p:nvSpPr>
          <p:cNvPr id="4161" name="Google Shape;4161;p379"/>
          <p:cNvSpPr/>
          <p:nvPr/>
        </p:nvSpPr>
        <p:spPr>
          <a:xfrm>
            <a:off x="2698750" y="2152650"/>
            <a:ext cx="1985963" cy="485775"/>
          </a:xfrm>
          <a:custGeom>
            <a:avLst/>
            <a:gdLst/>
            <a:ahLst/>
            <a:cxnLst/>
            <a:rect l="l" t="t" r="r" b="b"/>
            <a:pathLst>
              <a:path w="1985963" h="485775" extrusionOk="0">
                <a:moveTo>
                  <a:pt x="754857" y="378619"/>
                </a:moveTo>
                <a:lnTo>
                  <a:pt x="511969" y="447675"/>
                </a:lnTo>
                <a:lnTo>
                  <a:pt x="416719" y="476250"/>
                </a:lnTo>
                <a:lnTo>
                  <a:pt x="378619" y="485775"/>
                </a:lnTo>
                <a:lnTo>
                  <a:pt x="347663" y="483394"/>
                </a:lnTo>
                <a:lnTo>
                  <a:pt x="311944" y="471488"/>
                </a:lnTo>
                <a:lnTo>
                  <a:pt x="264319" y="442913"/>
                </a:lnTo>
                <a:lnTo>
                  <a:pt x="180975" y="378619"/>
                </a:lnTo>
                <a:lnTo>
                  <a:pt x="114300" y="311944"/>
                </a:lnTo>
                <a:lnTo>
                  <a:pt x="69057" y="261938"/>
                </a:lnTo>
                <a:lnTo>
                  <a:pt x="28575" y="214313"/>
                </a:lnTo>
                <a:lnTo>
                  <a:pt x="14288" y="192881"/>
                </a:lnTo>
                <a:lnTo>
                  <a:pt x="0" y="161925"/>
                </a:lnTo>
                <a:lnTo>
                  <a:pt x="0" y="142875"/>
                </a:lnTo>
                <a:lnTo>
                  <a:pt x="7144" y="133350"/>
                </a:lnTo>
                <a:lnTo>
                  <a:pt x="28575" y="128588"/>
                </a:lnTo>
                <a:lnTo>
                  <a:pt x="88107" y="161925"/>
                </a:lnTo>
                <a:lnTo>
                  <a:pt x="157163" y="195263"/>
                </a:lnTo>
                <a:lnTo>
                  <a:pt x="242888" y="228600"/>
                </a:lnTo>
                <a:lnTo>
                  <a:pt x="304800" y="245269"/>
                </a:lnTo>
                <a:lnTo>
                  <a:pt x="371475" y="252413"/>
                </a:lnTo>
                <a:lnTo>
                  <a:pt x="469107" y="247650"/>
                </a:lnTo>
                <a:lnTo>
                  <a:pt x="923925" y="164306"/>
                </a:lnTo>
                <a:lnTo>
                  <a:pt x="1185863" y="95250"/>
                </a:lnTo>
                <a:lnTo>
                  <a:pt x="1562100" y="28575"/>
                </a:lnTo>
                <a:lnTo>
                  <a:pt x="1714500" y="0"/>
                </a:lnTo>
                <a:lnTo>
                  <a:pt x="1757363" y="0"/>
                </a:lnTo>
                <a:lnTo>
                  <a:pt x="1816894" y="4763"/>
                </a:lnTo>
                <a:lnTo>
                  <a:pt x="1914525" y="28575"/>
                </a:lnTo>
                <a:lnTo>
                  <a:pt x="1959769" y="50006"/>
                </a:lnTo>
                <a:lnTo>
                  <a:pt x="1974057" y="66675"/>
                </a:lnTo>
                <a:lnTo>
                  <a:pt x="1985963" y="95250"/>
                </a:lnTo>
                <a:lnTo>
                  <a:pt x="1983582" y="121444"/>
                </a:lnTo>
                <a:lnTo>
                  <a:pt x="1966913" y="152400"/>
                </a:lnTo>
                <a:lnTo>
                  <a:pt x="1938338" y="169069"/>
                </a:lnTo>
                <a:lnTo>
                  <a:pt x="1831182" y="200025"/>
                </a:lnTo>
                <a:lnTo>
                  <a:pt x="1664494" y="211931"/>
                </a:lnTo>
                <a:lnTo>
                  <a:pt x="1423988" y="245269"/>
                </a:lnTo>
                <a:lnTo>
                  <a:pt x="1178719" y="295275"/>
                </a:lnTo>
                <a:lnTo>
                  <a:pt x="919163" y="345281"/>
                </a:lnTo>
                <a:lnTo>
                  <a:pt x="754857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379"/>
          <p:cNvSpPr/>
          <p:nvPr/>
        </p:nvSpPr>
        <p:spPr>
          <a:xfrm>
            <a:off x="2752725" y="2952750"/>
            <a:ext cx="431800" cy="1443038"/>
          </a:xfrm>
          <a:custGeom>
            <a:avLst/>
            <a:gdLst/>
            <a:ahLst/>
            <a:cxnLst/>
            <a:rect l="l" t="t" r="r" b="b"/>
            <a:pathLst>
              <a:path w="431006" h="1443038" extrusionOk="0">
                <a:moveTo>
                  <a:pt x="169069" y="566738"/>
                </a:moveTo>
                <a:lnTo>
                  <a:pt x="147638" y="352425"/>
                </a:lnTo>
                <a:lnTo>
                  <a:pt x="126206" y="252413"/>
                </a:lnTo>
                <a:lnTo>
                  <a:pt x="111919" y="209550"/>
                </a:lnTo>
                <a:lnTo>
                  <a:pt x="76200" y="135731"/>
                </a:lnTo>
                <a:lnTo>
                  <a:pt x="50006" y="95250"/>
                </a:lnTo>
                <a:lnTo>
                  <a:pt x="30956" y="76200"/>
                </a:lnTo>
                <a:lnTo>
                  <a:pt x="11906" y="52388"/>
                </a:lnTo>
                <a:lnTo>
                  <a:pt x="0" y="33338"/>
                </a:lnTo>
                <a:lnTo>
                  <a:pt x="4763" y="9525"/>
                </a:lnTo>
                <a:lnTo>
                  <a:pt x="21431" y="0"/>
                </a:lnTo>
                <a:lnTo>
                  <a:pt x="85725" y="4763"/>
                </a:lnTo>
                <a:lnTo>
                  <a:pt x="323850" y="50006"/>
                </a:lnTo>
                <a:lnTo>
                  <a:pt x="323850" y="271463"/>
                </a:lnTo>
                <a:lnTo>
                  <a:pt x="366713" y="609600"/>
                </a:lnTo>
                <a:lnTo>
                  <a:pt x="383381" y="764381"/>
                </a:lnTo>
                <a:lnTo>
                  <a:pt x="431006" y="1140619"/>
                </a:lnTo>
                <a:lnTo>
                  <a:pt x="426244" y="1345406"/>
                </a:lnTo>
                <a:lnTo>
                  <a:pt x="404813" y="1402556"/>
                </a:lnTo>
                <a:lnTo>
                  <a:pt x="388144" y="1431131"/>
                </a:lnTo>
                <a:lnTo>
                  <a:pt x="373856" y="1443038"/>
                </a:lnTo>
                <a:lnTo>
                  <a:pt x="350044" y="1443038"/>
                </a:lnTo>
                <a:lnTo>
                  <a:pt x="321469" y="1435894"/>
                </a:lnTo>
                <a:lnTo>
                  <a:pt x="295275" y="1409700"/>
                </a:lnTo>
                <a:lnTo>
                  <a:pt x="269081" y="1369219"/>
                </a:lnTo>
                <a:lnTo>
                  <a:pt x="238125" y="1314450"/>
                </a:lnTo>
                <a:lnTo>
                  <a:pt x="211931" y="1245394"/>
                </a:lnTo>
                <a:lnTo>
                  <a:pt x="195263" y="1183481"/>
                </a:lnTo>
                <a:lnTo>
                  <a:pt x="188119" y="1138238"/>
                </a:lnTo>
                <a:lnTo>
                  <a:pt x="188119" y="1107281"/>
                </a:lnTo>
                <a:lnTo>
                  <a:pt x="192881" y="1076325"/>
                </a:lnTo>
                <a:lnTo>
                  <a:pt x="197644" y="1023938"/>
                </a:lnTo>
                <a:lnTo>
                  <a:pt x="197644" y="909638"/>
                </a:lnTo>
                <a:lnTo>
                  <a:pt x="192881" y="754856"/>
                </a:lnTo>
                <a:lnTo>
                  <a:pt x="169069" y="566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379"/>
          <p:cNvSpPr/>
          <p:nvPr/>
        </p:nvSpPr>
        <p:spPr>
          <a:xfrm>
            <a:off x="4822825" y="1795463"/>
            <a:ext cx="1743075" cy="441325"/>
          </a:xfrm>
          <a:custGeom>
            <a:avLst/>
            <a:gdLst/>
            <a:ahLst/>
            <a:cxnLst/>
            <a:rect l="l" t="t" r="r" b="b"/>
            <a:pathLst>
              <a:path w="1743075" h="440531" extrusionOk="0">
                <a:moveTo>
                  <a:pt x="1026319" y="302418"/>
                </a:moveTo>
                <a:lnTo>
                  <a:pt x="809625" y="354806"/>
                </a:lnTo>
                <a:lnTo>
                  <a:pt x="576263" y="416718"/>
                </a:lnTo>
                <a:lnTo>
                  <a:pt x="535782" y="431006"/>
                </a:lnTo>
                <a:lnTo>
                  <a:pt x="509588" y="438150"/>
                </a:lnTo>
                <a:lnTo>
                  <a:pt x="481013" y="440531"/>
                </a:lnTo>
                <a:lnTo>
                  <a:pt x="438150" y="435768"/>
                </a:lnTo>
                <a:lnTo>
                  <a:pt x="407194" y="431006"/>
                </a:lnTo>
                <a:lnTo>
                  <a:pt x="357188" y="414337"/>
                </a:lnTo>
                <a:lnTo>
                  <a:pt x="221457" y="347662"/>
                </a:lnTo>
                <a:lnTo>
                  <a:pt x="104775" y="273843"/>
                </a:lnTo>
                <a:lnTo>
                  <a:pt x="42863" y="235743"/>
                </a:lnTo>
                <a:lnTo>
                  <a:pt x="7144" y="204787"/>
                </a:lnTo>
                <a:lnTo>
                  <a:pt x="2382" y="190500"/>
                </a:lnTo>
                <a:lnTo>
                  <a:pt x="0" y="176212"/>
                </a:lnTo>
                <a:lnTo>
                  <a:pt x="4763" y="161925"/>
                </a:lnTo>
                <a:lnTo>
                  <a:pt x="21432" y="154781"/>
                </a:lnTo>
                <a:lnTo>
                  <a:pt x="57150" y="159543"/>
                </a:lnTo>
                <a:lnTo>
                  <a:pt x="185738" y="195262"/>
                </a:lnTo>
                <a:lnTo>
                  <a:pt x="333375" y="223837"/>
                </a:lnTo>
                <a:lnTo>
                  <a:pt x="381000" y="228600"/>
                </a:lnTo>
                <a:lnTo>
                  <a:pt x="426244" y="226218"/>
                </a:lnTo>
                <a:lnTo>
                  <a:pt x="719138" y="180975"/>
                </a:lnTo>
                <a:lnTo>
                  <a:pt x="981075" y="121443"/>
                </a:lnTo>
                <a:lnTo>
                  <a:pt x="1178719" y="64293"/>
                </a:lnTo>
                <a:lnTo>
                  <a:pt x="1307307" y="14287"/>
                </a:lnTo>
                <a:lnTo>
                  <a:pt x="1343025" y="0"/>
                </a:lnTo>
                <a:lnTo>
                  <a:pt x="1369219" y="0"/>
                </a:lnTo>
                <a:lnTo>
                  <a:pt x="1466850" y="40481"/>
                </a:lnTo>
                <a:lnTo>
                  <a:pt x="1628775" y="133350"/>
                </a:lnTo>
                <a:lnTo>
                  <a:pt x="1721644" y="192881"/>
                </a:lnTo>
                <a:lnTo>
                  <a:pt x="1733550" y="204787"/>
                </a:lnTo>
                <a:lnTo>
                  <a:pt x="1740694" y="223837"/>
                </a:lnTo>
                <a:lnTo>
                  <a:pt x="1743075" y="240506"/>
                </a:lnTo>
                <a:lnTo>
                  <a:pt x="1738313" y="264318"/>
                </a:lnTo>
                <a:lnTo>
                  <a:pt x="1714500" y="311943"/>
                </a:lnTo>
                <a:lnTo>
                  <a:pt x="1328738" y="278606"/>
                </a:lnTo>
                <a:lnTo>
                  <a:pt x="1326357" y="266700"/>
                </a:lnTo>
                <a:lnTo>
                  <a:pt x="1319213" y="257175"/>
                </a:lnTo>
                <a:lnTo>
                  <a:pt x="1295400" y="250031"/>
                </a:lnTo>
                <a:lnTo>
                  <a:pt x="1026319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379"/>
          <p:cNvSpPr/>
          <p:nvPr/>
        </p:nvSpPr>
        <p:spPr>
          <a:xfrm>
            <a:off x="4856163" y="4319588"/>
            <a:ext cx="1939925" cy="476250"/>
          </a:xfrm>
          <a:custGeom>
            <a:avLst/>
            <a:gdLst/>
            <a:ahLst/>
            <a:cxnLst/>
            <a:rect l="l" t="t" r="r" b="b"/>
            <a:pathLst>
              <a:path w="1940719" h="476250" extrusionOk="0">
                <a:moveTo>
                  <a:pt x="731044" y="364331"/>
                </a:moveTo>
                <a:lnTo>
                  <a:pt x="509587" y="419100"/>
                </a:lnTo>
                <a:lnTo>
                  <a:pt x="364331" y="464343"/>
                </a:lnTo>
                <a:lnTo>
                  <a:pt x="323850" y="476250"/>
                </a:lnTo>
                <a:lnTo>
                  <a:pt x="292894" y="476250"/>
                </a:lnTo>
                <a:lnTo>
                  <a:pt x="261937" y="466725"/>
                </a:lnTo>
                <a:lnTo>
                  <a:pt x="185737" y="409575"/>
                </a:lnTo>
                <a:lnTo>
                  <a:pt x="95250" y="323850"/>
                </a:lnTo>
                <a:lnTo>
                  <a:pt x="30956" y="245268"/>
                </a:lnTo>
                <a:lnTo>
                  <a:pt x="7144" y="211931"/>
                </a:lnTo>
                <a:lnTo>
                  <a:pt x="0" y="185737"/>
                </a:lnTo>
                <a:lnTo>
                  <a:pt x="0" y="159543"/>
                </a:lnTo>
                <a:lnTo>
                  <a:pt x="7144" y="140493"/>
                </a:lnTo>
                <a:lnTo>
                  <a:pt x="23812" y="135731"/>
                </a:lnTo>
                <a:lnTo>
                  <a:pt x="40481" y="140493"/>
                </a:lnTo>
                <a:lnTo>
                  <a:pt x="92869" y="176212"/>
                </a:lnTo>
                <a:lnTo>
                  <a:pt x="154781" y="207168"/>
                </a:lnTo>
                <a:lnTo>
                  <a:pt x="280987" y="242887"/>
                </a:lnTo>
                <a:lnTo>
                  <a:pt x="321469" y="247650"/>
                </a:lnTo>
                <a:lnTo>
                  <a:pt x="371475" y="238125"/>
                </a:lnTo>
                <a:lnTo>
                  <a:pt x="871537" y="135731"/>
                </a:lnTo>
                <a:lnTo>
                  <a:pt x="1116806" y="90487"/>
                </a:lnTo>
                <a:lnTo>
                  <a:pt x="1250156" y="78581"/>
                </a:lnTo>
                <a:lnTo>
                  <a:pt x="1385887" y="59531"/>
                </a:lnTo>
                <a:lnTo>
                  <a:pt x="1473994" y="42862"/>
                </a:lnTo>
                <a:lnTo>
                  <a:pt x="1566862" y="19050"/>
                </a:lnTo>
                <a:lnTo>
                  <a:pt x="1621631" y="2381"/>
                </a:lnTo>
                <a:lnTo>
                  <a:pt x="1662112" y="0"/>
                </a:lnTo>
                <a:lnTo>
                  <a:pt x="1740694" y="21431"/>
                </a:lnTo>
                <a:lnTo>
                  <a:pt x="1888331" y="97631"/>
                </a:lnTo>
                <a:lnTo>
                  <a:pt x="1921669" y="126206"/>
                </a:lnTo>
                <a:lnTo>
                  <a:pt x="1933575" y="145256"/>
                </a:lnTo>
                <a:lnTo>
                  <a:pt x="1940719" y="164306"/>
                </a:lnTo>
                <a:lnTo>
                  <a:pt x="1935956" y="188118"/>
                </a:lnTo>
                <a:lnTo>
                  <a:pt x="1921669" y="211931"/>
                </a:lnTo>
                <a:lnTo>
                  <a:pt x="1881187" y="233362"/>
                </a:lnTo>
                <a:lnTo>
                  <a:pt x="1821656" y="242887"/>
                </a:lnTo>
                <a:lnTo>
                  <a:pt x="1638300" y="247650"/>
                </a:lnTo>
                <a:lnTo>
                  <a:pt x="1354931" y="261937"/>
                </a:lnTo>
                <a:lnTo>
                  <a:pt x="1123950" y="290512"/>
                </a:lnTo>
                <a:lnTo>
                  <a:pt x="869156" y="340518"/>
                </a:lnTo>
                <a:lnTo>
                  <a:pt x="731044" y="3643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379"/>
          <p:cNvSpPr/>
          <p:nvPr/>
        </p:nvSpPr>
        <p:spPr>
          <a:xfrm>
            <a:off x="2943225" y="2752725"/>
            <a:ext cx="1789113" cy="1360488"/>
          </a:xfrm>
          <a:custGeom>
            <a:avLst/>
            <a:gdLst/>
            <a:ahLst/>
            <a:cxnLst/>
            <a:rect l="l" t="t" r="r" b="b"/>
            <a:pathLst>
              <a:path w="1788319" h="1359694" extrusionOk="0">
                <a:moveTo>
                  <a:pt x="271463" y="411956"/>
                </a:moveTo>
                <a:lnTo>
                  <a:pt x="88106" y="488156"/>
                </a:lnTo>
                <a:lnTo>
                  <a:pt x="0" y="311944"/>
                </a:lnTo>
                <a:lnTo>
                  <a:pt x="114300" y="252413"/>
                </a:lnTo>
                <a:lnTo>
                  <a:pt x="288131" y="219075"/>
                </a:lnTo>
                <a:lnTo>
                  <a:pt x="685800" y="140494"/>
                </a:lnTo>
                <a:lnTo>
                  <a:pt x="940594" y="95250"/>
                </a:lnTo>
                <a:lnTo>
                  <a:pt x="1188244" y="54769"/>
                </a:lnTo>
                <a:lnTo>
                  <a:pt x="1383506" y="11906"/>
                </a:lnTo>
                <a:lnTo>
                  <a:pt x="1409700" y="2381"/>
                </a:lnTo>
                <a:lnTo>
                  <a:pt x="1433513" y="0"/>
                </a:lnTo>
                <a:lnTo>
                  <a:pt x="1476375" y="9525"/>
                </a:lnTo>
                <a:lnTo>
                  <a:pt x="1602581" y="95250"/>
                </a:lnTo>
                <a:lnTo>
                  <a:pt x="1766888" y="238125"/>
                </a:lnTo>
                <a:lnTo>
                  <a:pt x="1783556" y="261938"/>
                </a:lnTo>
                <a:lnTo>
                  <a:pt x="1788319" y="283369"/>
                </a:lnTo>
                <a:lnTo>
                  <a:pt x="1785938" y="311944"/>
                </a:lnTo>
                <a:lnTo>
                  <a:pt x="1769269" y="342900"/>
                </a:lnTo>
                <a:lnTo>
                  <a:pt x="1728788" y="392906"/>
                </a:lnTo>
                <a:lnTo>
                  <a:pt x="1709738" y="414338"/>
                </a:lnTo>
                <a:lnTo>
                  <a:pt x="1693069" y="445294"/>
                </a:lnTo>
                <a:lnTo>
                  <a:pt x="1664494" y="545306"/>
                </a:lnTo>
                <a:lnTo>
                  <a:pt x="1624013" y="745331"/>
                </a:lnTo>
                <a:lnTo>
                  <a:pt x="1581150" y="1057275"/>
                </a:lnTo>
                <a:lnTo>
                  <a:pt x="1552575" y="1212056"/>
                </a:lnTo>
                <a:lnTo>
                  <a:pt x="1524000" y="1295400"/>
                </a:lnTo>
                <a:lnTo>
                  <a:pt x="1500188" y="1335881"/>
                </a:lnTo>
                <a:lnTo>
                  <a:pt x="1478756" y="1354931"/>
                </a:lnTo>
                <a:lnTo>
                  <a:pt x="1459706" y="1359694"/>
                </a:lnTo>
                <a:lnTo>
                  <a:pt x="1419225" y="1354931"/>
                </a:lnTo>
                <a:lnTo>
                  <a:pt x="1378744" y="1331119"/>
                </a:lnTo>
                <a:lnTo>
                  <a:pt x="1352550" y="1304925"/>
                </a:lnTo>
                <a:lnTo>
                  <a:pt x="1352550" y="1121569"/>
                </a:lnTo>
                <a:lnTo>
                  <a:pt x="1400175" y="752475"/>
                </a:lnTo>
                <a:cubicBezTo>
                  <a:pt x="1400969" y="692944"/>
                  <a:pt x="1401762" y="633412"/>
                  <a:pt x="1402556" y="573881"/>
                </a:cubicBezTo>
                <a:lnTo>
                  <a:pt x="1421606" y="350044"/>
                </a:lnTo>
                <a:lnTo>
                  <a:pt x="1419225" y="333375"/>
                </a:lnTo>
                <a:lnTo>
                  <a:pt x="1402556" y="292894"/>
                </a:lnTo>
                <a:lnTo>
                  <a:pt x="1385888" y="261938"/>
                </a:lnTo>
                <a:lnTo>
                  <a:pt x="1364456" y="245269"/>
                </a:lnTo>
                <a:lnTo>
                  <a:pt x="1338263" y="230981"/>
                </a:lnTo>
                <a:lnTo>
                  <a:pt x="1297781" y="228600"/>
                </a:lnTo>
                <a:lnTo>
                  <a:pt x="940594" y="273844"/>
                </a:lnTo>
                <a:lnTo>
                  <a:pt x="666750" y="319088"/>
                </a:lnTo>
                <a:lnTo>
                  <a:pt x="271463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379"/>
          <p:cNvSpPr/>
          <p:nvPr/>
        </p:nvSpPr>
        <p:spPr>
          <a:xfrm>
            <a:off x="3041650" y="3332163"/>
            <a:ext cx="1401763" cy="401637"/>
          </a:xfrm>
          <a:custGeom>
            <a:avLst/>
            <a:gdLst/>
            <a:ahLst/>
            <a:cxnLst/>
            <a:rect l="l" t="t" r="r" b="b"/>
            <a:pathLst>
              <a:path w="1402557" h="402431" extrusionOk="0">
                <a:moveTo>
                  <a:pt x="421482" y="311944"/>
                </a:moveTo>
                <a:lnTo>
                  <a:pt x="59532" y="402431"/>
                </a:lnTo>
                <a:lnTo>
                  <a:pt x="0" y="326231"/>
                </a:lnTo>
                <a:lnTo>
                  <a:pt x="59532" y="240506"/>
                </a:lnTo>
                <a:lnTo>
                  <a:pt x="328613" y="171450"/>
                </a:lnTo>
                <a:lnTo>
                  <a:pt x="588169" y="123825"/>
                </a:lnTo>
                <a:lnTo>
                  <a:pt x="840582" y="54769"/>
                </a:lnTo>
                <a:lnTo>
                  <a:pt x="1042988" y="16669"/>
                </a:lnTo>
                <a:lnTo>
                  <a:pt x="1207294" y="0"/>
                </a:lnTo>
                <a:lnTo>
                  <a:pt x="1326357" y="0"/>
                </a:lnTo>
                <a:lnTo>
                  <a:pt x="1402557" y="76200"/>
                </a:lnTo>
                <a:lnTo>
                  <a:pt x="1312069" y="169069"/>
                </a:lnTo>
                <a:lnTo>
                  <a:pt x="1245394" y="159544"/>
                </a:lnTo>
                <a:lnTo>
                  <a:pt x="1176338" y="159544"/>
                </a:lnTo>
                <a:lnTo>
                  <a:pt x="1090613" y="169069"/>
                </a:lnTo>
                <a:lnTo>
                  <a:pt x="828675" y="230981"/>
                </a:lnTo>
                <a:lnTo>
                  <a:pt x="421482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379"/>
          <p:cNvSpPr/>
          <p:nvPr/>
        </p:nvSpPr>
        <p:spPr>
          <a:xfrm>
            <a:off x="3071813" y="3867150"/>
            <a:ext cx="1338262" cy="446088"/>
          </a:xfrm>
          <a:custGeom>
            <a:avLst/>
            <a:gdLst/>
            <a:ahLst/>
            <a:cxnLst/>
            <a:rect l="l" t="t" r="r" b="b"/>
            <a:pathLst>
              <a:path w="1338262" h="445294" extrusionOk="0">
                <a:moveTo>
                  <a:pt x="361950" y="354806"/>
                </a:moveTo>
                <a:lnTo>
                  <a:pt x="71437" y="445294"/>
                </a:lnTo>
                <a:lnTo>
                  <a:pt x="0" y="333375"/>
                </a:lnTo>
                <a:lnTo>
                  <a:pt x="102393" y="233363"/>
                </a:lnTo>
                <a:lnTo>
                  <a:pt x="316706" y="188119"/>
                </a:lnTo>
                <a:lnTo>
                  <a:pt x="561975" y="121444"/>
                </a:lnTo>
                <a:lnTo>
                  <a:pt x="814387" y="73819"/>
                </a:lnTo>
                <a:lnTo>
                  <a:pt x="992981" y="33338"/>
                </a:lnTo>
                <a:lnTo>
                  <a:pt x="1259681" y="0"/>
                </a:lnTo>
                <a:lnTo>
                  <a:pt x="1338262" y="90488"/>
                </a:lnTo>
                <a:lnTo>
                  <a:pt x="1226343" y="192881"/>
                </a:lnTo>
                <a:lnTo>
                  <a:pt x="1064418" y="207169"/>
                </a:lnTo>
                <a:lnTo>
                  <a:pt x="978693" y="221456"/>
                </a:lnTo>
                <a:lnTo>
                  <a:pt x="802481" y="254794"/>
                </a:lnTo>
                <a:lnTo>
                  <a:pt x="545306" y="304800"/>
                </a:lnTo>
                <a:lnTo>
                  <a:pt x="361950" y="35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379"/>
          <p:cNvSpPr/>
          <p:nvPr/>
        </p:nvSpPr>
        <p:spPr>
          <a:xfrm>
            <a:off x="2581275" y="4513263"/>
            <a:ext cx="2227263" cy="601662"/>
          </a:xfrm>
          <a:custGeom>
            <a:avLst/>
            <a:gdLst/>
            <a:ahLst/>
            <a:cxnLst/>
            <a:rect l="l" t="t" r="r" b="b"/>
            <a:pathLst>
              <a:path w="2226469" h="602456" extrusionOk="0">
                <a:moveTo>
                  <a:pt x="962025" y="390525"/>
                </a:moveTo>
                <a:lnTo>
                  <a:pt x="745331" y="459581"/>
                </a:lnTo>
                <a:lnTo>
                  <a:pt x="550069" y="533400"/>
                </a:lnTo>
                <a:lnTo>
                  <a:pt x="457200" y="585787"/>
                </a:lnTo>
                <a:lnTo>
                  <a:pt x="438150" y="597694"/>
                </a:lnTo>
                <a:lnTo>
                  <a:pt x="407194" y="602456"/>
                </a:lnTo>
                <a:lnTo>
                  <a:pt x="354806" y="590550"/>
                </a:lnTo>
                <a:lnTo>
                  <a:pt x="295275" y="559594"/>
                </a:lnTo>
                <a:lnTo>
                  <a:pt x="171450" y="471487"/>
                </a:lnTo>
                <a:lnTo>
                  <a:pt x="64294" y="388144"/>
                </a:lnTo>
                <a:lnTo>
                  <a:pt x="14288" y="347662"/>
                </a:lnTo>
                <a:lnTo>
                  <a:pt x="2381" y="326231"/>
                </a:lnTo>
                <a:lnTo>
                  <a:pt x="0" y="314325"/>
                </a:lnTo>
                <a:lnTo>
                  <a:pt x="0" y="297656"/>
                </a:lnTo>
                <a:lnTo>
                  <a:pt x="14288" y="288131"/>
                </a:lnTo>
                <a:lnTo>
                  <a:pt x="45244" y="290512"/>
                </a:lnTo>
                <a:lnTo>
                  <a:pt x="119063" y="307181"/>
                </a:lnTo>
                <a:lnTo>
                  <a:pt x="202406" y="328612"/>
                </a:lnTo>
                <a:lnTo>
                  <a:pt x="280988" y="340519"/>
                </a:lnTo>
                <a:lnTo>
                  <a:pt x="388144" y="345281"/>
                </a:lnTo>
                <a:lnTo>
                  <a:pt x="447675" y="335756"/>
                </a:lnTo>
                <a:lnTo>
                  <a:pt x="857250" y="242887"/>
                </a:lnTo>
                <a:lnTo>
                  <a:pt x="1050131" y="188119"/>
                </a:lnTo>
                <a:lnTo>
                  <a:pt x="1293019" y="142875"/>
                </a:lnTo>
                <a:lnTo>
                  <a:pt x="1516856" y="102394"/>
                </a:lnTo>
                <a:lnTo>
                  <a:pt x="1716881" y="59531"/>
                </a:lnTo>
                <a:lnTo>
                  <a:pt x="1895475" y="11906"/>
                </a:lnTo>
                <a:lnTo>
                  <a:pt x="1931194" y="0"/>
                </a:lnTo>
                <a:lnTo>
                  <a:pt x="1950244" y="0"/>
                </a:lnTo>
                <a:lnTo>
                  <a:pt x="2000250" y="14287"/>
                </a:lnTo>
                <a:lnTo>
                  <a:pt x="2066925" y="47625"/>
                </a:lnTo>
                <a:lnTo>
                  <a:pt x="2171700" y="114300"/>
                </a:lnTo>
                <a:lnTo>
                  <a:pt x="2200275" y="135731"/>
                </a:lnTo>
                <a:lnTo>
                  <a:pt x="2224088" y="169069"/>
                </a:lnTo>
                <a:lnTo>
                  <a:pt x="2226469" y="190500"/>
                </a:lnTo>
                <a:lnTo>
                  <a:pt x="2219325" y="214312"/>
                </a:lnTo>
                <a:lnTo>
                  <a:pt x="2202656" y="230981"/>
                </a:lnTo>
                <a:lnTo>
                  <a:pt x="2155031" y="238125"/>
                </a:lnTo>
                <a:lnTo>
                  <a:pt x="2016919" y="228600"/>
                </a:lnTo>
                <a:lnTo>
                  <a:pt x="1866900" y="228600"/>
                </a:lnTo>
                <a:lnTo>
                  <a:pt x="1731169" y="233362"/>
                </a:lnTo>
                <a:lnTo>
                  <a:pt x="1550194" y="257175"/>
                </a:lnTo>
                <a:lnTo>
                  <a:pt x="1295400" y="300037"/>
                </a:lnTo>
                <a:lnTo>
                  <a:pt x="1040606" y="369094"/>
                </a:lnTo>
                <a:lnTo>
                  <a:pt x="962025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379"/>
          <p:cNvSpPr/>
          <p:nvPr/>
        </p:nvSpPr>
        <p:spPr>
          <a:xfrm rot="-5400000">
            <a:off x="1428750" y="3463925"/>
            <a:ext cx="4440238" cy="566738"/>
          </a:xfrm>
          <a:custGeom>
            <a:avLst/>
            <a:gdLst/>
            <a:ahLst/>
            <a:cxnLst/>
            <a:rect l="l" t="t" r="r" b="b"/>
            <a:pathLst>
              <a:path w="4440326" h="566928" extrusionOk="0">
                <a:moveTo>
                  <a:pt x="3273552" y="263347"/>
                </a:moveTo>
                <a:lnTo>
                  <a:pt x="3994099" y="263347"/>
                </a:lnTo>
                <a:lnTo>
                  <a:pt x="4122115" y="256032"/>
                </a:lnTo>
                <a:lnTo>
                  <a:pt x="4191609" y="237744"/>
                </a:lnTo>
                <a:lnTo>
                  <a:pt x="4250131" y="201168"/>
                </a:lnTo>
                <a:lnTo>
                  <a:pt x="4304995" y="149961"/>
                </a:lnTo>
                <a:lnTo>
                  <a:pt x="4359859" y="69494"/>
                </a:lnTo>
                <a:lnTo>
                  <a:pt x="4400092" y="14630"/>
                </a:lnTo>
                <a:lnTo>
                  <a:pt x="4411065" y="0"/>
                </a:lnTo>
                <a:lnTo>
                  <a:pt x="4429353" y="3657"/>
                </a:lnTo>
                <a:lnTo>
                  <a:pt x="4440326" y="21945"/>
                </a:lnTo>
                <a:lnTo>
                  <a:pt x="4403750" y="267005"/>
                </a:lnTo>
                <a:lnTo>
                  <a:pt x="4378147" y="387705"/>
                </a:lnTo>
                <a:lnTo>
                  <a:pt x="4348886" y="471830"/>
                </a:lnTo>
                <a:lnTo>
                  <a:pt x="4312310" y="534009"/>
                </a:lnTo>
                <a:lnTo>
                  <a:pt x="4283049" y="566928"/>
                </a:lnTo>
                <a:lnTo>
                  <a:pt x="4235500" y="566928"/>
                </a:lnTo>
                <a:lnTo>
                  <a:pt x="4195267" y="548640"/>
                </a:lnTo>
                <a:lnTo>
                  <a:pt x="4151376" y="534009"/>
                </a:lnTo>
                <a:lnTo>
                  <a:pt x="4100169" y="523037"/>
                </a:lnTo>
                <a:lnTo>
                  <a:pt x="3994099" y="508406"/>
                </a:lnTo>
                <a:lnTo>
                  <a:pt x="3105302" y="508406"/>
                </a:lnTo>
                <a:lnTo>
                  <a:pt x="1839772" y="512064"/>
                </a:lnTo>
                <a:lnTo>
                  <a:pt x="819302" y="508406"/>
                </a:lnTo>
                <a:lnTo>
                  <a:pt x="241401" y="512064"/>
                </a:lnTo>
                <a:lnTo>
                  <a:pt x="171907" y="497433"/>
                </a:lnTo>
                <a:lnTo>
                  <a:pt x="65836" y="468173"/>
                </a:lnTo>
                <a:lnTo>
                  <a:pt x="10972" y="435254"/>
                </a:lnTo>
                <a:lnTo>
                  <a:pt x="0" y="413309"/>
                </a:lnTo>
                <a:lnTo>
                  <a:pt x="0" y="391363"/>
                </a:lnTo>
                <a:lnTo>
                  <a:pt x="21945" y="365760"/>
                </a:lnTo>
                <a:lnTo>
                  <a:pt x="87782" y="321869"/>
                </a:lnTo>
                <a:lnTo>
                  <a:pt x="193852" y="274320"/>
                </a:lnTo>
                <a:lnTo>
                  <a:pt x="332841" y="241401"/>
                </a:lnTo>
                <a:lnTo>
                  <a:pt x="490118" y="248717"/>
                </a:lnTo>
                <a:lnTo>
                  <a:pt x="643737" y="263347"/>
                </a:lnTo>
                <a:lnTo>
                  <a:pt x="1100937" y="259689"/>
                </a:lnTo>
                <a:lnTo>
                  <a:pt x="1795881" y="267005"/>
                </a:lnTo>
                <a:lnTo>
                  <a:pt x="2381097" y="267005"/>
                </a:lnTo>
                <a:lnTo>
                  <a:pt x="2937052" y="263347"/>
                </a:lnTo>
                <a:lnTo>
                  <a:pt x="3273552" y="26334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379"/>
          <p:cNvSpPr/>
          <p:nvPr/>
        </p:nvSpPr>
        <p:spPr>
          <a:xfrm>
            <a:off x="4521200" y="1966913"/>
            <a:ext cx="2022475" cy="2114550"/>
          </a:xfrm>
          <a:custGeom>
            <a:avLst/>
            <a:gdLst/>
            <a:ahLst/>
            <a:cxnLst/>
            <a:rect l="l" t="t" r="r" b="b"/>
            <a:pathLst>
              <a:path w="2022338" h="2114901" extrusionOk="0">
                <a:moveTo>
                  <a:pt x="1441722" y="558177"/>
                </a:moveTo>
                <a:lnTo>
                  <a:pt x="1545504" y="328175"/>
                </a:lnTo>
                <a:lnTo>
                  <a:pt x="1612822" y="182320"/>
                </a:lnTo>
                <a:lnTo>
                  <a:pt x="1638066" y="70123"/>
                </a:lnTo>
                <a:lnTo>
                  <a:pt x="1825995" y="0"/>
                </a:lnTo>
                <a:lnTo>
                  <a:pt x="2022338" y="123416"/>
                </a:lnTo>
                <a:lnTo>
                  <a:pt x="1999899" y="171100"/>
                </a:lnTo>
                <a:lnTo>
                  <a:pt x="1786726" y="518908"/>
                </a:lnTo>
                <a:lnTo>
                  <a:pt x="1545504" y="883547"/>
                </a:lnTo>
                <a:lnTo>
                  <a:pt x="1385624" y="1124769"/>
                </a:lnTo>
                <a:lnTo>
                  <a:pt x="1245379" y="1284648"/>
                </a:lnTo>
                <a:lnTo>
                  <a:pt x="1116353" y="1416479"/>
                </a:lnTo>
                <a:lnTo>
                  <a:pt x="984522" y="1534285"/>
                </a:lnTo>
                <a:lnTo>
                  <a:pt x="706836" y="1758678"/>
                </a:lnTo>
                <a:lnTo>
                  <a:pt x="398297" y="1960631"/>
                </a:lnTo>
                <a:lnTo>
                  <a:pt x="140245" y="2098072"/>
                </a:lnTo>
                <a:lnTo>
                  <a:pt x="100976" y="2112096"/>
                </a:lnTo>
                <a:lnTo>
                  <a:pt x="30854" y="2114901"/>
                </a:lnTo>
                <a:lnTo>
                  <a:pt x="2805" y="2106486"/>
                </a:lnTo>
                <a:lnTo>
                  <a:pt x="0" y="2081242"/>
                </a:lnTo>
                <a:lnTo>
                  <a:pt x="42073" y="2041973"/>
                </a:lnTo>
                <a:lnTo>
                  <a:pt x="126221" y="1988680"/>
                </a:lnTo>
                <a:lnTo>
                  <a:pt x="294515" y="1882094"/>
                </a:lnTo>
                <a:lnTo>
                  <a:pt x="527322" y="1716604"/>
                </a:lnTo>
                <a:lnTo>
                  <a:pt x="790984" y="1466967"/>
                </a:lnTo>
                <a:lnTo>
                  <a:pt x="945254" y="1301478"/>
                </a:lnTo>
                <a:lnTo>
                  <a:pt x="1085499" y="1135988"/>
                </a:lnTo>
                <a:lnTo>
                  <a:pt x="1208915" y="967694"/>
                </a:lnTo>
                <a:lnTo>
                  <a:pt x="1318306" y="802204"/>
                </a:lnTo>
                <a:lnTo>
                  <a:pt x="1441722" y="5581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379"/>
          <p:cNvSpPr/>
          <p:nvPr/>
        </p:nvSpPr>
        <p:spPr>
          <a:xfrm>
            <a:off x="4953000" y="2535238"/>
            <a:ext cx="2527300" cy="1495425"/>
          </a:xfrm>
          <a:custGeom>
            <a:avLst/>
            <a:gdLst/>
            <a:ahLst/>
            <a:cxnLst/>
            <a:rect l="l" t="t" r="r" b="b"/>
            <a:pathLst>
              <a:path w="2526506" h="1495425" extrusionOk="0">
                <a:moveTo>
                  <a:pt x="1081088" y="928688"/>
                </a:moveTo>
                <a:lnTo>
                  <a:pt x="812006" y="709613"/>
                </a:lnTo>
                <a:lnTo>
                  <a:pt x="659606" y="557213"/>
                </a:lnTo>
                <a:lnTo>
                  <a:pt x="514350" y="421482"/>
                </a:lnTo>
                <a:lnTo>
                  <a:pt x="371475" y="297657"/>
                </a:lnTo>
                <a:lnTo>
                  <a:pt x="192881" y="161925"/>
                </a:lnTo>
                <a:lnTo>
                  <a:pt x="126206" y="109538"/>
                </a:lnTo>
                <a:lnTo>
                  <a:pt x="21431" y="54769"/>
                </a:lnTo>
                <a:lnTo>
                  <a:pt x="0" y="38100"/>
                </a:lnTo>
                <a:lnTo>
                  <a:pt x="0" y="16669"/>
                </a:lnTo>
                <a:lnTo>
                  <a:pt x="16669" y="7144"/>
                </a:lnTo>
                <a:lnTo>
                  <a:pt x="50006" y="2382"/>
                </a:lnTo>
                <a:lnTo>
                  <a:pt x="102394" y="0"/>
                </a:lnTo>
                <a:lnTo>
                  <a:pt x="169069" y="7144"/>
                </a:lnTo>
                <a:lnTo>
                  <a:pt x="214313" y="21432"/>
                </a:lnTo>
                <a:lnTo>
                  <a:pt x="271463" y="47625"/>
                </a:lnTo>
                <a:lnTo>
                  <a:pt x="330994" y="88107"/>
                </a:lnTo>
                <a:lnTo>
                  <a:pt x="438150" y="173832"/>
                </a:lnTo>
                <a:lnTo>
                  <a:pt x="781050" y="404813"/>
                </a:lnTo>
                <a:lnTo>
                  <a:pt x="950119" y="559594"/>
                </a:lnTo>
                <a:lnTo>
                  <a:pt x="1183481" y="738188"/>
                </a:lnTo>
                <a:lnTo>
                  <a:pt x="1347788" y="866775"/>
                </a:lnTo>
                <a:lnTo>
                  <a:pt x="1519238" y="983457"/>
                </a:lnTo>
                <a:lnTo>
                  <a:pt x="1669256" y="1078707"/>
                </a:lnTo>
                <a:lnTo>
                  <a:pt x="1771650" y="1133475"/>
                </a:lnTo>
                <a:lnTo>
                  <a:pt x="1878806" y="1183482"/>
                </a:lnTo>
                <a:lnTo>
                  <a:pt x="2228850" y="1316832"/>
                </a:lnTo>
                <a:lnTo>
                  <a:pt x="2488406" y="1404938"/>
                </a:lnTo>
                <a:lnTo>
                  <a:pt x="2516981" y="1419225"/>
                </a:lnTo>
                <a:lnTo>
                  <a:pt x="2526506" y="1433513"/>
                </a:lnTo>
                <a:lnTo>
                  <a:pt x="2514600" y="1450182"/>
                </a:lnTo>
                <a:lnTo>
                  <a:pt x="2476500" y="1464469"/>
                </a:lnTo>
                <a:lnTo>
                  <a:pt x="2364581" y="1478757"/>
                </a:lnTo>
                <a:lnTo>
                  <a:pt x="1933575" y="1488282"/>
                </a:lnTo>
                <a:lnTo>
                  <a:pt x="1738313" y="1495425"/>
                </a:lnTo>
                <a:lnTo>
                  <a:pt x="1709738" y="1493044"/>
                </a:lnTo>
                <a:lnTo>
                  <a:pt x="1674019" y="1485900"/>
                </a:lnTo>
                <a:lnTo>
                  <a:pt x="1635919" y="1466850"/>
                </a:lnTo>
                <a:lnTo>
                  <a:pt x="1593056" y="1423988"/>
                </a:lnTo>
                <a:lnTo>
                  <a:pt x="1454944" y="1288257"/>
                </a:lnTo>
                <a:lnTo>
                  <a:pt x="1309688" y="1145382"/>
                </a:lnTo>
                <a:lnTo>
                  <a:pt x="1190625" y="1028700"/>
                </a:lnTo>
                <a:lnTo>
                  <a:pt x="1081088" y="928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379"/>
          <p:cNvSpPr/>
          <p:nvPr/>
        </p:nvSpPr>
        <p:spPr>
          <a:xfrm>
            <a:off x="5565775" y="3757613"/>
            <a:ext cx="454025" cy="1682750"/>
          </a:xfrm>
          <a:custGeom>
            <a:avLst/>
            <a:gdLst/>
            <a:ahLst/>
            <a:cxnLst/>
            <a:rect l="l" t="t" r="r" b="b"/>
            <a:pathLst>
              <a:path w="454819" h="1683543" extrusionOk="0">
                <a:moveTo>
                  <a:pt x="164307" y="985837"/>
                </a:moveTo>
                <a:lnTo>
                  <a:pt x="164307" y="319087"/>
                </a:lnTo>
                <a:lnTo>
                  <a:pt x="157163" y="266700"/>
                </a:lnTo>
                <a:lnTo>
                  <a:pt x="145257" y="226218"/>
                </a:lnTo>
                <a:lnTo>
                  <a:pt x="123825" y="180975"/>
                </a:lnTo>
                <a:lnTo>
                  <a:pt x="78582" y="121443"/>
                </a:lnTo>
                <a:lnTo>
                  <a:pt x="59532" y="102393"/>
                </a:lnTo>
                <a:lnTo>
                  <a:pt x="35719" y="83343"/>
                </a:lnTo>
                <a:lnTo>
                  <a:pt x="16669" y="59531"/>
                </a:lnTo>
                <a:lnTo>
                  <a:pt x="4763" y="40481"/>
                </a:lnTo>
                <a:lnTo>
                  <a:pt x="0" y="26193"/>
                </a:lnTo>
                <a:lnTo>
                  <a:pt x="4763" y="9525"/>
                </a:lnTo>
                <a:lnTo>
                  <a:pt x="21432" y="0"/>
                </a:lnTo>
                <a:lnTo>
                  <a:pt x="47625" y="0"/>
                </a:lnTo>
                <a:lnTo>
                  <a:pt x="145257" y="21431"/>
                </a:lnTo>
                <a:lnTo>
                  <a:pt x="254794" y="59531"/>
                </a:lnTo>
                <a:lnTo>
                  <a:pt x="376238" y="116681"/>
                </a:lnTo>
                <a:lnTo>
                  <a:pt x="428625" y="147637"/>
                </a:lnTo>
                <a:lnTo>
                  <a:pt x="445294" y="166687"/>
                </a:lnTo>
                <a:lnTo>
                  <a:pt x="454819" y="200025"/>
                </a:lnTo>
                <a:lnTo>
                  <a:pt x="447675" y="247650"/>
                </a:lnTo>
                <a:lnTo>
                  <a:pt x="407194" y="316706"/>
                </a:lnTo>
                <a:lnTo>
                  <a:pt x="395288" y="369093"/>
                </a:lnTo>
                <a:lnTo>
                  <a:pt x="404813" y="666750"/>
                </a:lnTo>
                <a:cubicBezTo>
                  <a:pt x="406400" y="994569"/>
                  <a:pt x="407988" y="1322387"/>
                  <a:pt x="409575" y="1650206"/>
                </a:cubicBezTo>
                <a:lnTo>
                  <a:pt x="188119" y="1683543"/>
                </a:lnTo>
                <a:lnTo>
                  <a:pt x="164307" y="9858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379"/>
          <p:cNvSpPr/>
          <p:nvPr/>
        </p:nvSpPr>
        <p:spPr>
          <a:xfrm>
            <a:off x="4489450" y="5262563"/>
            <a:ext cx="2714625" cy="509587"/>
          </a:xfrm>
          <a:custGeom>
            <a:avLst/>
            <a:gdLst/>
            <a:ahLst/>
            <a:cxnLst/>
            <a:rect l="l" t="t" r="r" b="b"/>
            <a:pathLst>
              <a:path w="2714625" h="509587" extrusionOk="0">
                <a:moveTo>
                  <a:pt x="1081088" y="307181"/>
                </a:moveTo>
                <a:lnTo>
                  <a:pt x="845344" y="361950"/>
                </a:lnTo>
                <a:lnTo>
                  <a:pt x="661988" y="414337"/>
                </a:lnTo>
                <a:lnTo>
                  <a:pt x="571500" y="447675"/>
                </a:lnTo>
                <a:lnTo>
                  <a:pt x="476250" y="488156"/>
                </a:lnTo>
                <a:lnTo>
                  <a:pt x="428625" y="507206"/>
                </a:lnTo>
                <a:lnTo>
                  <a:pt x="385763" y="509587"/>
                </a:lnTo>
                <a:lnTo>
                  <a:pt x="333375" y="497681"/>
                </a:lnTo>
                <a:lnTo>
                  <a:pt x="250032" y="452437"/>
                </a:lnTo>
                <a:lnTo>
                  <a:pt x="164307" y="388143"/>
                </a:lnTo>
                <a:lnTo>
                  <a:pt x="100013" y="333375"/>
                </a:lnTo>
                <a:lnTo>
                  <a:pt x="54769" y="280987"/>
                </a:lnTo>
                <a:lnTo>
                  <a:pt x="4763" y="221456"/>
                </a:lnTo>
                <a:lnTo>
                  <a:pt x="0" y="200025"/>
                </a:lnTo>
                <a:lnTo>
                  <a:pt x="0" y="180975"/>
                </a:lnTo>
                <a:lnTo>
                  <a:pt x="4763" y="169068"/>
                </a:lnTo>
                <a:lnTo>
                  <a:pt x="16669" y="161925"/>
                </a:lnTo>
                <a:lnTo>
                  <a:pt x="38100" y="164306"/>
                </a:lnTo>
                <a:lnTo>
                  <a:pt x="88107" y="190500"/>
                </a:lnTo>
                <a:lnTo>
                  <a:pt x="209550" y="235743"/>
                </a:lnTo>
                <a:lnTo>
                  <a:pt x="309563" y="259556"/>
                </a:lnTo>
                <a:lnTo>
                  <a:pt x="371475" y="266700"/>
                </a:lnTo>
                <a:lnTo>
                  <a:pt x="416719" y="266700"/>
                </a:lnTo>
                <a:lnTo>
                  <a:pt x="485775" y="252412"/>
                </a:lnTo>
                <a:lnTo>
                  <a:pt x="778669" y="197643"/>
                </a:lnTo>
                <a:lnTo>
                  <a:pt x="1252538" y="107156"/>
                </a:lnTo>
                <a:lnTo>
                  <a:pt x="1495425" y="83343"/>
                </a:lnTo>
                <a:lnTo>
                  <a:pt x="1914525" y="66675"/>
                </a:lnTo>
                <a:lnTo>
                  <a:pt x="2012157" y="57150"/>
                </a:lnTo>
                <a:lnTo>
                  <a:pt x="2140744" y="38100"/>
                </a:lnTo>
                <a:lnTo>
                  <a:pt x="2231232" y="14287"/>
                </a:lnTo>
                <a:lnTo>
                  <a:pt x="2286000" y="0"/>
                </a:lnTo>
                <a:lnTo>
                  <a:pt x="2324100" y="0"/>
                </a:lnTo>
                <a:lnTo>
                  <a:pt x="2397919" y="7143"/>
                </a:lnTo>
                <a:lnTo>
                  <a:pt x="2478882" y="28575"/>
                </a:lnTo>
                <a:lnTo>
                  <a:pt x="2550319" y="61912"/>
                </a:lnTo>
                <a:lnTo>
                  <a:pt x="2619375" y="107156"/>
                </a:lnTo>
                <a:lnTo>
                  <a:pt x="2655094" y="140493"/>
                </a:lnTo>
                <a:lnTo>
                  <a:pt x="2683669" y="173831"/>
                </a:lnTo>
                <a:lnTo>
                  <a:pt x="2702719" y="200025"/>
                </a:lnTo>
                <a:lnTo>
                  <a:pt x="2714625" y="226218"/>
                </a:lnTo>
                <a:lnTo>
                  <a:pt x="2714625" y="261937"/>
                </a:lnTo>
                <a:lnTo>
                  <a:pt x="2697957" y="285750"/>
                </a:lnTo>
                <a:lnTo>
                  <a:pt x="2674144" y="292893"/>
                </a:lnTo>
                <a:lnTo>
                  <a:pt x="2605088" y="297656"/>
                </a:lnTo>
                <a:lnTo>
                  <a:pt x="2350294" y="261937"/>
                </a:lnTo>
                <a:lnTo>
                  <a:pt x="2162175" y="247650"/>
                </a:lnTo>
                <a:lnTo>
                  <a:pt x="1914525" y="240506"/>
                </a:lnTo>
                <a:lnTo>
                  <a:pt x="1588294" y="245268"/>
                </a:lnTo>
                <a:lnTo>
                  <a:pt x="1466850" y="257175"/>
                </a:lnTo>
                <a:lnTo>
                  <a:pt x="1319213" y="269081"/>
                </a:lnTo>
                <a:lnTo>
                  <a:pt x="1081088" y="3071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8E79A83-A66C-5742-B4E5-832B6AAAF196}"/>
              </a:ext>
            </a:extLst>
          </p:cNvPr>
          <p:cNvGrpSpPr/>
          <p:nvPr/>
        </p:nvGrpSpPr>
        <p:grpSpPr>
          <a:xfrm>
            <a:off x="2577262" y="1523162"/>
            <a:ext cx="4899025" cy="4440238"/>
            <a:chOff x="2733675" y="1679575"/>
            <a:chExt cx="4899025" cy="4440238"/>
          </a:xfrm>
        </p:grpSpPr>
        <p:sp>
          <p:nvSpPr>
            <p:cNvPr id="16" name="Google Shape;4161;p379">
              <a:extLst>
                <a:ext uri="{FF2B5EF4-FFF2-40B4-BE49-F238E27FC236}">
                  <a16:creationId xmlns:a16="http://schemas.microsoft.com/office/drawing/2014/main" id="{07A1CAA8-C8F4-9B40-848D-964FD11640D3}"/>
                </a:ext>
              </a:extLst>
            </p:cNvPr>
            <p:cNvSpPr/>
            <p:nvPr/>
          </p:nvSpPr>
          <p:spPr>
            <a:xfrm>
              <a:off x="2851150" y="2305050"/>
              <a:ext cx="1985963" cy="485775"/>
            </a:xfrm>
            <a:custGeom>
              <a:avLst/>
              <a:gdLst/>
              <a:ahLst/>
              <a:cxnLst/>
              <a:rect l="l" t="t" r="r" b="b"/>
              <a:pathLst>
                <a:path w="1985963" h="485775" extrusionOk="0">
                  <a:moveTo>
                    <a:pt x="754857" y="378619"/>
                  </a:moveTo>
                  <a:lnTo>
                    <a:pt x="511969" y="447675"/>
                  </a:lnTo>
                  <a:lnTo>
                    <a:pt x="416719" y="476250"/>
                  </a:lnTo>
                  <a:lnTo>
                    <a:pt x="378619" y="485775"/>
                  </a:lnTo>
                  <a:lnTo>
                    <a:pt x="347663" y="483394"/>
                  </a:lnTo>
                  <a:lnTo>
                    <a:pt x="311944" y="471488"/>
                  </a:lnTo>
                  <a:lnTo>
                    <a:pt x="264319" y="442913"/>
                  </a:lnTo>
                  <a:lnTo>
                    <a:pt x="180975" y="378619"/>
                  </a:lnTo>
                  <a:lnTo>
                    <a:pt x="114300" y="311944"/>
                  </a:lnTo>
                  <a:lnTo>
                    <a:pt x="69057" y="261938"/>
                  </a:lnTo>
                  <a:lnTo>
                    <a:pt x="28575" y="214313"/>
                  </a:lnTo>
                  <a:lnTo>
                    <a:pt x="14288" y="192881"/>
                  </a:lnTo>
                  <a:lnTo>
                    <a:pt x="0" y="161925"/>
                  </a:lnTo>
                  <a:lnTo>
                    <a:pt x="0" y="142875"/>
                  </a:lnTo>
                  <a:lnTo>
                    <a:pt x="7144" y="133350"/>
                  </a:lnTo>
                  <a:lnTo>
                    <a:pt x="28575" y="128588"/>
                  </a:lnTo>
                  <a:lnTo>
                    <a:pt x="88107" y="161925"/>
                  </a:lnTo>
                  <a:lnTo>
                    <a:pt x="157163" y="195263"/>
                  </a:lnTo>
                  <a:lnTo>
                    <a:pt x="242888" y="228600"/>
                  </a:lnTo>
                  <a:lnTo>
                    <a:pt x="304800" y="245269"/>
                  </a:lnTo>
                  <a:lnTo>
                    <a:pt x="371475" y="252413"/>
                  </a:lnTo>
                  <a:lnTo>
                    <a:pt x="469107" y="247650"/>
                  </a:lnTo>
                  <a:lnTo>
                    <a:pt x="923925" y="164306"/>
                  </a:lnTo>
                  <a:lnTo>
                    <a:pt x="1185863" y="95250"/>
                  </a:lnTo>
                  <a:lnTo>
                    <a:pt x="1562100" y="28575"/>
                  </a:lnTo>
                  <a:lnTo>
                    <a:pt x="1714500" y="0"/>
                  </a:lnTo>
                  <a:lnTo>
                    <a:pt x="1757363" y="0"/>
                  </a:lnTo>
                  <a:lnTo>
                    <a:pt x="1816894" y="4763"/>
                  </a:lnTo>
                  <a:lnTo>
                    <a:pt x="1914525" y="28575"/>
                  </a:lnTo>
                  <a:lnTo>
                    <a:pt x="1959769" y="50006"/>
                  </a:lnTo>
                  <a:lnTo>
                    <a:pt x="1974057" y="66675"/>
                  </a:lnTo>
                  <a:lnTo>
                    <a:pt x="1985963" y="95250"/>
                  </a:lnTo>
                  <a:lnTo>
                    <a:pt x="1983582" y="121444"/>
                  </a:lnTo>
                  <a:lnTo>
                    <a:pt x="1966913" y="152400"/>
                  </a:lnTo>
                  <a:lnTo>
                    <a:pt x="1938338" y="169069"/>
                  </a:lnTo>
                  <a:lnTo>
                    <a:pt x="1831182" y="200025"/>
                  </a:lnTo>
                  <a:lnTo>
                    <a:pt x="1664494" y="211931"/>
                  </a:lnTo>
                  <a:lnTo>
                    <a:pt x="1423988" y="245269"/>
                  </a:lnTo>
                  <a:lnTo>
                    <a:pt x="1178719" y="295275"/>
                  </a:lnTo>
                  <a:lnTo>
                    <a:pt x="919163" y="345281"/>
                  </a:lnTo>
                  <a:lnTo>
                    <a:pt x="754857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62;p379">
              <a:extLst>
                <a:ext uri="{FF2B5EF4-FFF2-40B4-BE49-F238E27FC236}">
                  <a16:creationId xmlns:a16="http://schemas.microsoft.com/office/drawing/2014/main" id="{B8401558-45DF-D349-B1A9-4C6B052F5CA8}"/>
                </a:ext>
              </a:extLst>
            </p:cNvPr>
            <p:cNvSpPr/>
            <p:nvPr/>
          </p:nvSpPr>
          <p:spPr>
            <a:xfrm>
              <a:off x="2905125" y="3105150"/>
              <a:ext cx="431800" cy="1443038"/>
            </a:xfrm>
            <a:custGeom>
              <a:avLst/>
              <a:gdLst/>
              <a:ahLst/>
              <a:cxnLst/>
              <a:rect l="l" t="t" r="r" b="b"/>
              <a:pathLst>
                <a:path w="431006" h="1443038" extrusionOk="0">
                  <a:moveTo>
                    <a:pt x="169069" y="566738"/>
                  </a:moveTo>
                  <a:lnTo>
                    <a:pt x="147638" y="352425"/>
                  </a:lnTo>
                  <a:lnTo>
                    <a:pt x="126206" y="252413"/>
                  </a:lnTo>
                  <a:lnTo>
                    <a:pt x="111919" y="209550"/>
                  </a:lnTo>
                  <a:lnTo>
                    <a:pt x="76200" y="135731"/>
                  </a:lnTo>
                  <a:lnTo>
                    <a:pt x="50006" y="95250"/>
                  </a:lnTo>
                  <a:lnTo>
                    <a:pt x="30956" y="76200"/>
                  </a:lnTo>
                  <a:lnTo>
                    <a:pt x="11906" y="52388"/>
                  </a:lnTo>
                  <a:lnTo>
                    <a:pt x="0" y="33338"/>
                  </a:lnTo>
                  <a:lnTo>
                    <a:pt x="4763" y="9525"/>
                  </a:lnTo>
                  <a:lnTo>
                    <a:pt x="21431" y="0"/>
                  </a:lnTo>
                  <a:lnTo>
                    <a:pt x="85725" y="4763"/>
                  </a:lnTo>
                  <a:lnTo>
                    <a:pt x="323850" y="50006"/>
                  </a:lnTo>
                  <a:lnTo>
                    <a:pt x="323850" y="271463"/>
                  </a:lnTo>
                  <a:lnTo>
                    <a:pt x="366713" y="609600"/>
                  </a:lnTo>
                  <a:lnTo>
                    <a:pt x="383381" y="764381"/>
                  </a:lnTo>
                  <a:lnTo>
                    <a:pt x="431006" y="1140619"/>
                  </a:lnTo>
                  <a:lnTo>
                    <a:pt x="426244" y="1345406"/>
                  </a:lnTo>
                  <a:lnTo>
                    <a:pt x="404813" y="1402556"/>
                  </a:lnTo>
                  <a:lnTo>
                    <a:pt x="388144" y="1431131"/>
                  </a:lnTo>
                  <a:lnTo>
                    <a:pt x="373856" y="1443038"/>
                  </a:lnTo>
                  <a:lnTo>
                    <a:pt x="350044" y="1443038"/>
                  </a:lnTo>
                  <a:lnTo>
                    <a:pt x="321469" y="1435894"/>
                  </a:lnTo>
                  <a:lnTo>
                    <a:pt x="295275" y="1409700"/>
                  </a:lnTo>
                  <a:lnTo>
                    <a:pt x="269081" y="1369219"/>
                  </a:lnTo>
                  <a:lnTo>
                    <a:pt x="238125" y="1314450"/>
                  </a:lnTo>
                  <a:lnTo>
                    <a:pt x="211931" y="1245394"/>
                  </a:lnTo>
                  <a:lnTo>
                    <a:pt x="195263" y="1183481"/>
                  </a:lnTo>
                  <a:lnTo>
                    <a:pt x="188119" y="1138238"/>
                  </a:lnTo>
                  <a:lnTo>
                    <a:pt x="188119" y="1107281"/>
                  </a:lnTo>
                  <a:lnTo>
                    <a:pt x="192881" y="1076325"/>
                  </a:lnTo>
                  <a:lnTo>
                    <a:pt x="197644" y="1023938"/>
                  </a:lnTo>
                  <a:lnTo>
                    <a:pt x="197644" y="909638"/>
                  </a:lnTo>
                  <a:lnTo>
                    <a:pt x="192881" y="754856"/>
                  </a:lnTo>
                  <a:lnTo>
                    <a:pt x="169069" y="566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63;p379">
              <a:extLst>
                <a:ext uri="{FF2B5EF4-FFF2-40B4-BE49-F238E27FC236}">
                  <a16:creationId xmlns:a16="http://schemas.microsoft.com/office/drawing/2014/main" id="{3EE5BB0C-7F83-F24E-8930-93A8D5F19495}"/>
                </a:ext>
              </a:extLst>
            </p:cNvPr>
            <p:cNvSpPr/>
            <p:nvPr/>
          </p:nvSpPr>
          <p:spPr>
            <a:xfrm>
              <a:off x="4975225" y="1947863"/>
              <a:ext cx="1743075" cy="441325"/>
            </a:xfrm>
            <a:custGeom>
              <a:avLst/>
              <a:gdLst/>
              <a:ahLst/>
              <a:cxnLst/>
              <a:rect l="l" t="t" r="r" b="b"/>
              <a:pathLst>
                <a:path w="1743075" h="440531" extrusionOk="0">
                  <a:moveTo>
                    <a:pt x="1026319" y="302418"/>
                  </a:moveTo>
                  <a:lnTo>
                    <a:pt x="809625" y="354806"/>
                  </a:lnTo>
                  <a:lnTo>
                    <a:pt x="576263" y="416718"/>
                  </a:lnTo>
                  <a:lnTo>
                    <a:pt x="535782" y="431006"/>
                  </a:lnTo>
                  <a:lnTo>
                    <a:pt x="509588" y="438150"/>
                  </a:lnTo>
                  <a:lnTo>
                    <a:pt x="481013" y="440531"/>
                  </a:lnTo>
                  <a:lnTo>
                    <a:pt x="438150" y="435768"/>
                  </a:lnTo>
                  <a:lnTo>
                    <a:pt x="407194" y="431006"/>
                  </a:lnTo>
                  <a:lnTo>
                    <a:pt x="357188" y="414337"/>
                  </a:lnTo>
                  <a:lnTo>
                    <a:pt x="221457" y="347662"/>
                  </a:lnTo>
                  <a:lnTo>
                    <a:pt x="104775" y="273843"/>
                  </a:lnTo>
                  <a:lnTo>
                    <a:pt x="42863" y="235743"/>
                  </a:lnTo>
                  <a:lnTo>
                    <a:pt x="7144" y="204787"/>
                  </a:lnTo>
                  <a:lnTo>
                    <a:pt x="2382" y="190500"/>
                  </a:lnTo>
                  <a:lnTo>
                    <a:pt x="0" y="176212"/>
                  </a:lnTo>
                  <a:lnTo>
                    <a:pt x="4763" y="161925"/>
                  </a:lnTo>
                  <a:lnTo>
                    <a:pt x="21432" y="154781"/>
                  </a:lnTo>
                  <a:lnTo>
                    <a:pt x="57150" y="159543"/>
                  </a:lnTo>
                  <a:lnTo>
                    <a:pt x="185738" y="195262"/>
                  </a:lnTo>
                  <a:lnTo>
                    <a:pt x="333375" y="223837"/>
                  </a:lnTo>
                  <a:lnTo>
                    <a:pt x="381000" y="228600"/>
                  </a:lnTo>
                  <a:lnTo>
                    <a:pt x="426244" y="226218"/>
                  </a:lnTo>
                  <a:lnTo>
                    <a:pt x="719138" y="180975"/>
                  </a:lnTo>
                  <a:lnTo>
                    <a:pt x="981075" y="121443"/>
                  </a:lnTo>
                  <a:lnTo>
                    <a:pt x="1178719" y="64293"/>
                  </a:lnTo>
                  <a:lnTo>
                    <a:pt x="1307307" y="14287"/>
                  </a:lnTo>
                  <a:lnTo>
                    <a:pt x="1343025" y="0"/>
                  </a:lnTo>
                  <a:lnTo>
                    <a:pt x="1369219" y="0"/>
                  </a:lnTo>
                  <a:lnTo>
                    <a:pt x="1466850" y="40481"/>
                  </a:lnTo>
                  <a:lnTo>
                    <a:pt x="1628775" y="133350"/>
                  </a:lnTo>
                  <a:lnTo>
                    <a:pt x="1721644" y="192881"/>
                  </a:lnTo>
                  <a:lnTo>
                    <a:pt x="1733550" y="204787"/>
                  </a:lnTo>
                  <a:lnTo>
                    <a:pt x="1740694" y="223837"/>
                  </a:lnTo>
                  <a:lnTo>
                    <a:pt x="1743075" y="240506"/>
                  </a:lnTo>
                  <a:lnTo>
                    <a:pt x="1738313" y="264318"/>
                  </a:lnTo>
                  <a:lnTo>
                    <a:pt x="1714500" y="311943"/>
                  </a:lnTo>
                  <a:lnTo>
                    <a:pt x="1328738" y="278606"/>
                  </a:lnTo>
                  <a:lnTo>
                    <a:pt x="1326357" y="266700"/>
                  </a:lnTo>
                  <a:lnTo>
                    <a:pt x="1319213" y="257175"/>
                  </a:lnTo>
                  <a:lnTo>
                    <a:pt x="1295400" y="250031"/>
                  </a:lnTo>
                  <a:lnTo>
                    <a:pt x="1026319" y="302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64;p379">
              <a:extLst>
                <a:ext uri="{FF2B5EF4-FFF2-40B4-BE49-F238E27FC236}">
                  <a16:creationId xmlns:a16="http://schemas.microsoft.com/office/drawing/2014/main" id="{2CB5968D-56CE-9942-A9E9-F5061B17EECA}"/>
                </a:ext>
              </a:extLst>
            </p:cNvPr>
            <p:cNvSpPr/>
            <p:nvPr/>
          </p:nvSpPr>
          <p:spPr>
            <a:xfrm>
              <a:off x="5008563" y="4471988"/>
              <a:ext cx="1939925" cy="476250"/>
            </a:xfrm>
            <a:custGeom>
              <a:avLst/>
              <a:gdLst/>
              <a:ahLst/>
              <a:cxnLst/>
              <a:rect l="l" t="t" r="r" b="b"/>
              <a:pathLst>
                <a:path w="1940719" h="476250" extrusionOk="0">
                  <a:moveTo>
                    <a:pt x="731044" y="364331"/>
                  </a:moveTo>
                  <a:lnTo>
                    <a:pt x="509587" y="419100"/>
                  </a:lnTo>
                  <a:lnTo>
                    <a:pt x="364331" y="464343"/>
                  </a:lnTo>
                  <a:lnTo>
                    <a:pt x="323850" y="476250"/>
                  </a:lnTo>
                  <a:lnTo>
                    <a:pt x="292894" y="476250"/>
                  </a:lnTo>
                  <a:lnTo>
                    <a:pt x="261937" y="466725"/>
                  </a:lnTo>
                  <a:lnTo>
                    <a:pt x="185737" y="409575"/>
                  </a:lnTo>
                  <a:lnTo>
                    <a:pt x="95250" y="323850"/>
                  </a:lnTo>
                  <a:lnTo>
                    <a:pt x="30956" y="245268"/>
                  </a:lnTo>
                  <a:lnTo>
                    <a:pt x="7144" y="211931"/>
                  </a:lnTo>
                  <a:lnTo>
                    <a:pt x="0" y="185737"/>
                  </a:lnTo>
                  <a:lnTo>
                    <a:pt x="0" y="159543"/>
                  </a:lnTo>
                  <a:lnTo>
                    <a:pt x="7144" y="140493"/>
                  </a:lnTo>
                  <a:lnTo>
                    <a:pt x="23812" y="135731"/>
                  </a:lnTo>
                  <a:lnTo>
                    <a:pt x="40481" y="140493"/>
                  </a:lnTo>
                  <a:lnTo>
                    <a:pt x="92869" y="176212"/>
                  </a:lnTo>
                  <a:lnTo>
                    <a:pt x="154781" y="207168"/>
                  </a:lnTo>
                  <a:lnTo>
                    <a:pt x="280987" y="242887"/>
                  </a:lnTo>
                  <a:lnTo>
                    <a:pt x="321469" y="247650"/>
                  </a:lnTo>
                  <a:lnTo>
                    <a:pt x="371475" y="238125"/>
                  </a:lnTo>
                  <a:lnTo>
                    <a:pt x="871537" y="135731"/>
                  </a:lnTo>
                  <a:lnTo>
                    <a:pt x="1116806" y="90487"/>
                  </a:lnTo>
                  <a:lnTo>
                    <a:pt x="1250156" y="78581"/>
                  </a:lnTo>
                  <a:lnTo>
                    <a:pt x="1385887" y="59531"/>
                  </a:lnTo>
                  <a:lnTo>
                    <a:pt x="1473994" y="42862"/>
                  </a:lnTo>
                  <a:lnTo>
                    <a:pt x="1566862" y="19050"/>
                  </a:lnTo>
                  <a:lnTo>
                    <a:pt x="1621631" y="2381"/>
                  </a:lnTo>
                  <a:lnTo>
                    <a:pt x="1662112" y="0"/>
                  </a:lnTo>
                  <a:lnTo>
                    <a:pt x="1740694" y="21431"/>
                  </a:lnTo>
                  <a:lnTo>
                    <a:pt x="1888331" y="97631"/>
                  </a:lnTo>
                  <a:lnTo>
                    <a:pt x="1921669" y="126206"/>
                  </a:lnTo>
                  <a:lnTo>
                    <a:pt x="1933575" y="145256"/>
                  </a:lnTo>
                  <a:lnTo>
                    <a:pt x="1940719" y="164306"/>
                  </a:lnTo>
                  <a:lnTo>
                    <a:pt x="1935956" y="188118"/>
                  </a:lnTo>
                  <a:lnTo>
                    <a:pt x="1921669" y="211931"/>
                  </a:lnTo>
                  <a:lnTo>
                    <a:pt x="1881187" y="233362"/>
                  </a:lnTo>
                  <a:lnTo>
                    <a:pt x="1821656" y="242887"/>
                  </a:lnTo>
                  <a:lnTo>
                    <a:pt x="1638300" y="247650"/>
                  </a:lnTo>
                  <a:lnTo>
                    <a:pt x="1354931" y="261937"/>
                  </a:lnTo>
                  <a:lnTo>
                    <a:pt x="1123950" y="290512"/>
                  </a:lnTo>
                  <a:lnTo>
                    <a:pt x="869156" y="340518"/>
                  </a:lnTo>
                  <a:lnTo>
                    <a:pt x="731044" y="3643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65;p379">
              <a:extLst>
                <a:ext uri="{FF2B5EF4-FFF2-40B4-BE49-F238E27FC236}">
                  <a16:creationId xmlns:a16="http://schemas.microsoft.com/office/drawing/2014/main" id="{CDCCFFE5-3983-F144-8653-EC4862057A39}"/>
                </a:ext>
              </a:extLst>
            </p:cNvPr>
            <p:cNvSpPr/>
            <p:nvPr/>
          </p:nvSpPr>
          <p:spPr>
            <a:xfrm>
              <a:off x="3095625" y="2905125"/>
              <a:ext cx="1789113" cy="1360488"/>
            </a:xfrm>
            <a:custGeom>
              <a:avLst/>
              <a:gdLst/>
              <a:ahLst/>
              <a:cxnLst/>
              <a:rect l="l" t="t" r="r" b="b"/>
              <a:pathLst>
                <a:path w="1788319" h="1359694" extrusionOk="0">
                  <a:moveTo>
                    <a:pt x="271463" y="411956"/>
                  </a:moveTo>
                  <a:lnTo>
                    <a:pt x="88106" y="488156"/>
                  </a:lnTo>
                  <a:lnTo>
                    <a:pt x="0" y="311944"/>
                  </a:lnTo>
                  <a:lnTo>
                    <a:pt x="114300" y="252413"/>
                  </a:lnTo>
                  <a:lnTo>
                    <a:pt x="288131" y="219075"/>
                  </a:lnTo>
                  <a:lnTo>
                    <a:pt x="685800" y="140494"/>
                  </a:lnTo>
                  <a:lnTo>
                    <a:pt x="940594" y="95250"/>
                  </a:lnTo>
                  <a:lnTo>
                    <a:pt x="1188244" y="54769"/>
                  </a:lnTo>
                  <a:lnTo>
                    <a:pt x="1383506" y="11906"/>
                  </a:lnTo>
                  <a:lnTo>
                    <a:pt x="1409700" y="2381"/>
                  </a:lnTo>
                  <a:lnTo>
                    <a:pt x="1433513" y="0"/>
                  </a:lnTo>
                  <a:lnTo>
                    <a:pt x="1476375" y="9525"/>
                  </a:lnTo>
                  <a:lnTo>
                    <a:pt x="1602581" y="95250"/>
                  </a:lnTo>
                  <a:lnTo>
                    <a:pt x="1766888" y="238125"/>
                  </a:lnTo>
                  <a:lnTo>
                    <a:pt x="1783556" y="261938"/>
                  </a:lnTo>
                  <a:lnTo>
                    <a:pt x="1788319" y="283369"/>
                  </a:lnTo>
                  <a:lnTo>
                    <a:pt x="1785938" y="311944"/>
                  </a:lnTo>
                  <a:lnTo>
                    <a:pt x="1769269" y="342900"/>
                  </a:lnTo>
                  <a:lnTo>
                    <a:pt x="1728788" y="392906"/>
                  </a:lnTo>
                  <a:lnTo>
                    <a:pt x="1709738" y="414338"/>
                  </a:lnTo>
                  <a:lnTo>
                    <a:pt x="1693069" y="445294"/>
                  </a:lnTo>
                  <a:lnTo>
                    <a:pt x="1664494" y="545306"/>
                  </a:lnTo>
                  <a:lnTo>
                    <a:pt x="1624013" y="745331"/>
                  </a:lnTo>
                  <a:lnTo>
                    <a:pt x="1581150" y="1057275"/>
                  </a:lnTo>
                  <a:lnTo>
                    <a:pt x="1552575" y="1212056"/>
                  </a:lnTo>
                  <a:lnTo>
                    <a:pt x="1524000" y="1295400"/>
                  </a:lnTo>
                  <a:lnTo>
                    <a:pt x="1500188" y="1335881"/>
                  </a:lnTo>
                  <a:lnTo>
                    <a:pt x="1478756" y="1354931"/>
                  </a:lnTo>
                  <a:lnTo>
                    <a:pt x="1459706" y="1359694"/>
                  </a:lnTo>
                  <a:lnTo>
                    <a:pt x="1419225" y="1354931"/>
                  </a:lnTo>
                  <a:lnTo>
                    <a:pt x="1378744" y="1331119"/>
                  </a:lnTo>
                  <a:lnTo>
                    <a:pt x="1352550" y="1304925"/>
                  </a:lnTo>
                  <a:lnTo>
                    <a:pt x="1352550" y="1121569"/>
                  </a:lnTo>
                  <a:lnTo>
                    <a:pt x="1400175" y="752475"/>
                  </a:lnTo>
                  <a:cubicBezTo>
                    <a:pt x="1400969" y="692944"/>
                    <a:pt x="1401762" y="633412"/>
                    <a:pt x="1402556" y="573881"/>
                  </a:cubicBezTo>
                  <a:lnTo>
                    <a:pt x="1421606" y="350044"/>
                  </a:lnTo>
                  <a:lnTo>
                    <a:pt x="1419225" y="333375"/>
                  </a:lnTo>
                  <a:lnTo>
                    <a:pt x="1402556" y="292894"/>
                  </a:lnTo>
                  <a:lnTo>
                    <a:pt x="1385888" y="261938"/>
                  </a:lnTo>
                  <a:lnTo>
                    <a:pt x="1364456" y="245269"/>
                  </a:lnTo>
                  <a:lnTo>
                    <a:pt x="1338263" y="230981"/>
                  </a:lnTo>
                  <a:lnTo>
                    <a:pt x="1297781" y="228600"/>
                  </a:lnTo>
                  <a:lnTo>
                    <a:pt x="940594" y="273844"/>
                  </a:lnTo>
                  <a:lnTo>
                    <a:pt x="666750" y="319088"/>
                  </a:lnTo>
                  <a:lnTo>
                    <a:pt x="271463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66;p379">
              <a:extLst>
                <a:ext uri="{FF2B5EF4-FFF2-40B4-BE49-F238E27FC236}">
                  <a16:creationId xmlns:a16="http://schemas.microsoft.com/office/drawing/2014/main" id="{358C83DD-99E3-D144-BC15-DDDE36AA0448}"/>
                </a:ext>
              </a:extLst>
            </p:cNvPr>
            <p:cNvSpPr/>
            <p:nvPr/>
          </p:nvSpPr>
          <p:spPr>
            <a:xfrm>
              <a:off x="3194050" y="3484563"/>
              <a:ext cx="1401763" cy="401637"/>
            </a:xfrm>
            <a:custGeom>
              <a:avLst/>
              <a:gdLst/>
              <a:ahLst/>
              <a:cxnLst/>
              <a:rect l="l" t="t" r="r" b="b"/>
              <a:pathLst>
                <a:path w="1402557" h="402431" extrusionOk="0">
                  <a:moveTo>
                    <a:pt x="421482" y="311944"/>
                  </a:moveTo>
                  <a:lnTo>
                    <a:pt x="59532" y="402431"/>
                  </a:lnTo>
                  <a:lnTo>
                    <a:pt x="0" y="326231"/>
                  </a:lnTo>
                  <a:lnTo>
                    <a:pt x="59532" y="240506"/>
                  </a:lnTo>
                  <a:lnTo>
                    <a:pt x="328613" y="171450"/>
                  </a:lnTo>
                  <a:lnTo>
                    <a:pt x="588169" y="123825"/>
                  </a:lnTo>
                  <a:lnTo>
                    <a:pt x="840582" y="54769"/>
                  </a:lnTo>
                  <a:lnTo>
                    <a:pt x="1042988" y="16669"/>
                  </a:lnTo>
                  <a:lnTo>
                    <a:pt x="1207294" y="0"/>
                  </a:lnTo>
                  <a:lnTo>
                    <a:pt x="1326357" y="0"/>
                  </a:lnTo>
                  <a:lnTo>
                    <a:pt x="1402557" y="76200"/>
                  </a:lnTo>
                  <a:lnTo>
                    <a:pt x="1312069" y="169069"/>
                  </a:lnTo>
                  <a:lnTo>
                    <a:pt x="1245394" y="159544"/>
                  </a:lnTo>
                  <a:lnTo>
                    <a:pt x="1176338" y="159544"/>
                  </a:lnTo>
                  <a:lnTo>
                    <a:pt x="1090613" y="169069"/>
                  </a:lnTo>
                  <a:lnTo>
                    <a:pt x="828675" y="230981"/>
                  </a:lnTo>
                  <a:lnTo>
                    <a:pt x="421482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67;p379">
              <a:extLst>
                <a:ext uri="{FF2B5EF4-FFF2-40B4-BE49-F238E27FC236}">
                  <a16:creationId xmlns:a16="http://schemas.microsoft.com/office/drawing/2014/main" id="{A4662BAA-74E6-9C4F-8DC4-148DECF34636}"/>
                </a:ext>
              </a:extLst>
            </p:cNvPr>
            <p:cNvSpPr/>
            <p:nvPr/>
          </p:nvSpPr>
          <p:spPr>
            <a:xfrm>
              <a:off x="3224213" y="4019550"/>
              <a:ext cx="1338262" cy="446088"/>
            </a:xfrm>
            <a:custGeom>
              <a:avLst/>
              <a:gdLst/>
              <a:ahLst/>
              <a:cxnLst/>
              <a:rect l="l" t="t" r="r" b="b"/>
              <a:pathLst>
                <a:path w="1338262" h="445294" extrusionOk="0">
                  <a:moveTo>
                    <a:pt x="361950" y="354806"/>
                  </a:moveTo>
                  <a:lnTo>
                    <a:pt x="71437" y="445294"/>
                  </a:lnTo>
                  <a:lnTo>
                    <a:pt x="0" y="333375"/>
                  </a:lnTo>
                  <a:lnTo>
                    <a:pt x="102393" y="233363"/>
                  </a:lnTo>
                  <a:lnTo>
                    <a:pt x="316706" y="188119"/>
                  </a:lnTo>
                  <a:lnTo>
                    <a:pt x="561975" y="121444"/>
                  </a:lnTo>
                  <a:lnTo>
                    <a:pt x="814387" y="73819"/>
                  </a:lnTo>
                  <a:lnTo>
                    <a:pt x="992981" y="33338"/>
                  </a:lnTo>
                  <a:lnTo>
                    <a:pt x="1259681" y="0"/>
                  </a:lnTo>
                  <a:lnTo>
                    <a:pt x="1338262" y="90488"/>
                  </a:lnTo>
                  <a:lnTo>
                    <a:pt x="1226343" y="192881"/>
                  </a:lnTo>
                  <a:lnTo>
                    <a:pt x="1064418" y="207169"/>
                  </a:lnTo>
                  <a:lnTo>
                    <a:pt x="978693" y="221456"/>
                  </a:lnTo>
                  <a:lnTo>
                    <a:pt x="802481" y="254794"/>
                  </a:lnTo>
                  <a:lnTo>
                    <a:pt x="545306" y="304800"/>
                  </a:lnTo>
                  <a:lnTo>
                    <a:pt x="361950" y="35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68;p379">
              <a:extLst>
                <a:ext uri="{FF2B5EF4-FFF2-40B4-BE49-F238E27FC236}">
                  <a16:creationId xmlns:a16="http://schemas.microsoft.com/office/drawing/2014/main" id="{9029F630-0013-E74E-8A14-9ABA2248B225}"/>
                </a:ext>
              </a:extLst>
            </p:cNvPr>
            <p:cNvSpPr/>
            <p:nvPr/>
          </p:nvSpPr>
          <p:spPr>
            <a:xfrm>
              <a:off x="2733675" y="4665663"/>
              <a:ext cx="2227263" cy="601662"/>
            </a:xfrm>
            <a:custGeom>
              <a:avLst/>
              <a:gdLst/>
              <a:ahLst/>
              <a:cxnLst/>
              <a:rect l="l" t="t" r="r" b="b"/>
              <a:pathLst>
                <a:path w="2226469" h="602456" extrusionOk="0">
                  <a:moveTo>
                    <a:pt x="962025" y="390525"/>
                  </a:moveTo>
                  <a:lnTo>
                    <a:pt x="745331" y="459581"/>
                  </a:lnTo>
                  <a:lnTo>
                    <a:pt x="550069" y="533400"/>
                  </a:lnTo>
                  <a:lnTo>
                    <a:pt x="457200" y="585787"/>
                  </a:lnTo>
                  <a:lnTo>
                    <a:pt x="438150" y="597694"/>
                  </a:lnTo>
                  <a:lnTo>
                    <a:pt x="407194" y="602456"/>
                  </a:lnTo>
                  <a:lnTo>
                    <a:pt x="354806" y="590550"/>
                  </a:lnTo>
                  <a:lnTo>
                    <a:pt x="295275" y="559594"/>
                  </a:lnTo>
                  <a:lnTo>
                    <a:pt x="171450" y="471487"/>
                  </a:lnTo>
                  <a:lnTo>
                    <a:pt x="64294" y="388144"/>
                  </a:lnTo>
                  <a:lnTo>
                    <a:pt x="14288" y="347662"/>
                  </a:lnTo>
                  <a:lnTo>
                    <a:pt x="2381" y="326231"/>
                  </a:lnTo>
                  <a:lnTo>
                    <a:pt x="0" y="314325"/>
                  </a:lnTo>
                  <a:lnTo>
                    <a:pt x="0" y="297656"/>
                  </a:lnTo>
                  <a:lnTo>
                    <a:pt x="14288" y="288131"/>
                  </a:lnTo>
                  <a:lnTo>
                    <a:pt x="45244" y="290512"/>
                  </a:lnTo>
                  <a:lnTo>
                    <a:pt x="119063" y="307181"/>
                  </a:lnTo>
                  <a:lnTo>
                    <a:pt x="202406" y="328612"/>
                  </a:lnTo>
                  <a:lnTo>
                    <a:pt x="280988" y="340519"/>
                  </a:lnTo>
                  <a:lnTo>
                    <a:pt x="388144" y="345281"/>
                  </a:lnTo>
                  <a:lnTo>
                    <a:pt x="447675" y="335756"/>
                  </a:lnTo>
                  <a:lnTo>
                    <a:pt x="857250" y="242887"/>
                  </a:lnTo>
                  <a:lnTo>
                    <a:pt x="1050131" y="188119"/>
                  </a:lnTo>
                  <a:lnTo>
                    <a:pt x="1293019" y="142875"/>
                  </a:lnTo>
                  <a:lnTo>
                    <a:pt x="1516856" y="102394"/>
                  </a:lnTo>
                  <a:lnTo>
                    <a:pt x="1716881" y="59531"/>
                  </a:lnTo>
                  <a:lnTo>
                    <a:pt x="1895475" y="11906"/>
                  </a:lnTo>
                  <a:lnTo>
                    <a:pt x="1931194" y="0"/>
                  </a:lnTo>
                  <a:lnTo>
                    <a:pt x="1950244" y="0"/>
                  </a:lnTo>
                  <a:lnTo>
                    <a:pt x="2000250" y="14287"/>
                  </a:lnTo>
                  <a:lnTo>
                    <a:pt x="2066925" y="47625"/>
                  </a:lnTo>
                  <a:lnTo>
                    <a:pt x="2171700" y="114300"/>
                  </a:lnTo>
                  <a:lnTo>
                    <a:pt x="2200275" y="135731"/>
                  </a:lnTo>
                  <a:lnTo>
                    <a:pt x="2224088" y="169069"/>
                  </a:lnTo>
                  <a:lnTo>
                    <a:pt x="2226469" y="190500"/>
                  </a:lnTo>
                  <a:lnTo>
                    <a:pt x="2219325" y="214312"/>
                  </a:lnTo>
                  <a:lnTo>
                    <a:pt x="2202656" y="230981"/>
                  </a:lnTo>
                  <a:lnTo>
                    <a:pt x="2155031" y="238125"/>
                  </a:lnTo>
                  <a:lnTo>
                    <a:pt x="2016919" y="228600"/>
                  </a:lnTo>
                  <a:lnTo>
                    <a:pt x="1866900" y="228600"/>
                  </a:lnTo>
                  <a:lnTo>
                    <a:pt x="1731169" y="233362"/>
                  </a:lnTo>
                  <a:lnTo>
                    <a:pt x="1550194" y="257175"/>
                  </a:lnTo>
                  <a:lnTo>
                    <a:pt x="1295400" y="300037"/>
                  </a:lnTo>
                  <a:lnTo>
                    <a:pt x="1040606" y="369094"/>
                  </a:lnTo>
                  <a:lnTo>
                    <a:pt x="962025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69;p379">
              <a:extLst>
                <a:ext uri="{FF2B5EF4-FFF2-40B4-BE49-F238E27FC236}">
                  <a16:creationId xmlns:a16="http://schemas.microsoft.com/office/drawing/2014/main" id="{695F7AE4-0EC2-BE43-9E7A-242A17CD746A}"/>
                </a:ext>
              </a:extLst>
            </p:cNvPr>
            <p:cNvSpPr/>
            <p:nvPr/>
          </p:nvSpPr>
          <p:spPr>
            <a:xfrm rot="-5400000">
              <a:off x="1581150" y="3616325"/>
              <a:ext cx="4440238" cy="566738"/>
            </a:xfrm>
            <a:custGeom>
              <a:avLst/>
              <a:gdLst/>
              <a:ahLst/>
              <a:cxnLst/>
              <a:rect l="l" t="t" r="r" b="b"/>
              <a:pathLst>
                <a:path w="4440326" h="566928" extrusionOk="0">
                  <a:moveTo>
                    <a:pt x="3273552" y="263347"/>
                  </a:moveTo>
                  <a:lnTo>
                    <a:pt x="3994099" y="263347"/>
                  </a:lnTo>
                  <a:lnTo>
                    <a:pt x="4122115" y="256032"/>
                  </a:lnTo>
                  <a:lnTo>
                    <a:pt x="4191609" y="237744"/>
                  </a:lnTo>
                  <a:lnTo>
                    <a:pt x="4250131" y="201168"/>
                  </a:lnTo>
                  <a:lnTo>
                    <a:pt x="4304995" y="149961"/>
                  </a:lnTo>
                  <a:lnTo>
                    <a:pt x="4359859" y="69494"/>
                  </a:lnTo>
                  <a:lnTo>
                    <a:pt x="4400092" y="14630"/>
                  </a:lnTo>
                  <a:lnTo>
                    <a:pt x="4411065" y="0"/>
                  </a:lnTo>
                  <a:lnTo>
                    <a:pt x="4429353" y="3657"/>
                  </a:lnTo>
                  <a:lnTo>
                    <a:pt x="4440326" y="21945"/>
                  </a:lnTo>
                  <a:lnTo>
                    <a:pt x="4403750" y="267005"/>
                  </a:lnTo>
                  <a:lnTo>
                    <a:pt x="4378147" y="387705"/>
                  </a:lnTo>
                  <a:lnTo>
                    <a:pt x="4348886" y="471830"/>
                  </a:lnTo>
                  <a:lnTo>
                    <a:pt x="4312310" y="534009"/>
                  </a:lnTo>
                  <a:lnTo>
                    <a:pt x="4283049" y="566928"/>
                  </a:lnTo>
                  <a:lnTo>
                    <a:pt x="4235500" y="566928"/>
                  </a:lnTo>
                  <a:lnTo>
                    <a:pt x="4195267" y="548640"/>
                  </a:lnTo>
                  <a:lnTo>
                    <a:pt x="4151376" y="534009"/>
                  </a:lnTo>
                  <a:lnTo>
                    <a:pt x="4100169" y="523037"/>
                  </a:lnTo>
                  <a:lnTo>
                    <a:pt x="3994099" y="508406"/>
                  </a:lnTo>
                  <a:lnTo>
                    <a:pt x="3105302" y="508406"/>
                  </a:lnTo>
                  <a:lnTo>
                    <a:pt x="1839772" y="512064"/>
                  </a:lnTo>
                  <a:lnTo>
                    <a:pt x="819302" y="508406"/>
                  </a:lnTo>
                  <a:lnTo>
                    <a:pt x="241401" y="512064"/>
                  </a:lnTo>
                  <a:lnTo>
                    <a:pt x="171907" y="497433"/>
                  </a:lnTo>
                  <a:lnTo>
                    <a:pt x="65836" y="468173"/>
                  </a:lnTo>
                  <a:lnTo>
                    <a:pt x="10972" y="435254"/>
                  </a:lnTo>
                  <a:lnTo>
                    <a:pt x="0" y="413309"/>
                  </a:lnTo>
                  <a:lnTo>
                    <a:pt x="0" y="391363"/>
                  </a:lnTo>
                  <a:lnTo>
                    <a:pt x="21945" y="365760"/>
                  </a:lnTo>
                  <a:lnTo>
                    <a:pt x="87782" y="321869"/>
                  </a:lnTo>
                  <a:lnTo>
                    <a:pt x="193852" y="274320"/>
                  </a:lnTo>
                  <a:lnTo>
                    <a:pt x="332841" y="241401"/>
                  </a:lnTo>
                  <a:lnTo>
                    <a:pt x="490118" y="248717"/>
                  </a:lnTo>
                  <a:lnTo>
                    <a:pt x="643737" y="263347"/>
                  </a:lnTo>
                  <a:lnTo>
                    <a:pt x="1100937" y="259689"/>
                  </a:lnTo>
                  <a:lnTo>
                    <a:pt x="1795881" y="267005"/>
                  </a:lnTo>
                  <a:lnTo>
                    <a:pt x="2381097" y="267005"/>
                  </a:lnTo>
                  <a:lnTo>
                    <a:pt x="2937052" y="263347"/>
                  </a:lnTo>
                  <a:lnTo>
                    <a:pt x="3273552" y="26334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70;p379">
              <a:extLst>
                <a:ext uri="{FF2B5EF4-FFF2-40B4-BE49-F238E27FC236}">
                  <a16:creationId xmlns:a16="http://schemas.microsoft.com/office/drawing/2014/main" id="{84BE852D-D220-F74F-9F42-B05362D856EA}"/>
                </a:ext>
              </a:extLst>
            </p:cNvPr>
            <p:cNvSpPr/>
            <p:nvPr/>
          </p:nvSpPr>
          <p:spPr>
            <a:xfrm>
              <a:off x="4673600" y="2119313"/>
              <a:ext cx="2022475" cy="2114550"/>
            </a:xfrm>
            <a:custGeom>
              <a:avLst/>
              <a:gdLst/>
              <a:ahLst/>
              <a:cxnLst/>
              <a:rect l="l" t="t" r="r" b="b"/>
              <a:pathLst>
                <a:path w="2022338" h="2114901" extrusionOk="0">
                  <a:moveTo>
                    <a:pt x="1441722" y="558177"/>
                  </a:moveTo>
                  <a:lnTo>
                    <a:pt x="1545504" y="328175"/>
                  </a:lnTo>
                  <a:lnTo>
                    <a:pt x="1612822" y="182320"/>
                  </a:lnTo>
                  <a:lnTo>
                    <a:pt x="1638066" y="70123"/>
                  </a:lnTo>
                  <a:lnTo>
                    <a:pt x="1825995" y="0"/>
                  </a:lnTo>
                  <a:lnTo>
                    <a:pt x="2022338" y="123416"/>
                  </a:lnTo>
                  <a:lnTo>
                    <a:pt x="1999899" y="171100"/>
                  </a:lnTo>
                  <a:lnTo>
                    <a:pt x="1786726" y="518908"/>
                  </a:lnTo>
                  <a:lnTo>
                    <a:pt x="1545504" y="883547"/>
                  </a:lnTo>
                  <a:lnTo>
                    <a:pt x="1385624" y="1124769"/>
                  </a:lnTo>
                  <a:lnTo>
                    <a:pt x="1245379" y="1284648"/>
                  </a:lnTo>
                  <a:lnTo>
                    <a:pt x="1116353" y="1416479"/>
                  </a:lnTo>
                  <a:lnTo>
                    <a:pt x="984522" y="1534285"/>
                  </a:lnTo>
                  <a:lnTo>
                    <a:pt x="706836" y="1758678"/>
                  </a:lnTo>
                  <a:lnTo>
                    <a:pt x="398297" y="1960631"/>
                  </a:lnTo>
                  <a:lnTo>
                    <a:pt x="140245" y="2098072"/>
                  </a:lnTo>
                  <a:lnTo>
                    <a:pt x="100976" y="2112096"/>
                  </a:lnTo>
                  <a:lnTo>
                    <a:pt x="30854" y="2114901"/>
                  </a:lnTo>
                  <a:lnTo>
                    <a:pt x="2805" y="2106486"/>
                  </a:lnTo>
                  <a:lnTo>
                    <a:pt x="0" y="2081242"/>
                  </a:lnTo>
                  <a:lnTo>
                    <a:pt x="42073" y="2041973"/>
                  </a:lnTo>
                  <a:lnTo>
                    <a:pt x="126221" y="1988680"/>
                  </a:lnTo>
                  <a:lnTo>
                    <a:pt x="294515" y="1882094"/>
                  </a:lnTo>
                  <a:lnTo>
                    <a:pt x="527322" y="1716604"/>
                  </a:lnTo>
                  <a:lnTo>
                    <a:pt x="790984" y="1466967"/>
                  </a:lnTo>
                  <a:lnTo>
                    <a:pt x="945254" y="1301478"/>
                  </a:lnTo>
                  <a:lnTo>
                    <a:pt x="1085499" y="1135988"/>
                  </a:lnTo>
                  <a:lnTo>
                    <a:pt x="1208915" y="967694"/>
                  </a:lnTo>
                  <a:lnTo>
                    <a:pt x="1318306" y="802204"/>
                  </a:lnTo>
                  <a:lnTo>
                    <a:pt x="1441722" y="5581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71;p379">
              <a:extLst>
                <a:ext uri="{FF2B5EF4-FFF2-40B4-BE49-F238E27FC236}">
                  <a16:creationId xmlns:a16="http://schemas.microsoft.com/office/drawing/2014/main" id="{87716B27-F2B4-E043-9A79-601048CE4A7F}"/>
                </a:ext>
              </a:extLst>
            </p:cNvPr>
            <p:cNvSpPr/>
            <p:nvPr/>
          </p:nvSpPr>
          <p:spPr>
            <a:xfrm>
              <a:off x="5105400" y="2687638"/>
              <a:ext cx="2527300" cy="1495425"/>
            </a:xfrm>
            <a:custGeom>
              <a:avLst/>
              <a:gdLst/>
              <a:ahLst/>
              <a:cxnLst/>
              <a:rect l="l" t="t" r="r" b="b"/>
              <a:pathLst>
                <a:path w="2526506" h="1495425" extrusionOk="0">
                  <a:moveTo>
                    <a:pt x="1081088" y="928688"/>
                  </a:moveTo>
                  <a:lnTo>
                    <a:pt x="812006" y="709613"/>
                  </a:lnTo>
                  <a:lnTo>
                    <a:pt x="659606" y="557213"/>
                  </a:lnTo>
                  <a:lnTo>
                    <a:pt x="514350" y="421482"/>
                  </a:lnTo>
                  <a:lnTo>
                    <a:pt x="371475" y="297657"/>
                  </a:lnTo>
                  <a:lnTo>
                    <a:pt x="192881" y="161925"/>
                  </a:lnTo>
                  <a:lnTo>
                    <a:pt x="126206" y="109538"/>
                  </a:lnTo>
                  <a:lnTo>
                    <a:pt x="21431" y="54769"/>
                  </a:lnTo>
                  <a:lnTo>
                    <a:pt x="0" y="38100"/>
                  </a:lnTo>
                  <a:lnTo>
                    <a:pt x="0" y="16669"/>
                  </a:lnTo>
                  <a:lnTo>
                    <a:pt x="16669" y="7144"/>
                  </a:lnTo>
                  <a:lnTo>
                    <a:pt x="50006" y="2382"/>
                  </a:lnTo>
                  <a:lnTo>
                    <a:pt x="102394" y="0"/>
                  </a:lnTo>
                  <a:lnTo>
                    <a:pt x="169069" y="7144"/>
                  </a:lnTo>
                  <a:lnTo>
                    <a:pt x="214313" y="21432"/>
                  </a:lnTo>
                  <a:lnTo>
                    <a:pt x="271463" y="47625"/>
                  </a:lnTo>
                  <a:lnTo>
                    <a:pt x="330994" y="88107"/>
                  </a:lnTo>
                  <a:lnTo>
                    <a:pt x="438150" y="173832"/>
                  </a:lnTo>
                  <a:lnTo>
                    <a:pt x="781050" y="404813"/>
                  </a:lnTo>
                  <a:lnTo>
                    <a:pt x="950119" y="559594"/>
                  </a:lnTo>
                  <a:lnTo>
                    <a:pt x="1183481" y="738188"/>
                  </a:lnTo>
                  <a:lnTo>
                    <a:pt x="1347788" y="866775"/>
                  </a:lnTo>
                  <a:lnTo>
                    <a:pt x="1519238" y="983457"/>
                  </a:lnTo>
                  <a:lnTo>
                    <a:pt x="1669256" y="1078707"/>
                  </a:lnTo>
                  <a:lnTo>
                    <a:pt x="1771650" y="1133475"/>
                  </a:lnTo>
                  <a:lnTo>
                    <a:pt x="1878806" y="1183482"/>
                  </a:lnTo>
                  <a:lnTo>
                    <a:pt x="2228850" y="1316832"/>
                  </a:lnTo>
                  <a:lnTo>
                    <a:pt x="2488406" y="1404938"/>
                  </a:lnTo>
                  <a:lnTo>
                    <a:pt x="2516981" y="1419225"/>
                  </a:lnTo>
                  <a:lnTo>
                    <a:pt x="2526506" y="1433513"/>
                  </a:lnTo>
                  <a:lnTo>
                    <a:pt x="2514600" y="1450182"/>
                  </a:lnTo>
                  <a:lnTo>
                    <a:pt x="2476500" y="1464469"/>
                  </a:lnTo>
                  <a:lnTo>
                    <a:pt x="2364581" y="1478757"/>
                  </a:lnTo>
                  <a:lnTo>
                    <a:pt x="1933575" y="1488282"/>
                  </a:lnTo>
                  <a:lnTo>
                    <a:pt x="1738313" y="1495425"/>
                  </a:lnTo>
                  <a:lnTo>
                    <a:pt x="1709738" y="1493044"/>
                  </a:lnTo>
                  <a:lnTo>
                    <a:pt x="1674019" y="1485900"/>
                  </a:lnTo>
                  <a:lnTo>
                    <a:pt x="1635919" y="1466850"/>
                  </a:lnTo>
                  <a:lnTo>
                    <a:pt x="1593056" y="1423988"/>
                  </a:lnTo>
                  <a:lnTo>
                    <a:pt x="1454944" y="1288257"/>
                  </a:lnTo>
                  <a:lnTo>
                    <a:pt x="1309688" y="1145382"/>
                  </a:lnTo>
                  <a:lnTo>
                    <a:pt x="1190625" y="1028700"/>
                  </a:lnTo>
                  <a:lnTo>
                    <a:pt x="1081088" y="928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72;p379">
              <a:extLst>
                <a:ext uri="{FF2B5EF4-FFF2-40B4-BE49-F238E27FC236}">
                  <a16:creationId xmlns:a16="http://schemas.microsoft.com/office/drawing/2014/main" id="{6C8D653B-3CC6-1F4F-9BC2-B0D8BE06EBB5}"/>
                </a:ext>
              </a:extLst>
            </p:cNvPr>
            <p:cNvSpPr/>
            <p:nvPr/>
          </p:nvSpPr>
          <p:spPr>
            <a:xfrm>
              <a:off x="5718175" y="3910013"/>
              <a:ext cx="454025" cy="1682750"/>
            </a:xfrm>
            <a:custGeom>
              <a:avLst/>
              <a:gdLst/>
              <a:ahLst/>
              <a:cxnLst/>
              <a:rect l="l" t="t" r="r" b="b"/>
              <a:pathLst>
                <a:path w="454819" h="1683543" extrusionOk="0">
                  <a:moveTo>
                    <a:pt x="164307" y="985837"/>
                  </a:moveTo>
                  <a:lnTo>
                    <a:pt x="164307" y="319087"/>
                  </a:lnTo>
                  <a:lnTo>
                    <a:pt x="157163" y="266700"/>
                  </a:lnTo>
                  <a:lnTo>
                    <a:pt x="145257" y="226218"/>
                  </a:lnTo>
                  <a:lnTo>
                    <a:pt x="123825" y="180975"/>
                  </a:lnTo>
                  <a:lnTo>
                    <a:pt x="78582" y="121443"/>
                  </a:lnTo>
                  <a:lnTo>
                    <a:pt x="59532" y="102393"/>
                  </a:lnTo>
                  <a:lnTo>
                    <a:pt x="35719" y="83343"/>
                  </a:lnTo>
                  <a:lnTo>
                    <a:pt x="16669" y="59531"/>
                  </a:lnTo>
                  <a:lnTo>
                    <a:pt x="4763" y="40481"/>
                  </a:lnTo>
                  <a:lnTo>
                    <a:pt x="0" y="26193"/>
                  </a:lnTo>
                  <a:lnTo>
                    <a:pt x="4763" y="9525"/>
                  </a:lnTo>
                  <a:lnTo>
                    <a:pt x="21432" y="0"/>
                  </a:lnTo>
                  <a:lnTo>
                    <a:pt x="47625" y="0"/>
                  </a:lnTo>
                  <a:lnTo>
                    <a:pt x="145257" y="21431"/>
                  </a:lnTo>
                  <a:lnTo>
                    <a:pt x="254794" y="59531"/>
                  </a:lnTo>
                  <a:lnTo>
                    <a:pt x="376238" y="116681"/>
                  </a:lnTo>
                  <a:lnTo>
                    <a:pt x="428625" y="147637"/>
                  </a:lnTo>
                  <a:lnTo>
                    <a:pt x="445294" y="166687"/>
                  </a:lnTo>
                  <a:lnTo>
                    <a:pt x="454819" y="200025"/>
                  </a:lnTo>
                  <a:lnTo>
                    <a:pt x="447675" y="247650"/>
                  </a:lnTo>
                  <a:lnTo>
                    <a:pt x="407194" y="316706"/>
                  </a:lnTo>
                  <a:lnTo>
                    <a:pt x="395288" y="369093"/>
                  </a:lnTo>
                  <a:lnTo>
                    <a:pt x="404813" y="666750"/>
                  </a:lnTo>
                  <a:cubicBezTo>
                    <a:pt x="406400" y="994569"/>
                    <a:pt x="407988" y="1322387"/>
                    <a:pt x="409575" y="1650206"/>
                  </a:cubicBezTo>
                  <a:lnTo>
                    <a:pt x="188119" y="1683543"/>
                  </a:lnTo>
                  <a:lnTo>
                    <a:pt x="164307" y="9858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73;p379">
              <a:extLst>
                <a:ext uri="{FF2B5EF4-FFF2-40B4-BE49-F238E27FC236}">
                  <a16:creationId xmlns:a16="http://schemas.microsoft.com/office/drawing/2014/main" id="{6E786C44-2652-0944-ACF8-84C25FCF2ABA}"/>
                </a:ext>
              </a:extLst>
            </p:cNvPr>
            <p:cNvSpPr/>
            <p:nvPr/>
          </p:nvSpPr>
          <p:spPr>
            <a:xfrm>
              <a:off x="4641850" y="5414963"/>
              <a:ext cx="2714625" cy="509587"/>
            </a:xfrm>
            <a:custGeom>
              <a:avLst/>
              <a:gdLst/>
              <a:ahLst/>
              <a:cxnLst/>
              <a:rect l="l" t="t" r="r" b="b"/>
              <a:pathLst>
                <a:path w="2714625" h="509587" extrusionOk="0">
                  <a:moveTo>
                    <a:pt x="1081088" y="307181"/>
                  </a:moveTo>
                  <a:lnTo>
                    <a:pt x="845344" y="361950"/>
                  </a:lnTo>
                  <a:lnTo>
                    <a:pt x="661988" y="414337"/>
                  </a:lnTo>
                  <a:lnTo>
                    <a:pt x="571500" y="447675"/>
                  </a:lnTo>
                  <a:lnTo>
                    <a:pt x="476250" y="488156"/>
                  </a:lnTo>
                  <a:lnTo>
                    <a:pt x="428625" y="507206"/>
                  </a:lnTo>
                  <a:lnTo>
                    <a:pt x="385763" y="509587"/>
                  </a:lnTo>
                  <a:lnTo>
                    <a:pt x="333375" y="497681"/>
                  </a:lnTo>
                  <a:lnTo>
                    <a:pt x="250032" y="452437"/>
                  </a:lnTo>
                  <a:lnTo>
                    <a:pt x="164307" y="388143"/>
                  </a:lnTo>
                  <a:lnTo>
                    <a:pt x="100013" y="333375"/>
                  </a:lnTo>
                  <a:lnTo>
                    <a:pt x="54769" y="280987"/>
                  </a:lnTo>
                  <a:lnTo>
                    <a:pt x="4763" y="221456"/>
                  </a:lnTo>
                  <a:lnTo>
                    <a:pt x="0" y="200025"/>
                  </a:lnTo>
                  <a:lnTo>
                    <a:pt x="0" y="180975"/>
                  </a:lnTo>
                  <a:lnTo>
                    <a:pt x="4763" y="169068"/>
                  </a:lnTo>
                  <a:lnTo>
                    <a:pt x="16669" y="161925"/>
                  </a:lnTo>
                  <a:lnTo>
                    <a:pt x="38100" y="164306"/>
                  </a:lnTo>
                  <a:lnTo>
                    <a:pt x="88107" y="190500"/>
                  </a:lnTo>
                  <a:lnTo>
                    <a:pt x="209550" y="235743"/>
                  </a:lnTo>
                  <a:lnTo>
                    <a:pt x="309563" y="259556"/>
                  </a:lnTo>
                  <a:lnTo>
                    <a:pt x="371475" y="266700"/>
                  </a:lnTo>
                  <a:lnTo>
                    <a:pt x="416719" y="266700"/>
                  </a:lnTo>
                  <a:lnTo>
                    <a:pt x="485775" y="252412"/>
                  </a:lnTo>
                  <a:lnTo>
                    <a:pt x="778669" y="197643"/>
                  </a:lnTo>
                  <a:lnTo>
                    <a:pt x="1252538" y="107156"/>
                  </a:lnTo>
                  <a:lnTo>
                    <a:pt x="1495425" y="83343"/>
                  </a:lnTo>
                  <a:lnTo>
                    <a:pt x="1914525" y="66675"/>
                  </a:lnTo>
                  <a:lnTo>
                    <a:pt x="2012157" y="57150"/>
                  </a:lnTo>
                  <a:lnTo>
                    <a:pt x="2140744" y="38100"/>
                  </a:lnTo>
                  <a:lnTo>
                    <a:pt x="2231232" y="14287"/>
                  </a:lnTo>
                  <a:lnTo>
                    <a:pt x="2286000" y="0"/>
                  </a:lnTo>
                  <a:lnTo>
                    <a:pt x="2324100" y="0"/>
                  </a:lnTo>
                  <a:lnTo>
                    <a:pt x="2397919" y="7143"/>
                  </a:lnTo>
                  <a:lnTo>
                    <a:pt x="2478882" y="28575"/>
                  </a:lnTo>
                  <a:lnTo>
                    <a:pt x="2550319" y="61912"/>
                  </a:lnTo>
                  <a:lnTo>
                    <a:pt x="2619375" y="107156"/>
                  </a:lnTo>
                  <a:lnTo>
                    <a:pt x="2655094" y="140493"/>
                  </a:lnTo>
                  <a:lnTo>
                    <a:pt x="2683669" y="173831"/>
                  </a:lnTo>
                  <a:lnTo>
                    <a:pt x="2702719" y="200025"/>
                  </a:lnTo>
                  <a:lnTo>
                    <a:pt x="2714625" y="226218"/>
                  </a:lnTo>
                  <a:lnTo>
                    <a:pt x="2714625" y="261937"/>
                  </a:lnTo>
                  <a:lnTo>
                    <a:pt x="2697957" y="285750"/>
                  </a:lnTo>
                  <a:lnTo>
                    <a:pt x="2674144" y="292893"/>
                  </a:lnTo>
                  <a:lnTo>
                    <a:pt x="2605088" y="297656"/>
                  </a:lnTo>
                  <a:lnTo>
                    <a:pt x="2350294" y="261937"/>
                  </a:lnTo>
                  <a:lnTo>
                    <a:pt x="2162175" y="247650"/>
                  </a:lnTo>
                  <a:lnTo>
                    <a:pt x="1914525" y="240506"/>
                  </a:lnTo>
                  <a:lnTo>
                    <a:pt x="1588294" y="245268"/>
                  </a:lnTo>
                  <a:lnTo>
                    <a:pt x="1466850" y="257175"/>
                  </a:lnTo>
                  <a:lnTo>
                    <a:pt x="1319213" y="269081"/>
                  </a:lnTo>
                  <a:lnTo>
                    <a:pt x="1081088" y="307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" name="Google Shape;4178;p380">
            <a:extLst>
              <a:ext uri="{FF2B5EF4-FFF2-40B4-BE49-F238E27FC236}">
                <a16:creationId xmlns:a16="http://schemas.microsoft.com/office/drawing/2014/main" id="{36393CB9-59A3-CC4B-B8BA-B57C50F9F0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090" y="1534527"/>
            <a:ext cx="49022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8" name="Google Shape;4178;p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900" y="1642813"/>
            <a:ext cx="49022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Google Shape;4184;p381"/>
          <p:cNvSpPr txBox="1"/>
          <p:nvPr/>
        </p:nvSpPr>
        <p:spPr>
          <a:xfrm>
            <a:off x="4170363" y="6672262"/>
            <a:ext cx="37830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勝</a:t>
            </a:r>
            <a:endParaRPr/>
          </a:p>
        </p:txBody>
      </p:sp>
      <p:sp>
        <p:nvSpPr>
          <p:cNvPr id="4185" name="Google Shape;4185;p381"/>
          <p:cNvSpPr/>
          <p:nvPr/>
        </p:nvSpPr>
        <p:spPr>
          <a:xfrm>
            <a:off x="4438650" y="1804988"/>
            <a:ext cx="619125" cy="688975"/>
          </a:xfrm>
          <a:custGeom>
            <a:avLst/>
            <a:gdLst/>
            <a:ahLst/>
            <a:cxnLst/>
            <a:rect l="l" t="t" r="r" b="b"/>
            <a:pathLst>
              <a:path w="619125" h="688181" extrusionOk="0">
                <a:moveTo>
                  <a:pt x="300038" y="457200"/>
                </a:moveTo>
                <a:lnTo>
                  <a:pt x="185738" y="295275"/>
                </a:lnTo>
                <a:lnTo>
                  <a:pt x="57150" y="116681"/>
                </a:lnTo>
                <a:lnTo>
                  <a:pt x="19050" y="71437"/>
                </a:lnTo>
                <a:lnTo>
                  <a:pt x="7144" y="52387"/>
                </a:lnTo>
                <a:lnTo>
                  <a:pt x="0" y="33337"/>
                </a:lnTo>
                <a:lnTo>
                  <a:pt x="0" y="14287"/>
                </a:lnTo>
                <a:lnTo>
                  <a:pt x="7144" y="4762"/>
                </a:lnTo>
                <a:lnTo>
                  <a:pt x="23813" y="0"/>
                </a:lnTo>
                <a:lnTo>
                  <a:pt x="57150" y="9525"/>
                </a:lnTo>
                <a:lnTo>
                  <a:pt x="192881" y="76200"/>
                </a:lnTo>
                <a:lnTo>
                  <a:pt x="338138" y="152400"/>
                </a:lnTo>
                <a:lnTo>
                  <a:pt x="469106" y="230981"/>
                </a:lnTo>
                <a:lnTo>
                  <a:pt x="521494" y="271462"/>
                </a:lnTo>
                <a:lnTo>
                  <a:pt x="559594" y="314325"/>
                </a:lnTo>
                <a:lnTo>
                  <a:pt x="588169" y="369093"/>
                </a:lnTo>
                <a:lnTo>
                  <a:pt x="609600" y="450056"/>
                </a:lnTo>
                <a:lnTo>
                  <a:pt x="614363" y="521493"/>
                </a:lnTo>
                <a:lnTo>
                  <a:pt x="619125" y="597693"/>
                </a:lnTo>
                <a:lnTo>
                  <a:pt x="614363" y="638175"/>
                </a:lnTo>
                <a:lnTo>
                  <a:pt x="602456" y="661987"/>
                </a:lnTo>
                <a:lnTo>
                  <a:pt x="573881" y="678656"/>
                </a:lnTo>
                <a:lnTo>
                  <a:pt x="545306" y="683418"/>
                </a:lnTo>
                <a:lnTo>
                  <a:pt x="511969" y="688181"/>
                </a:lnTo>
                <a:lnTo>
                  <a:pt x="481013" y="681037"/>
                </a:lnTo>
                <a:lnTo>
                  <a:pt x="431006" y="635793"/>
                </a:lnTo>
                <a:lnTo>
                  <a:pt x="300038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6" name="Google Shape;4186;p381"/>
          <p:cNvSpPr/>
          <p:nvPr/>
        </p:nvSpPr>
        <p:spPr>
          <a:xfrm>
            <a:off x="5932488" y="1581150"/>
            <a:ext cx="815975" cy="769938"/>
          </a:xfrm>
          <a:custGeom>
            <a:avLst/>
            <a:gdLst/>
            <a:ahLst/>
            <a:cxnLst/>
            <a:rect l="l" t="t" r="r" b="b"/>
            <a:pathLst>
              <a:path w="816769" h="769144" extrusionOk="0">
                <a:moveTo>
                  <a:pt x="133350" y="559594"/>
                </a:moveTo>
                <a:lnTo>
                  <a:pt x="259556" y="395288"/>
                </a:lnTo>
                <a:lnTo>
                  <a:pt x="390525" y="226219"/>
                </a:lnTo>
                <a:lnTo>
                  <a:pt x="402431" y="209550"/>
                </a:lnTo>
                <a:lnTo>
                  <a:pt x="402431" y="192881"/>
                </a:lnTo>
                <a:lnTo>
                  <a:pt x="392906" y="152400"/>
                </a:lnTo>
                <a:lnTo>
                  <a:pt x="381000" y="126206"/>
                </a:lnTo>
                <a:lnTo>
                  <a:pt x="359569" y="97631"/>
                </a:lnTo>
                <a:lnTo>
                  <a:pt x="335756" y="73819"/>
                </a:lnTo>
                <a:lnTo>
                  <a:pt x="326231" y="61913"/>
                </a:lnTo>
                <a:lnTo>
                  <a:pt x="316706" y="42863"/>
                </a:lnTo>
                <a:lnTo>
                  <a:pt x="314325" y="23813"/>
                </a:lnTo>
                <a:lnTo>
                  <a:pt x="319087" y="9525"/>
                </a:lnTo>
                <a:lnTo>
                  <a:pt x="335756" y="0"/>
                </a:lnTo>
                <a:lnTo>
                  <a:pt x="366712" y="4763"/>
                </a:lnTo>
                <a:lnTo>
                  <a:pt x="469106" y="45244"/>
                </a:lnTo>
                <a:lnTo>
                  <a:pt x="552450" y="85725"/>
                </a:lnTo>
                <a:lnTo>
                  <a:pt x="619125" y="123825"/>
                </a:lnTo>
                <a:lnTo>
                  <a:pt x="678656" y="169069"/>
                </a:lnTo>
                <a:lnTo>
                  <a:pt x="733425" y="221456"/>
                </a:lnTo>
                <a:lnTo>
                  <a:pt x="771525" y="276225"/>
                </a:lnTo>
                <a:lnTo>
                  <a:pt x="800100" y="326231"/>
                </a:lnTo>
                <a:lnTo>
                  <a:pt x="814387" y="359569"/>
                </a:lnTo>
                <a:lnTo>
                  <a:pt x="816769" y="381000"/>
                </a:lnTo>
                <a:lnTo>
                  <a:pt x="804862" y="407194"/>
                </a:lnTo>
                <a:lnTo>
                  <a:pt x="783431" y="431006"/>
                </a:lnTo>
                <a:lnTo>
                  <a:pt x="764381" y="442913"/>
                </a:lnTo>
                <a:lnTo>
                  <a:pt x="726281" y="445294"/>
                </a:lnTo>
                <a:lnTo>
                  <a:pt x="688181" y="447675"/>
                </a:lnTo>
                <a:lnTo>
                  <a:pt x="642937" y="459581"/>
                </a:lnTo>
                <a:lnTo>
                  <a:pt x="581025" y="481013"/>
                </a:lnTo>
                <a:lnTo>
                  <a:pt x="435769" y="557213"/>
                </a:lnTo>
                <a:lnTo>
                  <a:pt x="207169" y="676275"/>
                </a:lnTo>
                <a:lnTo>
                  <a:pt x="52387" y="759619"/>
                </a:lnTo>
                <a:lnTo>
                  <a:pt x="14287" y="769144"/>
                </a:lnTo>
                <a:lnTo>
                  <a:pt x="2381" y="764381"/>
                </a:lnTo>
                <a:lnTo>
                  <a:pt x="0" y="740569"/>
                </a:lnTo>
                <a:lnTo>
                  <a:pt x="23812" y="692944"/>
                </a:lnTo>
                <a:lnTo>
                  <a:pt x="133350" y="559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7" name="Google Shape;4187;p381"/>
          <p:cNvSpPr/>
          <p:nvPr/>
        </p:nvSpPr>
        <p:spPr>
          <a:xfrm>
            <a:off x="4551363" y="2487613"/>
            <a:ext cx="1914525" cy="407987"/>
          </a:xfrm>
          <a:custGeom>
            <a:avLst/>
            <a:gdLst/>
            <a:ahLst/>
            <a:cxnLst/>
            <a:rect l="l" t="t" r="r" b="b"/>
            <a:pathLst>
              <a:path w="1914525" h="407194" extrusionOk="0">
                <a:moveTo>
                  <a:pt x="1147762" y="316707"/>
                </a:moveTo>
                <a:lnTo>
                  <a:pt x="978694" y="340519"/>
                </a:lnTo>
                <a:lnTo>
                  <a:pt x="645319" y="385763"/>
                </a:lnTo>
                <a:lnTo>
                  <a:pt x="497681" y="395288"/>
                </a:lnTo>
                <a:lnTo>
                  <a:pt x="276225" y="407194"/>
                </a:lnTo>
                <a:lnTo>
                  <a:pt x="216694" y="402432"/>
                </a:lnTo>
                <a:lnTo>
                  <a:pt x="161925" y="383382"/>
                </a:lnTo>
                <a:lnTo>
                  <a:pt x="109537" y="352425"/>
                </a:lnTo>
                <a:lnTo>
                  <a:pt x="66675" y="311944"/>
                </a:lnTo>
                <a:lnTo>
                  <a:pt x="38100" y="278607"/>
                </a:lnTo>
                <a:lnTo>
                  <a:pt x="16669" y="245269"/>
                </a:lnTo>
                <a:lnTo>
                  <a:pt x="2381" y="214313"/>
                </a:lnTo>
                <a:lnTo>
                  <a:pt x="0" y="195263"/>
                </a:lnTo>
                <a:lnTo>
                  <a:pt x="4762" y="171450"/>
                </a:lnTo>
                <a:lnTo>
                  <a:pt x="16669" y="166688"/>
                </a:lnTo>
                <a:lnTo>
                  <a:pt x="52387" y="176213"/>
                </a:lnTo>
                <a:lnTo>
                  <a:pt x="97631" y="195263"/>
                </a:lnTo>
                <a:lnTo>
                  <a:pt x="159544" y="211932"/>
                </a:lnTo>
                <a:lnTo>
                  <a:pt x="214312" y="221457"/>
                </a:lnTo>
                <a:lnTo>
                  <a:pt x="285750" y="228600"/>
                </a:lnTo>
                <a:lnTo>
                  <a:pt x="338137" y="228600"/>
                </a:lnTo>
                <a:lnTo>
                  <a:pt x="409575" y="228600"/>
                </a:lnTo>
                <a:lnTo>
                  <a:pt x="481012" y="226219"/>
                </a:lnTo>
                <a:lnTo>
                  <a:pt x="709612" y="207169"/>
                </a:lnTo>
                <a:lnTo>
                  <a:pt x="957262" y="159544"/>
                </a:lnTo>
                <a:lnTo>
                  <a:pt x="1169194" y="126207"/>
                </a:lnTo>
                <a:lnTo>
                  <a:pt x="1476375" y="76200"/>
                </a:lnTo>
                <a:lnTo>
                  <a:pt x="1524000" y="61913"/>
                </a:lnTo>
                <a:lnTo>
                  <a:pt x="1597819" y="28575"/>
                </a:lnTo>
                <a:lnTo>
                  <a:pt x="1647825" y="7144"/>
                </a:lnTo>
                <a:lnTo>
                  <a:pt x="1681162" y="0"/>
                </a:lnTo>
                <a:lnTo>
                  <a:pt x="1726406" y="0"/>
                </a:lnTo>
                <a:lnTo>
                  <a:pt x="1762125" y="11907"/>
                </a:lnTo>
                <a:lnTo>
                  <a:pt x="1828800" y="45244"/>
                </a:lnTo>
                <a:lnTo>
                  <a:pt x="1888331" y="88107"/>
                </a:lnTo>
                <a:lnTo>
                  <a:pt x="1905000" y="109538"/>
                </a:lnTo>
                <a:lnTo>
                  <a:pt x="1914525" y="135732"/>
                </a:lnTo>
                <a:lnTo>
                  <a:pt x="1909762" y="164307"/>
                </a:lnTo>
                <a:lnTo>
                  <a:pt x="1900237" y="183357"/>
                </a:lnTo>
                <a:lnTo>
                  <a:pt x="1878806" y="197644"/>
                </a:lnTo>
                <a:lnTo>
                  <a:pt x="1724025" y="228600"/>
                </a:lnTo>
                <a:lnTo>
                  <a:pt x="1526381" y="266700"/>
                </a:lnTo>
                <a:lnTo>
                  <a:pt x="1147762" y="3167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8" name="Google Shape;4188;p381"/>
          <p:cNvSpPr/>
          <p:nvPr/>
        </p:nvSpPr>
        <p:spPr>
          <a:xfrm>
            <a:off x="4237038" y="3068638"/>
            <a:ext cx="2652712" cy="493712"/>
          </a:xfrm>
          <a:custGeom>
            <a:avLst/>
            <a:gdLst/>
            <a:ahLst/>
            <a:cxnLst/>
            <a:rect l="l" t="t" r="r" b="b"/>
            <a:pathLst>
              <a:path w="2652712" h="492919" extrusionOk="0">
                <a:moveTo>
                  <a:pt x="1247775" y="307182"/>
                </a:moveTo>
                <a:lnTo>
                  <a:pt x="971550" y="338138"/>
                </a:lnTo>
                <a:lnTo>
                  <a:pt x="719137" y="385763"/>
                </a:lnTo>
                <a:lnTo>
                  <a:pt x="531019" y="423863"/>
                </a:lnTo>
                <a:lnTo>
                  <a:pt x="466725" y="450057"/>
                </a:lnTo>
                <a:lnTo>
                  <a:pt x="397669" y="476250"/>
                </a:lnTo>
                <a:lnTo>
                  <a:pt x="350044" y="492919"/>
                </a:lnTo>
                <a:lnTo>
                  <a:pt x="309562" y="492919"/>
                </a:lnTo>
                <a:lnTo>
                  <a:pt x="238125" y="464344"/>
                </a:lnTo>
                <a:lnTo>
                  <a:pt x="154781" y="416719"/>
                </a:lnTo>
                <a:lnTo>
                  <a:pt x="73819" y="350044"/>
                </a:lnTo>
                <a:lnTo>
                  <a:pt x="16669" y="297657"/>
                </a:lnTo>
                <a:lnTo>
                  <a:pt x="2381" y="266700"/>
                </a:lnTo>
                <a:lnTo>
                  <a:pt x="0" y="242888"/>
                </a:lnTo>
                <a:lnTo>
                  <a:pt x="7144" y="216694"/>
                </a:lnTo>
                <a:lnTo>
                  <a:pt x="21431" y="211932"/>
                </a:lnTo>
                <a:lnTo>
                  <a:pt x="38100" y="211932"/>
                </a:lnTo>
                <a:lnTo>
                  <a:pt x="78581" y="235744"/>
                </a:lnTo>
                <a:lnTo>
                  <a:pt x="145256" y="266700"/>
                </a:lnTo>
                <a:lnTo>
                  <a:pt x="204787" y="283369"/>
                </a:lnTo>
                <a:lnTo>
                  <a:pt x="259556" y="290513"/>
                </a:lnTo>
                <a:lnTo>
                  <a:pt x="297656" y="290513"/>
                </a:lnTo>
                <a:lnTo>
                  <a:pt x="445294" y="269082"/>
                </a:lnTo>
                <a:lnTo>
                  <a:pt x="833437" y="200025"/>
                </a:lnTo>
                <a:lnTo>
                  <a:pt x="1076325" y="157163"/>
                </a:lnTo>
                <a:lnTo>
                  <a:pt x="1462087" y="109538"/>
                </a:lnTo>
                <a:lnTo>
                  <a:pt x="1652587" y="90488"/>
                </a:lnTo>
                <a:lnTo>
                  <a:pt x="2038350" y="59532"/>
                </a:lnTo>
                <a:lnTo>
                  <a:pt x="2207419" y="47625"/>
                </a:lnTo>
                <a:lnTo>
                  <a:pt x="2269331" y="23813"/>
                </a:lnTo>
                <a:lnTo>
                  <a:pt x="2321719" y="7144"/>
                </a:lnTo>
                <a:lnTo>
                  <a:pt x="2366962" y="0"/>
                </a:lnTo>
                <a:lnTo>
                  <a:pt x="2412206" y="19050"/>
                </a:lnTo>
                <a:lnTo>
                  <a:pt x="2524125" y="80963"/>
                </a:lnTo>
                <a:lnTo>
                  <a:pt x="2626519" y="154782"/>
                </a:lnTo>
                <a:lnTo>
                  <a:pt x="2640806" y="176213"/>
                </a:lnTo>
                <a:lnTo>
                  <a:pt x="2652712" y="219075"/>
                </a:lnTo>
                <a:lnTo>
                  <a:pt x="2647950" y="257175"/>
                </a:lnTo>
                <a:lnTo>
                  <a:pt x="2628900" y="283369"/>
                </a:lnTo>
                <a:lnTo>
                  <a:pt x="2597944" y="292894"/>
                </a:lnTo>
                <a:lnTo>
                  <a:pt x="2538412" y="292894"/>
                </a:lnTo>
                <a:lnTo>
                  <a:pt x="2371725" y="269082"/>
                </a:lnTo>
                <a:lnTo>
                  <a:pt x="2143125" y="252413"/>
                </a:lnTo>
                <a:lnTo>
                  <a:pt x="2019300" y="247650"/>
                </a:lnTo>
                <a:lnTo>
                  <a:pt x="1797844" y="247650"/>
                </a:lnTo>
                <a:lnTo>
                  <a:pt x="1576387" y="271463"/>
                </a:lnTo>
                <a:lnTo>
                  <a:pt x="1247775" y="307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9" name="Google Shape;4189;p381"/>
          <p:cNvSpPr/>
          <p:nvPr/>
        </p:nvSpPr>
        <p:spPr>
          <a:xfrm>
            <a:off x="4551363" y="4189413"/>
            <a:ext cx="2024062" cy="496887"/>
          </a:xfrm>
          <a:custGeom>
            <a:avLst/>
            <a:gdLst/>
            <a:ahLst/>
            <a:cxnLst/>
            <a:rect l="l" t="t" r="r" b="b"/>
            <a:pathLst>
              <a:path w="2024062" h="497681" extrusionOk="0">
                <a:moveTo>
                  <a:pt x="1250156" y="278606"/>
                </a:moveTo>
                <a:lnTo>
                  <a:pt x="969169" y="333375"/>
                </a:lnTo>
                <a:lnTo>
                  <a:pt x="711994" y="381000"/>
                </a:lnTo>
                <a:lnTo>
                  <a:pt x="497681" y="428625"/>
                </a:lnTo>
                <a:lnTo>
                  <a:pt x="411956" y="445294"/>
                </a:lnTo>
                <a:lnTo>
                  <a:pt x="354806" y="476250"/>
                </a:lnTo>
                <a:lnTo>
                  <a:pt x="330994" y="488156"/>
                </a:lnTo>
                <a:lnTo>
                  <a:pt x="278606" y="497681"/>
                </a:lnTo>
                <a:lnTo>
                  <a:pt x="233362" y="483394"/>
                </a:lnTo>
                <a:lnTo>
                  <a:pt x="152400" y="431006"/>
                </a:lnTo>
                <a:lnTo>
                  <a:pt x="100012" y="385762"/>
                </a:lnTo>
                <a:lnTo>
                  <a:pt x="50006" y="328612"/>
                </a:lnTo>
                <a:lnTo>
                  <a:pt x="16669" y="278606"/>
                </a:lnTo>
                <a:lnTo>
                  <a:pt x="4762" y="252412"/>
                </a:lnTo>
                <a:lnTo>
                  <a:pt x="0" y="230981"/>
                </a:lnTo>
                <a:lnTo>
                  <a:pt x="7144" y="214312"/>
                </a:lnTo>
                <a:lnTo>
                  <a:pt x="26194" y="209550"/>
                </a:lnTo>
                <a:lnTo>
                  <a:pt x="54769" y="221456"/>
                </a:lnTo>
                <a:lnTo>
                  <a:pt x="114300" y="252412"/>
                </a:lnTo>
                <a:lnTo>
                  <a:pt x="173831" y="264319"/>
                </a:lnTo>
                <a:lnTo>
                  <a:pt x="233362" y="269081"/>
                </a:lnTo>
                <a:lnTo>
                  <a:pt x="304800" y="266700"/>
                </a:lnTo>
                <a:lnTo>
                  <a:pt x="385762" y="257175"/>
                </a:lnTo>
                <a:lnTo>
                  <a:pt x="785812" y="197644"/>
                </a:lnTo>
                <a:lnTo>
                  <a:pt x="1023937" y="154781"/>
                </a:lnTo>
                <a:lnTo>
                  <a:pt x="1328737" y="109537"/>
                </a:lnTo>
                <a:lnTo>
                  <a:pt x="1628775" y="64294"/>
                </a:lnTo>
                <a:lnTo>
                  <a:pt x="1728787" y="0"/>
                </a:lnTo>
                <a:lnTo>
                  <a:pt x="1747837" y="2381"/>
                </a:lnTo>
                <a:lnTo>
                  <a:pt x="1831181" y="35719"/>
                </a:lnTo>
                <a:lnTo>
                  <a:pt x="1912144" y="90487"/>
                </a:lnTo>
                <a:lnTo>
                  <a:pt x="1971675" y="145256"/>
                </a:lnTo>
                <a:lnTo>
                  <a:pt x="2007394" y="192881"/>
                </a:lnTo>
                <a:lnTo>
                  <a:pt x="2021681" y="226219"/>
                </a:lnTo>
                <a:lnTo>
                  <a:pt x="2024062" y="261937"/>
                </a:lnTo>
                <a:lnTo>
                  <a:pt x="2002631" y="307181"/>
                </a:lnTo>
                <a:lnTo>
                  <a:pt x="1690687" y="261937"/>
                </a:lnTo>
                <a:lnTo>
                  <a:pt x="1671637" y="245269"/>
                </a:lnTo>
                <a:lnTo>
                  <a:pt x="1640681" y="233362"/>
                </a:lnTo>
                <a:lnTo>
                  <a:pt x="1593056" y="226219"/>
                </a:lnTo>
                <a:lnTo>
                  <a:pt x="1250156" y="278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0" name="Google Shape;4190;p381"/>
          <p:cNvSpPr/>
          <p:nvPr/>
        </p:nvSpPr>
        <p:spPr>
          <a:xfrm rot="-5400000">
            <a:off x="906463" y="3509963"/>
            <a:ext cx="3892550" cy="666750"/>
          </a:xfrm>
          <a:custGeom>
            <a:avLst/>
            <a:gdLst/>
            <a:ahLst/>
            <a:cxnLst/>
            <a:rect l="l" t="t" r="r" b="b"/>
            <a:pathLst>
              <a:path w="3892550" h="666750" extrusionOk="0">
                <a:moveTo>
                  <a:pt x="2416175" y="660400"/>
                </a:moveTo>
                <a:lnTo>
                  <a:pt x="2019300" y="663575"/>
                </a:lnTo>
                <a:lnTo>
                  <a:pt x="1866900" y="663575"/>
                </a:lnTo>
                <a:lnTo>
                  <a:pt x="1641475" y="638175"/>
                </a:lnTo>
                <a:lnTo>
                  <a:pt x="1403350" y="603250"/>
                </a:lnTo>
                <a:lnTo>
                  <a:pt x="1155700" y="555625"/>
                </a:lnTo>
                <a:lnTo>
                  <a:pt x="1003300" y="514350"/>
                </a:lnTo>
                <a:lnTo>
                  <a:pt x="762000" y="434975"/>
                </a:lnTo>
                <a:lnTo>
                  <a:pt x="593725" y="371475"/>
                </a:lnTo>
                <a:lnTo>
                  <a:pt x="387350" y="273050"/>
                </a:lnTo>
                <a:lnTo>
                  <a:pt x="200025" y="171450"/>
                </a:lnTo>
                <a:lnTo>
                  <a:pt x="44450" y="73025"/>
                </a:lnTo>
                <a:lnTo>
                  <a:pt x="12700" y="41275"/>
                </a:lnTo>
                <a:lnTo>
                  <a:pt x="3175" y="25400"/>
                </a:lnTo>
                <a:lnTo>
                  <a:pt x="0" y="6350"/>
                </a:lnTo>
                <a:lnTo>
                  <a:pt x="9525" y="0"/>
                </a:lnTo>
                <a:lnTo>
                  <a:pt x="41275" y="3175"/>
                </a:lnTo>
                <a:lnTo>
                  <a:pt x="158750" y="53975"/>
                </a:lnTo>
                <a:lnTo>
                  <a:pt x="368300" y="130175"/>
                </a:lnTo>
                <a:lnTo>
                  <a:pt x="558800" y="196850"/>
                </a:lnTo>
                <a:lnTo>
                  <a:pt x="774700" y="263525"/>
                </a:lnTo>
                <a:lnTo>
                  <a:pt x="1016000" y="327025"/>
                </a:lnTo>
                <a:lnTo>
                  <a:pt x="1193800" y="361950"/>
                </a:lnTo>
                <a:lnTo>
                  <a:pt x="1397000" y="390525"/>
                </a:lnTo>
                <a:lnTo>
                  <a:pt x="1714500" y="415925"/>
                </a:lnTo>
                <a:lnTo>
                  <a:pt x="2095500" y="428625"/>
                </a:lnTo>
                <a:lnTo>
                  <a:pt x="2622550" y="434975"/>
                </a:lnTo>
                <a:lnTo>
                  <a:pt x="3276600" y="441325"/>
                </a:lnTo>
                <a:lnTo>
                  <a:pt x="3394075" y="438150"/>
                </a:lnTo>
                <a:lnTo>
                  <a:pt x="3505200" y="428625"/>
                </a:lnTo>
                <a:lnTo>
                  <a:pt x="3578225" y="415925"/>
                </a:lnTo>
                <a:lnTo>
                  <a:pt x="3654425" y="393700"/>
                </a:lnTo>
                <a:lnTo>
                  <a:pt x="3730625" y="361950"/>
                </a:lnTo>
                <a:lnTo>
                  <a:pt x="3797300" y="327025"/>
                </a:lnTo>
                <a:lnTo>
                  <a:pt x="3854450" y="298450"/>
                </a:lnTo>
                <a:lnTo>
                  <a:pt x="3873500" y="292100"/>
                </a:lnTo>
                <a:lnTo>
                  <a:pt x="3889375" y="298450"/>
                </a:lnTo>
                <a:lnTo>
                  <a:pt x="3892550" y="314325"/>
                </a:lnTo>
                <a:lnTo>
                  <a:pt x="3860800" y="377825"/>
                </a:lnTo>
                <a:lnTo>
                  <a:pt x="3822700" y="460375"/>
                </a:lnTo>
                <a:lnTo>
                  <a:pt x="3800475" y="536575"/>
                </a:lnTo>
                <a:lnTo>
                  <a:pt x="3790950" y="654050"/>
                </a:lnTo>
                <a:lnTo>
                  <a:pt x="3600450" y="666750"/>
                </a:lnTo>
                <a:lnTo>
                  <a:pt x="3273425" y="660400"/>
                </a:lnTo>
                <a:lnTo>
                  <a:pt x="2847975" y="663575"/>
                </a:lnTo>
                <a:lnTo>
                  <a:pt x="2416175" y="660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1" name="Google Shape;4191;p381"/>
          <p:cNvSpPr/>
          <p:nvPr/>
        </p:nvSpPr>
        <p:spPr>
          <a:xfrm rot="-5400000">
            <a:off x="1615282" y="3248819"/>
            <a:ext cx="3963987" cy="1108075"/>
          </a:xfrm>
          <a:custGeom>
            <a:avLst/>
            <a:gdLst/>
            <a:ahLst/>
            <a:cxnLst/>
            <a:rect l="l" t="t" r="r" b="b"/>
            <a:pathLst>
              <a:path w="3963533" h="1108158" extrusionOk="0">
                <a:moveTo>
                  <a:pt x="1866192" y="1029975"/>
                </a:moveTo>
                <a:lnTo>
                  <a:pt x="1420889" y="1033374"/>
                </a:lnTo>
                <a:lnTo>
                  <a:pt x="1006180" y="1036773"/>
                </a:lnTo>
                <a:lnTo>
                  <a:pt x="639060" y="1053770"/>
                </a:lnTo>
                <a:lnTo>
                  <a:pt x="557478" y="1053770"/>
                </a:lnTo>
                <a:cubicBezTo>
                  <a:pt x="488366" y="1046858"/>
                  <a:pt x="512268" y="1046971"/>
                  <a:pt x="486094" y="1046971"/>
                </a:cubicBezTo>
                <a:lnTo>
                  <a:pt x="424907" y="1036773"/>
                </a:lnTo>
                <a:lnTo>
                  <a:pt x="319530" y="1006180"/>
                </a:lnTo>
                <a:lnTo>
                  <a:pt x="180161" y="944993"/>
                </a:lnTo>
                <a:lnTo>
                  <a:pt x="78183" y="890605"/>
                </a:lnTo>
                <a:lnTo>
                  <a:pt x="23795" y="853213"/>
                </a:lnTo>
                <a:lnTo>
                  <a:pt x="6799" y="832818"/>
                </a:lnTo>
                <a:lnTo>
                  <a:pt x="0" y="809023"/>
                </a:lnTo>
                <a:lnTo>
                  <a:pt x="27194" y="768232"/>
                </a:lnTo>
                <a:lnTo>
                  <a:pt x="554079" y="819221"/>
                </a:lnTo>
                <a:lnTo>
                  <a:pt x="608467" y="826019"/>
                </a:lnTo>
                <a:lnTo>
                  <a:pt x="792027" y="832818"/>
                </a:lnTo>
                <a:lnTo>
                  <a:pt x="1278121" y="829419"/>
                </a:lnTo>
                <a:lnTo>
                  <a:pt x="1944375" y="832818"/>
                </a:lnTo>
                <a:lnTo>
                  <a:pt x="2168726" y="829419"/>
                </a:lnTo>
                <a:lnTo>
                  <a:pt x="2797588" y="829419"/>
                </a:lnTo>
                <a:lnTo>
                  <a:pt x="2943756" y="809023"/>
                </a:lnTo>
                <a:lnTo>
                  <a:pt x="3508033" y="812422"/>
                </a:lnTo>
                <a:lnTo>
                  <a:pt x="3701790" y="809023"/>
                </a:lnTo>
                <a:lnTo>
                  <a:pt x="3725585" y="798825"/>
                </a:lnTo>
                <a:lnTo>
                  <a:pt x="3745981" y="778430"/>
                </a:lnTo>
                <a:lnTo>
                  <a:pt x="3752779" y="754635"/>
                </a:lnTo>
                <a:lnTo>
                  <a:pt x="3756179" y="713844"/>
                </a:lnTo>
                <a:lnTo>
                  <a:pt x="3708589" y="530284"/>
                </a:lnTo>
                <a:lnTo>
                  <a:pt x="3647402" y="319530"/>
                </a:lnTo>
                <a:lnTo>
                  <a:pt x="3589615" y="98578"/>
                </a:lnTo>
                <a:lnTo>
                  <a:pt x="3783373" y="0"/>
                </a:lnTo>
                <a:lnTo>
                  <a:pt x="3783373" y="135970"/>
                </a:lnTo>
                <a:lnTo>
                  <a:pt x="3813966" y="285538"/>
                </a:lnTo>
                <a:lnTo>
                  <a:pt x="3881951" y="523486"/>
                </a:lnTo>
                <a:lnTo>
                  <a:pt x="3919343" y="639060"/>
                </a:lnTo>
                <a:lnTo>
                  <a:pt x="3949936" y="679851"/>
                </a:lnTo>
                <a:lnTo>
                  <a:pt x="3963533" y="717243"/>
                </a:lnTo>
                <a:lnTo>
                  <a:pt x="3963533" y="778430"/>
                </a:lnTo>
                <a:lnTo>
                  <a:pt x="3949936" y="839616"/>
                </a:lnTo>
                <a:lnTo>
                  <a:pt x="3922742" y="897404"/>
                </a:lnTo>
                <a:lnTo>
                  <a:pt x="3878552" y="978986"/>
                </a:lnTo>
                <a:lnTo>
                  <a:pt x="3810567" y="1053770"/>
                </a:lnTo>
                <a:lnTo>
                  <a:pt x="3752779" y="1101359"/>
                </a:lnTo>
                <a:lnTo>
                  <a:pt x="3728985" y="1108158"/>
                </a:lnTo>
                <a:lnTo>
                  <a:pt x="3694992" y="1104758"/>
                </a:lnTo>
                <a:lnTo>
                  <a:pt x="3664399" y="1091161"/>
                </a:lnTo>
                <a:lnTo>
                  <a:pt x="3630406" y="1060568"/>
                </a:lnTo>
                <a:lnTo>
                  <a:pt x="3596414" y="1046971"/>
                </a:lnTo>
                <a:lnTo>
                  <a:pt x="3511432" y="1036773"/>
                </a:lnTo>
                <a:lnTo>
                  <a:pt x="3290480" y="1029975"/>
                </a:lnTo>
                <a:lnTo>
                  <a:pt x="2624226" y="1029975"/>
                </a:lnTo>
                <a:lnTo>
                  <a:pt x="1866192" y="1029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2" name="Google Shape;4192;p381"/>
          <p:cNvSpPr/>
          <p:nvPr/>
        </p:nvSpPr>
        <p:spPr>
          <a:xfrm>
            <a:off x="3343275" y="5148263"/>
            <a:ext cx="573088" cy="633412"/>
          </a:xfrm>
          <a:custGeom>
            <a:avLst/>
            <a:gdLst/>
            <a:ahLst/>
            <a:cxnLst/>
            <a:rect l="l" t="t" r="r" b="b"/>
            <a:pathLst>
              <a:path w="573881" h="633412" extrusionOk="0">
                <a:moveTo>
                  <a:pt x="314325" y="142875"/>
                </a:moveTo>
                <a:lnTo>
                  <a:pt x="426244" y="159543"/>
                </a:lnTo>
                <a:lnTo>
                  <a:pt x="454819" y="157162"/>
                </a:lnTo>
                <a:lnTo>
                  <a:pt x="473869" y="150018"/>
                </a:lnTo>
                <a:lnTo>
                  <a:pt x="492919" y="126206"/>
                </a:lnTo>
                <a:lnTo>
                  <a:pt x="573881" y="0"/>
                </a:lnTo>
                <a:lnTo>
                  <a:pt x="507206" y="633412"/>
                </a:lnTo>
                <a:lnTo>
                  <a:pt x="466725" y="607218"/>
                </a:lnTo>
                <a:lnTo>
                  <a:pt x="426244" y="564356"/>
                </a:lnTo>
                <a:lnTo>
                  <a:pt x="340519" y="461962"/>
                </a:lnTo>
                <a:lnTo>
                  <a:pt x="276225" y="378618"/>
                </a:lnTo>
                <a:cubicBezTo>
                  <a:pt x="254883" y="352351"/>
                  <a:pt x="235867" y="323963"/>
                  <a:pt x="211931" y="300037"/>
                </a:cubicBezTo>
                <a:lnTo>
                  <a:pt x="135731" y="226218"/>
                </a:lnTo>
                <a:lnTo>
                  <a:pt x="26194" y="140493"/>
                </a:lnTo>
                <a:lnTo>
                  <a:pt x="7144" y="123825"/>
                </a:lnTo>
                <a:lnTo>
                  <a:pt x="0" y="104775"/>
                </a:lnTo>
                <a:lnTo>
                  <a:pt x="0" y="85725"/>
                </a:lnTo>
                <a:lnTo>
                  <a:pt x="11906" y="71437"/>
                </a:lnTo>
                <a:lnTo>
                  <a:pt x="33338" y="71437"/>
                </a:lnTo>
                <a:lnTo>
                  <a:pt x="88106" y="90487"/>
                </a:lnTo>
                <a:lnTo>
                  <a:pt x="314325" y="142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3" name="Google Shape;4193;p381"/>
          <p:cNvSpPr/>
          <p:nvPr/>
        </p:nvSpPr>
        <p:spPr>
          <a:xfrm>
            <a:off x="3100388" y="2827338"/>
            <a:ext cx="841375" cy="282575"/>
          </a:xfrm>
          <a:custGeom>
            <a:avLst/>
            <a:gdLst/>
            <a:ahLst/>
            <a:cxnLst/>
            <a:rect l="l" t="t" r="r" b="b"/>
            <a:pathLst>
              <a:path w="840581" h="283369" extrusionOk="0">
                <a:moveTo>
                  <a:pt x="235743" y="250031"/>
                </a:moveTo>
                <a:lnTo>
                  <a:pt x="7143" y="283369"/>
                </a:lnTo>
                <a:lnTo>
                  <a:pt x="0" y="119062"/>
                </a:lnTo>
                <a:lnTo>
                  <a:pt x="259556" y="90487"/>
                </a:lnTo>
                <a:lnTo>
                  <a:pt x="311943" y="71437"/>
                </a:lnTo>
                <a:lnTo>
                  <a:pt x="378618" y="54769"/>
                </a:lnTo>
                <a:lnTo>
                  <a:pt x="466725" y="33337"/>
                </a:lnTo>
                <a:lnTo>
                  <a:pt x="564356" y="14287"/>
                </a:lnTo>
                <a:lnTo>
                  <a:pt x="654843" y="4762"/>
                </a:lnTo>
                <a:lnTo>
                  <a:pt x="833437" y="0"/>
                </a:lnTo>
                <a:lnTo>
                  <a:pt x="840581" y="169069"/>
                </a:lnTo>
                <a:lnTo>
                  <a:pt x="590550" y="200025"/>
                </a:lnTo>
                <a:lnTo>
                  <a:pt x="235743" y="250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4" name="Google Shape;4194;p381"/>
          <p:cNvSpPr/>
          <p:nvPr/>
        </p:nvSpPr>
        <p:spPr>
          <a:xfrm>
            <a:off x="3108325" y="3630613"/>
            <a:ext cx="833438" cy="303212"/>
          </a:xfrm>
          <a:custGeom>
            <a:avLst/>
            <a:gdLst/>
            <a:ahLst/>
            <a:cxnLst/>
            <a:rect l="l" t="t" r="r" b="b"/>
            <a:pathLst>
              <a:path w="833438" h="302419" extrusionOk="0">
                <a:moveTo>
                  <a:pt x="297657" y="259557"/>
                </a:moveTo>
                <a:lnTo>
                  <a:pt x="7144" y="302419"/>
                </a:lnTo>
                <a:lnTo>
                  <a:pt x="0" y="140494"/>
                </a:lnTo>
                <a:lnTo>
                  <a:pt x="154782" y="126207"/>
                </a:lnTo>
                <a:lnTo>
                  <a:pt x="271463" y="102394"/>
                </a:lnTo>
                <a:lnTo>
                  <a:pt x="435769" y="57150"/>
                </a:lnTo>
                <a:lnTo>
                  <a:pt x="614363" y="0"/>
                </a:lnTo>
                <a:lnTo>
                  <a:pt x="642938" y="2382"/>
                </a:lnTo>
                <a:lnTo>
                  <a:pt x="833438" y="38100"/>
                </a:lnTo>
                <a:cubicBezTo>
                  <a:pt x="832644" y="88106"/>
                  <a:pt x="831851" y="138113"/>
                  <a:pt x="831057" y="188119"/>
                </a:cubicBezTo>
                <a:lnTo>
                  <a:pt x="647700" y="216694"/>
                </a:lnTo>
                <a:lnTo>
                  <a:pt x="297657" y="2595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5" name="Google Shape;4195;p381"/>
          <p:cNvSpPr/>
          <p:nvPr/>
        </p:nvSpPr>
        <p:spPr>
          <a:xfrm rot="-5400000">
            <a:off x="3593306" y="2175670"/>
            <a:ext cx="2854325" cy="1471612"/>
          </a:xfrm>
          <a:custGeom>
            <a:avLst/>
            <a:gdLst/>
            <a:ahLst/>
            <a:cxnLst/>
            <a:rect l="l" t="t" r="r" b="b"/>
            <a:pathLst>
              <a:path w="2855119" h="1471613" extrusionOk="0">
                <a:moveTo>
                  <a:pt x="666750" y="733425"/>
                </a:moveTo>
                <a:lnTo>
                  <a:pt x="478631" y="588169"/>
                </a:lnTo>
                <a:lnTo>
                  <a:pt x="373856" y="488156"/>
                </a:lnTo>
                <a:lnTo>
                  <a:pt x="261938" y="361950"/>
                </a:lnTo>
                <a:lnTo>
                  <a:pt x="130969" y="207169"/>
                </a:lnTo>
                <a:lnTo>
                  <a:pt x="40481" y="97631"/>
                </a:lnTo>
                <a:lnTo>
                  <a:pt x="9525" y="54769"/>
                </a:lnTo>
                <a:lnTo>
                  <a:pt x="0" y="30956"/>
                </a:lnTo>
                <a:lnTo>
                  <a:pt x="0" y="16669"/>
                </a:lnTo>
                <a:lnTo>
                  <a:pt x="2381" y="4763"/>
                </a:lnTo>
                <a:lnTo>
                  <a:pt x="16669" y="0"/>
                </a:lnTo>
                <a:lnTo>
                  <a:pt x="38100" y="0"/>
                </a:lnTo>
                <a:lnTo>
                  <a:pt x="54769" y="7144"/>
                </a:lnTo>
                <a:lnTo>
                  <a:pt x="142875" y="92869"/>
                </a:lnTo>
                <a:lnTo>
                  <a:pt x="350044" y="278606"/>
                </a:lnTo>
                <a:lnTo>
                  <a:pt x="514350" y="419100"/>
                </a:lnTo>
                <a:lnTo>
                  <a:pt x="683419" y="550069"/>
                </a:lnTo>
                <a:lnTo>
                  <a:pt x="888206" y="685800"/>
                </a:lnTo>
                <a:lnTo>
                  <a:pt x="1052513" y="771525"/>
                </a:lnTo>
                <a:lnTo>
                  <a:pt x="1257300" y="859631"/>
                </a:lnTo>
                <a:lnTo>
                  <a:pt x="1473994" y="933450"/>
                </a:lnTo>
                <a:lnTo>
                  <a:pt x="1633538" y="973931"/>
                </a:lnTo>
                <a:lnTo>
                  <a:pt x="1981200" y="1042988"/>
                </a:lnTo>
                <a:lnTo>
                  <a:pt x="2214563" y="1076325"/>
                </a:lnTo>
                <a:lnTo>
                  <a:pt x="2426494" y="1092994"/>
                </a:lnTo>
                <a:lnTo>
                  <a:pt x="2612231" y="1085850"/>
                </a:lnTo>
                <a:lnTo>
                  <a:pt x="2678906" y="1076325"/>
                </a:lnTo>
                <a:lnTo>
                  <a:pt x="2697956" y="1069181"/>
                </a:lnTo>
                <a:lnTo>
                  <a:pt x="2719388" y="1054894"/>
                </a:lnTo>
                <a:lnTo>
                  <a:pt x="2745581" y="1031081"/>
                </a:lnTo>
                <a:lnTo>
                  <a:pt x="2769394" y="1002506"/>
                </a:lnTo>
                <a:lnTo>
                  <a:pt x="2788444" y="973931"/>
                </a:lnTo>
                <a:lnTo>
                  <a:pt x="2797969" y="959644"/>
                </a:lnTo>
                <a:lnTo>
                  <a:pt x="2817019" y="947738"/>
                </a:lnTo>
                <a:lnTo>
                  <a:pt x="2833688" y="947738"/>
                </a:lnTo>
                <a:lnTo>
                  <a:pt x="2845594" y="962025"/>
                </a:lnTo>
                <a:lnTo>
                  <a:pt x="2855119" y="1009650"/>
                </a:lnTo>
                <a:cubicBezTo>
                  <a:pt x="2854325" y="1037431"/>
                  <a:pt x="2853532" y="1065213"/>
                  <a:pt x="2852738" y="1092994"/>
                </a:cubicBezTo>
                <a:lnTo>
                  <a:pt x="2840831" y="1162050"/>
                </a:lnTo>
                <a:lnTo>
                  <a:pt x="2821781" y="1254919"/>
                </a:lnTo>
                <a:lnTo>
                  <a:pt x="2795588" y="1316831"/>
                </a:lnTo>
                <a:lnTo>
                  <a:pt x="2755106" y="1383506"/>
                </a:lnTo>
                <a:lnTo>
                  <a:pt x="2702719" y="1445419"/>
                </a:lnTo>
                <a:lnTo>
                  <a:pt x="2674144" y="1464469"/>
                </a:lnTo>
                <a:lnTo>
                  <a:pt x="2638425" y="1471613"/>
                </a:lnTo>
                <a:lnTo>
                  <a:pt x="2605088" y="1466850"/>
                </a:lnTo>
                <a:lnTo>
                  <a:pt x="2583656" y="1450181"/>
                </a:lnTo>
                <a:lnTo>
                  <a:pt x="2555081" y="1421606"/>
                </a:lnTo>
                <a:lnTo>
                  <a:pt x="2497931" y="1395413"/>
                </a:lnTo>
                <a:lnTo>
                  <a:pt x="2424113" y="1371600"/>
                </a:lnTo>
                <a:lnTo>
                  <a:pt x="2305050" y="1343025"/>
                </a:lnTo>
                <a:lnTo>
                  <a:pt x="2143125" y="1312069"/>
                </a:lnTo>
                <a:lnTo>
                  <a:pt x="1826419" y="1247775"/>
                </a:lnTo>
                <a:lnTo>
                  <a:pt x="1669256" y="1214438"/>
                </a:lnTo>
                <a:lnTo>
                  <a:pt x="1493044" y="1171575"/>
                </a:lnTo>
                <a:lnTo>
                  <a:pt x="1319213" y="1107281"/>
                </a:lnTo>
                <a:lnTo>
                  <a:pt x="1104900" y="1023938"/>
                </a:lnTo>
                <a:lnTo>
                  <a:pt x="931069" y="923925"/>
                </a:lnTo>
                <a:lnTo>
                  <a:pt x="814388" y="850106"/>
                </a:lnTo>
                <a:lnTo>
                  <a:pt x="666750" y="733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6" name="Google Shape;4196;p381"/>
          <p:cNvSpPr/>
          <p:nvPr/>
        </p:nvSpPr>
        <p:spPr>
          <a:xfrm rot="-5400000">
            <a:off x="5621338" y="2449513"/>
            <a:ext cx="1604962" cy="2106612"/>
          </a:xfrm>
          <a:custGeom>
            <a:avLst/>
            <a:gdLst/>
            <a:ahLst/>
            <a:cxnLst/>
            <a:rect l="l" t="t" r="r" b="b"/>
            <a:pathLst>
              <a:path w="1605643" h="2106386" extrusionOk="0">
                <a:moveTo>
                  <a:pt x="587828" y="1151164"/>
                </a:moveTo>
                <a:lnTo>
                  <a:pt x="498021" y="1287236"/>
                </a:lnTo>
                <a:lnTo>
                  <a:pt x="378278" y="1480457"/>
                </a:lnTo>
                <a:lnTo>
                  <a:pt x="228600" y="1741714"/>
                </a:lnTo>
                <a:lnTo>
                  <a:pt x="163286" y="1877786"/>
                </a:lnTo>
                <a:lnTo>
                  <a:pt x="76200" y="2062843"/>
                </a:lnTo>
                <a:lnTo>
                  <a:pt x="54428" y="2098221"/>
                </a:lnTo>
                <a:lnTo>
                  <a:pt x="38100" y="2106386"/>
                </a:lnTo>
                <a:lnTo>
                  <a:pt x="13607" y="2100943"/>
                </a:lnTo>
                <a:lnTo>
                  <a:pt x="0" y="2079171"/>
                </a:lnTo>
                <a:lnTo>
                  <a:pt x="2721" y="1910443"/>
                </a:lnTo>
                <a:lnTo>
                  <a:pt x="0" y="1654629"/>
                </a:lnTo>
                <a:lnTo>
                  <a:pt x="2721" y="1567543"/>
                </a:lnTo>
                <a:lnTo>
                  <a:pt x="10886" y="1499507"/>
                </a:lnTo>
                <a:lnTo>
                  <a:pt x="51707" y="1379764"/>
                </a:lnTo>
                <a:lnTo>
                  <a:pt x="97971" y="1319893"/>
                </a:lnTo>
                <a:lnTo>
                  <a:pt x="244928" y="1137557"/>
                </a:lnTo>
                <a:lnTo>
                  <a:pt x="522514" y="840921"/>
                </a:lnTo>
                <a:lnTo>
                  <a:pt x="830036" y="560614"/>
                </a:lnTo>
                <a:lnTo>
                  <a:pt x="968828" y="432707"/>
                </a:lnTo>
                <a:lnTo>
                  <a:pt x="1121228" y="334736"/>
                </a:lnTo>
                <a:lnTo>
                  <a:pt x="1300843" y="209550"/>
                </a:lnTo>
                <a:lnTo>
                  <a:pt x="1575707" y="0"/>
                </a:lnTo>
                <a:lnTo>
                  <a:pt x="1605643" y="32657"/>
                </a:lnTo>
                <a:lnTo>
                  <a:pt x="1404257" y="247650"/>
                </a:lnTo>
                <a:lnTo>
                  <a:pt x="1270907" y="375557"/>
                </a:lnTo>
                <a:lnTo>
                  <a:pt x="1132114" y="525236"/>
                </a:lnTo>
                <a:lnTo>
                  <a:pt x="990600" y="650421"/>
                </a:lnTo>
                <a:lnTo>
                  <a:pt x="876300" y="783771"/>
                </a:lnTo>
                <a:lnTo>
                  <a:pt x="713014" y="982436"/>
                </a:lnTo>
                <a:lnTo>
                  <a:pt x="587828" y="11511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1"/>
          <p:cNvSpPr/>
          <p:nvPr/>
        </p:nvSpPr>
        <p:spPr>
          <a:xfrm>
            <a:off x="5741988" y="4414838"/>
            <a:ext cx="828675" cy="1562100"/>
          </a:xfrm>
          <a:custGeom>
            <a:avLst/>
            <a:gdLst/>
            <a:ahLst/>
            <a:cxnLst/>
            <a:rect l="l" t="t" r="r" b="b"/>
            <a:pathLst>
              <a:path w="828675" h="1562100" extrusionOk="0">
                <a:moveTo>
                  <a:pt x="447675" y="1121568"/>
                </a:moveTo>
                <a:lnTo>
                  <a:pt x="369094" y="1276350"/>
                </a:lnTo>
                <a:lnTo>
                  <a:pt x="252412" y="1454943"/>
                </a:lnTo>
                <a:lnTo>
                  <a:pt x="173831" y="1554956"/>
                </a:lnTo>
                <a:lnTo>
                  <a:pt x="159544" y="1562100"/>
                </a:lnTo>
                <a:lnTo>
                  <a:pt x="126206" y="1557337"/>
                </a:lnTo>
                <a:lnTo>
                  <a:pt x="85725" y="1531143"/>
                </a:lnTo>
                <a:lnTo>
                  <a:pt x="64294" y="1504950"/>
                </a:lnTo>
                <a:lnTo>
                  <a:pt x="33337" y="1452562"/>
                </a:lnTo>
                <a:lnTo>
                  <a:pt x="14287" y="1393031"/>
                </a:lnTo>
                <a:lnTo>
                  <a:pt x="0" y="1357312"/>
                </a:lnTo>
                <a:lnTo>
                  <a:pt x="228600" y="1054893"/>
                </a:lnTo>
                <a:lnTo>
                  <a:pt x="309562" y="928687"/>
                </a:lnTo>
                <a:lnTo>
                  <a:pt x="388144" y="719137"/>
                </a:lnTo>
                <a:lnTo>
                  <a:pt x="459581" y="481012"/>
                </a:lnTo>
                <a:lnTo>
                  <a:pt x="492919" y="319087"/>
                </a:lnTo>
                <a:lnTo>
                  <a:pt x="509587" y="221456"/>
                </a:lnTo>
                <a:lnTo>
                  <a:pt x="516731" y="157162"/>
                </a:lnTo>
                <a:cubicBezTo>
                  <a:pt x="517525" y="138906"/>
                  <a:pt x="518318" y="120649"/>
                  <a:pt x="519112" y="102393"/>
                </a:cubicBezTo>
                <a:lnTo>
                  <a:pt x="516731" y="69056"/>
                </a:lnTo>
                <a:lnTo>
                  <a:pt x="509587" y="50006"/>
                </a:lnTo>
                <a:lnTo>
                  <a:pt x="483394" y="0"/>
                </a:lnTo>
                <a:lnTo>
                  <a:pt x="828675" y="35718"/>
                </a:lnTo>
                <a:lnTo>
                  <a:pt x="800100" y="97631"/>
                </a:lnTo>
                <a:lnTo>
                  <a:pt x="769144" y="154781"/>
                </a:lnTo>
                <a:lnTo>
                  <a:pt x="747712" y="202406"/>
                </a:lnTo>
                <a:lnTo>
                  <a:pt x="721519" y="326231"/>
                </a:lnTo>
                <a:lnTo>
                  <a:pt x="647700" y="590550"/>
                </a:lnTo>
                <a:lnTo>
                  <a:pt x="590550" y="766762"/>
                </a:lnTo>
                <a:lnTo>
                  <a:pt x="535781" y="916781"/>
                </a:lnTo>
                <a:lnTo>
                  <a:pt x="447675" y="11215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8" name="Google Shape;4198;p381"/>
          <p:cNvSpPr/>
          <p:nvPr/>
        </p:nvSpPr>
        <p:spPr>
          <a:xfrm>
            <a:off x="5446713" y="5381625"/>
            <a:ext cx="563562" cy="438150"/>
          </a:xfrm>
          <a:custGeom>
            <a:avLst/>
            <a:gdLst/>
            <a:ahLst/>
            <a:cxnLst/>
            <a:rect l="l" t="t" r="r" b="b"/>
            <a:pathLst>
              <a:path w="564356" h="438150" extrusionOk="0">
                <a:moveTo>
                  <a:pt x="209550" y="54769"/>
                </a:moveTo>
                <a:lnTo>
                  <a:pt x="414337" y="121444"/>
                </a:lnTo>
                <a:lnTo>
                  <a:pt x="564356" y="88106"/>
                </a:lnTo>
                <a:lnTo>
                  <a:pt x="316706" y="438150"/>
                </a:lnTo>
                <a:lnTo>
                  <a:pt x="288131" y="378619"/>
                </a:lnTo>
                <a:lnTo>
                  <a:pt x="254794" y="326231"/>
                </a:lnTo>
                <a:lnTo>
                  <a:pt x="176212" y="233363"/>
                </a:lnTo>
                <a:lnTo>
                  <a:pt x="83344" y="133350"/>
                </a:lnTo>
                <a:lnTo>
                  <a:pt x="19050" y="71438"/>
                </a:lnTo>
                <a:lnTo>
                  <a:pt x="7144" y="57150"/>
                </a:lnTo>
                <a:lnTo>
                  <a:pt x="0" y="33338"/>
                </a:lnTo>
                <a:lnTo>
                  <a:pt x="0" y="16669"/>
                </a:lnTo>
                <a:lnTo>
                  <a:pt x="11906" y="2381"/>
                </a:lnTo>
                <a:lnTo>
                  <a:pt x="35719" y="0"/>
                </a:lnTo>
                <a:lnTo>
                  <a:pt x="78581" y="14288"/>
                </a:lnTo>
                <a:lnTo>
                  <a:pt x="209550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9" name="Google Shape;4199;p381"/>
          <p:cNvSpPr/>
          <p:nvPr/>
        </p:nvSpPr>
        <p:spPr>
          <a:xfrm rot="-5400000">
            <a:off x="3810001" y="4030662"/>
            <a:ext cx="2254250" cy="1533525"/>
          </a:xfrm>
          <a:custGeom>
            <a:avLst/>
            <a:gdLst/>
            <a:ahLst/>
            <a:cxnLst/>
            <a:rect l="l" t="t" r="r" b="b"/>
            <a:pathLst>
              <a:path w="2255043" h="1533525" extrusionOk="0">
                <a:moveTo>
                  <a:pt x="933450" y="871538"/>
                </a:moveTo>
                <a:lnTo>
                  <a:pt x="1081087" y="962025"/>
                </a:lnTo>
                <a:lnTo>
                  <a:pt x="1202531" y="1028700"/>
                </a:lnTo>
                <a:lnTo>
                  <a:pt x="1366837" y="1095375"/>
                </a:lnTo>
                <a:lnTo>
                  <a:pt x="1526381" y="1154906"/>
                </a:lnTo>
                <a:lnTo>
                  <a:pt x="1738312" y="1197769"/>
                </a:lnTo>
                <a:lnTo>
                  <a:pt x="1935956" y="1221581"/>
                </a:lnTo>
                <a:lnTo>
                  <a:pt x="1976437" y="1221581"/>
                </a:lnTo>
                <a:lnTo>
                  <a:pt x="2024062" y="1221581"/>
                </a:lnTo>
                <a:lnTo>
                  <a:pt x="2047875" y="1216819"/>
                </a:lnTo>
                <a:lnTo>
                  <a:pt x="2095500" y="1200150"/>
                </a:lnTo>
                <a:lnTo>
                  <a:pt x="2197893" y="1143000"/>
                </a:lnTo>
                <a:lnTo>
                  <a:pt x="2221706" y="1133475"/>
                </a:lnTo>
                <a:lnTo>
                  <a:pt x="2233612" y="1135856"/>
                </a:lnTo>
                <a:lnTo>
                  <a:pt x="2247900" y="1147763"/>
                </a:lnTo>
                <a:lnTo>
                  <a:pt x="2255043" y="1171575"/>
                </a:lnTo>
                <a:lnTo>
                  <a:pt x="2252662" y="1212056"/>
                </a:lnTo>
                <a:lnTo>
                  <a:pt x="2235993" y="1264444"/>
                </a:lnTo>
                <a:lnTo>
                  <a:pt x="2188368" y="1362075"/>
                </a:lnTo>
                <a:lnTo>
                  <a:pt x="2140743" y="1438275"/>
                </a:lnTo>
                <a:lnTo>
                  <a:pt x="2083593" y="1497806"/>
                </a:lnTo>
                <a:lnTo>
                  <a:pt x="2038350" y="1524000"/>
                </a:lnTo>
                <a:lnTo>
                  <a:pt x="1993106" y="1533525"/>
                </a:lnTo>
                <a:lnTo>
                  <a:pt x="1957387" y="1524000"/>
                </a:lnTo>
                <a:lnTo>
                  <a:pt x="1888331" y="1493044"/>
                </a:lnTo>
                <a:lnTo>
                  <a:pt x="1812131" y="1466850"/>
                </a:lnTo>
                <a:lnTo>
                  <a:pt x="1704975" y="1443038"/>
                </a:lnTo>
                <a:lnTo>
                  <a:pt x="1564481" y="1400175"/>
                </a:lnTo>
                <a:lnTo>
                  <a:pt x="1402556" y="1357313"/>
                </a:lnTo>
                <a:lnTo>
                  <a:pt x="1259681" y="1288256"/>
                </a:lnTo>
                <a:lnTo>
                  <a:pt x="1119187" y="1212056"/>
                </a:lnTo>
                <a:lnTo>
                  <a:pt x="990600" y="1135856"/>
                </a:lnTo>
                <a:lnTo>
                  <a:pt x="812006" y="1016794"/>
                </a:lnTo>
                <a:lnTo>
                  <a:pt x="692943" y="926306"/>
                </a:lnTo>
                <a:lnTo>
                  <a:pt x="597693" y="845344"/>
                </a:lnTo>
                <a:lnTo>
                  <a:pt x="509587" y="759619"/>
                </a:lnTo>
                <a:lnTo>
                  <a:pt x="438150" y="685800"/>
                </a:lnTo>
                <a:lnTo>
                  <a:pt x="328612" y="547688"/>
                </a:lnTo>
                <a:lnTo>
                  <a:pt x="259556" y="452438"/>
                </a:lnTo>
                <a:lnTo>
                  <a:pt x="188118" y="350044"/>
                </a:lnTo>
                <a:lnTo>
                  <a:pt x="114300" y="233363"/>
                </a:lnTo>
                <a:lnTo>
                  <a:pt x="45243" y="123825"/>
                </a:lnTo>
                <a:lnTo>
                  <a:pt x="7143" y="54769"/>
                </a:lnTo>
                <a:lnTo>
                  <a:pt x="0" y="38100"/>
                </a:lnTo>
                <a:lnTo>
                  <a:pt x="0" y="19050"/>
                </a:lnTo>
                <a:lnTo>
                  <a:pt x="7143" y="2381"/>
                </a:lnTo>
                <a:lnTo>
                  <a:pt x="21431" y="0"/>
                </a:lnTo>
                <a:lnTo>
                  <a:pt x="40481" y="4763"/>
                </a:lnTo>
                <a:lnTo>
                  <a:pt x="64293" y="11906"/>
                </a:lnTo>
                <a:lnTo>
                  <a:pt x="154781" y="138113"/>
                </a:lnTo>
                <a:lnTo>
                  <a:pt x="273843" y="278606"/>
                </a:lnTo>
                <a:lnTo>
                  <a:pt x="388143" y="404813"/>
                </a:lnTo>
                <a:lnTo>
                  <a:pt x="516731" y="542925"/>
                </a:lnTo>
                <a:lnTo>
                  <a:pt x="628650" y="645319"/>
                </a:lnTo>
                <a:lnTo>
                  <a:pt x="754856" y="742950"/>
                </a:lnTo>
                <a:lnTo>
                  <a:pt x="933450" y="871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5E9A194-71DF-CF41-9048-BD32B9FC80A3}"/>
              </a:ext>
            </a:extLst>
          </p:cNvPr>
          <p:cNvGrpSpPr/>
          <p:nvPr/>
        </p:nvGrpSpPr>
        <p:grpSpPr>
          <a:xfrm>
            <a:off x="2515351" y="1480300"/>
            <a:ext cx="4957762" cy="4492625"/>
            <a:chOff x="2671763" y="1636713"/>
            <a:chExt cx="4957762" cy="4492625"/>
          </a:xfrm>
        </p:grpSpPr>
        <p:sp>
          <p:nvSpPr>
            <p:cNvPr id="18" name="Google Shape;4185;p381">
              <a:extLst>
                <a:ext uri="{FF2B5EF4-FFF2-40B4-BE49-F238E27FC236}">
                  <a16:creationId xmlns:a16="http://schemas.microsoft.com/office/drawing/2014/main" id="{961A5E1C-F89B-B447-9497-58601CF88B95}"/>
                </a:ext>
              </a:extLst>
            </p:cNvPr>
            <p:cNvSpPr/>
            <p:nvPr/>
          </p:nvSpPr>
          <p:spPr>
            <a:xfrm>
              <a:off x="4591050" y="1957388"/>
              <a:ext cx="619125" cy="688975"/>
            </a:xfrm>
            <a:custGeom>
              <a:avLst/>
              <a:gdLst/>
              <a:ahLst/>
              <a:cxnLst/>
              <a:rect l="l" t="t" r="r" b="b"/>
              <a:pathLst>
                <a:path w="619125" h="688181" extrusionOk="0">
                  <a:moveTo>
                    <a:pt x="300038" y="457200"/>
                  </a:moveTo>
                  <a:lnTo>
                    <a:pt x="185738" y="295275"/>
                  </a:lnTo>
                  <a:lnTo>
                    <a:pt x="57150" y="116681"/>
                  </a:lnTo>
                  <a:lnTo>
                    <a:pt x="19050" y="71437"/>
                  </a:lnTo>
                  <a:lnTo>
                    <a:pt x="7144" y="52387"/>
                  </a:lnTo>
                  <a:lnTo>
                    <a:pt x="0" y="33337"/>
                  </a:lnTo>
                  <a:lnTo>
                    <a:pt x="0" y="14287"/>
                  </a:lnTo>
                  <a:lnTo>
                    <a:pt x="7144" y="4762"/>
                  </a:lnTo>
                  <a:lnTo>
                    <a:pt x="23813" y="0"/>
                  </a:lnTo>
                  <a:lnTo>
                    <a:pt x="57150" y="9525"/>
                  </a:lnTo>
                  <a:lnTo>
                    <a:pt x="192881" y="76200"/>
                  </a:lnTo>
                  <a:lnTo>
                    <a:pt x="338138" y="152400"/>
                  </a:lnTo>
                  <a:lnTo>
                    <a:pt x="469106" y="230981"/>
                  </a:lnTo>
                  <a:lnTo>
                    <a:pt x="521494" y="271462"/>
                  </a:lnTo>
                  <a:lnTo>
                    <a:pt x="559594" y="314325"/>
                  </a:lnTo>
                  <a:lnTo>
                    <a:pt x="588169" y="369093"/>
                  </a:lnTo>
                  <a:lnTo>
                    <a:pt x="609600" y="450056"/>
                  </a:lnTo>
                  <a:lnTo>
                    <a:pt x="614363" y="521493"/>
                  </a:lnTo>
                  <a:lnTo>
                    <a:pt x="619125" y="597693"/>
                  </a:lnTo>
                  <a:lnTo>
                    <a:pt x="614363" y="638175"/>
                  </a:lnTo>
                  <a:lnTo>
                    <a:pt x="602456" y="661987"/>
                  </a:lnTo>
                  <a:lnTo>
                    <a:pt x="573881" y="678656"/>
                  </a:lnTo>
                  <a:lnTo>
                    <a:pt x="545306" y="683418"/>
                  </a:lnTo>
                  <a:lnTo>
                    <a:pt x="511969" y="688181"/>
                  </a:lnTo>
                  <a:lnTo>
                    <a:pt x="481013" y="681037"/>
                  </a:lnTo>
                  <a:lnTo>
                    <a:pt x="431006" y="635793"/>
                  </a:lnTo>
                  <a:lnTo>
                    <a:pt x="300038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86;p381">
              <a:extLst>
                <a:ext uri="{FF2B5EF4-FFF2-40B4-BE49-F238E27FC236}">
                  <a16:creationId xmlns:a16="http://schemas.microsoft.com/office/drawing/2014/main" id="{5D8248FC-FD58-6346-9AD9-418C0EC535F7}"/>
                </a:ext>
              </a:extLst>
            </p:cNvPr>
            <p:cNvSpPr/>
            <p:nvPr/>
          </p:nvSpPr>
          <p:spPr>
            <a:xfrm>
              <a:off x="6084888" y="1733550"/>
              <a:ext cx="815975" cy="769938"/>
            </a:xfrm>
            <a:custGeom>
              <a:avLst/>
              <a:gdLst/>
              <a:ahLst/>
              <a:cxnLst/>
              <a:rect l="l" t="t" r="r" b="b"/>
              <a:pathLst>
                <a:path w="816769" h="769144" extrusionOk="0">
                  <a:moveTo>
                    <a:pt x="133350" y="559594"/>
                  </a:moveTo>
                  <a:lnTo>
                    <a:pt x="259556" y="395288"/>
                  </a:lnTo>
                  <a:lnTo>
                    <a:pt x="390525" y="226219"/>
                  </a:lnTo>
                  <a:lnTo>
                    <a:pt x="402431" y="209550"/>
                  </a:lnTo>
                  <a:lnTo>
                    <a:pt x="402431" y="192881"/>
                  </a:lnTo>
                  <a:lnTo>
                    <a:pt x="392906" y="152400"/>
                  </a:lnTo>
                  <a:lnTo>
                    <a:pt x="381000" y="126206"/>
                  </a:lnTo>
                  <a:lnTo>
                    <a:pt x="359569" y="97631"/>
                  </a:lnTo>
                  <a:lnTo>
                    <a:pt x="335756" y="73819"/>
                  </a:lnTo>
                  <a:lnTo>
                    <a:pt x="326231" y="61913"/>
                  </a:lnTo>
                  <a:lnTo>
                    <a:pt x="316706" y="42863"/>
                  </a:lnTo>
                  <a:lnTo>
                    <a:pt x="314325" y="23813"/>
                  </a:lnTo>
                  <a:lnTo>
                    <a:pt x="319087" y="9525"/>
                  </a:lnTo>
                  <a:lnTo>
                    <a:pt x="335756" y="0"/>
                  </a:lnTo>
                  <a:lnTo>
                    <a:pt x="366712" y="4763"/>
                  </a:lnTo>
                  <a:lnTo>
                    <a:pt x="469106" y="45244"/>
                  </a:lnTo>
                  <a:lnTo>
                    <a:pt x="552450" y="85725"/>
                  </a:lnTo>
                  <a:lnTo>
                    <a:pt x="619125" y="123825"/>
                  </a:lnTo>
                  <a:lnTo>
                    <a:pt x="678656" y="169069"/>
                  </a:lnTo>
                  <a:lnTo>
                    <a:pt x="733425" y="221456"/>
                  </a:lnTo>
                  <a:lnTo>
                    <a:pt x="771525" y="276225"/>
                  </a:lnTo>
                  <a:lnTo>
                    <a:pt x="800100" y="326231"/>
                  </a:lnTo>
                  <a:lnTo>
                    <a:pt x="814387" y="359569"/>
                  </a:lnTo>
                  <a:lnTo>
                    <a:pt x="816769" y="381000"/>
                  </a:lnTo>
                  <a:lnTo>
                    <a:pt x="804862" y="407194"/>
                  </a:lnTo>
                  <a:lnTo>
                    <a:pt x="783431" y="431006"/>
                  </a:lnTo>
                  <a:lnTo>
                    <a:pt x="764381" y="442913"/>
                  </a:lnTo>
                  <a:lnTo>
                    <a:pt x="726281" y="445294"/>
                  </a:lnTo>
                  <a:lnTo>
                    <a:pt x="688181" y="447675"/>
                  </a:lnTo>
                  <a:lnTo>
                    <a:pt x="642937" y="459581"/>
                  </a:lnTo>
                  <a:lnTo>
                    <a:pt x="581025" y="481013"/>
                  </a:lnTo>
                  <a:lnTo>
                    <a:pt x="435769" y="557213"/>
                  </a:lnTo>
                  <a:lnTo>
                    <a:pt x="207169" y="676275"/>
                  </a:lnTo>
                  <a:lnTo>
                    <a:pt x="52387" y="759619"/>
                  </a:lnTo>
                  <a:lnTo>
                    <a:pt x="14287" y="769144"/>
                  </a:lnTo>
                  <a:lnTo>
                    <a:pt x="2381" y="764381"/>
                  </a:lnTo>
                  <a:lnTo>
                    <a:pt x="0" y="740569"/>
                  </a:lnTo>
                  <a:lnTo>
                    <a:pt x="23812" y="692944"/>
                  </a:lnTo>
                  <a:lnTo>
                    <a:pt x="133350" y="559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87;p381">
              <a:extLst>
                <a:ext uri="{FF2B5EF4-FFF2-40B4-BE49-F238E27FC236}">
                  <a16:creationId xmlns:a16="http://schemas.microsoft.com/office/drawing/2014/main" id="{50D3E910-2327-3946-B705-7C4D7A4781D8}"/>
                </a:ext>
              </a:extLst>
            </p:cNvPr>
            <p:cNvSpPr/>
            <p:nvPr/>
          </p:nvSpPr>
          <p:spPr>
            <a:xfrm>
              <a:off x="4703763" y="2640013"/>
              <a:ext cx="1914525" cy="407987"/>
            </a:xfrm>
            <a:custGeom>
              <a:avLst/>
              <a:gdLst/>
              <a:ahLst/>
              <a:cxnLst/>
              <a:rect l="l" t="t" r="r" b="b"/>
              <a:pathLst>
                <a:path w="1914525" h="407194" extrusionOk="0">
                  <a:moveTo>
                    <a:pt x="1147762" y="316707"/>
                  </a:moveTo>
                  <a:lnTo>
                    <a:pt x="978694" y="340519"/>
                  </a:lnTo>
                  <a:lnTo>
                    <a:pt x="645319" y="385763"/>
                  </a:lnTo>
                  <a:lnTo>
                    <a:pt x="497681" y="395288"/>
                  </a:lnTo>
                  <a:lnTo>
                    <a:pt x="276225" y="407194"/>
                  </a:lnTo>
                  <a:lnTo>
                    <a:pt x="216694" y="402432"/>
                  </a:lnTo>
                  <a:lnTo>
                    <a:pt x="161925" y="383382"/>
                  </a:lnTo>
                  <a:lnTo>
                    <a:pt x="109537" y="352425"/>
                  </a:lnTo>
                  <a:lnTo>
                    <a:pt x="66675" y="311944"/>
                  </a:lnTo>
                  <a:lnTo>
                    <a:pt x="38100" y="278607"/>
                  </a:lnTo>
                  <a:lnTo>
                    <a:pt x="16669" y="245269"/>
                  </a:lnTo>
                  <a:lnTo>
                    <a:pt x="2381" y="214313"/>
                  </a:lnTo>
                  <a:lnTo>
                    <a:pt x="0" y="195263"/>
                  </a:lnTo>
                  <a:lnTo>
                    <a:pt x="4762" y="171450"/>
                  </a:lnTo>
                  <a:lnTo>
                    <a:pt x="16669" y="166688"/>
                  </a:lnTo>
                  <a:lnTo>
                    <a:pt x="52387" y="176213"/>
                  </a:lnTo>
                  <a:lnTo>
                    <a:pt x="97631" y="195263"/>
                  </a:lnTo>
                  <a:lnTo>
                    <a:pt x="159544" y="211932"/>
                  </a:lnTo>
                  <a:lnTo>
                    <a:pt x="214312" y="221457"/>
                  </a:lnTo>
                  <a:lnTo>
                    <a:pt x="285750" y="228600"/>
                  </a:lnTo>
                  <a:lnTo>
                    <a:pt x="338137" y="228600"/>
                  </a:lnTo>
                  <a:lnTo>
                    <a:pt x="409575" y="228600"/>
                  </a:lnTo>
                  <a:lnTo>
                    <a:pt x="481012" y="226219"/>
                  </a:lnTo>
                  <a:lnTo>
                    <a:pt x="709612" y="207169"/>
                  </a:lnTo>
                  <a:lnTo>
                    <a:pt x="957262" y="159544"/>
                  </a:lnTo>
                  <a:lnTo>
                    <a:pt x="1169194" y="126207"/>
                  </a:lnTo>
                  <a:lnTo>
                    <a:pt x="1476375" y="76200"/>
                  </a:lnTo>
                  <a:lnTo>
                    <a:pt x="1524000" y="61913"/>
                  </a:lnTo>
                  <a:lnTo>
                    <a:pt x="1597819" y="28575"/>
                  </a:lnTo>
                  <a:lnTo>
                    <a:pt x="1647825" y="7144"/>
                  </a:lnTo>
                  <a:lnTo>
                    <a:pt x="1681162" y="0"/>
                  </a:lnTo>
                  <a:lnTo>
                    <a:pt x="1726406" y="0"/>
                  </a:lnTo>
                  <a:lnTo>
                    <a:pt x="1762125" y="11907"/>
                  </a:lnTo>
                  <a:lnTo>
                    <a:pt x="1828800" y="45244"/>
                  </a:lnTo>
                  <a:lnTo>
                    <a:pt x="1888331" y="88107"/>
                  </a:lnTo>
                  <a:lnTo>
                    <a:pt x="1905000" y="109538"/>
                  </a:lnTo>
                  <a:lnTo>
                    <a:pt x="1914525" y="135732"/>
                  </a:lnTo>
                  <a:lnTo>
                    <a:pt x="1909762" y="164307"/>
                  </a:lnTo>
                  <a:lnTo>
                    <a:pt x="1900237" y="183357"/>
                  </a:lnTo>
                  <a:lnTo>
                    <a:pt x="1878806" y="197644"/>
                  </a:lnTo>
                  <a:lnTo>
                    <a:pt x="1724025" y="228600"/>
                  </a:lnTo>
                  <a:lnTo>
                    <a:pt x="1526381" y="266700"/>
                  </a:lnTo>
                  <a:lnTo>
                    <a:pt x="1147762" y="3167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88;p381">
              <a:extLst>
                <a:ext uri="{FF2B5EF4-FFF2-40B4-BE49-F238E27FC236}">
                  <a16:creationId xmlns:a16="http://schemas.microsoft.com/office/drawing/2014/main" id="{B05A9733-7E55-D047-AA13-82155A02DA8E}"/>
                </a:ext>
              </a:extLst>
            </p:cNvPr>
            <p:cNvSpPr/>
            <p:nvPr/>
          </p:nvSpPr>
          <p:spPr>
            <a:xfrm>
              <a:off x="4389438" y="3221038"/>
              <a:ext cx="2652712" cy="493712"/>
            </a:xfrm>
            <a:custGeom>
              <a:avLst/>
              <a:gdLst/>
              <a:ahLst/>
              <a:cxnLst/>
              <a:rect l="l" t="t" r="r" b="b"/>
              <a:pathLst>
                <a:path w="2652712" h="492919" extrusionOk="0">
                  <a:moveTo>
                    <a:pt x="1247775" y="307182"/>
                  </a:moveTo>
                  <a:lnTo>
                    <a:pt x="971550" y="338138"/>
                  </a:lnTo>
                  <a:lnTo>
                    <a:pt x="719137" y="385763"/>
                  </a:lnTo>
                  <a:lnTo>
                    <a:pt x="531019" y="423863"/>
                  </a:lnTo>
                  <a:lnTo>
                    <a:pt x="466725" y="450057"/>
                  </a:lnTo>
                  <a:lnTo>
                    <a:pt x="397669" y="476250"/>
                  </a:lnTo>
                  <a:lnTo>
                    <a:pt x="350044" y="492919"/>
                  </a:lnTo>
                  <a:lnTo>
                    <a:pt x="309562" y="492919"/>
                  </a:lnTo>
                  <a:lnTo>
                    <a:pt x="238125" y="464344"/>
                  </a:lnTo>
                  <a:lnTo>
                    <a:pt x="154781" y="416719"/>
                  </a:lnTo>
                  <a:lnTo>
                    <a:pt x="73819" y="350044"/>
                  </a:lnTo>
                  <a:lnTo>
                    <a:pt x="16669" y="297657"/>
                  </a:lnTo>
                  <a:lnTo>
                    <a:pt x="2381" y="266700"/>
                  </a:lnTo>
                  <a:lnTo>
                    <a:pt x="0" y="242888"/>
                  </a:lnTo>
                  <a:lnTo>
                    <a:pt x="7144" y="216694"/>
                  </a:lnTo>
                  <a:lnTo>
                    <a:pt x="21431" y="211932"/>
                  </a:lnTo>
                  <a:lnTo>
                    <a:pt x="38100" y="211932"/>
                  </a:lnTo>
                  <a:lnTo>
                    <a:pt x="78581" y="235744"/>
                  </a:lnTo>
                  <a:lnTo>
                    <a:pt x="145256" y="266700"/>
                  </a:lnTo>
                  <a:lnTo>
                    <a:pt x="204787" y="283369"/>
                  </a:lnTo>
                  <a:lnTo>
                    <a:pt x="259556" y="290513"/>
                  </a:lnTo>
                  <a:lnTo>
                    <a:pt x="297656" y="290513"/>
                  </a:lnTo>
                  <a:lnTo>
                    <a:pt x="445294" y="269082"/>
                  </a:lnTo>
                  <a:lnTo>
                    <a:pt x="833437" y="200025"/>
                  </a:lnTo>
                  <a:lnTo>
                    <a:pt x="1076325" y="157163"/>
                  </a:lnTo>
                  <a:lnTo>
                    <a:pt x="1462087" y="109538"/>
                  </a:lnTo>
                  <a:lnTo>
                    <a:pt x="1652587" y="90488"/>
                  </a:lnTo>
                  <a:lnTo>
                    <a:pt x="2038350" y="59532"/>
                  </a:lnTo>
                  <a:lnTo>
                    <a:pt x="2207419" y="47625"/>
                  </a:lnTo>
                  <a:lnTo>
                    <a:pt x="2269331" y="23813"/>
                  </a:lnTo>
                  <a:lnTo>
                    <a:pt x="2321719" y="7144"/>
                  </a:lnTo>
                  <a:lnTo>
                    <a:pt x="2366962" y="0"/>
                  </a:lnTo>
                  <a:lnTo>
                    <a:pt x="2412206" y="19050"/>
                  </a:lnTo>
                  <a:lnTo>
                    <a:pt x="2524125" y="80963"/>
                  </a:lnTo>
                  <a:lnTo>
                    <a:pt x="2626519" y="154782"/>
                  </a:lnTo>
                  <a:lnTo>
                    <a:pt x="2640806" y="176213"/>
                  </a:lnTo>
                  <a:lnTo>
                    <a:pt x="2652712" y="219075"/>
                  </a:lnTo>
                  <a:lnTo>
                    <a:pt x="2647950" y="257175"/>
                  </a:lnTo>
                  <a:lnTo>
                    <a:pt x="2628900" y="283369"/>
                  </a:lnTo>
                  <a:lnTo>
                    <a:pt x="2597944" y="292894"/>
                  </a:lnTo>
                  <a:lnTo>
                    <a:pt x="2538412" y="292894"/>
                  </a:lnTo>
                  <a:lnTo>
                    <a:pt x="2371725" y="269082"/>
                  </a:lnTo>
                  <a:lnTo>
                    <a:pt x="2143125" y="252413"/>
                  </a:lnTo>
                  <a:lnTo>
                    <a:pt x="2019300" y="247650"/>
                  </a:lnTo>
                  <a:lnTo>
                    <a:pt x="1797844" y="247650"/>
                  </a:lnTo>
                  <a:lnTo>
                    <a:pt x="1576387" y="271463"/>
                  </a:lnTo>
                  <a:lnTo>
                    <a:pt x="1247775" y="307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89;p381">
              <a:extLst>
                <a:ext uri="{FF2B5EF4-FFF2-40B4-BE49-F238E27FC236}">
                  <a16:creationId xmlns:a16="http://schemas.microsoft.com/office/drawing/2014/main" id="{EF071B30-E799-7D4D-B92B-4A9227334D8A}"/>
                </a:ext>
              </a:extLst>
            </p:cNvPr>
            <p:cNvSpPr/>
            <p:nvPr/>
          </p:nvSpPr>
          <p:spPr>
            <a:xfrm>
              <a:off x="4703763" y="4341813"/>
              <a:ext cx="2024062" cy="496887"/>
            </a:xfrm>
            <a:custGeom>
              <a:avLst/>
              <a:gdLst/>
              <a:ahLst/>
              <a:cxnLst/>
              <a:rect l="l" t="t" r="r" b="b"/>
              <a:pathLst>
                <a:path w="2024062" h="497681" extrusionOk="0">
                  <a:moveTo>
                    <a:pt x="1250156" y="278606"/>
                  </a:moveTo>
                  <a:lnTo>
                    <a:pt x="969169" y="333375"/>
                  </a:lnTo>
                  <a:lnTo>
                    <a:pt x="711994" y="381000"/>
                  </a:lnTo>
                  <a:lnTo>
                    <a:pt x="497681" y="428625"/>
                  </a:lnTo>
                  <a:lnTo>
                    <a:pt x="411956" y="445294"/>
                  </a:lnTo>
                  <a:lnTo>
                    <a:pt x="354806" y="476250"/>
                  </a:lnTo>
                  <a:lnTo>
                    <a:pt x="330994" y="488156"/>
                  </a:lnTo>
                  <a:lnTo>
                    <a:pt x="278606" y="497681"/>
                  </a:lnTo>
                  <a:lnTo>
                    <a:pt x="233362" y="483394"/>
                  </a:lnTo>
                  <a:lnTo>
                    <a:pt x="152400" y="431006"/>
                  </a:lnTo>
                  <a:lnTo>
                    <a:pt x="100012" y="385762"/>
                  </a:lnTo>
                  <a:lnTo>
                    <a:pt x="50006" y="328612"/>
                  </a:lnTo>
                  <a:lnTo>
                    <a:pt x="16669" y="278606"/>
                  </a:lnTo>
                  <a:lnTo>
                    <a:pt x="4762" y="252412"/>
                  </a:lnTo>
                  <a:lnTo>
                    <a:pt x="0" y="230981"/>
                  </a:lnTo>
                  <a:lnTo>
                    <a:pt x="7144" y="214312"/>
                  </a:lnTo>
                  <a:lnTo>
                    <a:pt x="26194" y="209550"/>
                  </a:lnTo>
                  <a:lnTo>
                    <a:pt x="54769" y="221456"/>
                  </a:lnTo>
                  <a:lnTo>
                    <a:pt x="114300" y="252412"/>
                  </a:lnTo>
                  <a:lnTo>
                    <a:pt x="173831" y="264319"/>
                  </a:lnTo>
                  <a:lnTo>
                    <a:pt x="233362" y="269081"/>
                  </a:lnTo>
                  <a:lnTo>
                    <a:pt x="304800" y="266700"/>
                  </a:lnTo>
                  <a:lnTo>
                    <a:pt x="385762" y="257175"/>
                  </a:lnTo>
                  <a:lnTo>
                    <a:pt x="785812" y="197644"/>
                  </a:lnTo>
                  <a:lnTo>
                    <a:pt x="1023937" y="154781"/>
                  </a:lnTo>
                  <a:lnTo>
                    <a:pt x="1328737" y="109537"/>
                  </a:lnTo>
                  <a:lnTo>
                    <a:pt x="1628775" y="64294"/>
                  </a:lnTo>
                  <a:lnTo>
                    <a:pt x="1728787" y="0"/>
                  </a:lnTo>
                  <a:lnTo>
                    <a:pt x="1747837" y="2381"/>
                  </a:lnTo>
                  <a:lnTo>
                    <a:pt x="1831181" y="35719"/>
                  </a:lnTo>
                  <a:lnTo>
                    <a:pt x="1912144" y="90487"/>
                  </a:lnTo>
                  <a:lnTo>
                    <a:pt x="1971675" y="145256"/>
                  </a:lnTo>
                  <a:lnTo>
                    <a:pt x="2007394" y="192881"/>
                  </a:lnTo>
                  <a:lnTo>
                    <a:pt x="2021681" y="226219"/>
                  </a:lnTo>
                  <a:lnTo>
                    <a:pt x="2024062" y="261937"/>
                  </a:lnTo>
                  <a:lnTo>
                    <a:pt x="2002631" y="307181"/>
                  </a:lnTo>
                  <a:lnTo>
                    <a:pt x="1690687" y="261937"/>
                  </a:lnTo>
                  <a:lnTo>
                    <a:pt x="1671637" y="245269"/>
                  </a:lnTo>
                  <a:lnTo>
                    <a:pt x="1640681" y="233362"/>
                  </a:lnTo>
                  <a:lnTo>
                    <a:pt x="1593056" y="226219"/>
                  </a:lnTo>
                  <a:lnTo>
                    <a:pt x="1250156" y="278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90;p381">
              <a:extLst>
                <a:ext uri="{FF2B5EF4-FFF2-40B4-BE49-F238E27FC236}">
                  <a16:creationId xmlns:a16="http://schemas.microsoft.com/office/drawing/2014/main" id="{12C87565-9B9D-5B4D-B825-F369F1594A95}"/>
                </a:ext>
              </a:extLst>
            </p:cNvPr>
            <p:cNvSpPr/>
            <p:nvPr/>
          </p:nvSpPr>
          <p:spPr>
            <a:xfrm rot="-5400000">
              <a:off x="1058863" y="3662363"/>
              <a:ext cx="3892550" cy="666750"/>
            </a:xfrm>
            <a:custGeom>
              <a:avLst/>
              <a:gdLst/>
              <a:ahLst/>
              <a:cxnLst/>
              <a:rect l="l" t="t" r="r" b="b"/>
              <a:pathLst>
                <a:path w="3892550" h="666750" extrusionOk="0">
                  <a:moveTo>
                    <a:pt x="2416175" y="660400"/>
                  </a:moveTo>
                  <a:lnTo>
                    <a:pt x="2019300" y="663575"/>
                  </a:lnTo>
                  <a:lnTo>
                    <a:pt x="1866900" y="663575"/>
                  </a:lnTo>
                  <a:lnTo>
                    <a:pt x="1641475" y="638175"/>
                  </a:lnTo>
                  <a:lnTo>
                    <a:pt x="1403350" y="603250"/>
                  </a:lnTo>
                  <a:lnTo>
                    <a:pt x="1155700" y="555625"/>
                  </a:lnTo>
                  <a:lnTo>
                    <a:pt x="1003300" y="514350"/>
                  </a:lnTo>
                  <a:lnTo>
                    <a:pt x="762000" y="434975"/>
                  </a:lnTo>
                  <a:lnTo>
                    <a:pt x="593725" y="371475"/>
                  </a:lnTo>
                  <a:lnTo>
                    <a:pt x="387350" y="273050"/>
                  </a:lnTo>
                  <a:lnTo>
                    <a:pt x="200025" y="171450"/>
                  </a:lnTo>
                  <a:lnTo>
                    <a:pt x="44450" y="73025"/>
                  </a:lnTo>
                  <a:lnTo>
                    <a:pt x="12700" y="41275"/>
                  </a:lnTo>
                  <a:lnTo>
                    <a:pt x="3175" y="25400"/>
                  </a:lnTo>
                  <a:lnTo>
                    <a:pt x="0" y="6350"/>
                  </a:lnTo>
                  <a:lnTo>
                    <a:pt x="9525" y="0"/>
                  </a:lnTo>
                  <a:lnTo>
                    <a:pt x="41275" y="3175"/>
                  </a:lnTo>
                  <a:lnTo>
                    <a:pt x="158750" y="53975"/>
                  </a:lnTo>
                  <a:lnTo>
                    <a:pt x="368300" y="130175"/>
                  </a:lnTo>
                  <a:lnTo>
                    <a:pt x="558800" y="196850"/>
                  </a:lnTo>
                  <a:lnTo>
                    <a:pt x="774700" y="263525"/>
                  </a:lnTo>
                  <a:lnTo>
                    <a:pt x="1016000" y="327025"/>
                  </a:lnTo>
                  <a:lnTo>
                    <a:pt x="1193800" y="361950"/>
                  </a:lnTo>
                  <a:lnTo>
                    <a:pt x="1397000" y="390525"/>
                  </a:lnTo>
                  <a:lnTo>
                    <a:pt x="1714500" y="415925"/>
                  </a:lnTo>
                  <a:lnTo>
                    <a:pt x="2095500" y="428625"/>
                  </a:lnTo>
                  <a:lnTo>
                    <a:pt x="2622550" y="434975"/>
                  </a:lnTo>
                  <a:lnTo>
                    <a:pt x="3276600" y="441325"/>
                  </a:lnTo>
                  <a:lnTo>
                    <a:pt x="3394075" y="438150"/>
                  </a:lnTo>
                  <a:lnTo>
                    <a:pt x="3505200" y="428625"/>
                  </a:lnTo>
                  <a:lnTo>
                    <a:pt x="3578225" y="415925"/>
                  </a:lnTo>
                  <a:lnTo>
                    <a:pt x="3654425" y="393700"/>
                  </a:lnTo>
                  <a:lnTo>
                    <a:pt x="3730625" y="361950"/>
                  </a:lnTo>
                  <a:lnTo>
                    <a:pt x="3797300" y="327025"/>
                  </a:lnTo>
                  <a:lnTo>
                    <a:pt x="3854450" y="298450"/>
                  </a:lnTo>
                  <a:lnTo>
                    <a:pt x="3873500" y="292100"/>
                  </a:lnTo>
                  <a:lnTo>
                    <a:pt x="3889375" y="298450"/>
                  </a:lnTo>
                  <a:lnTo>
                    <a:pt x="3892550" y="314325"/>
                  </a:lnTo>
                  <a:lnTo>
                    <a:pt x="3860800" y="377825"/>
                  </a:lnTo>
                  <a:lnTo>
                    <a:pt x="3822700" y="460375"/>
                  </a:lnTo>
                  <a:lnTo>
                    <a:pt x="3800475" y="536575"/>
                  </a:lnTo>
                  <a:lnTo>
                    <a:pt x="3790950" y="654050"/>
                  </a:lnTo>
                  <a:lnTo>
                    <a:pt x="3600450" y="666750"/>
                  </a:lnTo>
                  <a:lnTo>
                    <a:pt x="3273425" y="660400"/>
                  </a:lnTo>
                  <a:lnTo>
                    <a:pt x="2847975" y="663575"/>
                  </a:lnTo>
                  <a:lnTo>
                    <a:pt x="2416175" y="6604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91;p381">
              <a:extLst>
                <a:ext uri="{FF2B5EF4-FFF2-40B4-BE49-F238E27FC236}">
                  <a16:creationId xmlns:a16="http://schemas.microsoft.com/office/drawing/2014/main" id="{94E0A81C-7C3E-9E41-8C45-448526751143}"/>
                </a:ext>
              </a:extLst>
            </p:cNvPr>
            <p:cNvSpPr/>
            <p:nvPr/>
          </p:nvSpPr>
          <p:spPr>
            <a:xfrm rot="-5400000">
              <a:off x="1767682" y="3401219"/>
              <a:ext cx="3963987" cy="1108075"/>
            </a:xfrm>
            <a:custGeom>
              <a:avLst/>
              <a:gdLst/>
              <a:ahLst/>
              <a:cxnLst/>
              <a:rect l="l" t="t" r="r" b="b"/>
              <a:pathLst>
                <a:path w="3963533" h="1108158" extrusionOk="0">
                  <a:moveTo>
                    <a:pt x="1866192" y="1029975"/>
                  </a:moveTo>
                  <a:lnTo>
                    <a:pt x="1420889" y="1033374"/>
                  </a:lnTo>
                  <a:lnTo>
                    <a:pt x="1006180" y="1036773"/>
                  </a:lnTo>
                  <a:lnTo>
                    <a:pt x="639060" y="1053770"/>
                  </a:lnTo>
                  <a:lnTo>
                    <a:pt x="557478" y="1053770"/>
                  </a:lnTo>
                  <a:cubicBezTo>
                    <a:pt x="488366" y="1046858"/>
                    <a:pt x="512268" y="1046971"/>
                    <a:pt x="486094" y="1046971"/>
                  </a:cubicBezTo>
                  <a:lnTo>
                    <a:pt x="424907" y="1036773"/>
                  </a:lnTo>
                  <a:lnTo>
                    <a:pt x="319530" y="1006180"/>
                  </a:lnTo>
                  <a:lnTo>
                    <a:pt x="180161" y="944993"/>
                  </a:lnTo>
                  <a:lnTo>
                    <a:pt x="78183" y="890605"/>
                  </a:lnTo>
                  <a:lnTo>
                    <a:pt x="23795" y="853213"/>
                  </a:lnTo>
                  <a:lnTo>
                    <a:pt x="6799" y="832818"/>
                  </a:lnTo>
                  <a:lnTo>
                    <a:pt x="0" y="809023"/>
                  </a:lnTo>
                  <a:lnTo>
                    <a:pt x="27194" y="768232"/>
                  </a:lnTo>
                  <a:lnTo>
                    <a:pt x="554079" y="819221"/>
                  </a:lnTo>
                  <a:lnTo>
                    <a:pt x="608467" y="826019"/>
                  </a:lnTo>
                  <a:lnTo>
                    <a:pt x="792027" y="832818"/>
                  </a:lnTo>
                  <a:lnTo>
                    <a:pt x="1278121" y="829419"/>
                  </a:lnTo>
                  <a:lnTo>
                    <a:pt x="1944375" y="832818"/>
                  </a:lnTo>
                  <a:lnTo>
                    <a:pt x="2168726" y="829419"/>
                  </a:lnTo>
                  <a:lnTo>
                    <a:pt x="2797588" y="829419"/>
                  </a:lnTo>
                  <a:lnTo>
                    <a:pt x="2943756" y="809023"/>
                  </a:lnTo>
                  <a:lnTo>
                    <a:pt x="3508033" y="812422"/>
                  </a:lnTo>
                  <a:lnTo>
                    <a:pt x="3701790" y="809023"/>
                  </a:lnTo>
                  <a:lnTo>
                    <a:pt x="3725585" y="798825"/>
                  </a:lnTo>
                  <a:lnTo>
                    <a:pt x="3745981" y="778430"/>
                  </a:lnTo>
                  <a:lnTo>
                    <a:pt x="3752779" y="754635"/>
                  </a:lnTo>
                  <a:lnTo>
                    <a:pt x="3756179" y="713844"/>
                  </a:lnTo>
                  <a:lnTo>
                    <a:pt x="3708589" y="530284"/>
                  </a:lnTo>
                  <a:lnTo>
                    <a:pt x="3647402" y="319530"/>
                  </a:lnTo>
                  <a:lnTo>
                    <a:pt x="3589615" y="98578"/>
                  </a:lnTo>
                  <a:lnTo>
                    <a:pt x="3783373" y="0"/>
                  </a:lnTo>
                  <a:lnTo>
                    <a:pt x="3783373" y="135970"/>
                  </a:lnTo>
                  <a:lnTo>
                    <a:pt x="3813966" y="285538"/>
                  </a:lnTo>
                  <a:lnTo>
                    <a:pt x="3881951" y="523486"/>
                  </a:lnTo>
                  <a:lnTo>
                    <a:pt x="3919343" y="639060"/>
                  </a:lnTo>
                  <a:lnTo>
                    <a:pt x="3949936" y="679851"/>
                  </a:lnTo>
                  <a:lnTo>
                    <a:pt x="3963533" y="717243"/>
                  </a:lnTo>
                  <a:lnTo>
                    <a:pt x="3963533" y="778430"/>
                  </a:lnTo>
                  <a:lnTo>
                    <a:pt x="3949936" y="839616"/>
                  </a:lnTo>
                  <a:lnTo>
                    <a:pt x="3922742" y="897404"/>
                  </a:lnTo>
                  <a:lnTo>
                    <a:pt x="3878552" y="978986"/>
                  </a:lnTo>
                  <a:lnTo>
                    <a:pt x="3810567" y="1053770"/>
                  </a:lnTo>
                  <a:lnTo>
                    <a:pt x="3752779" y="1101359"/>
                  </a:lnTo>
                  <a:lnTo>
                    <a:pt x="3728985" y="1108158"/>
                  </a:lnTo>
                  <a:lnTo>
                    <a:pt x="3694992" y="1104758"/>
                  </a:lnTo>
                  <a:lnTo>
                    <a:pt x="3664399" y="1091161"/>
                  </a:lnTo>
                  <a:lnTo>
                    <a:pt x="3630406" y="1060568"/>
                  </a:lnTo>
                  <a:lnTo>
                    <a:pt x="3596414" y="1046971"/>
                  </a:lnTo>
                  <a:lnTo>
                    <a:pt x="3511432" y="1036773"/>
                  </a:lnTo>
                  <a:lnTo>
                    <a:pt x="3290480" y="1029975"/>
                  </a:lnTo>
                  <a:lnTo>
                    <a:pt x="2624226" y="1029975"/>
                  </a:lnTo>
                  <a:lnTo>
                    <a:pt x="1866192" y="1029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92;p381">
              <a:extLst>
                <a:ext uri="{FF2B5EF4-FFF2-40B4-BE49-F238E27FC236}">
                  <a16:creationId xmlns:a16="http://schemas.microsoft.com/office/drawing/2014/main" id="{635FBFEB-DEC3-064A-AF7F-25978B82EAF0}"/>
                </a:ext>
              </a:extLst>
            </p:cNvPr>
            <p:cNvSpPr/>
            <p:nvPr/>
          </p:nvSpPr>
          <p:spPr>
            <a:xfrm>
              <a:off x="3495675" y="5300663"/>
              <a:ext cx="573088" cy="633412"/>
            </a:xfrm>
            <a:custGeom>
              <a:avLst/>
              <a:gdLst/>
              <a:ahLst/>
              <a:cxnLst/>
              <a:rect l="l" t="t" r="r" b="b"/>
              <a:pathLst>
                <a:path w="573881" h="633412" extrusionOk="0">
                  <a:moveTo>
                    <a:pt x="314325" y="142875"/>
                  </a:moveTo>
                  <a:lnTo>
                    <a:pt x="426244" y="159543"/>
                  </a:lnTo>
                  <a:lnTo>
                    <a:pt x="454819" y="157162"/>
                  </a:lnTo>
                  <a:lnTo>
                    <a:pt x="473869" y="150018"/>
                  </a:lnTo>
                  <a:lnTo>
                    <a:pt x="492919" y="126206"/>
                  </a:lnTo>
                  <a:lnTo>
                    <a:pt x="573881" y="0"/>
                  </a:lnTo>
                  <a:lnTo>
                    <a:pt x="507206" y="633412"/>
                  </a:lnTo>
                  <a:lnTo>
                    <a:pt x="466725" y="607218"/>
                  </a:lnTo>
                  <a:lnTo>
                    <a:pt x="426244" y="564356"/>
                  </a:lnTo>
                  <a:lnTo>
                    <a:pt x="340519" y="461962"/>
                  </a:lnTo>
                  <a:lnTo>
                    <a:pt x="276225" y="378618"/>
                  </a:lnTo>
                  <a:cubicBezTo>
                    <a:pt x="254883" y="352351"/>
                    <a:pt x="235867" y="323963"/>
                    <a:pt x="211931" y="300037"/>
                  </a:cubicBezTo>
                  <a:lnTo>
                    <a:pt x="135731" y="226218"/>
                  </a:lnTo>
                  <a:lnTo>
                    <a:pt x="26194" y="140493"/>
                  </a:lnTo>
                  <a:lnTo>
                    <a:pt x="7144" y="123825"/>
                  </a:lnTo>
                  <a:lnTo>
                    <a:pt x="0" y="104775"/>
                  </a:lnTo>
                  <a:lnTo>
                    <a:pt x="0" y="85725"/>
                  </a:lnTo>
                  <a:lnTo>
                    <a:pt x="11906" y="71437"/>
                  </a:lnTo>
                  <a:lnTo>
                    <a:pt x="33338" y="71437"/>
                  </a:lnTo>
                  <a:lnTo>
                    <a:pt x="88106" y="90487"/>
                  </a:lnTo>
                  <a:lnTo>
                    <a:pt x="314325" y="142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93;p381">
              <a:extLst>
                <a:ext uri="{FF2B5EF4-FFF2-40B4-BE49-F238E27FC236}">
                  <a16:creationId xmlns:a16="http://schemas.microsoft.com/office/drawing/2014/main" id="{E9AE37D4-12E8-6842-B8B5-FB1196AC5CAD}"/>
                </a:ext>
              </a:extLst>
            </p:cNvPr>
            <p:cNvSpPr/>
            <p:nvPr/>
          </p:nvSpPr>
          <p:spPr>
            <a:xfrm>
              <a:off x="3252788" y="2979738"/>
              <a:ext cx="841375" cy="282575"/>
            </a:xfrm>
            <a:custGeom>
              <a:avLst/>
              <a:gdLst/>
              <a:ahLst/>
              <a:cxnLst/>
              <a:rect l="l" t="t" r="r" b="b"/>
              <a:pathLst>
                <a:path w="840581" h="283369" extrusionOk="0">
                  <a:moveTo>
                    <a:pt x="235743" y="250031"/>
                  </a:moveTo>
                  <a:lnTo>
                    <a:pt x="7143" y="283369"/>
                  </a:lnTo>
                  <a:lnTo>
                    <a:pt x="0" y="119062"/>
                  </a:lnTo>
                  <a:lnTo>
                    <a:pt x="259556" y="90487"/>
                  </a:lnTo>
                  <a:lnTo>
                    <a:pt x="311943" y="71437"/>
                  </a:lnTo>
                  <a:lnTo>
                    <a:pt x="378618" y="54769"/>
                  </a:lnTo>
                  <a:lnTo>
                    <a:pt x="466725" y="33337"/>
                  </a:lnTo>
                  <a:lnTo>
                    <a:pt x="564356" y="14287"/>
                  </a:lnTo>
                  <a:lnTo>
                    <a:pt x="654843" y="4762"/>
                  </a:lnTo>
                  <a:lnTo>
                    <a:pt x="833437" y="0"/>
                  </a:lnTo>
                  <a:lnTo>
                    <a:pt x="840581" y="169069"/>
                  </a:lnTo>
                  <a:lnTo>
                    <a:pt x="590550" y="200025"/>
                  </a:lnTo>
                  <a:lnTo>
                    <a:pt x="235743" y="250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94;p381">
              <a:extLst>
                <a:ext uri="{FF2B5EF4-FFF2-40B4-BE49-F238E27FC236}">
                  <a16:creationId xmlns:a16="http://schemas.microsoft.com/office/drawing/2014/main" id="{8A2AF417-19F5-F84B-9EA0-6AC652145F7C}"/>
                </a:ext>
              </a:extLst>
            </p:cNvPr>
            <p:cNvSpPr/>
            <p:nvPr/>
          </p:nvSpPr>
          <p:spPr>
            <a:xfrm>
              <a:off x="3260725" y="3783013"/>
              <a:ext cx="833438" cy="303212"/>
            </a:xfrm>
            <a:custGeom>
              <a:avLst/>
              <a:gdLst/>
              <a:ahLst/>
              <a:cxnLst/>
              <a:rect l="l" t="t" r="r" b="b"/>
              <a:pathLst>
                <a:path w="833438" h="302419" extrusionOk="0">
                  <a:moveTo>
                    <a:pt x="297657" y="259557"/>
                  </a:moveTo>
                  <a:lnTo>
                    <a:pt x="7144" y="302419"/>
                  </a:lnTo>
                  <a:lnTo>
                    <a:pt x="0" y="140494"/>
                  </a:lnTo>
                  <a:lnTo>
                    <a:pt x="154782" y="126207"/>
                  </a:lnTo>
                  <a:lnTo>
                    <a:pt x="271463" y="102394"/>
                  </a:lnTo>
                  <a:lnTo>
                    <a:pt x="435769" y="57150"/>
                  </a:lnTo>
                  <a:lnTo>
                    <a:pt x="614363" y="0"/>
                  </a:lnTo>
                  <a:lnTo>
                    <a:pt x="642938" y="2382"/>
                  </a:lnTo>
                  <a:lnTo>
                    <a:pt x="833438" y="38100"/>
                  </a:lnTo>
                  <a:cubicBezTo>
                    <a:pt x="832644" y="88106"/>
                    <a:pt x="831851" y="138113"/>
                    <a:pt x="831057" y="188119"/>
                  </a:cubicBezTo>
                  <a:lnTo>
                    <a:pt x="647700" y="216694"/>
                  </a:lnTo>
                  <a:lnTo>
                    <a:pt x="297657" y="2595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95;p381">
              <a:extLst>
                <a:ext uri="{FF2B5EF4-FFF2-40B4-BE49-F238E27FC236}">
                  <a16:creationId xmlns:a16="http://schemas.microsoft.com/office/drawing/2014/main" id="{DF20F9F3-D85A-4940-AE6F-E83381189065}"/>
                </a:ext>
              </a:extLst>
            </p:cNvPr>
            <p:cNvSpPr/>
            <p:nvPr/>
          </p:nvSpPr>
          <p:spPr>
            <a:xfrm rot="-5400000">
              <a:off x="3745706" y="2328070"/>
              <a:ext cx="2854325" cy="1471612"/>
            </a:xfrm>
            <a:custGeom>
              <a:avLst/>
              <a:gdLst/>
              <a:ahLst/>
              <a:cxnLst/>
              <a:rect l="l" t="t" r="r" b="b"/>
              <a:pathLst>
                <a:path w="2855119" h="1471613" extrusionOk="0">
                  <a:moveTo>
                    <a:pt x="666750" y="733425"/>
                  </a:moveTo>
                  <a:lnTo>
                    <a:pt x="478631" y="588169"/>
                  </a:lnTo>
                  <a:lnTo>
                    <a:pt x="373856" y="488156"/>
                  </a:lnTo>
                  <a:lnTo>
                    <a:pt x="261938" y="361950"/>
                  </a:lnTo>
                  <a:lnTo>
                    <a:pt x="130969" y="207169"/>
                  </a:lnTo>
                  <a:lnTo>
                    <a:pt x="40481" y="97631"/>
                  </a:lnTo>
                  <a:lnTo>
                    <a:pt x="9525" y="54769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6669" y="0"/>
                  </a:lnTo>
                  <a:lnTo>
                    <a:pt x="38100" y="0"/>
                  </a:lnTo>
                  <a:lnTo>
                    <a:pt x="54769" y="7144"/>
                  </a:lnTo>
                  <a:lnTo>
                    <a:pt x="142875" y="92869"/>
                  </a:lnTo>
                  <a:lnTo>
                    <a:pt x="350044" y="278606"/>
                  </a:lnTo>
                  <a:lnTo>
                    <a:pt x="514350" y="419100"/>
                  </a:lnTo>
                  <a:lnTo>
                    <a:pt x="683419" y="550069"/>
                  </a:lnTo>
                  <a:lnTo>
                    <a:pt x="888206" y="685800"/>
                  </a:lnTo>
                  <a:lnTo>
                    <a:pt x="1052513" y="771525"/>
                  </a:lnTo>
                  <a:lnTo>
                    <a:pt x="1257300" y="859631"/>
                  </a:lnTo>
                  <a:lnTo>
                    <a:pt x="1473994" y="933450"/>
                  </a:lnTo>
                  <a:lnTo>
                    <a:pt x="1633538" y="973931"/>
                  </a:lnTo>
                  <a:lnTo>
                    <a:pt x="1981200" y="1042988"/>
                  </a:lnTo>
                  <a:lnTo>
                    <a:pt x="2214563" y="1076325"/>
                  </a:lnTo>
                  <a:lnTo>
                    <a:pt x="2426494" y="1092994"/>
                  </a:lnTo>
                  <a:lnTo>
                    <a:pt x="2612231" y="1085850"/>
                  </a:lnTo>
                  <a:lnTo>
                    <a:pt x="2678906" y="1076325"/>
                  </a:lnTo>
                  <a:lnTo>
                    <a:pt x="2697956" y="1069181"/>
                  </a:lnTo>
                  <a:lnTo>
                    <a:pt x="2719388" y="1054894"/>
                  </a:lnTo>
                  <a:lnTo>
                    <a:pt x="2745581" y="1031081"/>
                  </a:lnTo>
                  <a:lnTo>
                    <a:pt x="2769394" y="1002506"/>
                  </a:lnTo>
                  <a:lnTo>
                    <a:pt x="2788444" y="973931"/>
                  </a:lnTo>
                  <a:lnTo>
                    <a:pt x="2797969" y="959644"/>
                  </a:lnTo>
                  <a:lnTo>
                    <a:pt x="2817019" y="947738"/>
                  </a:lnTo>
                  <a:lnTo>
                    <a:pt x="2833688" y="947738"/>
                  </a:lnTo>
                  <a:lnTo>
                    <a:pt x="2845594" y="962025"/>
                  </a:lnTo>
                  <a:lnTo>
                    <a:pt x="2855119" y="1009650"/>
                  </a:lnTo>
                  <a:cubicBezTo>
                    <a:pt x="2854325" y="1037431"/>
                    <a:pt x="2853532" y="1065213"/>
                    <a:pt x="2852738" y="1092994"/>
                  </a:cubicBezTo>
                  <a:lnTo>
                    <a:pt x="2840831" y="1162050"/>
                  </a:lnTo>
                  <a:lnTo>
                    <a:pt x="2821781" y="1254919"/>
                  </a:lnTo>
                  <a:lnTo>
                    <a:pt x="2795588" y="1316831"/>
                  </a:lnTo>
                  <a:lnTo>
                    <a:pt x="2755106" y="1383506"/>
                  </a:lnTo>
                  <a:lnTo>
                    <a:pt x="2702719" y="1445419"/>
                  </a:lnTo>
                  <a:lnTo>
                    <a:pt x="2674144" y="1464469"/>
                  </a:lnTo>
                  <a:lnTo>
                    <a:pt x="2638425" y="1471613"/>
                  </a:lnTo>
                  <a:lnTo>
                    <a:pt x="2605088" y="1466850"/>
                  </a:lnTo>
                  <a:lnTo>
                    <a:pt x="2583656" y="1450181"/>
                  </a:lnTo>
                  <a:lnTo>
                    <a:pt x="2555081" y="1421606"/>
                  </a:lnTo>
                  <a:lnTo>
                    <a:pt x="2497931" y="1395413"/>
                  </a:lnTo>
                  <a:lnTo>
                    <a:pt x="2424113" y="1371600"/>
                  </a:lnTo>
                  <a:lnTo>
                    <a:pt x="2305050" y="1343025"/>
                  </a:lnTo>
                  <a:lnTo>
                    <a:pt x="2143125" y="1312069"/>
                  </a:lnTo>
                  <a:lnTo>
                    <a:pt x="1826419" y="1247775"/>
                  </a:lnTo>
                  <a:lnTo>
                    <a:pt x="1669256" y="1214438"/>
                  </a:lnTo>
                  <a:lnTo>
                    <a:pt x="1493044" y="1171575"/>
                  </a:lnTo>
                  <a:lnTo>
                    <a:pt x="1319213" y="1107281"/>
                  </a:lnTo>
                  <a:lnTo>
                    <a:pt x="1104900" y="1023938"/>
                  </a:lnTo>
                  <a:lnTo>
                    <a:pt x="931069" y="923925"/>
                  </a:lnTo>
                  <a:lnTo>
                    <a:pt x="814388" y="850106"/>
                  </a:lnTo>
                  <a:lnTo>
                    <a:pt x="666750" y="733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96;p381">
              <a:extLst>
                <a:ext uri="{FF2B5EF4-FFF2-40B4-BE49-F238E27FC236}">
                  <a16:creationId xmlns:a16="http://schemas.microsoft.com/office/drawing/2014/main" id="{77679279-090C-5B42-9E0F-299525ADA297}"/>
                </a:ext>
              </a:extLst>
            </p:cNvPr>
            <p:cNvSpPr/>
            <p:nvPr/>
          </p:nvSpPr>
          <p:spPr>
            <a:xfrm rot="-5400000">
              <a:off x="5773738" y="2601913"/>
              <a:ext cx="1604962" cy="2106612"/>
            </a:xfrm>
            <a:custGeom>
              <a:avLst/>
              <a:gdLst/>
              <a:ahLst/>
              <a:cxnLst/>
              <a:rect l="l" t="t" r="r" b="b"/>
              <a:pathLst>
                <a:path w="1605643" h="2106386" extrusionOk="0">
                  <a:moveTo>
                    <a:pt x="587828" y="1151164"/>
                  </a:moveTo>
                  <a:lnTo>
                    <a:pt x="498021" y="1287236"/>
                  </a:lnTo>
                  <a:lnTo>
                    <a:pt x="378278" y="1480457"/>
                  </a:lnTo>
                  <a:lnTo>
                    <a:pt x="228600" y="1741714"/>
                  </a:lnTo>
                  <a:lnTo>
                    <a:pt x="163286" y="1877786"/>
                  </a:lnTo>
                  <a:lnTo>
                    <a:pt x="76200" y="2062843"/>
                  </a:lnTo>
                  <a:lnTo>
                    <a:pt x="54428" y="2098221"/>
                  </a:lnTo>
                  <a:lnTo>
                    <a:pt x="38100" y="2106386"/>
                  </a:lnTo>
                  <a:lnTo>
                    <a:pt x="13607" y="2100943"/>
                  </a:lnTo>
                  <a:lnTo>
                    <a:pt x="0" y="2079171"/>
                  </a:lnTo>
                  <a:lnTo>
                    <a:pt x="2721" y="1910443"/>
                  </a:lnTo>
                  <a:lnTo>
                    <a:pt x="0" y="1654629"/>
                  </a:lnTo>
                  <a:lnTo>
                    <a:pt x="2721" y="1567543"/>
                  </a:lnTo>
                  <a:lnTo>
                    <a:pt x="10886" y="1499507"/>
                  </a:lnTo>
                  <a:lnTo>
                    <a:pt x="51707" y="1379764"/>
                  </a:lnTo>
                  <a:lnTo>
                    <a:pt x="97971" y="1319893"/>
                  </a:lnTo>
                  <a:lnTo>
                    <a:pt x="244928" y="1137557"/>
                  </a:lnTo>
                  <a:lnTo>
                    <a:pt x="522514" y="840921"/>
                  </a:lnTo>
                  <a:lnTo>
                    <a:pt x="830036" y="560614"/>
                  </a:lnTo>
                  <a:lnTo>
                    <a:pt x="968828" y="432707"/>
                  </a:lnTo>
                  <a:lnTo>
                    <a:pt x="1121228" y="334736"/>
                  </a:lnTo>
                  <a:lnTo>
                    <a:pt x="1300843" y="209550"/>
                  </a:lnTo>
                  <a:lnTo>
                    <a:pt x="1575707" y="0"/>
                  </a:lnTo>
                  <a:lnTo>
                    <a:pt x="1605643" y="32657"/>
                  </a:lnTo>
                  <a:lnTo>
                    <a:pt x="1404257" y="247650"/>
                  </a:lnTo>
                  <a:lnTo>
                    <a:pt x="1270907" y="375557"/>
                  </a:lnTo>
                  <a:lnTo>
                    <a:pt x="1132114" y="525236"/>
                  </a:lnTo>
                  <a:lnTo>
                    <a:pt x="990600" y="650421"/>
                  </a:lnTo>
                  <a:lnTo>
                    <a:pt x="876300" y="783771"/>
                  </a:lnTo>
                  <a:lnTo>
                    <a:pt x="713014" y="982436"/>
                  </a:lnTo>
                  <a:lnTo>
                    <a:pt x="587828" y="1151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197;p381">
              <a:extLst>
                <a:ext uri="{FF2B5EF4-FFF2-40B4-BE49-F238E27FC236}">
                  <a16:creationId xmlns:a16="http://schemas.microsoft.com/office/drawing/2014/main" id="{30A92724-F381-6747-991D-D0582AF5C7F6}"/>
                </a:ext>
              </a:extLst>
            </p:cNvPr>
            <p:cNvSpPr/>
            <p:nvPr/>
          </p:nvSpPr>
          <p:spPr>
            <a:xfrm>
              <a:off x="5894388" y="4567238"/>
              <a:ext cx="828675" cy="1562100"/>
            </a:xfrm>
            <a:custGeom>
              <a:avLst/>
              <a:gdLst/>
              <a:ahLst/>
              <a:cxnLst/>
              <a:rect l="l" t="t" r="r" b="b"/>
              <a:pathLst>
                <a:path w="828675" h="1562100" extrusionOk="0">
                  <a:moveTo>
                    <a:pt x="447675" y="1121568"/>
                  </a:moveTo>
                  <a:lnTo>
                    <a:pt x="369094" y="1276350"/>
                  </a:lnTo>
                  <a:lnTo>
                    <a:pt x="252412" y="1454943"/>
                  </a:lnTo>
                  <a:lnTo>
                    <a:pt x="173831" y="1554956"/>
                  </a:lnTo>
                  <a:lnTo>
                    <a:pt x="159544" y="1562100"/>
                  </a:lnTo>
                  <a:lnTo>
                    <a:pt x="126206" y="1557337"/>
                  </a:lnTo>
                  <a:lnTo>
                    <a:pt x="85725" y="1531143"/>
                  </a:lnTo>
                  <a:lnTo>
                    <a:pt x="64294" y="1504950"/>
                  </a:lnTo>
                  <a:lnTo>
                    <a:pt x="33337" y="1452562"/>
                  </a:lnTo>
                  <a:lnTo>
                    <a:pt x="14287" y="1393031"/>
                  </a:lnTo>
                  <a:lnTo>
                    <a:pt x="0" y="1357312"/>
                  </a:lnTo>
                  <a:lnTo>
                    <a:pt x="228600" y="1054893"/>
                  </a:lnTo>
                  <a:lnTo>
                    <a:pt x="309562" y="928687"/>
                  </a:lnTo>
                  <a:lnTo>
                    <a:pt x="388144" y="719137"/>
                  </a:lnTo>
                  <a:lnTo>
                    <a:pt x="459581" y="481012"/>
                  </a:lnTo>
                  <a:lnTo>
                    <a:pt x="492919" y="319087"/>
                  </a:lnTo>
                  <a:lnTo>
                    <a:pt x="509587" y="221456"/>
                  </a:lnTo>
                  <a:lnTo>
                    <a:pt x="516731" y="157162"/>
                  </a:lnTo>
                  <a:cubicBezTo>
                    <a:pt x="517525" y="138906"/>
                    <a:pt x="518318" y="120649"/>
                    <a:pt x="519112" y="102393"/>
                  </a:cubicBezTo>
                  <a:lnTo>
                    <a:pt x="516731" y="69056"/>
                  </a:lnTo>
                  <a:lnTo>
                    <a:pt x="509587" y="50006"/>
                  </a:lnTo>
                  <a:lnTo>
                    <a:pt x="483394" y="0"/>
                  </a:lnTo>
                  <a:lnTo>
                    <a:pt x="828675" y="35718"/>
                  </a:lnTo>
                  <a:lnTo>
                    <a:pt x="800100" y="97631"/>
                  </a:lnTo>
                  <a:lnTo>
                    <a:pt x="769144" y="154781"/>
                  </a:lnTo>
                  <a:lnTo>
                    <a:pt x="747712" y="202406"/>
                  </a:lnTo>
                  <a:lnTo>
                    <a:pt x="721519" y="326231"/>
                  </a:lnTo>
                  <a:lnTo>
                    <a:pt x="647700" y="590550"/>
                  </a:lnTo>
                  <a:lnTo>
                    <a:pt x="590550" y="766762"/>
                  </a:lnTo>
                  <a:lnTo>
                    <a:pt x="535781" y="916781"/>
                  </a:lnTo>
                  <a:lnTo>
                    <a:pt x="447675" y="11215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198;p381">
              <a:extLst>
                <a:ext uri="{FF2B5EF4-FFF2-40B4-BE49-F238E27FC236}">
                  <a16:creationId xmlns:a16="http://schemas.microsoft.com/office/drawing/2014/main" id="{6F864307-7B33-0D40-9E08-FFF4BC4AA7D8}"/>
                </a:ext>
              </a:extLst>
            </p:cNvPr>
            <p:cNvSpPr/>
            <p:nvPr/>
          </p:nvSpPr>
          <p:spPr>
            <a:xfrm>
              <a:off x="5599113" y="5534025"/>
              <a:ext cx="563562" cy="438150"/>
            </a:xfrm>
            <a:custGeom>
              <a:avLst/>
              <a:gdLst/>
              <a:ahLst/>
              <a:cxnLst/>
              <a:rect l="l" t="t" r="r" b="b"/>
              <a:pathLst>
                <a:path w="564356" h="438150" extrusionOk="0">
                  <a:moveTo>
                    <a:pt x="209550" y="54769"/>
                  </a:moveTo>
                  <a:lnTo>
                    <a:pt x="414337" y="121444"/>
                  </a:lnTo>
                  <a:lnTo>
                    <a:pt x="564356" y="88106"/>
                  </a:lnTo>
                  <a:lnTo>
                    <a:pt x="316706" y="438150"/>
                  </a:lnTo>
                  <a:lnTo>
                    <a:pt x="288131" y="378619"/>
                  </a:lnTo>
                  <a:lnTo>
                    <a:pt x="254794" y="326231"/>
                  </a:lnTo>
                  <a:lnTo>
                    <a:pt x="176212" y="233363"/>
                  </a:lnTo>
                  <a:lnTo>
                    <a:pt x="83344" y="133350"/>
                  </a:lnTo>
                  <a:lnTo>
                    <a:pt x="19050" y="71438"/>
                  </a:lnTo>
                  <a:lnTo>
                    <a:pt x="7144" y="57150"/>
                  </a:lnTo>
                  <a:lnTo>
                    <a:pt x="0" y="33338"/>
                  </a:lnTo>
                  <a:lnTo>
                    <a:pt x="0" y="16669"/>
                  </a:lnTo>
                  <a:lnTo>
                    <a:pt x="11906" y="2381"/>
                  </a:lnTo>
                  <a:lnTo>
                    <a:pt x="35719" y="0"/>
                  </a:lnTo>
                  <a:lnTo>
                    <a:pt x="78581" y="14288"/>
                  </a:lnTo>
                  <a:lnTo>
                    <a:pt x="209550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199;p381">
              <a:extLst>
                <a:ext uri="{FF2B5EF4-FFF2-40B4-BE49-F238E27FC236}">
                  <a16:creationId xmlns:a16="http://schemas.microsoft.com/office/drawing/2014/main" id="{84725FBD-4DF6-7948-AD15-BD5104362715}"/>
                </a:ext>
              </a:extLst>
            </p:cNvPr>
            <p:cNvSpPr/>
            <p:nvPr/>
          </p:nvSpPr>
          <p:spPr>
            <a:xfrm rot="-5400000">
              <a:off x="3962401" y="4183062"/>
              <a:ext cx="2254250" cy="1533525"/>
            </a:xfrm>
            <a:custGeom>
              <a:avLst/>
              <a:gdLst/>
              <a:ahLst/>
              <a:cxnLst/>
              <a:rect l="l" t="t" r="r" b="b"/>
              <a:pathLst>
                <a:path w="2255043" h="1533525" extrusionOk="0">
                  <a:moveTo>
                    <a:pt x="933450" y="871538"/>
                  </a:moveTo>
                  <a:lnTo>
                    <a:pt x="1081087" y="962025"/>
                  </a:lnTo>
                  <a:lnTo>
                    <a:pt x="1202531" y="1028700"/>
                  </a:lnTo>
                  <a:lnTo>
                    <a:pt x="1366837" y="1095375"/>
                  </a:lnTo>
                  <a:lnTo>
                    <a:pt x="1526381" y="1154906"/>
                  </a:lnTo>
                  <a:lnTo>
                    <a:pt x="1738312" y="1197769"/>
                  </a:lnTo>
                  <a:lnTo>
                    <a:pt x="1935956" y="1221581"/>
                  </a:lnTo>
                  <a:lnTo>
                    <a:pt x="1976437" y="1221581"/>
                  </a:lnTo>
                  <a:lnTo>
                    <a:pt x="2024062" y="1221581"/>
                  </a:lnTo>
                  <a:lnTo>
                    <a:pt x="2047875" y="1216819"/>
                  </a:lnTo>
                  <a:lnTo>
                    <a:pt x="2095500" y="1200150"/>
                  </a:lnTo>
                  <a:lnTo>
                    <a:pt x="2197893" y="1143000"/>
                  </a:lnTo>
                  <a:lnTo>
                    <a:pt x="2221706" y="1133475"/>
                  </a:lnTo>
                  <a:lnTo>
                    <a:pt x="2233612" y="1135856"/>
                  </a:lnTo>
                  <a:lnTo>
                    <a:pt x="2247900" y="1147763"/>
                  </a:lnTo>
                  <a:lnTo>
                    <a:pt x="2255043" y="1171575"/>
                  </a:lnTo>
                  <a:lnTo>
                    <a:pt x="2252662" y="1212056"/>
                  </a:lnTo>
                  <a:lnTo>
                    <a:pt x="2235993" y="1264444"/>
                  </a:lnTo>
                  <a:lnTo>
                    <a:pt x="2188368" y="1362075"/>
                  </a:lnTo>
                  <a:lnTo>
                    <a:pt x="2140743" y="1438275"/>
                  </a:lnTo>
                  <a:lnTo>
                    <a:pt x="2083593" y="1497806"/>
                  </a:lnTo>
                  <a:lnTo>
                    <a:pt x="2038350" y="1524000"/>
                  </a:lnTo>
                  <a:lnTo>
                    <a:pt x="1993106" y="1533525"/>
                  </a:lnTo>
                  <a:lnTo>
                    <a:pt x="1957387" y="1524000"/>
                  </a:lnTo>
                  <a:lnTo>
                    <a:pt x="1888331" y="1493044"/>
                  </a:lnTo>
                  <a:lnTo>
                    <a:pt x="1812131" y="1466850"/>
                  </a:lnTo>
                  <a:lnTo>
                    <a:pt x="1704975" y="1443038"/>
                  </a:lnTo>
                  <a:lnTo>
                    <a:pt x="1564481" y="1400175"/>
                  </a:lnTo>
                  <a:lnTo>
                    <a:pt x="1402556" y="1357313"/>
                  </a:lnTo>
                  <a:lnTo>
                    <a:pt x="1259681" y="1288256"/>
                  </a:lnTo>
                  <a:lnTo>
                    <a:pt x="1119187" y="1212056"/>
                  </a:lnTo>
                  <a:lnTo>
                    <a:pt x="990600" y="1135856"/>
                  </a:lnTo>
                  <a:lnTo>
                    <a:pt x="812006" y="1016794"/>
                  </a:lnTo>
                  <a:lnTo>
                    <a:pt x="692943" y="926306"/>
                  </a:lnTo>
                  <a:lnTo>
                    <a:pt x="597693" y="845344"/>
                  </a:lnTo>
                  <a:lnTo>
                    <a:pt x="509587" y="759619"/>
                  </a:lnTo>
                  <a:lnTo>
                    <a:pt x="438150" y="685800"/>
                  </a:lnTo>
                  <a:lnTo>
                    <a:pt x="328612" y="547688"/>
                  </a:lnTo>
                  <a:lnTo>
                    <a:pt x="259556" y="452438"/>
                  </a:lnTo>
                  <a:lnTo>
                    <a:pt x="188118" y="350044"/>
                  </a:lnTo>
                  <a:lnTo>
                    <a:pt x="114300" y="233363"/>
                  </a:lnTo>
                  <a:lnTo>
                    <a:pt x="45243" y="123825"/>
                  </a:lnTo>
                  <a:lnTo>
                    <a:pt x="7143" y="54769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7143" y="2381"/>
                  </a:lnTo>
                  <a:lnTo>
                    <a:pt x="21431" y="0"/>
                  </a:lnTo>
                  <a:lnTo>
                    <a:pt x="40481" y="4763"/>
                  </a:lnTo>
                  <a:lnTo>
                    <a:pt x="64293" y="11906"/>
                  </a:lnTo>
                  <a:lnTo>
                    <a:pt x="154781" y="138113"/>
                  </a:lnTo>
                  <a:lnTo>
                    <a:pt x="273843" y="278606"/>
                  </a:lnTo>
                  <a:lnTo>
                    <a:pt x="388143" y="404813"/>
                  </a:lnTo>
                  <a:lnTo>
                    <a:pt x="516731" y="542925"/>
                  </a:lnTo>
                  <a:lnTo>
                    <a:pt x="628650" y="645319"/>
                  </a:lnTo>
                  <a:lnTo>
                    <a:pt x="754856" y="742950"/>
                  </a:lnTo>
                  <a:lnTo>
                    <a:pt x="933450" y="871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4204;p382">
            <a:extLst>
              <a:ext uri="{FF2B5EF4-FFF2-40B4-BE49-F238E27FC236}">
                <a16:creationId xmlns:a16="http://schemas.microsoft.com/office/drawing/2014/main" id="{127E5B2E-DE1B-6645-9A40-8D9A664054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866" y="1471446"/>
            <a:ext cx="4962525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4" name="Google Shape;4204;p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555668"/>
            <a:ext cx="4962525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383"/>
          <p:cNvSpPr txBox="1"/>
          <p:nvPr/>
        </p:nvSpPr>
        <p:spPr>
          <a:xfrm>
            <a:off x="5817095" y="8253536"/>
            <a:ext cx="21363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酒</a:t>
            </a:r>
            <a:endParaRPr/>
          </a:p>
        </p:txBody>
      </p:sp>
      <p:sp>
        <p:nvSpPr>
          <p:cNvPr id="4211" name="Google Shape;4211;p383"/>
          <p:cNvSpPr/>
          <p:nvPr/>
        </p:nvSpPr>
        <p:spPr>
          <a:xfrm>
            <a:off x="2898775" y="1604963"/>
            <a:ext cx="852488" cy="663575"/>
          </a:xfrm>
          <a:custGeom>
            <a:avLst/>
            <a:gdLst/>
            <a:ahLst/>
            <a:cxnLst/>
            <a:rect l="l" t="t" r="r" b="b"/>
            <a:pathLst>
              <a:path w="852488" h="664368" extrusionOk="0">
                <a:moveTo>
                  <a:pt x="442913" y="507206"/>
                </a:moveTo>
                <a:lnTo>
                  <a:pt x="371475" y="438150"/>
                </a:lnTo>
                <a:lnTo>
                  <a:pt x="261938" y="326231"/>
                </a:lnTo>
                <a:lnTo>
                  <a:pt x="192882" y="252412"/>
                </a:lnTo>
                <a:lnTo>
                  <a:pt x="116682" y="173831"/>
                </a:lnTo>
                <a:lnTo>
                  <a:pt x="28575" y="80962"/>
                </a:lnTo>
                <a:lnTo>
                  <a:pt x="14288" y="64293"/>
                </a:lnTo>
                <a:lnTo>
                  <a:pt x="7144" y="50006"/>
                </a:lnTo>
                <a:lnTo>
                  <a:pt x="0" y="30956"/>
                </a:lnTo>
                <a:lnTo>
                  <a:pt x="0" y="14287"/>
                </a:lnTo>
                <a:lnTo>
                  <a:pt x="4763" y="2381"/>
                </a:lnTo>
                <a:lnTo>
                  <a:pt x="21432" y="0"/>
                </a:lnTo>
                <a:lnTo>
                  <a:pt x="42863" y="4762"/>
                </a:lnTo>
                <a:lnTo>
                  <a:pt x="135732" y="50006"/>
                </a:lnTo>
                <a:lnTo>
                  <a:pt x="226219" y="90487"/>
                </a:lnTo>
                <a:lnTo>
                  <a:pt x="359569" y="145256"/>
                </a:lnTo>
                <a:lnTo>
                  <a:pt x="464344" y="183356"/>
                </a:lnTo>
                <a:lnTo>
                  <a:pt x="611982" y="226218"/>
                </a:lnTo>
                <a:lnTo>
                  <a:pt x="669132" y="240506"/>
                </a:lnTo>
                <a:lnTo>
                  <a:pt x="719138" y="295275"/>
                </a:lnTo>
                <a:lnTo>
                  <a:pt x="764382" y="357187"/>
                </a:lnTo>
                <a:lnTo>
                  <a:pt x="804863" y="419100"/>
                </a:lnTo>
                <a:lnTo>
                  <a:pt x="828675" y="469106"/>
                </a:lnTo>
                <a:lnTo>
                  <a:pt x="845344" y="519112"/>
                </a:lnTo>
                <a:lnTo>
                  <a:pt x="852488" y="569118"/>
                </a:lnTo>
                <a:lnTo>
                  <a:pt x="852488" y="597693"/>
                </a:lnTo>
                <a:lnTo>
                  <a:pt x="847725" y="626268"/>
                </a:lnTo>
                <a:lnTo>
                  <a:pt x="838200" y="647700"/>
                </a:lnTo>
                <a:lnTo>
                  <a:pt x="823913" y="659606"/>
                </a:lnTo>
                <a:lnTo>
                  <a:pt x="800100" y="664368"/>
                </a:lnTo>
                <a:lnTo>
                  <a:pt x="752475" y="661987"/>
                </a:lnTo>
                <a:lnTo>
                  <a:pt x="702469" y="654843"/>
                </a:lnTo>
                <a:lnTo>
                  <a:pt x="640557" y="638175"/>
                </a:lnTo>
                <a:lnTo>
                  <a:pt x="564357" y="597693"/>
                </a:lnTo>
                <a:lnTo>
                  <a:pt x="442913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2" name="Google Shape;4212;p383"/>
          <p:cNvSpPr/>
          <p:nvPr/>
        </p:nvSpPr>
        <p:spPr>
          <a:xfrm>
            <a:off x="2676525" y="2790825"/>
            <a:ext cx="738188" cy="617538"/>
          </a:xfrm>
          <a:custGeom>
            <a:avLst/>
            <a:gdLst/>
            <a:ahLst/>
            <a:cxnLst/>
            <a:rect l="l" t="t" r="r" b="b"/>
            <a:pathLst>
              <a:path w="738188" h="616744" extrusionOk="0">
                <a:moveTo>
                  <a:pt x="252413" y="388144"/>
                </a:moveTo>
                <a:lnTo>
                  <a:pt x="188119" y="323850"/>
                </a:lnTo>
                <a:lnTo>
                  <a:pt x="133350" y="257175"/>
                </a:lnTo>
                <a:lnTo>
                  <a:pt x="90488" y="195263"/>
                </a:lnTo>
                <a:lnTo>
                  <a:pt x="57150" y="140494"/>
                </a:lnTo>
                <a:lnTo>
                  <a:pt x="26194" y="88106"/>
                </a:lnTo>
                <a:lnTo>
                  <a:pt x="7144" y="50006"/>
                </a:lnTo>
                <a:lnTo>
                  <a:pt x="0" y="28575"/>
                </a:lnTo>
                <a:lnTo>
                  <a:pt x="0" y="11906"/>
                </a:lnTo>
                <a:lnTo>
                  <a:pt x="9525" y="2381"/>
                </a:lnTo>
                <a:lnTo>
                  <a:pt x="23813" y="0"/>
                </a:lnTo>
                <a:lnTo>
                  <a:pt x="38100" y="0"/>
                </a:lnTo>
                <a:lnTo>
                  <a:pt x="59531" y="9525"/>
                </a:lnTo>
                <a:lnTo>
                  <a:pt x="100013" y="47625"/>
                </a:lnTo>
                <a:lnTo>
                  <a:pt x="150019" y="92869"/>
                </a:lnTo>
                <a:lnTo>
                  <a:pt x="197644" y="126206"/>
                </a:lnTo>
                <a:lnTo>
                  <a:pt x="252413" y="154781"/>
                </a:lnTo>
                <a:lnTo>
                  <a:pt x="390525" y="214313"/>
                </a:lnTo>
                <a:lnTo>
                  <a:pt x="614363" y="302419"/>
                </a:lnTo>
                <a:lnTo>
                  <a:pt x="650081" y="326231"/>
                </a:lnTo>
                <a:lnTo>
                  <a:pt x="688181" y="361950"/>
                </a:lnTo>
                <a:lnTo>
                  <a:pt x="711994" y="395288"/>
                </a:lnTo>
                <a:lnTo>
                  <a:pt x="726281" y="428625"/>
                </a:lnTo>
                <a:lnTo>
                  <a:pt x="735806" y="464344"/>
                </a:lnTo>
                <a:lnTo>
                  <a:pt x="738188" y="497681"/>
                </a:lnTo>
                <a:lnTo>
                  <a:pt x="735806" y="528638"/>
                </a:lnTo>
                <a:lnTo>
                  <a:pt x="728663" y="557213"/>
                </a:lnTo>
                <a:lnTo>
                  <a:pt x="709613" y="590550"/>
                </a:lnTo>
                <a:lnTo>
                  <a:pt x="685800" y="609600"/>
                </a:lnTo>
                <a:lnTo>
                  <a:pt x="659606" y="616744"/>
                </a:lnTo>
                <a:lnTo>
                  <a:pt x="623888" y="616744"/>
                </a:lnTo>
                <a:lnTo>
                  <a:pt x="571500" y="600075"/>
                </a:lnTo>
                <a:lnTo>
                  <a:pt x="450056" y="535781"/>
                </a:lnTo>
                <a:lnTo>
                  <a:pt x="252413" y="3881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3" name="Google Shape;4213;p383"/>
          <p:cNvSpPr/>
          <p:nvPr/>
        </p:nvSpPr>
        <p:spPr>
          <a:xfrm>
            <a:off x="2571750" y="5113338"/>
            <a:ext cx="485775" cy="644525"/>
          </a:xfrm>
          <a:custGeom>
            <a:avLst/>
            <a:gdLst/>
            <a:ahLst/>
            <a:cxnLst/>
            <a:rect l="l" t="t" r="r" b="b"/>
            <a:pathLst>
              <a:path w="485775" h="645319" extrusionOk="0">
                <a:moveTo>
                  <a:pt x="159544" y="419100"/>
                </a:moveTo>
                <a:lnTo>
                  <a:pt x="95250" y="316706"/>
                </a:lnTo>
                <a:lnTo>
                  <a:pt x="64294" y="252412"/>
                </a:lnTo>
                <a:lnTo>
                  <a:pt x="40481" y="204787"/>
                </a:lnTo>
                <a:lnTo>
                  <a:pt x="21431" y="147637"/>
                </a:lnTo>
                <a:lnTo>
                  <a:pt x="4763" y="92869"/>
                </a:lnTo>
                <a:lnTo>
                  <a:pt x="0" y="50006"/>
                </a:lnTo>
                <a:lnTo>
                  <a:pt x="0" y="38100"/>
                </a:lnTo>
                <a:lnTo>
                  <a:pt x="2381" y="19050"/>
                </a:lnTo>
                <a:lnTo>
                  <a:pt x="9525" y="7144"/>
                </a:lnTo>
                <a:lnTo>
                  <a:pt x="21431" y="0"/>
                </a:lnTo>
                <a:lnTo>
                  <a:pt x="40481" y="4762"/>
                </a:lnTo>
                <a:lnTo>
                  <a:pt x="95250" y="52387"/>
                </a:lnTo>
                <a:lnTo>
                  <a:pt x="140494" y="95250"/>
                </a:lnTo>
                <a:lnTo>
                  <a:pt x="195263" y="128587"/>
                </a:lnTo>
                <a:lnTo>
                  <a:pt x="233363" y="145256"/>
                </a:lnTo>
                <a:lnTo>
                  <a:pt x="254794" y="145256"/>
                </a:lnTo>
                <a:lnTo>
                  <a:pt x="300038" y="133350"/>
                </a:lnTo>
                <a:lnTo>
                  <a:pt x="485775" y="433387"/>
                </a:lnTo>
                <a:lnTo>
                  <a:pt x="445294" y="571500"/>
                </a:lnTo>
                <a:lnTo>
                  <a:pt x="421481" y="621506"/>
                </a:lnTo>
                <a:lnTo>
                  <a:pt x="404813" y="640556"/>
                </a:lnTo>
                <a:lnTo>
                  <a:pt x="378619" y="645319"/>
                </a:lnTo>
                <a:lnTo>
                  <a:pt x="335756" y="626269"/>
                </a:lnTo>
                <a:lnTo>
                  <a:pt x="292894" y="592931"/>
                </a:lnTo>
                <a:lnTo>
                  <a:pt x="159544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4" name="Google Shape;4214;p383"/>
          <p:cNvSpPr/>
          <p:nvPr/>
        </p:nvSpPr>
        <p:spPr>
          <a:xfrm>
            <a:off x="3900488" y="1689100"/>
            <a:ext cx="3033712" cy="557213"/>
          </a:xfrm>
          <a:custGeom>
            <a:avLst/>
            <a:gdLst/>
            <a:ahLst/>
            <a:cxnLst/>
            <a:rect l="l" t="t" r="r" b="b"/>
            <a:pathLst>
              <a:path w="3034262" h="556367" extrusionOk="0">
                <a:moveTo>
                  <a:pt x="1349706" y="378639"/>
                </a:moveTo>
                <a:lnTo>
                  <a:pt x="855157" y="445609"/>
                </a:lnTo>
                <a:lnTo>
                  <a:pt x="749550" y="473943"/>
                </a:lnTo>
                <a:lnTo>
                  <a:pt x="646519" y="494549"/>
                </a:lnTo>
                <a:lnTo>
                  <a:pt x="494549" y="548640"/>
                </a:lnTo>
                <a:lnTo>
                  <a:pt x="425003" y="556367"/>
                </a:lnTo>
                <a:lnTo>
                  <a:pt x="386366" y="556367"/>
                </a:lnTo>
                <a:lnTo>
                  <a:pt x="332275" y="543489"/>
                </a:lnTo>
                <a:lnTo>
                  <a:pt x="252426" y="499700"/>
                </a:lnTo>
                <a:lnTo>
                  <a:pt x="149395" y="430155"/>
                </a:lnTo>
                <a:lnTo>
                  <a:pt x="72122" y="360609"/>
                </a:lnTo>
                <a:lnTo>
                  <a:pt x="25758" y="306517"/>
                </a:lnTo>
                <a:lnTo>
                  <a:pt x="2576" y="273032"/>
                </a:lnTo>
                <a:lnTo>
                  <a:pt x="0" y="257578"/>
                </a:lnTo>
                <a:lnTo>
                  <a:pt x="5151" y="242123"/>
                </a:lnTo>
                <a:lnTo>
                  <a:pt x="23182" y="236971"/>
                </a:lnTo>
                <a:lnTo>
                  <a:pt x="56667" y="236971"/>
                </a:lnTo>
                <a:lnTo>
                  <a:pt x="149395" y="270457"/>
                </a:lnTo>
                <a:lnTo>
                  <a:pt x="242123" y="301366"/>
                </a:lnTo>
                <a:lnTo>
                  <a:pt x="352881" y="332275"/>
                </a:lnTo>
                <a:lnTo>
                  <a:pt x="394093" y="334851"/>
                </a:lnTo>
                <a:lnTo>
                  <a:pt x="471367" y="327124"/>
                </a:lnTo>
                <a:lnTo>
                  <a:pt x="674853" y="293638"/>
                </a:lnTo>
                <a:lnTo>
                  <a:pt x="1079249" y="229244"/>
                </a:lnTo>
                <a:lnTo>
                  <a:pt x="1530010" y="164850"/>
                </a:lnTo>
                <a:lnTo>
                  <a:pt x="2215166" y="92728"/>
                </a:lnTo>
                <a:lnTo>
                  <a:pt x="2519107" y="64395"/>
                </a:lnTo>
                <a:lnTo>
                  <a:pt x="2547441" y="54091"/>
                </a:lnTo>
                <a:lnTo>
                  <a:pt x="2606684" y="2576"/>
                </a:lnTo>
                <a:lnTo>
                  <a:pt x="2622138" y="0"/>
                </a:lnTo>
                <a:lnTo>
                  <a:pt x="2668502" y="7727"/>
                </a:lnTo>
                <a:lnTo>
                  <a:pt x="2779261" y="46364"/>
                </a:lnTo>
                <a:lnTo>
                  <a:pt x="2946686" y="118486"/>
                </a:lnTo>
                <a:lnTo>
                  <a:pt x="2975020" y="133940"/>
                </a:lnTo>
                <a:lnTo>
                  <a:pt x="2995626" y="154547"/>
                </a:lnTo>
                <a:lnTo>
                  <a:pt x="3018808" y="182880"/>
                </a:lnTo>
                <a:lnTo>
                  <a:pt x="3026535" y="200911"/>
                </a:lnTo>
                <a:lnTo>
                  <a:pt x="3034262" y="239547"/>
                </a:lnTo>
                <a:lnTo>
                  <a:pt x="3031687" y="270457"/>
                </a:lnTo>
                <a:lnTo>
                  <a:pt x="3026535" y="288487"/>
                </a:lnTo>
                <a:lnTo>
                  <a:pt x="3016232" y="298790"/>
                </a:lnTo>
                <a:lnTo>
                  <a:pt x="2995626" y="309093"/>
                </a:lnTo>
                <a:lnTo>
                  <a:pt x="2972444" y="311669"/>
                </a:lnTo>
                <a:lnTo>
                  <a:pt x="2895171" y="311669"/>
                </a:lnTo>
                <a:lnTo>
                  <a:pt x="2776685" y="298790"/>
                </a:lnTo>
                <a:lnTo>
                  <a:pt x="2632442" y="291063"/>
                </a:lnTo>
                <a:lnTo>
                  <a:pt x="2457289" y="288487"/>
                </a:lnTo>
                <a:lnTo>
                  <a:pt x="2191984" y="296214"/>
                </a:lnTo>
                <a:lnTo>
                  <a:pt x="1769557" y="327124"/>
                </a:lnTo>
                <a:lnTo>
                  <a:pt x="1349706" y="3786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5" name="Google Shape;4215;p383"/>
          <p:cNvSpPr/>
          <p:nvPr/>
        </p:nvSpPr>
        <p:spPr>
          <a:xfrm rot="-5400000">
            <a:off x="2717006" y="4155282"/>
            <a:ext cx="2862263" cy="349250"/>
          </a:xfrm>
          <a:custGeom>
            <a:avLst/>
            <a:gdLst/>
            <a:ahLst/>
            <a:cxnLst/>
            <a:rect l="l" t="t" r="r" b="b"/>
            <a:pathLst>
              <a:path w="2862262" h="350044" extrusionOk="0">
                <a:moveTo>
                  <a:pt x="1321594" y="347663"/>
                </a:moveTo>
                <a:lnTo>
                  <a:pt x="161925" y="345282"/>
                </a:lnTo>
                <a:lnTo>
                  <a:pt x="95250" y="323850"/>
                </a:lnTo>
                <a:lnTo>
                  <a:pt x="33337" y="292894"/>
                </a:lnTo>
                <a:lnTo>
                  <a:pt x="11906" y="271463"/>
                </a:lnTo>
                <a:lnTo>
                  <a:pt x="4762" y="257175"/>
                </a:lnTo>
                <a:lnTo>
                  <a:pt x="0" y="238125"/>
                </a:lnTo>
                <a:lnTo>
                  <a:pt x="4762" y="209550"/>
                </a:lnTo>
                <a:lnTo>
                  <a:pt x="26194" y="180975"/>
                </a:lnTo>
                <a:lnTo>
                  <a:pt x="54769" y="157163"/>
                </a:lnTo>
                <a:lnTo>
                  <a:pt x="95250" y="138113"/>
                </a:lnTo>
                <a:lnTo>
                  <a:pt x="219075" y="97632"/>
                </a:lnTo>
                <a:lnTo>
                  <a:pt x="302419" y="78582"/>
                </a:lnTo>
                <a:lnTo>
                  <a:pt x="478631" y="57150"/>
                </a:lnTo>
                <a:lnTo>
                  <a:pt x="528637" y="73819"/>
                </a:lnTo>
                <a:lnTo>
                  <a:pt x="576262" y="85725"/>
                </a:lnTo>
                <a:lnTo>
                  <a:pt x="661987" y="97632"/>
                </a:lnTo>
                <a:lnTo>
                  <a:pt x="816769" y="104775"/>
                </a:lnTo>
                <a:lnTo>
                  <a:pt x="1295400" y="107157"/>
                </a:lnTo>
                <a:lnTo>
                  <a:pt x="2090737" y="121444"/>
                </a:lnTo>
                <a:lnTo>
                  <a:pt x="2390775" y="126207"/>
                </a:lnTo>
                <a:lnTo>
                  <a:pt x="2476500" y="123825"/>
                </a:lnTo>
                <a:lnTo>
                  <a:pt x="2540794" y="119063"/>
                </a:lnTo>
                <a:lnTo>
                  <a:pt x="2586037" y="111919"/>
                </a:lnTo>
                <a:lnTo>
                  <a:pt x="2674144" y="88107"/>
                </a:lnTo>
                <a:lnTo>
                  <a:pt x="2726531" y="64294"/>
                </a:lnTo>
                <a:lnTo>
                  <a:pt x="2788444" y="23813"/>
                </a:lnTo>
                <a:lnTo>
                  <a:pt x="2814637" y="4763"/>
                </a:lnTo>
                <a:lnTo>
                  <a:pt x="2828925" y="0"/>
                </a:lnTo>
                <a:lnTo>
                  <a:pt x="2843212" y="0"/>
                </a:lnTo>
                <a:lnTo>
                  <a:pt x="2857500" y="7144"/>
                </a:lnTo>
                <a:lnTo>
                  <a:pt x="2862262" y="14288"/>
                </a:lnTo>
                <a:lnTo>
                  <a:pt x="2857500" y="40482"/>
                </a:lnTo>
                <a:lnTo>
                  <a:pt x="2836069" y="111919"/>
                </a:lnTo>
                <a:lnTo>
                  <a:pt x="2802731" y="219075"/>
                </a:lnTo>
                <a:lnTo>
                  <a:pt x="2745581" y="350044"/>
                </a:lnTo>
                <a:lnTo>
                  <a:pt x="2566987" y="347663"/>
                </a:lnTo>
                <a:lnTo>
                  <a:pt x="1624012" y="350044"/>
                </a:lnTo>
                <a:lnTo>
                  <a:pt x="1321594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6" name="Google Shape;4216;p383"/>
          <p:cNvSpPr/>
          <p:nvPr/>
        </p:nvSpPr>
        <p:spPr>
          <a:xfrm>
            <a:off x="2846388" y="3867150"/>
            <a:ext cx="933450" cy="1709738"/>
          </a:xfrm>
          <a:custGeom>
            <a:avLst/>
            <a:gdLst/>
            <a:ahLst/>
            <a:cxnLst/>
            <a:rect l="l" t="t" r="r" b="b"/>
            <a:pathLst>
              <a:path w="933450" h="1709738" extrusionOk="0">
                <a:moveTo>
                  <a:pt x="383381" y="845344"/>
                </a:moveTo>
                <a:lnTo>
                  <a:pt x="207169" y="1126331"/>
                </a:lnTo>
                <a:lnTo>
                  <a:pt x="0" y="1409700"/>
                </a:lnTo>
                <a:lnTo>
                  <a:pt x="202406" y="1709738"/>
                </a:lnTo>
                <a:lnTo>
                  <a:pt x="233362" y="1609725"/>
                </a:lnTo>
                <a:lnTo>
                  <a:pt x="345281" y="1340644"/>
                </a:lnTo>
                <a:lnTo>
                  <a:pt x="483394" y="1057275"/>
                </a:lnTo>
                <a:lnTo>
                  <a:pt x="595312" y="819150"/>
                </a:lnTo>
                <a:lnTo>
                  <a:pt x="726281" y="526256"/>
                </a:lnTo>
                <a:lnTo>
                  <a:pt x="828675" y="297656"/>
                </a:lnTo>
                <a:lnTo>
                  <a:pt x="914400" y="116681"/>
                </a:lnTo>
                <a:lnTo>
                  <a:pt x="928687" y="71438"/>
                </a:lnTo>
                <a:lnTo>
                  <a:pt x="933450" y="47625"/>
                </a:lnTo>
                <a:lnTo>
                  <a:pt x="933450" y="26194"/>
                </a:lnTo>
                <a:lnTo>
                  <a:pt x="928687" y="7144"/>
                </a:lnTo>
                <a:lnTo>
                  <a:pt x="919162" y="0"/>
                </a:lnTo>
                <a:lnTo>
                  <a:pt x="907256" y="0"/>
                </a:lnTo>
                <a:lnTo>
                  <a:pt x="888206" y="11906"/>
                </a:lnTo>
                <a:lnTo>
                  <a:pt x="859631" y="45244"/>
                </a:lnTo>
                <a:lnTo>
                  <a:pt x="750094" y="242888"/>
                </a:lnTo>
                <a:lnTo>
                  <a:pt x="597694" y="500063"/>
                </a:lnTo>
                <a:lnTo>
                  <a:pt x="383381" y="845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7" name="Google Shape;4217;p383"/>
          <p:cNvSpPr/>
          <p:nvPr/>
        </p:nvSpPr>
        <p:spPr>
          <a:xfrm rot="-5400000">
            <a:off x="3983037" y="2828926"/>
            <a:ext cx="3082925" cy="2717800"/>
          </a:xfrm>
          <a:custGeom>
            <a:avLst/>
            <a:gdLst/>
            <a:ahLst/>
            <a:cxnLst/>
            <a:rect l="l" t="t" r="r" b="b"/>
            <a:pathLst>
              <a:path w="3083356" h="2717597" extrusionOk="0">
                <a:moveTo>
                  <a:pt x="2600553" y="512064"/>
                </a:moveTo>
                <a:lnTo>
                  <a:pt x="2534716" y="84125"/>
                </a:lnTo>
                <a:lnTo>
                  <a:pt x="2702966" y="0"/>
                </a:lnTo>
                <a:lnTo>
                  <a:pt x="2724912" y="157277"/>
                </a:lnTo>
                <a:lnTo>
                  <a:pt x="2794406" y="738835"/>
                </a:lnTo>
                <a:lnTo>
                  <a:pt x="2907792" y="1433779"/>
                </a:lnTo>
                <a:lnTo>
                  <a:pt x="2926080" y="1642263"/>
                </a:lnTo>
                <a:lnTo>
                  <a:pt x="2966313" y="1901952"/>
                </a:lnTo>
                <a:lnTo>
                  <a:pt x="3010204" y="2209191"/>
                </a:lnTo>
                <a:lnTo>
                  <a:pt x="3024835" y="2275027"/>
                </a:lnTo>
                <a:lnTo>
                  <a:pt x="3083356" y="2410359"/>
                </a:lnTo>
                <a:lnTo>
                  <a:pt x="3083356" y="2435962"/>
                </a:lnTo>
                <a:lnTo>
                  <a:pt x="3024835" y="2538375"/>
                </a:lnTo>
                <a:lnTo>
                  <a:pt x="2896819" y="2681021"/>
                </a:lnTo>
                <a:lnTo>
                  <a:pt x="2871216" y="2706624"/>
                </a:lnTo>
                <a:lnTo>
                  <a:pt x="2860243" y="2713939"/>
                </a:lnTo>
                <a:lnTo>
                  <a:pt x="2830982" y="2717597"/>
                </a:lnTo>
                <a:lnTo>
                  <a:pt x="2783433" y="2702967"/>
                </a:lnTo>
                <a:lnTo>
                  <a:pt x="2765145" y="2688336"/>
                </a:lnTo>
                <a:lnTo>
                  <a:pt x="2739542" y="2677363"/>
                </a:lnTo>
                <a:lnTo>
                  <a:pt x="2699308" y="2662733"/>
                </a:lnTo>
                <a:lnTo>
                  <a:pt x="2611526" y="2655418"/>
                </a:lnTo>
                <a:lnTo>
                  <a:pt x="1609344" y="2655418"/>
                </a:lnTo>
                <a:lnTo>
                  <a:pt x="607161" y="2655418"/>
                </a:lnTo>
                <a:lnTo>
                  <a:pt x="416966" y="2666391"/>
                </a:lnTo>
                <a:lnTo>
                  <a:pt x="325526" y="2677363"/>
                </a:lnTo>
                <a:lnTo>
                  <a:pt x="256032" y="2670048"/>
                </a:lnTo>
                <a:lnTo>
                  <a:pt x="168249" y="2648103"/>
                </a:lnTo>
                <a:lnTo>
                  <a:pt x="95097" y="2622499"/>
                </a:lnTo>
                <a:lnTo>
                  <a:pt x="51206" y="2600554"/>
                </a:lnTo>
                <a:lnTo>
                  <a:pt x="14630" y="2567635"/>
                </a:lnTo>
                <a:lnTo>
                  <a:pt x="0" y="2523744"/>
                </a:lnTo>
                <a:lnTo>
                  <a:pt x="0" y="2494483"/>
                </a:lnTo>
                <a:lnTo>
                  <a:pt x="14630" y="2454250"/>
                </a:lnTo>
                <a:lnTo>
                  <a:pt x="36576" y="2435962"/>
                </a:lnTo>
                <a:lnTo>
                  <a:pt x="80467" y="2417674"/>
                </a:lnTo>
                <a:lnTo>
                  <a:pt x="223113" y="2384755"/>
                </a:lnTo>
                <a:lnTo>
                  <a:pt x="380390" y="2410359"/>
                </a:lnTo>
                <a:lnTo>
                  <a:pt x="738835" y="2410359"/>
                </a:lnTo>
                <a:lnTo>
                  <a:pt x="1419148" y="2410359"/>
                </a:lnTo>
                <a:lnTo>
                  <a:pt x="2223820" y="2414016"/>
                </a:lnTo>
                <a:lnTo>
                  <a:pt x="2768803" y="2410359"/>
                </a:lnTo>
                <a:lnTo>
                  <a:pt x="2801721" y="2399386"/>
                </a:lnTo>
                <a:lnTo>
                  <a:pt x="2816352" y="2377440"/>
                </a:lnTo>
                <a:lnTo>
                  <a:pt x="2830982" y="2355495"/>
                </a:lnTo>
                <a:lnTo>
                  <a:pt x="2838297" y="2315261"/>
                </a:lnTo>
                <a:lnTo>
                  <a:pt x="2838297" y="2253082"/>
                </a:lnTo>
                <a:lnTo>
                  <a:pt x="2823667" y="2106778"/>
                </a:lnTo>
                <a:lnTo>
                  <a:pt x="2768803" y="1642263"/>
                </a:lnTo>
                <a:lnTo>
                  <a:pt x="2677363" y="921715"/>
                </a:lnTo>
                <a:lnTo>
                  <a:pt x="2600553" y="5120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8" name="Google Shape;4218;p383"/>
          <p:cNvSpPr/>
          <p:nvPr/>
        </p:nvSpPr>
        <p:spPr>
          <a:xfrm rot="-5400000">
            <a:off x="3625057" y="2718594"/>
            <a:ext cx="2220912" cy="952500"/>
          </a:xfrm>
          <a:custGeom>
            <a:avLst/>
            <a:gdLst/>
            <a:ahLst/>
            <a:cxnLst/>
            <a:rect l="l" t="t" r="r" b="b"/>
            <a:pathLst>
              <a:path w="2221706" h="952500" extrusionOk="0">
                <a:moveTo>
                  <a:pt x="1488281" y="640557"/>
                </a:moveTo>
                <a:lnTo>
                  <a:pt x="1766887" y="642938"/>
                </a:lnTo>
                <a:lnTo>
                  <a:pt x="1821656" y="638175"/>
                </a:lnTo>
                <a:lnTo>
                  <a:pt x="1874043" y="628650"/>
                </a:lnTo>
                <a:lnTo>
                  <a:pt x="1919287" y="614363"/>
                </a:lnTo>
                <a:lnTo>
                  <a:pt x="1962150" y="595313"/>
                </a:lnTo>
                <a:lnTo>
                  <a:pt x="2009775" y="569119"/>
                </a:lnTo>
                <a:lnTo>
                  <a:pt x="2055018" y="538163"/>
                </a:lnTo>
                <a:lnTo>
                  <a:pt x="2097881" y="500063"/>
                </a:lnTo>
                <a:lnTo>
                  <a:pt x="2205037" y="373857"/>
                </a:lnTo>
                <a:lnTo>
                  <a:pt x="2221706" y="421482"/>
                </a:lnTo>
                <a:lnTo>
                  <a:pt x="2102643" y="652463"/>
                </a:lnTo>
                <a:lnTo>
                  <a:pt x="2038350" y="773907"/>
                </a:lnTo>
                <a:lnTo>
                  <a:pt x="1978818" y="876300"/>
                </a:lnTo>
                <a:lnTo>
                  <a:pt x="1952625" y="904875"/>
                </a:lnTo>
                <a:lnTo>
                  <a:pt x="1919287" y="935832"/>
                </a:lnTo>
                <a:lnTo>
                  <a:pt x="1890712" y="950119"/>
                </a:lnTo>
                <a:lnTo>
                  <a:pt x="1866900" y="952500"/>
                </a:lnTo>
                <a:lnTo>
                  <a:pt x="1840706" y="945357"/>
                </a:lnTo>
                <a:lnTo>
                  <a:pt x="1809750" y="931069"/>
                </a:lnTo>
                <a:lnTo>
                  <a:pt x="1769268" y="907257"/>
                </a:lnTo>
                <a:lnTo>
                  <a:pt x="1731168" y="892969"/>
                </a:lnTo>
                <a:lnTo>
                  <a:pt x="1690687" y="885825"/>
                </a:lnTo>
                <a:lnTo>
                  <a:pt x="1402556" y="864394"/>
                </a:lnTo>
                <a:lnTo>
                  <a:pt x="1247775" y="840582"/>
                </a:lnTo>
                <a:lnTo>
                  <a:pt x="1135856" y="812007"/>
                </a:lnTo>
                <a:lnTo>
                  <a:pt x="973931" y="759619"/>
                </a:lnTo>
                <a:lnTo>
                  <a:pt x="847725" y="714375"/>
                </a:lnTo>
                <a:lnTo>
                  <a:pt x="719137" y="659607"/>
                </a:lnTo>
                <a:lnTo>
                  <a:pt x="614362" y="600075"/>
                </a:lnTo>
                <a:lnTo>
                  <a:pt x="531018" y="540544"/>
                </a:lnTo>
                <a:lnTo>
                  <a:pt x="411956" y="440532"/>
                </a:lnTo>
                <a:lnTo>
                  <a:pt x="307181" y="342900"/>
                </a:lnTo>
                <a:lnTo>
                  <a:pt x="216693" y="254794"/>
                </a:lnTo>
                <a:lnTo>
                  <a:pt x="119062" y="145257"/>
                </a:lnTo>
                <a:lnTo>
                  <a:pt x="0" y="9525"/>
                </a:lnTo>
                <a:lnTo>
                  <a:pt x="123825" y="0"/>
                </a:lnTo>
                <a:lnTo>
                  <a:pt x="261937" y="133350"/>
                </a:lnTo>
                <a:lnTo>
                  <a:pt x="438150" y="276225"/>
                </a:lnTo>
                <a:lnTo>
                  <a:pt x="564356" y="361950"/>
                </a:lnTo>
                <a:lnTo>
                  <a:pt x="695325" y="442913"/>
                </a:lnTo>
                <a:lnTo>
                  <a:pt x="878681" y="526257"/>
                </a:lnTo>
                <a:lnTo>
                  <a:pt x="1059656" y="585788"/>
                </a:lnTo>
                <a:lnTo>
                  <a:pt x="1223962" y="628650"/>
                </a:lnTo>
                <a:lnTo>
                  <a:pt x="1488281" y="6405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9" name="Google Shape;4219;p383"/>
          <p:cNvSpPr/>
          <p:nvPr/>
        </p:nvSpPr>
        <p:spPr>
          <a:xfrm rot="-5400000">
            <a:off x="5114925" y="2257425"/>
            <a:ext cx="1890713" cy="1306513"/>
          </a:xfrm>
          <a:custGeom>
            <a:avLst/>
            <a:gdLst/>
            <a:ahLst/>
            <a:cxnLst/>
            <a:rect l="l" t="t" r="r" b="b"/>
            <a:pathLst>
              <a:path w="1890712" h="1307306" extrusionOk="0">
                <a:moveTo>
                  <a:pt x="1166812" y="183356"/>
                </a:moveTo>
                <a:lnTo>
                  <a:pt x="1593056" y="188119"/>
                </a:lnTo>
                <a:lnTo>
                  <a:pt x="1659731" y="183356"/>
                </a:lnTo>
                <a:lnTo>
                  <a:pt x="1697831" y="176212"/>
                </a:lnTo>
                <a:lnTo>
                  <a:pt x="1719262" y="166687"/>
                </a:lnTo>
                <a:lnTo>
                  <a:pt x="1747837" y="142875"/>
                </a:lnTo>
                <a:lnTo>
                  <a:pt x="1781175" y="107156"/>
                </a:lnTo>
                <a:lnTo>
                  <a:pt x="1852612" y="0"/>
                </a:lnTo>
                <a:lnTo>
                  <a:pt x="1890712" y="147637"/>
                </a:lnTo>
                <a:lnTo>
                  <a:pt x="1769269" y="361950"/>
                </a:lnTo>
                <a:lnTo>
                  <a:pt x="1664494" y="509587"/>
                </a:lnTo>
                <a:lnTo>
                  <a:pt x="1635919" y="531019"/>
                </a:lnTo>
                <a:lnTo>
                  <a:pt x="1621631" y="535781"/>
                </a:lnTo>
                <a:lnTo>
                  <a:pt x="1593056" y="533400"/>
                </a:lnTo>
                <a:lnTo>
                  <a:pt x="1559719" y="516731"/>
                </a:lnTo>
                <a:lnTo>
                  <a:pt x="1524000" y="485775"/>
                </a:lnTo>
                <a:lnTo>
                  <a:pt x="1493044" y="454819"/>
                </a:lnTo>
                <a:lnTo>
                  <a:pt x="1462087" y="433387"/>
                </a:lnTo>
                <a:lnTo>
                  <a:pt x="1412081" y="414337"/>
                </a:lnTo>
                <a:lnTo>
                  <a:pt x="1354931" y="409575"/>
                </a:lnTo>
                <a:lnTo>
                  <a:pt x="1057275" y="409575"/>
                </a:lnTo>
                <a:lnTo>
                  <a:pt x="890587" y="407194"/>
                </a:lnTo>
                <a:lnTo>
                  <a:pt x="573881" y="404812"/>
                </a:lnTo>
                <a:lnTo>
                  <a:pt x="438150" y="409575"/>
                </a:lnTo>
                <a:lnTo>
                  <a:pt x="359569" y="419100"/>
                </a:lnTo>
                <a:lnTo>
                  <a:pt x="307181" y="435769"/>
                </a:lnTo>
                <a:lnTo>
                  <a:pt x="271462" y="452437"/>
                </a:lnTo>
                <a:lnTo>
                  <a:pt x="242887" y="473869"/>
                </a:lnTo>
                <a:lnTo>
                  <a:pt x="223837" y="509587"/>
                </a:lnTo>
                <a:lnTo>
                  <a:pt x="209550" y="571500"/>
                </a:lnTo>
                <a:lnTo>
                  <a:pt x="200025" y="695325"/>
                </a:lnTo>
                <a:lnTo>
                  <a:pt x="204787" y="759619"/>
                </a:lnTo>
                <a:lnTo>
                  <a:pt x="226219" y="823912"/>
                </a:lnTo>
                <a:lnTo>
                  <a:pt x="240506" y="890587"/>
                </a:lnTo>
                <a:lnTo>
                  <a:pt x="247650" y="933450"/>
                </a:lnTo>
                <a:cubicBezTo>
                  <a:pt x="246856" y="958056"/>
                  <a:pt x="246063" y="982663"/>
                  <a:pt x="245269" y="1007269"/>
                </a:cubicBezTo>
                <a:lnTo>
                  <a:pt x="238125" y="1052512"/>
                </a:lnTo>
                <a:lnTo>
                  <a:pt x="161925" y="1307306"/>
                </a:lnTo>
                <a:lnTo>
                  <a:pt x="30956" y="1300162"/>
                </a:lnTo>
                <a:lnTo>
                  <a:pt x="11906" y="1059656"/>
                </a:lnTo>
                <a:lnTo>
                  <a:pt x="0" y="847725"/>
                </a:lnTo>
                <a:cubicBezTo>
                  <a:pt x="794" y="807244"/>
                  <a:pt x="1587" y="766762"/>
                  <a:pt x="2381" y="726281"/>
                </a:cubicBezTo>
                <a:lnTo>
                  <a:pt x="23812" y="540544"/>
                </a:lnTo>
                <a:lnTo>
                  <a:pt x="40481" y="442912"/>
                </a:lnTo>
                <a:lnTo>
                  <a:pt x="61912" y="388144"/>
                </a:lnTo>
                <a:lnTo>
                  <a:pt x="92869" y="330994"/>
                </a:lnTo>
                <a:lnTo>
                  <a:pt x="119062" y="304800"/>
                </a:lnTo>
                <a:lnTo>
                  <a:pt x="152400" y="280987"/>
                </a:lnTo>
                <a:lnTo>
                  <a:pt x="185737" y="261937"/>
                </a:lnTo>
                <a:lnTo>
                  <a:pt x="228600" y="245269"/>
                </a:lnTo>
                <a:lnTo>
                  <a:pt x="276225" y="233362"/>
                </a:lnTo>
                <a:lnTo>
                  <a:pt x="335756" y="219075"/>
                </a:lnTo>
                <a:lnTo>
                  <a:pt x="442912" y="202406"/>
                </a:lnTo>
                <a:lnTo>
                  <a:pt x="654844" y="192881"/>
                </a:lnTo>
                <a:lnTo>
                  <a:pt x="878681" y="183356"/>
                </a:lnTo>
                <a:lnTo>
                  <a:pt x="1166812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0" name="Google Shape;4220;p383"/>
          <p:cNvSpPr/>
          <p:nvPr/>
        </p:nvSpPr>
        <p:spPr>
          <a:xfrm>
            <a:off x="4227513" y="4367213"/>
            <a:ext cx="2444750" cy="433387"/>
          </a:xfrm>
          <a:custGeom>
            <a:avLst/>
            <a:gdLst/>
            <a:ahLst/>
            <a:cxnLst/>
            <a:rect l="l" t="t" r="r" b="b"/>
            <a:pathLst>
              <a:path w="2445544" h="433387" extrusionOk="0">
                <a:moveTo>
                  <a:pt x="366712" y="414337"/>
                </a:moveTo>
                <a:lnTo>
                  <a:pt x="140494" y="423862"/>
                </a:lnTo>
                <a:lnTo>
                  <a:pt x="2381" y="433387"/>
                </a:lnTo>
                <a:cubicBezTo>
                  <a:pt x="1587" y="365125"/>
                  <a:pt x="794" y="296862"/>
                  <a:pt x="0" y="228600"/>
                </a:cubicBezTo>
                <a:lnTo>
                  <a:pt x="119062" y="252412"/>
                </a:lnTo>
                <a:lnTo>
                  <a:pt x="223837" y="252412"/>
                </a:lnTo>
                <a:lnTo>
                  <a:pt x="435769" y="240506"/>
                </a:lnTo>
                <a:lnTo>
                  <a:pt x="912019" y="195262"/>
                </a:lnTo>
                <a:lnTo>
                  <a:pt x="1388269" y="140493"/>
                </a:lnTo>
                <a:lnTo>
                  <a:pt x="1871662" y="80962"/>
                </a:lnTo>
                <a:lnTo>
                  <a:pt x="2357437" y="14287"/>
                </a:lnTo>
                <a:lnTo>
                  <a:pt x="2436019" y="0"/>
                </a:lnTo>
                <a:lnTo>
                  <a:pt x="2445544" y="216693"/>
                </a:lnTo>
                <a:lnTo>
                  <a:pt x="2200275" y="238125"/>
                </a:lnTo>
                <a:lnTo>
                  <a:pt x="1914525" y="271462"/>
                </a:lnTo>
                <a:lnTo>
                  <a:pt x="1550194" y="311943"/>
                </a:lnTo>
                <a:lnTo>
                  <a:pt x="1307306" y="333375"/>
                </a:lnTo>
                <a:lnTo>
                  <a:pt x="945356" y="369093"/>
                </a:lnTo>
                <a:lnTo>
                  <a:pt x="702469" y="390525"/>
                </a:lnTo>
                <a:lnTo>
                  <a:pt x="366712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1" name="Google Shape;4221;p383"/>
          <p:cNvSpPr/>
          <p:nvPr/>
        </p:nvSpPr>
        <p:spPr>
          <a:xfrm>
            <a:off x="4251325" y="5256213"/>
            <a:ext cx="2405063" cy="342900"/>
          </a:xfrm>
          <a:custGeom>
            <a:avLst/>
            <a:gdLst/>
            <a:ahLst/>
            <a:cxnLst/>
            <a:rect l="l" t="t" r="r" b="b"/>
            <a:pathLst>
              <a:path w="2405063" h="342900" extrusionOk="0">
                <a:moveTo>
                  <a:pt x="483394" y="316706"/>
                </a:moveTo>
                <a:lnTo>
                  <a:pt x="71438" y="340519"/>
                </a:lnTo>
                <a:lnTo>
                  <a:pt x="9525" y="342900"/>
                </a:lnTo>
                <a:lnTo>
                  <a:pt x="0" y="164306"/>
                </a:lnTo>
                <a:lnTo>
                  <a:pt x="300038" y="157162"/>
                </a:lnTo>
                <a:lnTo>
                  <a:pt x="626269" y="138112"/>
                </a:lnTo>
                <a:lnTo>
                  <a:pt x="1207294" y="83344"/>
                </a:lnTo>
                <a:lnTo>
                  <a:pt x="1693069" y="30956"/>
                </a:lnTo>
                <a:lnTo>
                  <a:pt x="1950244" y="4762"/>
                </a:lnTo>
                <a:lnTo>
                  <a:pt x="2002632" y="0"/>
                </a:lnTo>
                <a:lnTo>
                  <a:pt x="2083594" y="9525"/>
                </a:lnTo>
                <a:lnTo>
                  <a:pt x="2174082" y="28575"/>
                </a:lnTo>
                <a:lnTo>
                  <a:pt x="2281238" y="66675"/>
                </a:lnTo>
                <a:lnTo>
                  <a:pt x="2402682" y="119062"/>
                </a:lnTo>
                <a:cubicBezTo>
                  <a:pt x="2403476" y="167481"/>
                  <a:pt x="2404269" y="215900"/>
                  <a:pt x="2405063" y="264319"/>
                </a:cubicBezTo>
                <a:lnTo>
                  <a:pt x="2226469" y="235744"/>
                </a:lnTo>
                <a:lnTo>
                  <a:pt x="2105025" y="216694"/>
                </a:lnTo>
                <a:lnTo>
                  <a:pt x="2033588" y="209550"/>
                </a:lnTo>
                <a:lnTo>
                  <a:pt x="1945482" y="204787"/>
                </a:lnTo>
                <a:lnTo>
                  <a:pt x="1907382" y="204787"/>
                </a:lnTo>
                <a:lnTo>
                  <a:pt x="1821657" y="214312"/>
                </a:lnTo>
                <a:lnTo>
                  <a:pt x="1678782" y="228600"/>
                </a:lnTo>
                <a:lnTo>
                  <a:pt x="1416844" y="250031"/>
                </a:lnTo>
                <a:lnTo>
                  <a:pt x="1066800" y="276225"/>
                </a:lnTo>
                <a:lnTo>
                  <a:pt x="483394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CCEDFF-7474-6C4C-862F-0FCA7C46EC0F}"/>
              </a:ext>
            </a:extLst>
          </p:cNvPr>
          <p:cNvGrpSpPr/>
          <p:nvPr/>
        </p:nvGrpSpPr>
        <p:grpSpPr>
          <a:xfrm>
            <a:off x="2579769" y="1612981"/>
            <a:ext cx="4362450" cy="4156075"/>
            <a:chOff x="2724150" y="1757363"/>
            <a:chExt cx="4362450" cy="4156075"/>
          </a:xfrm>
        </p:grpSpPr>
        <p:sp>
          <p:nvSpPr>
            <p:cNvPr id="14" name="Google Shape;4211;p383">
              <a:extLst>
                <a:ext uri="{FF2B5EF4-FFF2-40B4-BE49-F238E27FC236}">
                  <a16:creationId xmlns:a16="http://schemas.microsoft.com/office/drawing/2014/main" id="{212F7AAF-4A12-A74F-9406-ED31E36E8005}"/>
                </a:ext>
              </a:extLst>
            </p:cNvPr>
            <p:cNvSpPr/>
            <p:nvPr/>
          </p:nvSpPr>
          <p:spPr>
            <a:xfrm>
              <a:off x="3051175" y="1757363"/>
              <a:ext cx="852488" cy="663575"/>
            </a:xfrm>
            <a:custGeom>
              <a:avLst/>
              <a:gdLst/>
              <a:ahLst/>
              <a:cxnLst/>
              <a:rect l="l" t="t" r="r" b="b"/>
              <a:pathLst>
                <a:path w="852488" h="664368" extrusionOk="0">
                  <a:moveTo>
                    <a:pt x="442913" y="507206"/>
                  </a:moveTo>
                  <a:lnTo>
                    <a:pt x="371475" y="438150"/>
                  </a:lnTo>
                  <a:lnTo>
                    <a:pt x="261938" y="326231"/>
                  </a:lnTo>
                  <a:lnTo>
                    <a:pt x="192882" y="252412"/>
                  </a:lnTo>
                  <a:lnTo>
                    <a:pt x="116682" y="173831"/>
                  </a:lnTo>
                  <a:lnTo>
                    <a:pt x="28575" y="80962"/>
                  </a:lnTo>
                  <a:lnTo>
                    <a:pt x="14288" y="64293"/>
                  </a:lnTo>
                  <a:lnTo>
                    <a:pt x="7144" y="50006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4763" y="2381"/>
                  </a:lnTo>
                  <a:lnTo>
                    <a:pt x="21432" y="0"/>
                  </a:lnTo>
                  <a:lnTo>
                    <a:pt x="42863" y="4762"/>
                  </a:lnTo>
                  <a:lnTo>
                    <a:pt x="135732" y="50006"/>
                  </a:lnTo>
                  <a:lnTo>
                    <a:pt x="226219" y="90487"/>
                  </a:lnTo>
                  <a:lnTo>
                    <a:pt x="359569" y="145256"/>
                  </a:lnTo>
                  <a:lnTo>
                    <a:pt x="464344" y="183356"/>
                  </a:lnTo>
                  <a:lnTo>
                    <a:pt x="611982" y="226218"/>
                  </a:lnTo>
                  <a:lnTo>
                    <a:pt x="669132" y="240506"/>
                  </a:lnTo>
                  <a:lnTo>
                    <a:pt x="719138" y="295275"/>
                  </a:lnTo>
                  <a:lnTo>
                    <a:pt x="764382" y="357187"/>
                  </a:lnTo>
                  <a:lnTo>
                    <a:pt x="804863" y="419100"/>
                  </a:lnTo>
                  <a:lnTo>
                    <a:pt x="828675" y="469106"/>
                  </a:lnTo>
                  <a:lnTo>
                    <a:pt x="845344" y="519112"/>
                  </a:lnTo>
                  <a:lnTo>
                    <a:pt x="852488" y="569118"/>
                  </a:lnTo>
                  <a:lnTo>
                    <a:pt x="852488" y="597693"/>
                  </a:lnTo>
                  <a:lnTo>
                    <a:pt x="847725" y="626268"/>
                  </a:lnTo>
                  <a:lnTo>
                    <a:pt x="838200" y="647700"/>
                  </a:lnTo>
                  <a:lnTo>
                    <a:pt x="823913" y="659606"/>
                  </a:lnTo>
                  <a:lnTo>
                    <a:pt x="800100" y="664368"/>
                  </a:lnTo>
                  <a:lnTo>
                    <a:pt x="752475" y="661987"/>
                  </a:lnTo>
                  <a:lnTo>
                    <a:pt x="702469" y="654843"/>
                  </a:lnTo>
                  <a:lnTo>
                    <a:pt x="640557" y="638175"/>
                  </a:lnTo>
                  <a:lnTo>
                    <a:pt x="564357" y="597693"/>
                  </a:lnTo>
                  <a:lnTo>
                    <a:pt x="442913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12;p383">
              <a:extLst>
                <a:ext uri="{FF2B5EF4-FFF2-40B4-BE49-F238E27FC236}">
                  <a16:creationId xmlns:a16="http://schemas.microsoft.com/office/drawing/2014/main" id="{9FD10FE4-1BCC-8749-87AC-70EF2783C8C9}"/>
                </a:ext>
              </a:extLst>
            </p:cNvPr>
            <p:cNvSpPr/>
            <p:nvPr/>
          </p:nvSpPr>
          <p:spPr>
            <a:xfrm>
              <a:off x="2828925" y="2943225"/>
              <a:ext cx="738188" cy="617538"/>
            </a:xfrm>
            <a:custGeom>
              <a:avLst/>
              <a:gdLst/>
              <a:ahLst/>
              <a:cxnLst/>
              <a:rect l="l" t="t" r="r" b="b"/>
              <a:pathLst>
                <a:path w="738188" h="616744" extrusionOk="0">
                  <a:moveTo>
                    <a:pt x="252413" y="388144"/>
                  </a:moveTo>
                  <a:lnTo>
                    <a:pt x="188119" y="323850"/>
                  </a:lnTo>
                  <a:lnTo>
                    <a:pt x="133350" y="257175"/>
                  </a:lnTo>
                  <a:lnTo>
                    <a:pt x="90488" y="195263"/>
                  </a:lnTo>
                  <a:lnTo>
                    <a:pt x="57150" y="140494"/>
                  </a:lnTo>
                  <a:lnTo>
                    <a:pt x="26194" y="88106"/>
                  </a:lnTo>
                  <a:lnTo>
                    <a:pt x="7144" y="50006"/>
                  </a:lnTo>
                  <a:lnTo>
                    <a:pt x="0" y="28575"/>
                  </a:lnTo>
                  <a:lnTo>
                    <a:pt x="0" y="11906"/>
                  </a:lnTo>
                  <a:lnTo>
                    <a:pt x="9525" y="2381"/>
                  </a:lnTo>
                  <a:lnTo>
                    <a:pt x="23813" y="0"/>
                  </a:lnTo>
                  <a:lnTo>
                    <a:pt x="38100" y="0"/>
                  </a:lnTo>
                  <a:lnTo>
                    <a:pt x="59531" y="9525"/>
                  </a:lnTo>
                  <a:lnTo>
                    <a:pt x="100013" y="47625"/>
                  </a:lnTo>
                  <a:lnTo>
                    <a:pt x="150019" y="92869"/>
                  </a:lnTo>
                  <a:lnTo>
                    <a:pt x="197644" y="126206"/>
                  </a:lnTo>
                  <a:lnTo>
                    <a:pt x="252413" y="154781"/>
                  </a:lnTo>
                  <a:lnTo>
                    <a:pt x="390525" y="214313"/>
                  </a:lnTo>
                  <a:lnTo>
                    <a:pt x="614363" y="302419"/>
                  </a:lnTo>
                  <a:lnTo>
                    <a:pt x="650081" y="326231"/>
                  </a:lnTo>
                  <a:lnTo>
                    <a:pt x="688181" y="361950"/>
                  </a:lnTo>
                  <a:lnTo>
                    <a:pt x="711994" y="395288"/>
                  </a:lnTo>
                  <a:lnTo>
                    <a:pt x="726281" y="428625"/>
                  </a:lnTo>
                  <a:lnTo>
                    <a:pt x="735806" y="464344"/>
                  </a:lnTo>
                  <a:lnTo>
                    <a:pt x="738188" y="497681"/>
                  </a:lnTo>
                  <a:lnTo>
                    <a:pt x="735806" y="528638"/>
                  </a:lnTo>
                  <a:lnTo>
                    <a:pt x="728663" y="557213"/>
                  </a:lnTo>
                  <a:lnTo>
                    <a:pt x="709613" y="590550"/>
                  </a:lnTo>
                  <a:lnTo>
                    <a:pt x="685800" y="609600"/>
                  </a:lnTo>
                  <a:lnTo>
                    <a:pt x="659606" y="616744"/>
                  </a:lnTo>
                  <a:lnTo>
                    <a:pt x="623888" y="616744"/>
                  </a:lnTo>
                  <a:lnTo>
                    <a:pt x="571500" y="600075"/>
                  </a:lnTo>
                  <a:lnTo>
                    <a:pt x="450056" y="535781"/>
                  </a:lnTo>
                  <a:lnTo>
                    <a:pt x="252413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13;p383">
              <a:extLst>
                <a:ext uri="{FF2B5EF4-FFF2-40B4-BE49-F238E27FC236}">
                  <a16:creationId xmlns:a16="http://schemas.microsoft.com/office/drawing/2014/main" id="{80A017FF-96B2-ED4B-8626-2991B53750F8}"/>
                </a:ext>
              </a:extLst>
            </p:cNvPr>
            <p:cNvSpPr/>
            <p:nvPr/>
          </p:nvSpPr>
          <p:spPr>
            <a:xfrm>
              <a:off x="2724150" y="5265738"/>
              <a:ext cx="485775" cy="644525"/>
            </a:xfrm>
            <a:custGeom>
              <a:avLst/>
              <a:gdLst/>
              <a:ahLst/>
              <a:cxnLst/>
              <a:rect l="l" t="t" r="r" b="b"/>
              <a:pathLst>
                <a:path w="485775" h="645319" extrusionOk="0">
                  <a:moveTo>
                    <a:pt x="159544" y="419100"/>
                  </a:moveTo>
                  <a:lnTo>
                    <a:pt x="95250" y="316706"/>
                  </a:lnTo>
                  <a:lnTo>
                    <a:pt x="64294" y="252412"/>
                  </a:lnTo>
                  <a:lnTo>
                    <a:pt x="40481" y="204787"/>
                  </a:lnTo>
                  <a:lnTo>
                    <a:pt x="21431" y="147637"/>
                  </a:lnTo>
                  <a:lnTo>
                    <a:pt x="4763" y="92869"/>
                  </a:lnTo>
                  <a:lnTo>
                    <a:pt x="0" y="50006"/>
                  </a:lnTo>
                  <a:lnTo>
                    <a:pt x="0" y="38100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1431" y="0"/>
                  </a:lnTo>
                  <a:lnTo>
                    <a:pt x="40481" y="4762"/>
                  </a:lnTo>
                  <a:lnTo>
                    <a:pt x="95250" y="52387"/>
                  </a:lnTo>
                  <a:lnTo>
                    <a:pt x="140494" y="95250"/>
                  </a:lnTo>
                  <a:lnTo>
                    <a:pt x="195263" y="128587"/>
                  </a:lnTo>
                  <a:lnTo>
                    <a:pt x="233363" y="145256"/>
                  </a:lnTo>
                  <a:lnTo>
                    <a:pt x="254794" y="145256"/>
                  </a:lnTo>
                  <a:lnTo>
                    <a:pt x="300038" y="133350"/>
                  </a:lnTo>
                  <a:lnTo>
                    <a:pt x="485775" y="433387"/>
                  </a:lnTo>
                  <a:lnTo>
                    <a:pt x="445294" y="571500"/>
                  </a:lnTo>
                  <a:lnTo>
                    <a:pt x="421481" y="621506"/>
                  </a:lnTo>
                  <a:lnTo>
                    <a:pt x="404813" y="640556"/>
                  </a:lnTo>
                  <a:lnTo>
                    <a:pt x="378619" y="645319"/>
                  </a:lnTo>
                  <a:lnTo>
                    <a:pt x="335756" y="626269"/>
                  </a:lnTo>
                  <a:lnTo>
                    <a:pt x="292894" y="592931"/>
                  </a:lnTo>
                  <a:lnTo>
                    <a:pt x="159544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14;p383">
              <a:extLst>
                <a:ext uri="{FF2B5EF4-FFF2-40B4-BE49-F238E27FC236}">
                  <a16:creationId xmlns:a16="http://schemas.microsoft.com/office/drawing/2014/main" id="{CB8BC8F6-12FF-3446-BEE8-62BC86C49B1E}"/>
                </a:ext>
              </a:extLst>
            </p:cNvPr>
            <p:cNvSpPr/>
            <p:nvPr/>
          </p:nvSpPr>
          <p:spPr>
            <a:xfrm>
              <a:off x="4052888" y="1841500"/>
              <a:ext cx="3033712" cy="557213"/>
            </a:xfrm>
            <a:custGeom>
              <a:avLst/>
              <a:gdLst/>
              <a:ahLst/>
              <a:cxnLst/>
              <a:rect l="l" t="t" r="r" b="b"/>
              <a:pathLst>
                <a:path w="3034262" h="556367" extrusionOk="0">
                  <a:moveTo>
                    <a:pt x="1349706" y="378639"/>
                  </a:moveTo>
                  <a:lnTo>
                    <a:pt x="855157" y="445609"/>
                  </a:lnTo>
                  <a:lnTo>
                    <a:pt x="749550" y="473943"/>
                  </a:lnTo>
                  <a:lnTo>
                    <a:pt x="646519" y="494549"/>
                  </a:lnTo>
                  <a:lnTo>
                    <a:pt x="494549" y="548640"/>
                  </a:lnTo>
                  <a:lnTo>
                    <a:pt x="425003" y="556367"/>
                  </a:lnTo>
                  <a:lnTo>
                    <a:pt x="386366" y="556367"/>
                  </a:lnTo>
                  <a:lnTo>
                    <a:pt x="332275" y="543489"/>
                  </a:lnTo>
                  <a:lnTo>
                    <a:pt x="252426" y="499700"/>
                  </a:lnTo>
                  <a:lnTo>
                    <a:pt x="149395" y="430155"/>
                  </a:lnTo>
                  <a:lnTo>
                    <a:pt x="72122" y="360609"/>
                  </a:lnTo>
                  <a:lnTo>
                    <a:pt x="25758" y="306517"/>
                  </a:lnTo>
                  <a:lnTo>
                    <a:pt x="2576" y="273032"/>
                  </a:lnTo>
                  <a:lnTo>
                    <a:pt x="0" y="257578"/>
                  </a:lnTo>
                  <a:lnTo>
                    <a:pt x="5151" y="242123"/>
                  </a:lnTo>
                  <a:lnTo>
                    <a:pt x="23182" y="236971"/>
                  </a:lnTo>
                  <a:lnTo>
                    <a:pt x="56667" y="236971"/>
                  </a:lnTo>
                  <a:lnTo>
                    <a:pt x="149395" y="270457"/>
                  </a:lnTo>
                  <a:lnTo>
                    <a:pt x="242123" y="301366"/>
                  </a:lnTo>
                  <a:lnTo>
                    <a:pt x="352881" y="332275"/>
                  </a:lnTo>
                  <a:lnTo>
                    <a:pt x="394093" y="334851"/>
                  </a:lnTo>
                  <a:lnTo>
                    <a:pt x="471367" y="327124"/>
                  </a:lnTo>
                  <a:lnTo>
                    <a:pt x="674853" y="293638"/>
                  </a:lnTo>
                  <a:lnTo>
                    <a:pt x="1079249" y="229244"/>
                  </a:lnTo>
                  <a:lnTo>
                    <a:pt x="1530010" y="164850"/>
                  </a:lnTo>
                  <a:lnTo>
                    <a:pt x="2215166" y="92728"/>
                  </a:lnTo>
                  <a:lnTo>
                    <a:pt x="2519107" y="64395"/>
                  </a:lnTo>
                  <a:lnTo>
                    <a:pt x="2547441" y="54091"/>
                  </a:lnTo>
                  <a:lnTo>
                    <a:pt x="2606684" y="2576"/>
                  </a:lnTo>
                  <a:lnTo>
                    <a:pt x="2622138" y="0"/>
                  </a:lnTo>
                  <a:lnTo>
                    <a:pt x="2668502" y="7727"/>
                  </a:lnTo>
                  <a:lnTo>
                    <a:pt x="2779261" y="46364"/>
                  </a:lnTo>
                  <a:lnTo>
                    <a:pt x="2946686" y="118486"/>
                  </a:lnTo>
                  <a:lnTo>
                    <a:pt x="2975020" y="133940"/>
                  </a:lnTo>
                  <a:lnTo>
                    <a:pt x="2995626" y="154547"/>
                  </a:lnTo>
                  <a:lnTo>
                    <a:pt x="3018808" y="182880"/>
                  </a:lnTo>
                  <a:lnTo>
                    <a:pt x="3026535" y="200911"/>
                  </a:lnTo>
                  <a:lnTo>
                    <a:pt x="3034262" y="239547"/>
                  </a:lnTo>
                  <a:lnTo>
                    <a:pt x="3031687" y="270457"/>
                  </a:lnTo>
                  <a:lnTo>
                    <a:pt x="3026535" y="288487"/>
                  </a:lnTo>
                  <a:lnTo>
                    <a:pt x="3016232" y="298790"/>
                  </a:lnTo>
                  <a:lnTo>
                    <a:pt x="2995626" y="309093"/>
                  </a:lnTo>
                  <a:lnTo>
                    <a:pt x="2972444" y="311669"/>
                  </a:lnTo>
                  <a:lnTo>
                    <a:pt x="2895171" y="311669"/>
                  </a:lnTo>
                  <a:lnTo>
                    <a:pt x="2776685" y="298790"/>
                  </a:lnTo>
                  <a:lnTo>
                    <a:pt x="2632442" y="291063"/>
                  </a:lnTo>
                  <a:lnTo>
                    <a:pt x="2457289" y="288487"/>
                  </a:lnTo>
                  <a:lnTo>
                    <a:pt x="2191984" y="296214"/>
                  </a:lnTo>
                  <a:lnTo>
                    <a:pt x="1769557" y="327124"/>
                  </a:lnTo>
                  <a:lnTo>
                    <a:pt x="1349706" y="378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15;p383">
              <a:extLst>
                <a:ext uri="{FF2B5EF4-FFF2-40B4-BE49-F238E27FC236}">
                  <a16:creationId xmlns:a16="http://schemas.microsoft.com/office/drawing/2014/main" id="{1182FB35-2C87-0C44-B58A-4BFECA0D8F0C}"/>
                </a:ext>
              </a:extLst>
            </p:cNvPr>
            <p:cNvSpPr/>
            <p:nvPr/>
          </p:nvSpPr>
          <p:spPr>
            <a:xfrm rot="-5400000">
              <a:off x="2869406" y="4307682"/>
              <a:ext cx="2862263" cy="349250"/>
            </a:xfrm>
            <a:custGeom>
              <a:avLst/>
              <a:gdLst/>
              <a:ahLst/>
              <a:cxnLst/>
              <a:rect l="l" t="t" r="r" b="b"/>
              <a:pathLst>
                <a:path w="2862262" h="350044" extrusionOk="0">
                  <a:moveTo>
                    <a:pt x="1321594" y="347663"/>
                  </a:moveTo>
                  <a:lnTo>
                    <a:pt x="161925" y="345282"/>
                  </a:lnTo>
                  <a:lnTo>
                    <a:pt x="95250" y="323850"/>
                  </a:lnTo>
                  <a:lnTo>
                    <a:pt x="33337" y="292894"/>
                  </a:lnTo>
                  <a:lnTo>
                    <a:pt x="11906" y="271463"/>
                  </a:lnTo>
                  <a:lnTo>
                    <a:pt x="4762" y="257175"/>
                  </a:lnTo>
                  <a:lnTo>
                    <a:pt x="0" y="238125"/>
                  </a:lnTo>
                  <a:lnTo>
                    <a:pt x="4762" y="209550"/>
                  </a:lnTo>
                  <a:lnTo>
                    <a:pt x="26194" y="180975"/>
                  </a:lnTo>
                  <a:lnTo>
                    <a:pt x="54769" y="157163"/>
                  </a:lnTo>
                  <a:lnTo>
                    <a:pt x="95250" y="138113"/>
                  </a:lnTo>
                  <a:lnTo>
                    <a:pt x="219075" y="97632"/>
                  </a:lnTo>
                  <a:lnTo>
                    <a:pt x="302419" y="78582"/>
                  </a:lnTo>
                  <a:lnTo>
                    <a:pt x="478631" y="57150"/>
                  </a:lnTo>
                  <a:lnTo>
                    <a:pt x="528637" y="73819"/>
                  </a:lnTo>
                  <a:lnTo>
                    <a:pt x="576262" y="85725"/>
                  </a:lnTo>
                  <a:lnTo>
                    <a:pt x="661987" y="97632"/>
                  </a:lnTo>
                  <a:lnTo>
                    <a:pt x="816769" y="104775"/>
                  </a:lnTo>
                  <a:lnTo>
                    <a:pt x="1295400" y="107157"/>
                  </a:lnTo>
                  <a:lnTo>
                    <a:pt x="2090737" y="121444"/>
                  </a:lnTo>
                  <a:lnTo>
                    <a:pt x="2390775" y="126207"/>
                  </a:lnTo>
                  <a:lnTo>
                    <a:pt x="2476500" y="123825"/>
                  </a:lnTo>
                  <a:lnTo>
                    <a:pt x="2540794" y="119063"/>
                  </a:lnTo>
                  <a:lnTo>
                    <a:pt x="2586037" y="111919"/>
                  </a:lnTo>
                  <a:lnTo>
                    <a:pt x="2674144" y="88107"/>
                  </a:lnTo>
                  <a:lnTo>
                    <a:pt x="2726531" y="64294"/>
                  </a:lnTo>
                  <a:lnTo>
                    <a:pt x="2788444" y="23813"/>
                  </a:lnTo>
                  <a:lnTo>
                    <a:pt x="2814637" y="4763"/>
                  </a:lnTo>
                  <a:lnTo>
                    <a:pt x="2828925" y="0"/>
                  </a:lnTo>
                  <a:lnTo>
                    <a:pt x="2843212" y="0"/>
                  </a:lnTo>
                  <a:lnTo>
                    <a:pt x="2857500" y="7144"/>
                  </a:lnTo>
                  <a:lnTo>
                    <a:pt x="2862262" y="14288"/>
                  </a:lnTo>
                  <a:lnTo>
                    <a:pt x="2857500" y="40482"/>
                  </a:lnTo>
                  <a:lnTo>
                    <a:pt x="2836069" y="111919"/>
                  </a:lnTo>
                  <a:lnTo>
                    <a:pt x="2802731" y="219075"/>
                  </a:lnTo>
                  <a:lnTo>
                    <a:pt x="2745581" y="350044"/>
                  </a:lnTo>
                  <a:lnTo>
                    <a:pt x="2566987" y="347663"/>
                  </a:lnTo>
                  <a:lnTo>
                    <a:pt x="1624012" y="350044"/>
                  </a:lnTo>
                  <a:lnTo>
                    <a:pt x="1321594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16;p383">
              <a:extLst>
                <a:ext uri="{FF2B5EF4-FFF2-40B4-BE49-F238E27FC236}">
                  <a16:creationId xmlns:a16="http://schemas.microsoft.com/office/drawing/2014/main" id="{404D7C61-F9D1-CB41-90AC-B633F4A89CD2}"/>
                </a:ext>
              </a:extLst>
            </p:cNvPr>
            <p:cNvSpPr/>
            <p:nvPr/>
          </p:nvSpPr>
          <p:spPr>
            <a:xfrm>
              <a:off x="2998788" y="4019550"/>
              <a:ext cx="933450" cy="1709738"/>
            </a:xfrm>
            <a:custGeom>
              <a:avLst/>
              <a:gdLst/>
              <a:ahLst/>
              <a:cxnLst/>
              <a:rect l="l" t="t" r="r" b="b"/>
              <a:pathLst>
                <a:path w="933450" h="1709738" extrusionOk="0">
                  <a:moveTo>
                    <a:pt x="383381" y="845344"/>
                  </a:moveTo>
                  <a:lnTo>
                    <a:pt x="207169" y="1126331"/>
                  </a:lnTo>
                  <a:lnTo>
                    <a:pt x="0" y="1409700"/>
                  </a:lnTo>
                  <a:lnTo>
                    <a:pt x="202406" y="1709738"/>
                  </a:lnTo>
                  <a:lnTo>
                    <a:pt x="233362" y="1609725"/>
                  </a:lnTo>
                  <a:lnTo>
                    <a:pt x="345281" y="1340644"/>
                  </a:lnTo>
                  <a:lnTo>
                    <a:pt x="483394" y="1057275"/>
                  </a:lnTo>
                  <a:lnTo>
                    <a:pt x="595312" y="819150"/>
                  </a:lnTo>
                  <a:lnTo>
                    <a:pt x="726281" y="526256"/>
                  </a:lnTo>
                  <a:lnTo>
                    <a:pt x="828675" y="297656"/>
                  </a:lnTo>
                  <a:lnTo>
                    <a:pt x="914400" y="116681"/>
                  </a:lnTo>
                  <a:lnTo>
                    <a:pt x="928687" y="71438"/>
                  </a:lnTo>
                  <a:lnTo>
                    <a:pt x="933450" y="47625"/>
                  </a:lnTo>
                  <a:lnTo>
                    <a:pt x="933450" y="26194"/>
                  </a:lnTo>
                  <a:lnTo>
                    <a:pt x="928687" y="7144"/>
                  </a:lnTo>
                  <a:lnTo>
                    <a:pt x="919162" y="0"/>
                  </a:lnTo>
                  <a:lnTo>
                    <a:pt x="907256" y="0"/>
                  </a:lnTo>
                  <a:lnTo>
                    <a:pt x="888206" y="11906"/>
                  </a:lnTo>
                  <a:lnTo>
                    <a:pt x="859631" y="45244"/>
                  </a:lnTo>
                  <a:lnTo>
                    <a:pt x="750094" y="242888"/>
                  </a:lnTo>
                  <a:lnTo>
                    <a:pt x="597694" y="500063"/>
                  </a:lnTo>
                  <a:lnTo>
                    <a:pt x="383381" y="845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17;p383">
              <a:extLst>
                <a:ext uri="{FF2B5EF4-FFF2-40B4-BE49-F238E27FC236}">
                  <a16:creationId xmlns:a16="http://schemas.microsoft.com/office/drawing/2014/main" id="{A39BD5D7-DBFC-0640-B4FA-C6F6330F73BB}"/>
                </a:ext>
              </a:extLst>
            </p:cNvPr>
            <p:cNvSpPr/>
            <p:nvPr/>
          </p:nvSpPr>
          <p:spPr>
            <a:xfrm rot="-5400000">
              <a:off x="4135437" y="2981326"/>
              <a:ext cx="3082925" cy="2717800"/>
            </a:xfrm>
            <a:custGeom>
              <a:avLst/>
              <a:gdLst/>
              <a:ahLst/>
              <a:cxnLst/>
              <a:rect l="l" t="t" r="r" b="b"/>
              <a:pathLst>
                <a:path w="3083356" h="2717597" extrusionOk="0">
                  <a:moveTo>
                    <a:pt x="2600553" y="512064"/>
                  </a:moveTo>
                  <a:lnTo>
                    <a:pt x="2534716" y="84125"/>
                  </a:lnTo>
                  <a:lnTo>
                    <a:pt x="2702966" y="0"/>
                  </a:lnTo>
                  <a:lnTo>
                    <a:pt x="2724912" y="157277"/>
                  </a:lnTo>
                  <a:lnTo>
                    <a:pt x="2794406" y="738835"/>
                  </a:lnTo>
                  <a:lnTo>
                    <a:pt x="2907792" y="1433779"/>
                  </a:lnTo>
                  <a:lnTo>
                    <a:pt x="2926080" y="1642263"/>
                  </a:lnTo>
                  <a:lnTo>
                    <a:pt x="2966313" y="1901952"/>
                  </a:lnTo>
                  <a:lnTo>
                    <a:pt x="3010204" y="2209191"/>
                  </a:lnTo>
                  <a:lnTo>
                    <a:pt x="3024835" y="2275027"/>
                  </a:lnTo>
                  <a:lnTo>
                    <a:pt x="3083356" y="2410359"/>
                  </a:lnTo>
                  <a:lnTo>
                    <a:pt x="3083356" y="2435962"/>
                  </a:lnTo>
                  <a:lnTo>
                    <a:pt x="3024835" y="2538375"/>
                  </a:lnTo>
                  <a:lnTo>
                    <a:pt x="2896819" y="2681021"/>
                  </a:lnTo>
                  <a:lnTo>
                    <a:pt x="2871216" y="2706624"/>
                  </a:lnTo>
                  <a:lnTo>
                    <a:pt x="2860243" y="2713939"/>
                  </a:lnTo>
                  <a:lnTo>
                    <a:pt x="2830982" y="2717597"/>
                  </a:lnTo>
                  <a:lnTo>
                    <a:pt x="2783433" y="2702967"/>
                  </a:lnTo>
                  <a:lnTo>
                    <a:pt x="2765145" y="2688336"/>
                  </a:lnTo>
                  <a:lnTo>
                    <a:pt x="2739542" y="2677363"/>
                  </a:lnTo>
                  <a:lnTo>
                    <a:pt x="2699308" y="2662733"/>
                  </a:lnTo>
                  <a:lnTo>
                    <a:pt x="2611526" y="2655418"/>
                  </a:lnTo>
                  <a:lnTo>
                    <a:pt x="1609344" y="2655418"/>
                  </a:lnTo>
                  <a:lnTo>
                    <a:pt x="607161" y="2655418"/>
                  </a:lnTo>
                  <a:lnTo>
                    <a:pt x="416966" y="2666391"/>
                  </a:lnTo>
                  <a:lnTo>
                    <a:pt x="325526" y="2677363"/>
                  </a:lnTo>
                  <a:lnTo>
                    <a:pt x="256032" y="2670048"/>
                  </a:lnTo>
                  <a:lnTo>
                    <a:pt x="168249" y="2648103"/>
                  </a:lnTo>
                  <a:lnTo>
                    <a:pt x="95097" y="2622499"/>
                  </a:lnTo>
                  <a:lnTo>
                    <a:pt x="51206" y="2600554"/>
                  </a:lnTo>
                  <a:lnTo>
                    <a:pt x="14630" y="2567635"/>
                  </a:lnTo>
                  <a:lnTo>
                    <a:pt x="0" y="2523744"/>
                  </a:lnTo>
                  <a:lnTo>
                    <a:pt x="0" y="2494483"/>
                  </a:lnTo>
                  <a:lnTo>
                    <a:pt x="14630" y="2454250"/>
                  </a:lnTo>
                  <a:lnTo>
                    <a:pt x="36576" y="2435962"/>
                  </a:lnTo>
                  <a:lnTo>
                    <a:pt x="80467" y="2417674"/>
                  </a:lnTo>
                  <a:lnTo>
                    <a:pt x="223113" y="2384755"/>
                  </a:lnTo>
                  <a:lnTo>
                    <a:pt x="380390" y="2410359"/>
                  </a:lnTo>
                  <a:lnTo>
                    <a:pt x="738835" y="2410359"/>
                  </a:lnTo>
                  <a:lnTo>
                    <a:pt x="1419148" y="2410359"/>
                  </a:lnTo>
                  <a:lnTo>
                    <a:pt x="2223820" y="2414016"/>
                  </a:lnTo>
                  <a:lnTo>
                    <a:pt x="2768803" y="2410359"/>
                  </a:lnTo>
                  <a:lnTo>
                    <a:pt x="2801721" y="2399386"/>
                  </a:lnTo>
                  <a:lnTo>
                    <a:pt x="2816352" y="2377440"/>
                  </a:lnTo>
                  <a:lnTo>
                    <a:pt x="2830982" y="2355495"/>
                  </a:lnTo>
                  <a:lnTo>
                    <a:pt x="2838297" y="2315261"/>
                  </a:lnTo>
                  <a:lnTo>
                    <a:pt x="2838297" y="2253082"/>
                  </a:lnTo>
                  <a:lnTo>
                    <a:pt x="2823667" y="2106778"/>
                  </a:lnTo>
                  <a:lnTo>
                    <a:pt x="2768803" y="1642263"/>
                  </a:lnTo>
                  <a:lnTo>
                    <a:pt x="2677363" y="921715"/>
                  </a:lnTo>
                  <a:lnTo>
                    <a:pt x="2600553" y="512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18;p383">
              <a:extLst>
                <a:ext uri="{FF2B5EF4-FFF2-40B4-BE49-F238E27FC236}">
                  <a16:creationId xmlns:a16="http://schemas.microsoft.com/office/drawing/2014/main" id="{D9203AF9-2028-AC41-9FEB-858B1D14BD17}"/>
                </a:ext>
              </a:extLst>
            </p:cNvPr>
            <p:cNvSpPr/>
            <p:nvPr/>
          </p:nvSpPr>
          <p:spPr>
            <a:xfrm rot="-5400000">
              <a:off x="3777457" y="2870994"/>
              <a:ext cx="2220912" cy="952500"/>
            </a:xfrm>
            <a:custGeom>
              <a:avLst/>
              <a:gdLst/>
              <a:ahLst/>
              <a:cxnLst/>
              <a:rect l="l" t="t" r="r" b="b"/>
              <a:pathLst>
                <a:path w="2221706" h="952500" extrusionOk="0">
                  <a:moveTo>
                    <a:pt x="1488281" y="640557"/>
                  </a:moveTo>
                  <a:lnTo>
                    <a:pt x="1766887" y="642938"/>
                  </a:lnTo>
                  <a:lnTo>
                    <a:pt x="1821656" y="638175"/>
                  </a:lnTo>
                  <a:lnTo>
                    <a:pt x="1874043" y="628650"/>
                  </a:lnTo>
                  <a:lnTo>
                    <a:pt x="1919287" y="614363"/>
                  </a:lnTo>
                  <a:lnTo>
                    <a:pt x="1962150" y="595313"/>
                  </a:lnTo>
                  <a:lnTo>
                    <a:pt x="2009775" y="569119"/>
                  </a:lnTo>
                  <a:lnTo>
                    <a:pt x="2055018" y="538163"/>
                  </a:lnTo>
                  <a:lnTo>
                    <a:pt x="2097881" y="500063"/>
                  </a:lnTo>
                  <a:lnTo>
                    <a:pt x="2205037" y="373857"/>
                  </a:lnTo>
                  <a:lnTo>
                    <a:pt x="2221706" y="421482"/>
                  </a:lnTo>
                  <a:lnTo>
                    <a:pt x="2102643" y="652463"/>
                  </a:lnTo>
                  <a:lnTo>
                    <a:pt x="2038350" y="773907"/>
                  </a:lnTo>
                  <a:lnTo>
                    <a:pt x="1978818" y="876300"/>
                  </a:lnTo>
                  <a:lnTo>
                    <a:pt x="1952625" y="904875"/>
                  </a:lnTo>
                  <a:lnTo>
                    <a:pt x="1919287" y="935832"/>
                  </a:lnTo>
                  <a:lnTo>
                    <a:pt x="1890712" y="950119"/>
                  </a:lnTo>
                  <a:lnTo>
                    <a:pt x="1866900" y="952500"/>
                  </a:lnTo>
                  <a:lnTo>
                    <a:pt x="1840706" y="945357"/>
                  </a:lnTo>
                  <a:lnTo>
                    <a:pt x="1809750" y="931069"/>
                  </a:lnTo>
                  <a:lnTo>
                    <a:pt x="1769268" y="907257"/>
                  </a:lnTo>
                  <a:lnTo>
                    <a:pt x="1731168" y="892969"/>
                  </a:lnTo>
                  <a:lnTo>
                    <a:pt x="1690687" y="885825"/>
                  </a:lnTo>
                  <a:lnTo>
                    <a:pt x="1402556" y="864394"/>
                  </a:lnTo>
                  <a:lnTo>
                    <a:pt x="1247775" y="840582"/>
                  </a:lnTo>
                  <a:lnTo>
                    <a:pt x="1135856" y="812007"/>
                  </a:lnTo>
                  <a:lnTo>
                    <a:pt x="973931" y="759619"/>
                  </a:lnTo>
                  <a:lnTo>
                    <a:pt x="847725" y="714375"/>
                  </a:lnTo>
                  <a:lnTo>
                    <a:pt x="719137" y="659607"/>
                  </a:lnTo>
                  <a:lnTo>
                    <a:pt x="614362" y="600075"/>
                  </a:lnTo>
                  <a:lnTo>
                    <a:pt x="531018" y="540544"/>
                  </a:lnTo>
                  <a:lnTo>
                    <a:pt x="411956" y="440532"/>
                  </a:lnTo>
                  <a:lnTo>
                    <a:pt x="307181" y="342900"/>
                  </a:lnTo>
                  <a:lnTo>
                    <a:pt x="216693" y="254794"/>
                  </a:lnTo>
                  <a:lnTo>
                    <a:pt x="119062" y="145257"/>
                  </a:lnTo>
                  <a:lnTo>
                    <a:pt x="0" y="9525"/>
                  </a:lnTo>
                  <a:lnTo>
                    <a:pt x="123825" y="0"/>
                  </a:lnTo>
                  <a:lnTo>
                    <a:pt x="261937" y="133350"/>
                  </a:lnTo>
                  <a:lnTo>
                    <a:pt x="438150" y="276225"/>
                  </a:lnTo>
                  <a:lnTo>
                    <a:pt x="564356" y="361950"/>
                  </a:lnTo>
                  <a:lnTo>
                    <a:pt x="695325" y="442913"/>
                  </a:lnTo>
                  <a:lnTo>
                    <a:pt x="878681" y="526257"/>
                  </a:lnTo>
                  <a:lnTo>
                    <a:pt x="1059656" y="585788"/>
                  </a:lnTo>
                  <a:lnTo>
                    <a:pt x="1223962" y="628650"/>
                  </a:lnTo>
                  <a:lnTo>
                    <a:pt x="1488281" y="6405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219;p383">
              <a:extLst>
                <a:ext uri="{FF2B5EF4-FFF2-40B4-BE49-F238E27FC236}">
                  <a16:creationId xmlns:a16="http://schemas.microsoft.com/office/drawing/2014/main" id="{7CA81DFD-F397-4B4C-A629-12032115849C}"/>
                </a:ext>
              </a:extLst>
            </p:cNvPr>
            <p:cNvSpPr/>
            <p:nvPr/>
          </p:nvSpPr>
          <p:spPr>
            <a:xfrm rot="-5400000">
              <a:off x="5267325" y="2409825"/>
              <a:ext cx="1890713" cy="1306513"/>
            </a:xfrm>
            <a:custGeom>
              <a:avLst/>
              <a:gdLst/>
              <a:ahLst/>
              <a:cxnLst/>
              <a:rect l="l" t="t" r="r" b="b"/>
              <a:pathLst>
                <a:path w="1890712" h="1307306" extrusionOk="0">
                  <a:moveTo>
                    <a:pt x="1166812" y="183356"/>
                  </a:moveTo>
                  <a:lnTo>
                    <a:pt x="1593056" y="188119"/>
                  </a:lnTo>
                  <a:lnTo>
                    <a:pt x="1659731" y="183356"/>
                  </a:lnTo>
                  <a:lnTo>
                    <a:pt x="1697831" y="176212"/>
                  </a:lnTo>
                  <a:lnTo>
                    <a:pt x="1719262" y="166687"/>
                  </a:lnTo>
                  <a:lnTo>
                    <a:pt x="1747837" y="142875"/>
                  </a:lnTo>
                  <a:lnTo>
                    <a:pt x="1781175" y="107156"/>
                  </a:lnTo>
                  <a:lnTo>
                    <a:pt x="1852612" y="0"/>
                  </a:lnTo>
                  <a:lnTo>
                    <a:pt x="1890712" y="147637"/>
                  </a:lnTo>
                  <a:lnTo>
                    <a:pt x="1769269" y="361950"/>
                  </a:lnTo>
                  <a:lnTo>
                    <a:pt x="1664494" y="509587"/>
                  </a:lnTo>
                  <a:lnTo>
                    <a:pt x="1635919" y="531019"/>
                  </a:lnTo>
                  <a:lnTo>
                    <a:pt x="1621631" y="535781"/>
                  </a:lnTo>
                  <a:lnTo>
                    <a:pt x="1593056" y="533400"/>
                  </a:lnTo>
                  <a:lnTo>
                    <a:pt x="1559719" y="516731"/>
                  </a:lnTo>
                  <a:lnTo>
                    <a:pt x="1524000" y="485775"/>
                  </a:lnTo>
                  <a:lnTo>
                    <a:pt x="1493044" y="454819"/>
                  </a:lnTo>
                  <a:lnTo>
                    <a:pt x="1462087" y="433387"/>
                  </a:lnTo>
                  <a:lnTo>
                    <a:pt x="1412081" y="414337"/>
                  </a:lnTo>
                  <a:lnTo>
                    <a:pt x="1354931" y="409575"/>
                  </a:lnTo>
                  <a:lnTo>
                    <a:pt x="1057275" y="409575"/>
                  </a:lnTo>
                  <a:lnTo>
                    <a:pt x="890587" y="407194"/>
                  </a:lnTo>
                  <a:lnTo>
                    <a:pt x="573881" y="404812"/>
                  </a:lnTo>
                  <a:lnTo>
                    <a:pt x="438150" y="409575"/>
                  </a:lnTo>
                  <a:lnTo>
                    <a:pt x="359569" y="419100"/>
                  </a:lnTo>
                  <a:lnTo>
                    <a:pt x="307181" y="435769"/>
                  </a:lnTo>
                  <a:lnTo>
                    <a:pt x="271462" y="452437"/>
                  </a:lnTo>
                  <a:lnTo>
                    <a:pt x="242887" y="473869"/>
                  </a:lnTo>
                  <a:lnTo>
                    <a:pt x="223837" y="509587"/>
                  </a:lnTo>
                  <a:lnTo>
                    <a:pt x="209550" y="571500"/>
                  </a:lnTo>
                  <a:lnTo>
                    <a:pt x="200025" y="695325"/>
                  </a:lnTo>
                  <a:lnTo>
                    <a:pt x="204787" y="759619"/>
                  </a:lnTo>
                  <a:lnTo>
                    <a:pt x="226219" y="823912"/>
                  </a:lnTo>
                  <a:lnTo>
                    <a:pt x="240506" y="890587"/>
                  </a:lnTo>
                  <a:lnTo>
                    <a:pt x="247650" y="933450"/>
                  </a:lnTo>
                  <a:cubicBezTo>
                    <a:pt x="246856" y="958056"/>
                    <a:pt x="246063" y="982663"/>
                    <a:pt x="245269" y="1007269"/>
                  </a:cubicBezTo>
                  <a:lnTo>
                    <a:pt x="238125" y="1052512"/>
                  </a:lnTo>
                  <a:lnTo>
                    <a:pt x="161925" y="1307306"/>
                  </a:lnTo>
                  <a:lnTo>
                    <a:pt x="30956" y="1300162"/>
                  </a:lnTo>
                  <a:lnTo>
                    <a:pt x="11906" y="1059656"/>
                  </a:lnTo>
                  <a:lnTo>
                    <a:pt x="0" y="847725"/>
                  </a:lnTo>
                  <a:cubicBezTo>
                    <a:pt x="794" y="807244"/>
                    <a:pt x="1587" y="766762"/>
                    <a:pt x="2381" y="726281"/>
                  </a:cubicBezTo>
                  <a:lnTo>
                    <a:pt x="23812" y="540544"/>
                  </a:lnTo>
                  <a:lnTo>
                    <a:pt x="40481" y="442912"/>
                  </a:lnTo>
                  <a:lnTo>
                    <a:pt x="61912" y="388144"/>
                  </a:lnTo>
                  <a:lnTo>
                    <a:pt x="92869" y="330994"/>
                  </a:lnTo>
                  <a:lnTo>
                    <a:pt x="119062" y="304800"/>
                  </a:lnTo>
                  <a:lnTo>
                    <a:pt x="152400" y="280987"/>
                  </a:lnTo>
                  <a:lnTo>
                    <a:pt x="185737" y="261937"/>
                  </a:lnTo>
                  <a:lnTo>
                    <a:pt x="228600" y="245269"/>
                  </a:lnTo>
                  <a:lnTo>
                    <a:pt x="276225" y="233362"/>
                  </a:lnTo>
                  <a:lnTo>
                    <a:pt x="335756" y="219075"/>
                  </a:lnTo>
                  <a:lnTo>
                    <a:pt x="442912" y="202406"/>
                  </a:lnTo>
                  <a:lnTo>
                    <a:pt x="654844" y="192881"/>
                  </a:lnTo>
                  <a:lnTo>
                    <a:pt x="878681" y="183356"/>
                  </a:lnTo>
                  <a:lnTo>
                    <a:pt x="1166812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220;p383">
              <a:extLst>
                <a:ext uri="{FF2B5EF4-FFF2-40B4-BE49-F238E27FC236}">
                  <a16:creationId xmlns:a16="http://schemas.microsoft.com/office/drawing/2014/main" id="{C77950EC-1DAF-4F41-9DB2-9AF2D2FD68E8}"/>
                </a:ext>
              </a:extLst>
            </p:cNvPr>
            <p:cNvSpPr/>
            <p:nvPr/>
          </p:nvSpPr>
          <p:spPr>
            <a:xfrm>
              <a:off x="4379913" y="4519613"/>
              <a:ext cx="2444750" cy="433387"/>
            </a:xfrm>
            <a:custGeom>
              <a:avLst/>
              <a:gdLst/>
              <a:ahLst/>
              <a:cxnLst/>
              <a:rect l="l" t="t" r="r" b="b"/>
              <a:pathLst>
                <a:path w="2445544" h="433387" extrusionOk="0">
                  <a:moveTo>
                    <a:pt x="366712" y="414337"/>
                  </a:moveTo>
                  <a:lnTo>
                    <a:pt x="140494" y="423862"/>
                  </a:lnTo>
                  <a:lnTo>
                    <a:pt x="2381" y="433387"/>
                  </a:lnTo>
                  <a:cubicBezTo>
                    <a:pt x="1587" y="365125"/>
                    <a:pt x="794" y="296862"/>
                    <a:pt x="0" y="228600"/>
                  </a:cubicBezTo>
                  <a:lnTo>
                    <a:pt x="119062" y="252412"/>
                  </a:lnTo>
                  <a:lnTo>
                    <a:pt x="223837" y="252412"/>
                  </a:lnTo>
                  <a:lnTo>
                    <a:pt x="435769" y="240506"/>
                  </a:lnTo>
                  <a:lnTo>
                    <a:pt x="912019" y="195262"/>
                  </a:lnTo>
                  <a:lnTo>
                    <a:pt x="1388269" y="140493"/>
                  </a:lnTo>
                  <a:lnTo>
                    <a:pt x="1871662" y="80962"/>
                  </a:lnTo>
                  <a:lnTo>
                    <a:pt x="2357437" y="14287"/>
                  </a:lnTo>
                  <a:lnTo>
                    <a:pt x="2436019" y="0"/>
                  </a:lnTo>
                  <a:lnTo>
                    <a:pt x="2445544" y="216693"/>
                  </a:lnTo>
                  <a:lnTo>
                    <a:pt x="2200275" y="238125"/>
                  </a:lnTo>
                  <a:lnTo>
                    <a:pt x="1914525" y="271462"/>
                  </a:lnTo>
                  <a:lnTo>
                    <a:pt x="1550194" y="311943"/>
                  </a:lnTo>
                  <a:lnTo>
                    <a:pt x="1307306" y="333375"/>
                  </a:lnTo>
                  <a:lnTo>
                    <a:pt x="945356" y="369093"/>
                  </a:lnTo>
                  <a:lnTo>
                    <a:pt x="702469" y="390525"/>
                  </a:lnTo>
                  <a:lnTo>
                    <a:pt x="366712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221;p383">
              <a:extLst>
                <a:ext uri="{FF2B5EF4-FFF2-40B4-BE49-F238E27FC236}">
                  <a16:creationId xmlns:a16="http://schemas.microsoft.com/office/drawing/2014/main" id="{CD2DB071-7F38-FC4E-AEEE-C563261998C7}"/>
                </a:ext>
              </a:extLst>
            </p:cNvPr>
            <p:cNvSpPr/>
            <p:nvPr/>
          </p:nvSpPr>
          <p:spPr>
            <a:xfrm>
              <a:off x="4403725" y="5408613"/>
              <a:ext cx="2405063" cy="342900"/>
            </a:xfrm>
            <a:custGeom>
              <a:avLst/>
              <a:gdLst/>
              <a:ahLst/>
              <a:cxnLst/>
              <a:rect l="l" t="t" r="r" b="b"/>
              <a:pathLst>
                <a:path w="2405063" h="342900" extrusionOk="0">
                  <a:moveTo>
                    <a:pt x="483394" y="316706"/>
                  </a:moveTo>
                  <a:lnTo>
                    <a:pt x="71438" y="340519"/>
                  </a:lnTo>
                  <a:lnTo>
                    <a:pt x="9525" y="342900"/>
                  </a:lnTo>
                  <a:lnTo>
                    <a:pt x="0" y="164306"/>
                  </a:lnTo>
                  <a:lnTo>
                    <a:pt x="300038" y="157162"/>
                  </a:lnTo>
                  <a:lnTo>
                    <a:pt x="626269" y="138112"/>
                  </a:lnTo>
                  <a:lnTo>
                    <a:pt x="1207294" y="83344"/>
                  </a:lnTo>
                  <a:lnTo>
                    <a:pt x="1693069" y="30956"/>
                  </a:lnTo>
                  <a:lnTo>
                    <a:pt x="1950244" y="4762"/>
                  </a:lnTo>
                  <a:lnTo>
                    <a:pt x="2002632" y="0"/>
                  </a:lnTo>
                  <a:lnTo>
                    <a:pt x="2083594" y="9525"/>
                  </a:lnTo>
                  <a:lnTo>
                    <a:pt x="2174082" y="28575"/>
                  </a:lnTo>
                  <a:lnTo>
                    <a:pt x="2281238" y="66675"/>
                  </a:lnTo>
                  <a:lnTo>
                    <a:pt x="2402682" y="119062"/>
                  </a:lnTo>
                  <a:cubicBezTo>
                    <a:pt x="2403476" y="167481"/>
                    <a:pt x="2404269" y="215900"/>
                    <a:pt x="2405063" y="264319"/>
                  </a:cubicBezTo>
                  <a:lnTo>
                    <a:pt x="2226469" y="235744"/>
                  </a:lnTo>
                  <a:lnTo>
                    <a:pt x="2105025" y="216694"/>
                  </a:lnTo>
                  <a:lnTo>
                    <a:pt x="2033588" y="209550"/>
                  </a:lnTo>
                  <a:lnTo>
                    <a:pt x="1945482" y="204787"/>
                  </a:lnTo>
                  <a:lnTo>
                    <a:pt x="1907382" y="204787"/>
                  </a:lnTo>
                  <a:lnTo>
                    <a:pt x="1821657" y="214312"/>
                  </a:lnTo>
                  <a:lnTo>
                    <a:pt x="1678782" y="228600"/>
                  </a:lnTo>
                  <a:lnTo>
                    <a:pt x="1416844" y="250031"/>
                  </a:lnTo>
                  <a:lnTo>
                    <a:pt x="1066800" y="276225"/>
                  </a:lnTo>
                  <a:lnTo>
                    <a:pt x="483394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8F50877-A6B3-B24C-BBA3-A330348E7D70}"/>
              </a:ext>
            </a:extLst>
          </p:cNvPr>
          <p:cNvGrpSpPr/>
          <p:nvPr/>
        </p:nvGrpSpPr>
        <p:grpSpPr>
          <a:xfrm>
            <a:off x="2567739" y="1600949"/>
            <a:ext cx="4370469" cy="4164093"/>
            <a:chOff x="2724150" y="1757363"/>
            <a:chExt cx="4370469" cy="4164093"/>
          </a:xfrm>
        </p:grpSpPr>
        <p:sp>
          <p:nvSpPr>
            <p:cNvPr id="26" name="Google Shape;4211;p383">
              <a:extLst>
                <a:ext uri="{FF2B5EF4-FFF2-40B4-BE49-F238E27FC236}">
                  <a16:creationId xmlns:a16="http://schemas.microsoft.com/office/drawing/2014/main" id="{20DAFC97-0D89-0F42-B5B0-B8F5B99717B7}"/>
                </a:ext>
              </a:extLst>
            </p:cNvPr>
            <p:cNvSpPr/>
            <p:nvPr/>
          </p:nvSpPr>
          <p:spPr>
            <a:xfrm>
              <a:off x="3051175" y="1757363"/>
              <a:ext cx="852488" cy="663575"/>
            </a:xfrm>
            <a:custGeom>
              <a:avLst/>
              <a:gdLst/>
              <a:ahLst/>
              <a:cxnLst/>
              <a:rect l="l" t="t" r="r" b="b"/>
              <a:pathLst>
                <a:path w="852488" h="664368" extrusionOk="0">
                  <a:moveTo>
                    <a:pt x="442913" y="507206"/>
                  </a:moveTo>
                  <a:lnTo>
                    <a:pt x="371475" y="438150"/>
                  </a:lnTo>
                  <a:lnTo>
                    <a:pt x="261938" y="326231"/>
                  </a:lnTo>
                  <a:lnTo>
                    <a:pt x="192882" y="252412"/>
                  </a:lnTo>
                  <a:lnTo>
                    <a:pt x="116682" y="173831"/>
                  </a:lnTo>
                  <a:lnTo>
                    <a:pt x="28575" y="80962"/>
                  </a:lnTo>
                  <a:lnTo>
                    <a:pt x="14288" y="64293"/>
                  </a:lnTo>
                  <a:lnTo>
                    <a:pt x="7144" y="50006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4763" y="2381"/>
                  </a:lnTo>
                  <a:lnTo>
                    <a:pt x="21432" y="0"/>
                  </a:lnTo>
                  <a:lnTo>
                    <a:pt x="42863" y="4762"/>
                  </a:lnTo>
                  <a:lnTo>
                    <a:pt x="135732" y="50006"/>
                  </a:lnTo>
                  <a:lnTo>
                    <a:pt x="226219" y="90487"/>
                  </a:lnTo>
                  <a:lnTo>
                    <a:pt x="359569" y="145256"/>
                  </a:lnTo>
                  <a:lnTo>
                    <a:pt x="464344" y="183356"/>
                  </a:lnTo>
                  <a:lnTo>
                    <a:pt x="611982" y="226218"/>
                  </a:lnTo>
                  <a:lnTo>
                    <a:pt x="669132" y="240506"/>
                  </a:lnTo>
                  <a:lnTo>
                    <a:pt x="719138" y="295275"/>
                  </a:lnTo>
                  <a:lnTo>
                    <a:pt x="764382" y="357187"/>
                  </a:lnTo>
                  <a:lnTo>
                    <a:pt x="804863" y="419100"/>
                  </a:lnTo>
                  <a:lnTo>
                    <a:pt x="828675" y="469106"/>
                  </a:lnTo>
                  <a:lnTo>
                    <a:pt x="845344" y="519112"/>
                  </a:lnTo>
                  <a:lnTo>
                    <a:pt x="852488" y="569118"/>
                  </a:lnTo>
                  <a:lnTo>
                    <a:pt x="852488" y="597693"/>
                  </a:lnTo>
                  <a:lnTo>
                    <a:pt x="847725" y="626268"/>
                  </a:lnTo>
                  <a:lnTo>
                    <a:pt x="838200" y="647700"/>
                  </a:lnTo>
                  <a:lnTo>
                    <a:pt x="823913" y="659606"/>
                  </a:lnTo>
                  <a:lnTo>
                    <a:pt x="800100" y="664368"/>
                  </a:lnTo>
                  <a:lnTo>
                    <a:pt x="752475" y="661987"/>
                  </a:lnTo>
                  <a:lnTo>
                    <a:pt x="702469" y="654843"/>
                  </a:lnTo>
                  <a:lnTo>
                    <a:pt x="640557" y="638175"/>
                  </a:lnTo>
                  <a:lnTo>
                    <a:pt x="564357" y="597693"/>
                  </a:lnTo>
                  <a:lnTo>
                    <a:pt x="442913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212;p383">
              <a:extLst>
                <a:ext uri="{FF2B5EF4-FFF2-40B4-BE49-F238E27FC236}">
                  <a16:creationId xmlns:a16="http://schemas.microsoft.com/office/drawing/2014/main" id="{AD98CC43-39AE-D944-B77A-9AC8DEE5A31F}"/>
                </a:ext>
              </a:extLst>
            </p:cNvPr>
            <p:cNvSpPr/>
            <p:nvPr/>
          </p:nvSpPr>
          <p:spPr>
            <a:xfrm>
              <a:off x="2828925" y="2943225"/>
              <a:ext cx="738188" cy="617538"/>
            </a:xfrm>
            <a:custGeom>
              <a:avLst/>
              <a:gdLst/>
              <a:ahLst/>
              <a:cxnLst/>
              <a:rect l="l" t="t" r="r" b="b"/>
              <a:pathLst>
                <a:path w="738188" h="616744" extrusionOk="0">
                  <a:moveTo>
                    <a:pt x="252413" y="388144"/>
                  </a:moveTo>
                  <a:lnTo>
                    <a:pt x="188119" y="323850"/>
                  </a:lnTo>
                  <a:lnTo>
                    <a:pt x="133350" y="257175"/>
                  </a:lnTo>
                  <a:lnTo>
                    <a:pt x="90488" y="195263"/>
                  </a:lnTo>
                  <a:lnTo>
                    <a:pt x="57150" y="140494"/>
                  </a:lnTo>
                  <a:lnTo>
                    <a:pt x="26194" y="88106"/>
                  </a:lnTo>
                  <a:lnTo>
                    <a:pt x="7144" y="50006"/>
                  </a:lnTo>
                  <a:lnTo>
                    <a:pt x="0" y="28575"/>
                  </a:lnTo>
                  <a:lnTo>
                    <a:pt x="0" y="11906"/>
                  </a:lnTo>
                  <a:lnTo>
                    <a:pt x="9525" y="2381"/>
                  </a:lnTo>
                  <a:lnTo>
                    <a:pt x="23813" y="0"/>
                  </a:lnTo>
                  <a:lnTo>
                    <a:pt x="38100" y="0"/>
                  </a:lnTo>
                  <a:lnTo>
                    <a:pt x="59531" y="9525"/>
                  </a:lnTo>
                  <a:lnTo>
                    <a:pt x="100013" y="47625"/>
                  </a:lnTo>
                  <a:lnTo>
                    <a:pt x="150019" y="92869"/>
                  </a:lnTo>
                  <a:lnTo>
                    <a:pt x="197644" y="126206"/>
                  </a:lnTo>
                  <a:lnTo>
                    <a:pt x="252413" y="154781"/>
                  </a:lnTo>
                  <a:lnTo>
                    <a:pt x="390525" y="214313"/>
                  </a:lnTo>
                  <a:lnTo>
                    <a:pt x="614363" y="302419"/>
                  </a:lnTo>
                  <a:lnTo>
                    <a:pt x="650081" y="326231"/>
                  </a:lnTo>
                  <a:lnTo>
                    <a:pt x="688181" y="361950"/>
                  </a:lnTo>
                  <a:lnTo>
                    <a:pt x="711994" y="395288"/>
                  </a:lnTo>
                  <a:lnTo>
                    <a:pt x="726281" y="428625"/>
                  </a:lnTo>
                  <a:lnTo>
                    <a:pt x="735806" y="464344"/>
                  </a:lnTo>
                  <a:lnTo>
                    <a:pt x="738188" y="497681"/>
                  </a:lnTo>
                  <a:lnTo>
                    <a:pt x="735806" y="528638"/>
                  </a:lnTo>
                  <a:lnTo>
                    <a:pt x="728663" y="557213"/>
                  </a:lnTo>
                  <a:lnTo>
                    <a:pt x="709613" y="590550"/>
                  </a:lnTo>
                  <a:lnTo>
                    <a:pt x="685800" y="609600"/>
                  </a:lnTo>
                  <a:lnTo>
                    <a:pt x="659606" y="616744"/>
                  </a:lnTo>
                  <a:lnTo>
                    <a:pt x="623888" y="616744"/>
                  </a:lnTo>
                  <a:lnTo>
                    <a:pt x="571500" y="600075"/>
                  </a:lnTo>
                  <a:lnTo>
                    <a:pt x="450056" y="535781"/>
                  </a:lnTo>
                  <a:lnTo>
                    <a:pt x="252413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213;p383">
              <a:extLst>
                <a:ext uri="{FF2B5EF4-FFF2-40B4-BE49-F238E27FC236}">
                  <a16:creationId xmlns:a16="http://schemas.microsoft.com/office/drawing/2014/main" id="{332685E5-CD12-674B-BF7C-61C557B2C013}"/>
                </a:ext>
              </a:extLst>
            </p:cNvPr>
            <p:cNvSpPr/>
            <p:nvPr/>
          </p:nvSpPr>
          <p:spPr>
            <a:xfrm>
              <a:off x="2724150" y="5265738"/>
              <a:ext cx="485775" cy="644525"/>
            </a:xfrm>
            <a:custGeom>
              <a:avLst/>
              <a:gdLst/>
              <a:ahLst/>
              <a:cxnLst/>
              <a:rect l="l" t="t" r="r" b="b"/>
              <a:pathLst>
                <a:path w="485775" h="645319" extrusionOk="0">
                  <a:moveTo>
                    <a:pt x="159544" y="419100"/>
                  </a:moveTo>
                  <a:lnTo>
                    <a:pt x="95250" y="316706"/>
                  </a:lnTo>
                  <a:lnTo>
                    <a:pt x="64294" y="252412"/>
                  </a:lnTo>
                  <a:lnTo>
                    <a:pt x="40481" y="204787"/>
                  </a:lnTo>
                  <a:lnTo>
                    <a:pt x="21431" y="147637"/>
                  </a:lnTo>
                  <a:lnTo>
                    <a:pt x="4763" y="92869"/>
                  </a:lnTo>
                  <a:lnTo>
                    <a:pt x="0" y="50006"/>
                  </a:lnTo>
                  <a:lnTo>
                    <a:pt x="0" y="38100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1431" y="0"/>
                  </a:lnTo>
                  <a:lnTo>
                    <a:pt x="40481" y="4762"/>
                  </a:lnTo>
                  <a:lnTo>
                    <a:pt x="95250" y="52387"/>
                  </a:lnTo>
                  <a:lnTo>
                    <a:pt x="140494" y="95250"/>
                  </a:lnTo>
                  <a:lnTo>
                    <a:pt x="195263" y="128587"/>
                  </a:lnTo>
                  <a:lnTo>
                    <a:pt x="233363" y="145256"/>
                  </a:lnTo>
                  <a:lnTo>
                    <a:pt x="254794" y="145256"/>
                  </a:lnTo>
                  <a:lnTo>
                    <a:pt x="300038" y="133350"/>
                  </a:lnTo>
                  <a:lnTo>
                    <a:pt x="485775" y="433387"/>
                  </a:lnTo>
                  <a:lnTo>
                    <a:pt x="445294" y="571500"/>
                  </a:lnTo>
                  <a:lnTo>
                    <a:pt x="421481" y="621506"/>
                  </a:lnTo>
                  <a:lnTo>
                    <a:pt x="404813" y="640556"/>
                  </a:lnTo>
                  <a:lnTo>
                    <a:pt x="378619" y="645319"/>
                  </a:lnTo>
                  <a:lnTo>
                    <a:pt x="335756" y="626269"/>
                  </a:lnTo>
                  <a:lnTo>
                    <a:pt x="292894" y="592931"/>
                  </a:lnTo>
                  <a:lnTo>
                    <a:pt x="159544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14;p383">
              <a:extLst>
                <a:ext uri="{FF2B5EF4-FFF2-40B4-BE49-F238E27FC236}">
                  <a16:creationId xmlns:a16="http://schemas.microsoft.com/office/drawing/2014/main" id="{3DE27BF5-8C60-3840-8139-EE4995674120}"/>
                </a:ext>
              </a:extLst>
            </p:cNvPr>
            <p:cNvSpPr/>
            <p:nvPr/>
          </p:nvSpPr>
          <p:spPr>
            <a:xfrm>
              <a:off x="4052888" y="1841500"/>
              <a:ext cx="3033712" cy="557213"/>
            </a:xfrm>
            <a:custGeom>
              <a:avLst/>
              <a:gdLst/>
              <a:ahLst/>
              <a:cxnLst/>
              <a:rect l="l" t="t" r="r" b="b"/>
              <a:pathLst>
                <a:path w="3034262" h="556367" extrusionOk="0">
                  <a:moveTo>
                    <a:pt x="1349706" y="378639"/>
                  </a:moveTo>
                  <a:lnTo>
                    <a:pt x="855157" y="445609"/>
                  </a:lnTo>
                  <a:lnTo>
                    <a:pt x="749550" y="473943"/>
                  </a:lnTo>
                  <a:lnTo>
                    <a:pt x="646519" y="494549"/>
                  </a:lnTo>
                  <a:lnTo>
                    <a:pt x="494549" y="548640"/>
                  </a:lnTo>
                  <a:lnTo>
                    <a:pt x="425003" y="556367"/>
                  </a:lnTo>
                  <a:lnTo>
                    <a:pt x="386366" y="556367"/>
                  </a:lnTo>
                  <a:lnTo>
                    <a:pt x="332275" y="543489"/>
                  </a:lnTo>
                  <a:lnTo>
                    <a:pt x="252426" y="499700"/>
                  </a:lnTo>
                  <a:lnTo>
                    <a:pt x="149395" y="430155"/>
                  </a:lnTo>
                  <a:lnTo>
                    <a:pt x="72122" y="360609"/>
                  </a:lnTo>
                  <a:lnTo>
                    <a:pt x="25758" y="306517"/>
                  </a:lnTo>
                  <a:lnTo>
                    <a:pt x="2576" y="273032"/>
                  </a:lnTo>
                  <a:lnTo>
                    <a:pt x="0" y="257578"/>
                  </a:lnTo>
                  <a:lnTo>
                    <a:pt x="5151" y="242123"/>
                  </a:lnTo>
                  <a:lnTo>
                    <a:pt x="23182" y="236971"/>
                  </a:lnTo>
                  <a:lnTo>
                    <a:pt x="56667" y="236971"/>
                  </a:lnTo>
                  <a:lnTo>
                    <a:pt x="149395" y="270457"/>
                  </a:lnTo>
                  <a:lnTo>
                    <a:pt x="242123" y="301366"/>
                  </a:lnTo>
                  <a:lnTo>
                    <a:pt x="352881" y="332275"/>
                  </a:lnTo>
                  <a:lnTo>
                    <a:pt x="394093" y="334851"/>
                  </a:lnTo>
                  <a:lnTo>
                    <a:pt x="471367" y="327124"/>
                  </a:lnTo>
                  <a:lnTo>
                    <a:pt x="674853" y="293638"/>
                  </a:lnTo>
                  <a:lnTo>
                    <a:pt x="1079249" y="229244"/>
                  </a:lnTo>
                  <a:lnTo>
                    <a:pt x="1530010" y="164850"/>
                  </a:lnTo>
                  <a:lnTo>
                    <a:pt x="2215166" y="92728"/>
                  </a:lnTo>
                  <a:lnTo>
                    <a:pt x="2519107" y="64395"/>
                  </a:lnTo>
                  <a:lnTo>
                    <a:pt x="2547441" y="54091"/>
                  </a:lnTo>
                  <a:lnTo>
                    <a:pt x="2606684" y="2576"/>
                  </a:lnTo>
                  <a:lnTo>
                    <a:pt x="2622138" y="0"/>
                  </a:lnTo>
                  <a:lnTo>
                    <a:pt x="2668502" y="7727"/>
                  </a:lnTo>
                  <a:lnTo>
                    <a:pt x="2779261" y="46364"/>
                  </a:lnTo>
                  <a:lnTo>
                    <a:pt x="2946686" y="118486"/>
                  </a:lnTo>
                  <a:lnTo>
                    <a:pt x="2975020" y="133940"/>
                  </a:lnTo>
                  <a:lnTo>
                    <a:pt x="2995626" y="154547"/>
                  </a:lnTo>
                  <a:lnTo>
                    <a:pt x="3018808" y="182880"/>
                  </a:lnTo>
                  <a:lnTo>
                    <a:pt x="3026535" y="200911"/>
                  </a:lnTo>
                  <a:lnTo>
                    <a:pt x="3034262" y="239547"/>
                  </a:lnTo>
                  <a:lnTo>
                    <a:pt x="3031687" y="270457"/>
                  </a:lnTo>
                  <a:lnTo>
                    <a:pt x="3026535" y="288487"/>
                  </a:lnTo>
                  <a:lnTo>
                    <a:pt x="3016232" y="298790"/>
                  </a:lnTo>
                  <a:lnTo>
                    <a:pt x="2995626" y="309093"/>
                  </a:lnTo>
                  <a:lnTo>
                    <a:pt x="2972444" y="311669"/>
                  </a:lnTo>
                  <a:lnTo>
                    <a:pt x="2895171" y="311669"/>
                  </a:lnTo>
                  <a:lnTo>
                    <a:pt x="2776685" y="298790"/>
                  </a:lnTo>
                  <a:lnTo>
                    <a:pt x="2632442" y="291063"/>
                  </a:lnTo>
                  <a:lnTo>
                    <a:pt x="2457289" y="288487"/>
                  </a:lnTo>
                  <a:lnTo>
                    <a:pt x="2191984" y="296214"/>
                  </a:lnTo>
                  <a:lnTo>
                    <a:pt x="1769557" y="327124"/>
                  </a:lnTo>
                  <a:lnTo>
                    <a:pt x="1349706" y="378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15;p383">
              <a:extLst>
                <a:ext uri="{FF2B5EF4-FFF2-40B4-BE49-F238E27FC236}">
                  <a16:creationId xmlns:a16="http://schemas.microsoft.com/office/drawing/2014/main" id="{EA9F9C38-F5AE-F246-927B-6F385031D265}"/>
                </a:ext>
              </a:extLst>
            </p:cNvPr>
            <p:cNvSpPr/>
            <p:nvPr/>
          </p:nvSpPr>
          <p:spPr>
            <a:xfrm rot="-5400000">
              <a:off x="2869406" y="4307682"/>
              <a:ext cx="2862263" cy="349250"/>
            </a:xfrm>
            <a:custGeom>
              <a:avLst/>
              <a:gdLst/>
              <a:ahLst/>
              <a:cxnLst/>
              <a:rect l="l" t="t" r="r" b="b"/>
              <a:pathLst>
                <a:path w="2862262" h="350044" extrusionOk="0">
                  <a:moveTo>
                    <a:pt x="1321594" y="347663"/>
                  </a:moveTo>
                  <a:lnTo>
                    <a:pt x="161925" y="345282"/>
                  </a:lnTo>
                  <a:lnTo>
                    <a:pt x="95250" y="323850"/>
                  </a:lnTo>
                  <a:lnTo>
                    <a:pt x="33337" y="292894"/>
                  </a:lnTo>
                  <a:lnTo>
                    <a:pt x="11906" y="271463"/>
                  </a:lnTo>
                  <a:lnTo>
                    <a:pt x="4762" y="257175"/>
                  </a:lnTo>
                  <a:lnTo>
                    <a:pt x="0" y="238125"/>
                  </a:lnTo>
                  <a:lnTo>
                    <a:pt x="4762" y="209550"/>
                  </a:lnTo>
                  <a:lnTo>
                    <a:pt x="26194" y="180975"/>
                  </a:lnTo>
                  <a:lnTo>
                    <a:pt x="54769" y="157163"/>
                  </a:lnTo>
                  <a:lnTo>
                    <a:pt x="95250" y="138113"/>
                  </a:lnTo>
                  <a:lnTo>
                    <a:pt x="219075" y="97632"/>
                  </a:lnTo>
                  <a:lnTo>
                    <a:pt x="302419" y="78582"/>
                  </a:lnTo>
                  <a:lnTo>
                    <a:pt x="478631" y="57150"/>
                  </a:lnTo>
                  <a:lnTo>
                    <a:pt x="528637" y="73819"/>
                  </a:lnTo>
                  <a:lnTo>
                    <a:pt x="576262" y="85725"/>
                  </a:lnTo>
                  <a:lnTo>
                    <a:pt x="661987" y="97632"/>
                  </a:lnTo>
                  <a:lnTo>
                    <a:pt x="816769" y="104775"/>
                  </a:lnTo>
                  <a:lnTo>
                    <a:pt x="1295400" y="107157"/>
                  </a:lnTo>
                  <a:lnTo>
                    <a:pt x="2090737" y="121444"/>
                  </a:lnTo>
                  <a:lnTo>
                    <a:pt x="2390775" y="126207"/>
                  </a:lnTo>
                  <a:lnTo>
                    <a:pt x="2476500" y="123825"/>
                  </a:lnTo>
                  <a:lnTo>
                    <a:pt x="2540794" y="119063"/>
                  </a:lnTo>
                  <a:lnTo>
                    <a:pt x="2586037" y="111919"/>
                  </a:lnTo>
                  <a:lnTo>
                    <a:pt x="2674144" y="88107"/>
                  </a:lnTo>
                  <a:lnTo>
                    <a:pt x="2726531" y="64294"/>
                  </a:lnTo>
                  <a:lnTo>
                    <a:pt x="2788444" y="23813"/>
                  </a:lnTo>
                  <a:lnTo>
                    <a:pt x="2814637" y="4763"/>
                  </a:lnTo>
                  <a:lnTo>
                    <a:pt x="2828925" y="0"/>
                  </a:lnTo>
                  <a:lnTo>
                    <a:pt x="2843212" y="0"/>
                  </a:lnTo>
                  <a:lnTo>
                    <a:pt x="2857500" y="7144"/>
                  </a:lnTo>
                  <a:lnTo>
                    <a:pt x="2862262" y="14288"/>
                  </a:lnTo>
                  <a:lnTo>
                    <a:pt x="2857500" y="40482"/>
                  </a:lnTo>
                  <a:lnTo>
                    <a:pt x="2836069" y="111919"/>
                  </a:lnTo>
                  <a:lnTo>
                    <a:pt x="2802731" y="219075"/>
                  </a:lnTo>
                  <a:lnTo>
                    <a:pt x="2745581" y="350044"/>
                  </a:lnTo>
                  <a:lnTo>
                    <a:pt x="2566987" y="347663"/>
                  </a:lnTo>
                  <a:lnTo>
                    <a:pt x="1624012" y="350044"/>
                  </a:lnTo>
                  <a:lnTo>
                    <a:pt x="1321594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216;p383">
              <a:extLst>
                <a:ext uri="{FF2B5EF4-FFF2-40B4-BE49-F238E27FC236}">
                  <a16:creationId xmlns:a16="http://schemas.microsoft.com/office/drawing/2014/main" id="{58E895B3-C336-404F-B32E-FB6546C1244C}"/>
                </a:ext>
              </a:extLst>
            </p:cNvPr>
            <p:cNvSpPr/>
            <p:nvPr/>
          </p:nvSpPr>
          <p:spPr>
            <a:xfrm>
              <a:off x="2998788" y="4019550"/>
              <a:ext cx="933450" cy="1709738"/>
            </a:xfrm>
            <a:custGeom>
              <a:avLst/>
              <a:gdLst/>
              <a:ahLst/>
              <a:cxnLst/>
              <a:rect l="l" t="t" r="r" b="b"/>
              <a:pathLst>
                <a:path w="933450" h="1709738" extrusionOk="0">
                  <a:moveTo>
                    <a:pt x="383381" y="845344"/>
                  </a:moveTo>
                  <a:lnTo>
                    <a:pt x="207169" y="1126331"/>
                  </a:lnTo>
                  <a:lnTo>
                    <a:pt x="0" y="1409700"/>
                  </a:lnTo>
                  <a:lnTo>
                    <a:pt x="202406" y="1709738"/>
                  </a:lnTo>
                  <a:lnTo>
                    <a:pt x="233362" y="1609725"/>
                  </a:lnTo>
                  <a:lnTo>
                    <a:pt x="345281" y="1340644"/>
                  </a:lnTo>
                  <a:lnTo>
                    <a:pt x="483394" y="1057275"/>
                  </a:lnTo>
                  <a:lnTo>
                    <a:pt x="595312" y="819150"/>
                  </a:lnTo>
                  <a:lnTo>
                    <a:pt x="726281" y="526256"/>
                  </a:lnTo>
                  <a:lnTo>
                    <a:pt x="828675" y="297656"/>
                  </a:lnTo>
                  <a:lnTo>
                    <a:pt x="914400" y="116681"/>
                  </a:lnTo>
                  <a:lnTo>
                    <a:pt x="928687" y="71438"/>
                  </a:lnTo>
                  <a:lnTo>
                    <a:pt x="933450" y="47625"/>
                  </a:lnTo>
                  <a:lnTo>
                    <a:pt x="933450" y="26194"/>
                  </a:lnTo>
                  <a:lnTo>
                    <a:pt x="928687" y="7144"/>
                  </a:lnTo>
                  <a:lnTo>
                    <a:pt x="919162" y="0"/>
                  </a:lnTo>
                  <a:lnTo>
                    <a:pt x="907256" y="0"/>
                  </a:lnTo>
                  <a:lnTo>
                    <a:pt x="888206" y="11906"/>
                  </a:lnTo>
                  <a:lnTo>
                    <a:pt x="859631" y="45244"/>
                  </a:lnTo>
                  <a:lnTo>
                    <a:pt x="750094" y="242888"/>
                  </a:lnTo>
                  <a:lnTo>
                    <a:pt x="597694" y="500063"/>
                  </a:lnTo>
                  <a:lnTo>
                    <a:pt x="383381" y="845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217;p383">
              <a:extLst>
                <a:ext uri="{FF2B5EF4-FFF2-40B4-BE49-F238E27FC236}">
                  <a16:creationId xmlns:a16="http://schemas.microsoft.com/office/drawing/2014/main" id="{D6DD2A16-3556-0F4C-9712-110A11387430}"/>
                </a:ext>
              </a:extLst>
            </p:cNvPr>
            <p:cNvSpPr/>
            <p:nvPr/>
          </p:nvSpPr>
          <p:spPr>
            <a:xfrm rot="-5400000">
              <a:off x="4135437" y="2981326"/>
              <a:ext cx="3082925" cy="2717800"/>
            </a:xfrm>
            <a:custGeom>
              <a:avLst/>
              <a:gdLst/>
              <a:ahLst/>
              <a:cxnLst/>
              <a:rect l="l" t="t" r="r" b="b"/>
              <a:pathLst>
                <a:path w="3083356" h="2717597" extrusionOk="0">
                  <a:moveTo>
                    <a:pt x="2600553" y="512064"/>
                  </a:moveTo>
                  <a:lnTo>
                    <a:pt x="2534716" y="84125"/>
                  </a:lnTo>
                  <a:lnTo>
                    <a:pt x="2702966" y="0"/>
                  </a:lnTo>
                  <a:lnTo>
                    <a:pt x="2724912" y="157277"/>
                  </a:lnTo>
                  <a:lnTo>
                    <a:pt x="2794406" y="738835"/>
                  </a:lnTo>
                  <a:lnTo>
                    <a:pt x="2907792" y="1433779"/>
                  </a:lnTo>
                  <a:lnTo>
                    <a:pt x="2926080" y="1642263"/>
                  </a:lnTo>
                  <a:lnTo>
                    <a:pt x="2966313" y="1901952"/>
                  </a:lnTo>
                  <a:lnTo>
                    <a:pt x="3010204" y="2209191"/>
                  </a:lnTo>
                  <a:lnTo>
                    <a:pt x="3024835" y="2275027"/>
                  </a:lnTo>
                  <a:lnTo>
                    <a:pt x="3083356" y="2410359"/>
                  </a:lnTo>
                  <a:lnTo>
                    <a:pt x="3083356" y="2435962"/>
                  </a:lnTo>
                  <a:lnTo>
                    <a:pt x="3024835" y="2538375"/>
                  </a:lnTo>
                  <a:lnTo>
                    <a:pt x="2896819" y="2681021"/>
                  </a:lnTo>
                  <a:lnTo>
                    <a:pt x="2871216" y="2706624"/>
                  </a:lnTo>
                  <a:lnTo>
                    <a:pt x="2860243" y="2713939"/>
                  </a:lnTo>
                  <a:lnTo>
                    <a:pt x="2830982" y="2717597"/>
                  </a:lnTo>
                  <a:lnTo>
                    <a:pt x="2783433" y="2702967"/>
                  </a:lnTo>
                  <a:lnTo>
                    <a:pt x="2765145" y="2688336"/>
                  </a:lnTo>
                  <a:lnTo>
                    <a:pt x="2739542" y="2677363"/>
                  </a:lnTo>
                  <a:lnTo>
                    <a:pt x="2699308" y="2662733"/>
                  </a:lnTo>
                  <a:lnTo>
                    <a:pt x="2611526" y="2655418"/>
                  </a:lnTo>
                  <a:lnTo>
                    <a:pt x="1609344" y="2655418"/>
                  </a:lnTo>
                  <a:lnTo>
                    <a:pt x="607161" y="2655418"/>
                  </a:lnTo>
                  <a:lnTo>
                    <a:pt x="416966" y="2666391"/>
                  </a:lnTo>
                  <a:lnTo>
                    <a:pt x="325526" y="2677363"/>
                  </a:lnTo>
                  <a:lnTo>
                    <a:pt x="256032" y="2670048"/>
                  </a:lnTo>
                  <a:lnTo>
                    <a:pt x="168249" y="2648103"/>
                  </a:lnTo>
                  <a:lnTo>
                    <a:pt x="95097" y="2622499"/>
                  </a:lnTo>
                  <a:lnTo>
                    <a:pt x="51206" y="2600554"/>
                  </a:lnTo>
                  <a:lnTo>
                    <a:pt x="14630" y="2567635"/>
                  </a:lnTo>
                  <a:lnTo>
                    <a:pt x="0" y="2523744"/>
                  </a:lnTo>
                  <a:lnTo>
                    <a:pt x="0" y="2494483"/>
                  </a:lnTo>
                  <a:lnTo>
                    <a:pt x="14630" y="2454250"/>
                  </a:lnTo>
                  <a:lnTo>
                    <a:pt x="36576" y="2435962"/>
                  </a:lnTo>
                  <a:lnTo>
                    <a:pt x="80467" y="2417674"/>
                  </a:lnTo>
                  <a:lnTo>
                    <a:pt x="223113" y="2384755"/>
                  </a:lnTo>
                  <a:lnTo>
                    <a:pt x="380390" y="2410359"/>
                  </a:lnTo>
                  <a:lnTo>
                    <a:pt x="738835" y="2410359"/>
                  </a:lnTo>
                  <a:lnTo>
                    <a:pt x="1419148" y="2410359"/>
                  </a:lnTo>
                  <a:lnTo>
                    <a:pt x="2223820" y="2414016"/>
                  </a:lnTo>
                  <a:lnTo>
                    <a:pt x="2768803" y="2410359"/>
                  </a:lnTo>
                  <a:lnTo>
                    <a:pt x="2801721" y="2399386"/>
                  </a:lnTo>
                  <a:lnTo>
                    <a:pt x="2816352" y="2377440"/>
                  </a:lnTo>
                  <a:lnTo>
                    <a:pt x="2830982" y="2355495"/>
                  </a:lnTo>
                  <a:lnTo>
                    <a:pt x="2838297" y="2315261"/>
                  </a:lnTo>
                  <a:lnTo>
                    <a:pt x="2838297" y="2253082"/>
                  </a:lnTo>
                  <a:lnTo>
                    <a:pt x="2823667" y="2106778"/>
                  </a:lnTo>
                  <a:lnTo>
                    <a:pt x="2768803" y="1642263"/>
                  </a:lnTo>
                  <a:lnTo>
                    <a:pt x="2677363" y="921715"/>
                  </a:lnTo>
                  <a:lnTo>
                    <a:pt x="2600553" y="512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218;p383">
              <a:extLst>
                <a:ext uri="{FF2B5EF4-FFF2-40B4-BE49-F238E27FC236}">
                  <a16:creationId xmlns:a16="http://schemas.microsoft.com/office/drawing/2014/main" id="{D60709ED-1D34-4F4A-B581-F1EED826664C}"/>
                </a:ext>
              </a:extLst>
            </p:cNvPr>
            <p:cNvSpPr/>
            <p:nvPr/>
          </p:nvSpPr>
          <p:spPr>
            <a:xfrm rot="-5400000">
              <a:off x="3777457" y="2870994"/>
              <a:ext cx="2220912" cy="952500"/>
            </a:xfrm>
            <a:custGeom>
              <a:avLst/>
              <a:gdLst/>
              <a:ahLst/>
              <a:cxnLst/>
              <a:rect l="l" t="t" r="r" b="b"/>
              <a:pathLst>
                <a:path w="2221706" h="952500" extrusionOk="0">
                  <a:moveTo>
                    <a:pt x="1488281" y="640557"/>
                  </a:moveTo>
                  <a:lnTo>
                    <a:pt x="1766887" y="642938"/>
                  </a:lnTo>
                  <a:lnTo>
                    <a:pt x="1821656" y="638175"/>
                  </a:lnTo>
                  <a:lnTo>
                    <a:pt x="1874043" y="628650"/>
                  </a:lnTo>
                  <a:lnTo>
                    <a:pt x="1919287" y="614363"/>
                  </a:lnTo>
                  <a:lnTo>
                    <a:pt x="1962150" y="595313"/>
                  </a:lnTo>
                  <a:lnTo>
                    <a:pt x="2009775" y="569119"/>
                  </a:lnTo>
                  <a:lnTo>
                    <a:pt x="2055018" y="538163"/>
                  </a:lnTo>
                  <a:lnTo>
                    <a:pt x="2097881" y="500063"/>
                  </a:lnTo>
                  <a:lnTo>
                    <a:pt x="2205037" y="373857"/>
                  </a:lnTo>
                  <a:lnTo>
                    <a:pt x="2221706" y="421482"/>
                  </a:lnTo>
                  <a:lnTo>
                    <a:pt x="2102643" y="652463"/>
                  </a:lnTo>
                  <a:lnTo>
                    <a:pt x="2038350" y="773907"/>
                  </a:lnTo>
                  <a:lnTo>
                    <a:pt x="1978818" y="876300"/>
                  </a:lnTo>
                  <a:lnTo>
                    <a:pt x="1952625" y="904875"/>
                  </a:lnTo>
                  <a:lnTo>
                    <a:pt x="1919287" y="935832"/>
                  </a:lnTo>
                  <a:lnTo>
                    <a:pt x="1890712" y="950119"/>
                  </a:lnTo>
                  <a:lnTo>
                    <a:pt x="1866900" y="952500"/>
                  </a:lnTo>
                  <a:lnTo>
                    <a:pt x="1840706" y="945357"/>
                  </a:lnTo>
                  <a:lnTo>
                    <a:pt x="1809750" y="931069"/>
                  </a:lnTo>
                  <a:lnTo>
                    <a:pt x="1769268" y="907257"/>
                  </a:lnTo>
                  <a:lnTo>
                    <a:pt x="1731168" y="892969"/>
                  </a:lnTo>
                  <a:lnTo>
                    <a:pt x="1690687" y="885825"/>
                  </a:lnTo>
                  <a:lnTo>
                    <a:pt x="1402556" y="864394"/>
                  </a:lnTo>
                  <a:lnTo>
                    <a:pt x="1247775" y="840582"/>
                  </a:lnTo>
                  <a:lnTo>
                    <a:pt x="1135856" y="812007"/>
                  </a:lnTo>
                  <a:lnTo>
                    <a:pt x="973931" y="759619"/>
                  </a:lnTo>
                  <a:lnTo>
                    <a:pt x="847725" y="714375"/>
                  </a:lnTo>
                  <a:lnTo>
                    <a:pt x="719137" y="659607"/>
                  </a:lnTo>
                  <a:lnTo>
                    <a:pt x="614362" y="600075"/>
                  </a:lnTo>
                  <a:lnTo>
                    <a:pt x="531018" y="540544"/>
                  </a:lnTo>
                  <a:lnTo>
                    <a:pt x="411956" y="440532"/>
                  </a:lnTo>
                  <a:lnTo>
                    <a:pt x="307181" y="342900"/>
                  </a:lnTo>
                  <a:lnTo>
                    <a:pt x="216693" y="254794"/>
                  </a:lnTo>
                  <a:lnTo>
                    <a:pt x="119062" y="145257"/>
                  </a:lnTo>
                  <a:lnTo>
                    <a:pt x="0" y="9525"/>
                  </a:lnTo>
                  <a:lnTo>
                    <a:pt x="123825" y="0"/>
                  </a:lnTo>
                  <a:lnTo>
                    <a:pt x="261937" y="133350"/>
                  </a:lnTo>
                  <a:lnTo>
                    <a:pt x="438150" y="276225"/>
                  </a:lnTo>
                  <a:lnTo>
                    <a:pt x="564356" y="361950"/>
                  </a:lnTo>
                  <a:lnTo>
                    <a:pt x="695325" y="442913"/>
                  </a:lnTo>
                  <a:lnTo>
                    <a:pt x="878681" y="526257"/>
                  </a:lnTo>
                  <a:lnTo>
                    <a:pt x="1059656" y="585788"/>
                  </a:lnTo>
                  <a:lnTo>
                    <a:pt x="1223962" y="628650"/>
                  </a:lnTo>
                  <a:lnTo>
                    <a:pt x="1488281" y="6405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219;p383">
              <a:extLst>
                <a:ext uri="{FF2B5EF4-FFF2-40B4-BE49-F238E27FC236}">
                  <a16:creationId xmlns:a16="http://schemas.microsoft.com/office/drawing/2014/main" id="{A98333C1-0CB9-CA48-A8E3-F407C4D13ED3}"/>
                </a:ext>
              </a:extLst>
            </p:cNvPr>
            <p:cNvSpPr/>
            <p:nvPr/>
          </p:nvSpPr>
          <p:spPr>
            <a:xfrm rot="-5400000">
              <a:off x="5267325" y="2409825"/>
              <a:ext cx="1890713" cy="1306513"/>
            </a:xfrm>
            <a:custGeom>
              <a:avLst/>
              <a:gdLst/>
              <a:ahLst/>
              <a:cxnLst/>
              <a:rect l="l" t="t" r="r" b="b"/>
              <a:pathLst>
                <a:path w="1890712" h="1307306" extrusionOk="0">
                  <a:moveTo>
                    <a:pt x="1166812" y="183356"/>
                  </a:moveTo>
                  <a:lnTo>
                    <a:pt x="1593056" y="188119"/>
                  </a:lnTo>
                  <a:lnTo>
                    <a:pt x="1659731" y="183356"/>
                  </a:lnTo>
                  <a:lnTo>
                    <a:pt x="1697831" y="176212"/>
                  </a:lnTo>
                  <a:lnTo>
                    <a:pt x="1719262" y="166687"/>
                  </a:lnTo>
                  <a:lnTo>
                    <a:pt x="1747837" y="142875"/>
                  </a:lnTo>
                  <a:lnTo>
                    <a:pt x="1781175" y="107156"/>
                  </a:lnTo>
                  <a:lnTo>
                    <a:pt x="1852612" y="0"/>
                  </a:lnTo>
                  <a:lnTo>
                    <a:pt x="1890712" y="147637"/>
                  </a:lnTo>
                  <a:lnTo>
                    <a:pt x="1769269" y="361950"/>
                  </a:lnTo>
                  <a:lnTo>
                    <a:pt x="1664494" y="509587"/>
                  </a:lnTo>
                  <a:lnTo>
                    <a:pt x="1635919" y="531019"/>
                  </a:lnTo>
                  <a:lnTo>
                    <a:pt x="1621631" y="535781"/>
                  </a:lnTo>
                  <a:lnTo>
                    <a:pt x="1593056" y="533400"/>
                  </a:lnTo>
                  <a:lnTo>
                    <a:pt x="1559719" y="516731"/>
                  </a:lnTo>
                  <a:lnTo>
                    <a:pt x="1524000" y="485775"/>
                  </a:lnTo>
                  <a:lnTo>
                    <a:pt x="1493044" y="454819"/>
                  </a:lnTo>
                  <a:lnTo>
                    <a:pt x="1462087" y="433387"/>
                  </a:lnTo>
                  <a:lnTo>
                    <a:pt x="1412081" y="414337"/>
                  </a:lnTo>
                  <a:lnTo>
                    <a:pt x="1354931" y="409575"/>
                  </a:lnTo>
                  <a:lnTo>
                    <a:pt x="1057275" y="409575"/>
                  </a:lnTo>
                  <a:lnTo>
                    <a:pt x="890587" y="407194"/>
                  </a:lnTo>
                  <a:lnTo>
                    <a:pt x="573881" y="404812"/>
                  </a:lnTo>
                  <a:lnTo>
                    <a:pt x="438150" y="409575"/>
                  </a:lnTo>
                  <a:lnTo>
                    <a:pt x="359569" y="419100"/>
                  </a:lnTo>
                  <a:lnTo>
                    <a:pt x="307181" y="435769"/>
                  </a:lnTo>
                  <a:lnTo>
                    <a:pt x="271462" y="452437"/>
                  </a:lnTo>
                  <a:lnTo>
                    <a:pt x="242887" y="473869"/>
                  </a:lnTo>
                  <a:lnTo>
                    <a:pt x="223837" y="509587"/>
                  </a:lnTo>
                  <a:lnTo>
                    <a:pt x="209550" y="571500"/>
                  </a:lnTo>
                  <a:lnTo>
                    <a:pt x="200025" y="695325"/>
                  </a:lnTo>
                  <a:lnTo>
                    <a:pt x="204787" y="759619"/>
                  </a:lnTo>
                  <a:lnTo>
                    <a:pt x="226219" y="823912"/>
                  </a:lnTo>
                  <a:lnTo>
                    <a:pt x="240506" y="890587"/>
                  </a:lnTo>
                  <a:lnTo>
                    <a:pt x="247650" y="933450"/>
                  </a:lnTo>
                  <a:cubicBezTo>
                    <a:pt x="246856" y="958056"/>
                    <a:pt x="246063" y="982663"/>
                    <a:pt x="245269" y="1007269"/>
                  </a:cubicBezTo>
                  <a:lnTo>
                    <a:pt x="238125" y="1052512"/>
                  </a:lnTo>
                  <a:lnTo>
                    <a:pt x="161925" y="1307306"/>
                  </a:lnTo>
                  <a:lnTo>
                    <a:pt x="30956" y="1300162"/>
                  </a:lnTo>
                  <a:lnTo>
                    <a:pt x="11906" y="1059656"/>
                  </a:lnTo>
                  <a:lnTo>
                    <a:pt x="0" y="847725"/>
                  </a:lnTo>
                  <a:cubicBezTo>
                    <a:pt x="794" y="807244"/>
                    <a:pt x="1587" y="766762"/>
                    <a:pt x="2381" y="726281"/>
                  </a:cubicBezTo>
                  <a:lnTo>
                    <a:pt x="23812" y="540544"/>
                  </a:lnTo>
                  <a:lnTo>
                    <a:pt x="40481" y="442912"/>
                  </a:lnTo>
                  <a:lnTo>
                    <a:pt x="61912" y="388144"/>
                  </a:lnTo>
                  <a:lnTo>
                    <a:pt x="92869" y="330994"/>
                  </a:lnTo>
                  <a:lnTo>
                    <a:pt x="119062" y="304800"/>
                  </a:lnTo>
                  <a:lnTo>
                    <a:pt x="152400" y="280987"/>
                  </a:lnTo>
                  <a:lnTo>
                    <a:pt x="185737" y="261937"/>
                  </a:lnTo>
                  <a:lnTo>
                    <a:pt x="228600" y="245269"/>
                  </a:lnTo>
                  <a:lnTo>
                    <a:pt x="276225" y="233362"/>
                  </a:lnTo>
                  <a:lnTo>
                    <a:pt x="335756" y="219075"/>
                  </a:lnTo>
                  <a:lnTo>
                    <a:pt x="442912" y="202406"/>
                  </a:lnTo>
                  <a:lnTo>
                    <a:pt x="654844" y="192881"/>
                  </a:lnTo>
                  <a:lnTo>
                    <a:pt x="878681" y="183356"/>
                  </a:lnTo>
                  <a:lnTo>
                    <a:pt x="1166812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220;p383">
              <a:extLst>
                <a:ext uri="{FF2B5EF4-FFF2-40B4-BE49-F238E27FC236}">
                  <a16:creationId xmlns:a16="http://schemas.microsoft.com/office/drawing/2014/main" id="{5638A8D1-7A1F-094D-BA72-A7E27367E61A}"/>
                </a:ext>
              </a:extLst>
            </p:cNvPr>
            <p:cNvSpPr/>
            <p:nvPr/>
          </p:nvSpPr>
          <p:spPr>
            <a:xfrm>
              <a:off x="4379913" y="4519613"/>
              <a:ext cx="2444750" cy="433387"/>
            </a:xfrm>
            <a:custGeom>
              <a:avLst/>
              <a:gdLst/>
              <a:ahLst/>
              <a:cxnLst/>
              <a:rect l="l" t="t" r="r" b="b"/>
              <a:pathLst>
                <a:path w="2445544" h="433387" extrusionOk="0">
                  <a:moveTo>
                    <a:pt x="366712" y="414337"/>
                  </a:moveTo>
                  <a:lnTo>
                    <a:pt x="140494" y="423862"/>
                  </a:lnTo>
                  <a:lnTo>
                    <a:pt x="2381" y="433387"/>
                  </a:lnTo>
                  <a:cubicBezTo>
                    <a:pt x="1587" y="365125"/>
                    <a:pt x="794" y="296862"/>
                    <a:pt x="0" y="228600"/>
                  </a:cubicBezTo>
                  <a:lnTo>
                    <a:pt x="119062" y="252412"/>
                  </a:lnTo>
                  <a:lnTo>
                    <a:pt x="223837" y="252412"/>
                  </a:lnTo>
                  <a:lnTo>
                    <a:pt x="435769" y="240506"/>
                  </a:lnTo>
                  <a:lnTo>
                    <a:pt x="912019" y="195262"/>
                  </a:lnTo>
                  <a:lnTo>
                    <a:pt x="1388269" y="140493"/>
                  </a:lnTo>
                  <a:lnTo>
                    <a:pt x="1871662" y="80962"/>
                  </a:lnTo>
                  <a:lnTo>
                    <a:pt x="2357437" y="14287"/>
                  </a:lnTo>
                  <a:lnTo>
                    <a:pt x="2436019" y="0"/>
                  </a:lnTo>
                  <a:lnTo>
                    <a:pt x="2445544" y="216693"/>
                  </a:lnTo>
                  <a:lnTo>
                    <a:pt x="2200275" y="238125"/>
                  </a:lnTo>
                  <a:lnTo>
                    <a:pt x="1914525" y="271462"/>
                  </a:lnTo>
                  <a:lnTo>
                    <a:pt x="1550194" y="311943"/>
                  </a:lnTo>
                  <a:lnTo>
                    <a:pt x="1307306" y="333375"/>
                  </a:lnTo>
                  <a:lnTo>
                    <a:pt x="945356" y="369093"/>
                  </a:lnTo>
                  <a:lnTo>
                    <a:pt x="702469" y="390525"/>
                  </a:lnTo>
                  <a:lnTo>
                    <a:pt x="366712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221;p383">
              <a:extLst>
                <a:ext uri="{FF2B5EF4-FFF2-40B4-BE49-F238E27FC236}">
                  <a16:creationId xmlns:a16="http://schemas.microsoft.com/office/drawing/2014/main" id="{0C1FD438-B7B3-FA4A-B761-7BF001E7D56E}"/>
                </a:ext>
              </a:extLst>
            </p:cNvPr>
            <p:cNvSpPr/>
            <p:nvPr/>
          </p:nvSpPr>
          <p:spPr>
            <a:xfrm>
              <a:off x="4403725" y="5408613"/>
              <a:ext cx="2405063" cy="342900"/>
            </a:xfrm>
            <a:custGeom>
              <a:avLst/>
              <a:gdLst/>
              <a:ahLst/>
              <a:cxnLst/>
              <a:rect l="l" t="t" r="r" b="b"/>
              <a:pathLst>
                <a:path w="2405063" h="342900" extrusionOk="0">
                  <a:moveTo>
                    <a:pt x="483394" y="316706"/>
                  </a:moveTo>
                  <a:lnTo>
                    <a:pt x="71438" y="340519"/>
                  </a:lnTo>
                  <a:lnTo>
                    <a:pt x="9525" y="342900"/>
                  </a:lnTo>
                  <a:lnTo>
                    <a:pt x="0" y="164306"/>
                  </a:lnTo>
                  <a:lnTo>
                    <a:pt x="300038" y="157162"/>
                  </a:lnTo>
                  <a:lnTo>
                    <a:pt x="626269" y="138112"/>
                  </a:lnTo>
                  <a:lnTo>
                    <a:pt x="1207294" y="83344"/>
                  </a:lnTo>
                  <a:lnTo>
                    <a:pt x="1693069" y="30956"/>
                  </a:lnTo>
                  <a:lnTo>
                    <a:pt x="1950244" y="4762"/>
                  </a:lnTo>
                  <a:lnTo>
                    <a:pt x="2002632" y="0"/>
                  </a:lnTo>
                  <a:lnTo>
                    <a:pt x="2083594" y="9525"/>
                  </a:lnTo>
                  <a:lnTo>
                    <a:pt x="2174082" y="28575"/>
                  </a:lnTo>
                  <a:lnTo>
                    <a:pt x="2281238" y="66675"/>
                  </a:lnTo>
                  <a:lnTo>
                    <a:pt x="2402682" y="119062"/>
                  </a:lnTo>
                  <a:cubicBezTo>
                    <a:pt x="2403476" y="167481"/>
                    <a:pt x="2404269" y="215900"/>
                    <a:pt x="2405063" y="264319"/>
                  </a:cubicBezTo>
                  <a:lnTo>
                    <a:pt x="2226469" y="235744"/>
                  </a:lnTo>
                  <a:lnTo>
                    <a:pt x="2105025" y="216694"/>
                  </a:lnTo>
                  <a:lnTo>
                    <a:pt x="2033588" y="209550"/>
                  </a:lnTo>
                  <a:lnTo>
                    <a:pt x="1945482" y="204787"/>
                  </a:lnTo>
                  <a:lnTo>
                    <a:pt x="1907382" y="204787"/>
                  </a:lnTo>
                  <a:lnTo>
                    <a:pt x="1821657" y="214312"/>
                  </a:lnTo>
                  <a:lnTo>
                    <a:pt x="1678782" y="228600"/>
                  </a:lnTo>
                  <a:lnTo>
                    <a:pt x="1416844" y="250031"/>
                  </a:lnTo>
                  <a:lnTo>
                    <a:pt x="1066800" y="276225"/>
                  </a:lnTo>
                  <a:lnTo>
                    <a:pt x="483394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0028BCD-76A2-854F-BF67-E0C9D259E7CC}"/>
                </a:ext>
              </a:extLst>
            </p:cNvPr>
            <p:cNvGrpSpPr/>
            <p:nvPr/>
          </p:nvGrpSpPr>
          <p:grpSpPr>
            <a:xfrm>
              <a:off x="2732169" y="1765381"/>
              <a:ext cx="4362450" cy="4156075"/>
              <a:chOff x="2724150" y="1757363"/>
              <a:chExt cx="4362450" cy="4156075"/>
            </a:xfrm>
          </p:grpSpPr>
          <p:sp>
            <p:nvSpPr>
              <p:cNvPr id="38" name="Google Shape;4211;p383">
                <a:extLst>
                  <a:ext uri="{FF2B5EF4-FFF2-40B4-BE49-F238E27FC236}">
                    <a16:creationId xmlns:a16="http://schemas.microsoft.com/office/drawing/2014/main" id="{606585C7-80EB-C949-BF83-AB6269FA645E}"/>
                  </a:ext>
                </a:extLst>
              </p:cNvPr>
              <p:cNvSpPr/>
              <p:nvPr/>
            </p:nvSpPr>
            <p:spPr>
              <a:xfrm>
                <a:off x="3051175" y="1757363"/>
                <a:ext cx="852488" cy="663575"/>
              </a:xfrm>
              <a:custGeom>
                <a:avLst/>
                <a:gdLst/>
                <a:ahLst/>
                <a:cxnLst/>
                <a:rect l="l" t="t" r="r" b="b"/>
                <a:pathLst>
                  <a:path w="852488" h="664368" extrusionOk="0">
                    <a:moveTo>
                      <a:pt x="442913" y="507206"/>
                    </a:moveTo>
                    <a:lnTo>
                      <a:pt x="371475" y="438150"/>
                    </a:lnTo>
                    <a:lnTo>
                      <a:pt x="261938" y="326231"/>
                    </a:lnTo>
                    <a:lnTo>
                      <a:pt x="192882" y="252412"/>
                    </a:lnTo>
                    <a:lnTo>
                      <a:pt x="116682" y="173831"/>
                    </a:lnTo>
                    <a:lnTo>
                      <a:pt x="28575" y="80962"/>
                    </a:lnTo>
                    <a:lnTo>
                      <a:pt x="14288" y="64293"/>
                    </a:lnTo>
                    <a:lnTo>
                      <a:pt x="7144" y="50006"/>
                    </a:lnTo>
                    <a:lnTo>
                      <a:pt x="0" y="30956"/>
                    </a:lnTo>
                    <a:lnTo>
                      <a:pt x="0" y="14287"/>
                    </a:lnTo>
                    <a:lnTo>
                      <a:pt x="4763" y="2381"/>
                    </a:lnTo>
                    <a:lnTo>
                      <a:pt x="21432" y="0"/>
                    </a:lnTo>
                    <a:lnTo>
                      <a:pt x="42863" y="4762"/>
                    </a:lnTo>
                    <a:lnTo>
                      <a:pt x="135732" y="50006"/>
                    </a:lnTo>
                    <a:lnTo>
                      <a:pt x="226219" y="90487"/>
                    </a:lnTo>
                    <a:lnTo>
                      <a:pt x="359569" y="145256"/>
                    </a:lnTo>
                    <a:lnTo>
                      <a:pt x="464344" y="183356"/>
                    </a:lnTo>
                    <a:lnTo>
                      <a:pt x="611982" y="226218"/>
                    </a:lnTo>
                    <a:lnTo>
                      <a:pt x="669132" y="240506"/>
                    </a:lnTo>
                    <a:lnTo>
                      <a:pt x="719138" y="295275"/>
                    </a:lnTo>
                    <a:lnTo>
                      <a:pt x="764382" y="357187"/>
                    </a:lnTo>
                    <a:lnTo>
                      <a:pt x="804863" y="419100"/>
                    </a:lnTo>
                    <a:lnTo>
                      <a:pt x="828675" y="469106"/>
                    </a:lnTo>
                    <a:lnTo>
                      <a:pt x="845344" y="519112"/>
                    </a:lnTo>
                    <a:lnTo>
                      <a:pt x="852488" y="569118"/>
                    </a:lnTo>
                    <a:lnTo>
                      <a:pt x="852488" y="597693"/>
                    </a:lnTo>
                    <a:lnTo>
                      <a:pt x="847725" y="626268"/>
                    </a:lnTo>
                    <a:lnTo>
                      <a:pt x="838200" y="647700"/>
                    </a:lnTo>
                    <a:lnTo>
                      <a:pt x="823913" y="659606"/>
                    </a:lnTo>
                    <a:lnTo>
                      <a:pt x="800100" y="664368"/>
                    </a:lnTo>
                    <a:lnTo>
                      <a:pt x="752475" y="661987"/>
                    </a:lnTo>
                    <a:lnTo>
                      <a:pt x="702469" y="654843"/>
                    </a:lnTo>
                    <a:lnTo>
                      <a:pt x="640557" y="638175"/>
                    </a:lnTo>
                    <a:lnTo>
                      <a:pt x="564357" y="597693"/>
                    </a:lnTo>
                    <a:lnTo>
                      <a:pt x="442913" y="507206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212;p383">
                <a:extLst>
                  <a:ext uri="{FF2B5EF4-FFF2-40B4-BE49-F238E27FC236}">
                    <a16:creationId xmlns:a16="http://schemas.microsoft.com/office/drawing/2014/main" id="{F1301676-2271-6941-8DA3-33ACF4B25A6C}"/>
                  </a:ext>
                </a:extLst>
              </p:cNvPr>
              <p:cNvSpPr/>
              <p:nvPr/>
            </p:nvSpPr>
            <p:spPr>
              <a:xfrm>
                <a:off x="2828925" y="2943225"/>
                <a:ext cx="738188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738188" h="616744" extrusionOk="0">
                    <a:moveTo>
                      <a:pt x="252413" y="388144"/>
                    </a:moveTo>
                    <a:lnTo>
                      <a:pt x="188119" y="323850"/>
                    </a:lnTo>
                    <a:lnTo>
                      <a:pt x="133350" y="257175"/>
                    </a:lnTo>
                    <a:lnTo>
                      <a:pt x="90488" y="195263"/>
                    </a:lnTo>
                    <a:lnTo>
                      <a:pt x="57150" y="140494"/>
                    </a:lnTo>
                    <a:lnTo>
                      <a:pt x="26194" y="88106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0" y="11906"/>
                    </a:lnTo>
                    <a:lnTo>
                      <a:pt x="9525" y="2381"/>
                    </a:lnTo>
                    <a:lnTo>
                      <a:pt x="23813" y="0"/>
                    </a:lnTo>
                    <a:lnTo>
                      <a:pt x="38100" y="0"/>
                    </a:lnTo>
                    <a:lnTo>
                      <a:pt x="59531" y="9525"/>
                    </a:lnTo>
                    <a:lnTo>
                      <a:pt x="100013" y="47625"/>
                    </a:lnTo>
                    <a:lnTo>
                      <a:pt x="150019" y="92869"/>
                    </a:lnTo>
                    <a:lnTo>
                      <a:pt x="197644" y="126206"/>
                    </a:lnTo>
                    <a:lnTo>
                      <a:pt x="252413" y="154781"/>
                    </a:lnTo>
                    <a:lnTo>
                      <a:pt x="390525" y="214313"/>
                    </a:lnTo>
                    <a:lnTo>
                      <a:pt x="614363" y="302419"/>
                    </a:lnTo>
                    <a:lnTo>
                      <a:pt x="650081" y="326231"/>
                    </a:lnTo>
                    <a:lnTo>
                      <a:pt x="688181" y="361950"/>
                    </a:lnTo>
                    <a:lnTo>
                      <a:pt x="711994" y="395288"/>
                    </a:lnTo>
                    <a:lnTo>
                      <a:pt x="726281" y="428625"/>
                    </a:lnTo>
                    <a:lnTo>
                      <a:pt x="735806" y="464344"/>
                    </a:lnTo>
                    <a:lnTo>
                      <a:pt x="738188" y="497681"/>
                    </a:lnTo>
                    <a:lnTo>
                      <a:pt x="735806" y="528638"/>
                    </a:lnTo>
                    <a:lnTo>
                      <a:pt x="728663" y="557213"/>
                    </a:lnTo>
                    <a:lnTo>
                      <a:pt x="709613" y="590550"/>
                    </a:lnTo>
                    <a:lnTo>
                      <a:pt x="685800" y="609600"/>
                    </a:lnTo>
                    <a:lnTo>
                      <a:pt x="659606" y="616744"/>
                    </a:lnTo>
                    <a:lnTo>
                      <a:pt x="623888" y="616744"/>
                    </a:lnTo>
                    <a:lnTo>
                      <a:pt x="571500" y="600075"/>
                    </a:lnTo>
                    <a:lnTo>
                      <a:pt x="450056" y="535781"/>
                    </a:lnTo>
                    <a:lnTo>
                      <a:pt x="252413" y="38814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213;p383">
                <a:extLst>
                  <a:ext uri="{FF2B5EF4-FFF2-40B4-BE49-F238E27FC236}">
                    <a16:creationId xmlns:a16="http://schemas.microsoft.com/office/drawing/2014/main" id="{48EE784D-5D71-F849-B28E-3B0EEDB78874}"/>
                  </a:ext>
                </a:extLst>
              </p:cNvPr>
              <p:cNvSpPr/>
              <p:nvPr/>
            </p:nvSpPr>
            <p:spPr>
              <a:xfrm>
                <a:off x="2724150" y="5265738"/>
                <a:ext cx="48577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485775" h="645319" extrusionOk="0">
                    <a:moveTo>
                      <a:pt x="159544" y="419100"/>
                    </a:moveTo>
                    <a:lnTo>
                      <a:pt x="95250" y="316706"/>
                    </a:lnTo>
                    <a:lnTo>
                      <a:pt x="64294" y="252412"/>
                    </a:lnTo>
                    <a:lnTo>
                      <a:pt x="40481" y="204787"/>
                    </a:lnTo>
                    <a:lnTo>
                      <a:pt x="21431" y="147637"/>
                    </a:lnTo>
                    <a:lnTo>
                      <a:pt x="4763" y="92869"/>
                    </a:lnTo>
                    <a:lnTo>
                      <a:pt x="0" y="50006"/>
                    </a:lnTo>
                    <a:lnTo>
                      <a:pt x="0" y="38100"/>
                    </a:lnTo>
                    <a:lnTo>
                      <a:pt x="2381" y="19050"/>
                    </a:lnTo>
                    <a:lnTo>
                      <a:pt x="9525" y="7144"/>
                    </a:lnTo>
                    <a:lnTo>
                      <a:pt x="21431" y="0"/>
                    </a:lnTo>
                    <a:lnTo>
                      <a:pt x="40481" y="4762"/>
                    </a:lnTo>
                    <a:lnTo>
                      <a:pt x="95250" y="52387"/>
                    </a:lnTo>
                    <a:lnTo>
                      <a:pt x="140494" y="95250"/>
                    </a:lnTo>
                    <a:lnTo>
                      <a:pt x="195263" y="128587"/>
                    </a:lnTo>
                    <a:lnTo>
                      <a:pt x="233363" y="145256"/>
                    </a:lnTo>
                    <a:lnTo>
                      <a:pt x="254794" y="145256"/>
                    </a:lnTo>
                    <a:lnTo>
                      <a:pt x="300038" y="133350"/>
                    </a:lnTo>
                    <a:lnTo>
                      <a:pt x="485775" y="433387"/>
                    </a:lnTo>
                    <a:lnTo>
                      <a:pt x="445294" y="571500"/>
                    </a:lnTo>
                    <a:lnTo>
                      <a:pt x="421481" y="621506"/>
                    </a:lnTo>
                    <a:lnTo>
                      <a:pt x="404813" y="640556"/>
                    </a:lnTo>
                    <a:lnTo>
                      <a:pt x="378619" y="645319"/>
                    </a:lnTo>
                    <a:lnTo>
                      <a:pt x="335756" y="626269"/>
                    </a:lnTo>
                    <a:lnTo>
                      <a:pt x="292894" y="592931"/>
                    </a:lnTo>
                    <a:lnTo>
                      <a:pt x="159544" y="419100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214;p383">
                <a:extLst>
                  <a:ext uri="{FF2B5EF4-FFF2-40B4-BE49-F238E27FC236}">
                    <a16:creationId xmlns:a16="http://schemas.microsoft.com/office/drawing/2014/main" id="{5238C408-E442-3F4F-9003-858C67E24ED2}"/>
                  </a:ext>
                </a:extLst>
              </p:cNvPr>
              <p:cNvSpPr/>
              <p:nvPr/>
            </p:nvSpPr>
            <p:spPr>
              <a:xfrm>
                <a:off x="4052888" y="1841500"/>
                <a:ext cx="3033712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3034262" h="556367" extrusionOk="0">
                    <a:moveTo>
                      <a:pt x="1349706" y="378639"/>
                    </a:moveTo>
                    <a:lnTo>
                      <a:pt x="855157" y="445609"/>
                    </a:lnTo>
                    <a:lnTo>
                      <a:pt x="749550" y="473943"/>
                    </a:lnTo>
                    <a:lnTo>
                      <a:pt x="646519" y="494549"/>
                    </a:lnTo>
                    <a:lnTo>
                      <a:pt x="494549" y="548640"/>
                    </a:lnTo>
                    <a:lnTo>
                      <a:pt x="425003" y="556367"/>
                    </a:lnTo>
                    <a:lnTo>
                      <a:pt x="386366" y="556367"/>
                    </a:lnTo>
                    <a:lnTo>
                      <a:pt x="332275" y="543489"/>
                    </a:lnTo>
                    <a:lnTo>
                      <a:pt x="252426" y="499700"/>
                    </a:lnTo>
                    <a:lnTo>
                      <a:pt x="149395" y="430155"/>
                    </a:lnTo>
                    <a:lnTo>
                      <a:pt x="72122" y="360609"/>
                    </a:lnTo>
                    <a:lnTo>
                      <a:pt x="25758" y="306517"/>
                    </a:lnTo>
                    <a:lnTo>
                      <a:pt x="2576" y="273032"/>
                    </a:lnTo>
                    <a:lnTo>
                      <a:pt x="0" y="257578"/>
                    </a:lnTo>
                    <a:lnTo>
                      <a:pt x="5151" y="242123"/>
                    </a:lnTo>
                    <a:lnTo>
                      <a:pt x="23182" y="236971"/>
                    </a:lnTo>
                    <a:lnTo>
                      <a:pt x="56667" y="236971"/>
                    </a:lnTo>
                    <a:lnTo>
                      <a:pt x="149395" y="270457"/>
                    </a:lnTo>
                    <a:lnTo>
                      <a:pt x="242123" y="301366"/>
                    </a:lnTo>
                    <a:lnTo>
                      <a:pt x="352881" y="332275"/>
                    </a:lnTo>
                    <a:lnTo>
                      <a:pt x="394093" y="334851"/>
                    </a:lnTo>
                    <a:lnTo>
                      <a:pt x="471367" y="327124"/>
                    </a:lnTo>
                    <a:lnTo>
                      <a:pt x="674853" y="293638"/>
                    </a:lnTo>
                    <a:lnTo>
                      <a:pt x="1079249" y="229244"/>
                    </a:lnTo>
                    <a:lnTo>
                      <a:pt x="1530010" y="164850"/>
                    </a:lnTo>
                    <a:lnTo>
                      <a:pt x="2215166" y="92728"/>
                    </a:lnTo>
                    <a:lnTo>
                      <a:pt x="2519107" y="64395"/>
                    </a:lnTo>
                    <a:lnTo>
                      <a:pt x="2547441" y="54091"/>
                    </a:lnTo>
                    <a:lnTo>
                      <a:pt x="2606684" y="2576"/>
                    </a:lnTo>
                    <a:lnTo>
                      <a:pt x="2622138" y="0"/>
                    </a:lnTo>
                    <a:lnTo>
                      <a:pt x="2668502" y="7727"/>
                    </a:lnTo>
                    <a:lnTo>
                      <a:pt x="2779261" y="46364"/>
                    </a:lnTo>
                    <a:lnTo>
                      <a:pt x="2946686" y="118486"/>
                    </a:lnTo>
                    <a:lnTo>
                      <a:pt x="2975020" y="133940"/>
                    </a:lnTo>
                    <a:lnTo>
                      <a:pt x="2995626" y="154547"/>
                    </a:lnTo>
                    <a:lnTo>
                      <a:pt x="3018808" y="182880"/>
                    </a:lnTo>
                    <a:lnTo>
                      <a:pt x="3026535" y="200911"/>
                    </a:lnTo>
                    <a:lnTo>
                      <a:pt x="3034262" y="239547"/>
                    </a:lnTo>
                    <a:lnTo>
                      <a:pt x="3031687" y="270457"/>
                    </a:lnTo>
                    <a:lnTo>
                      <a:pt x="3026535" y="288487"/>
                    </a:lnTo>
                    <a:lnTo>
                      <a:pt x="3016232" y="298790"/>
                    </a:lnTo>
                    <a:lnTo>
                      <a:pt x="2995626" y="309093"/>
                    </a:lnTo>
                    <a:lnTo>
                      <a:pt x="2972444" y="311669"/>
                    </a:lnTo>
                    <a:lnTo>
                      <a:pt x="2895171" y="311669"/>
                    </a:lnTo>
                    <a:lnTo>
                      <a:pt x="2776685" y="298790"/>
                    </a:lnTo>
                    <a:lnTo>
                      <a:pt x="2632442" y="291063"/>
                    </a:lnTo>
                    <a:lnTo>
                      <a:pt x="2457289" y="288487"/>
                    </a:lnTo>
                    <a:lnTo>
                      <a:pt x="2191984" y="296214"/>
                    </a:lnTo>
                    <a:lnTo>
                      <a:pt x="1769557" y="327124"/>
                    </a:lnTo>
                    <a:lnTo>
                      <a:pt x="1349706" y="37863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15;p383">
                <a:extLst>
                  <a:ext uri="{FF2B5EF4-FFF2-40B4-BE49-F238E27FC236}">
                    <a16:creationId xmlns:a16="http://schemas.microsoft.com/office/drawing/2014/main" id="{9B180BD8-383F-AD48-AEB1-87C4ADE96BC0}"/>
                  </a:ext>
                </a:extLst>
              </p:cNvPr>
              <p:cNvSpPr/>
              <p:nvPr/>
            </p:nvSpPr>
            <p:spPr>
              <a:xfrm rot="-5400000">
                <a:off x="2869406" y="4307682"/>
                <a:ext cx="2862263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2862262" h="350044" extrusionOk="0">
                    <a:moveTo>
                      <a:pt x="1321594" y="347663"/>
                    </a:moveTo>
                    <a:lnTo>
                      <a:pt x="161925" y="345282"/>
                    </a:lnTo>
                    <a:lnTo>
                      <a:pt x="95250" y="323850"/>
                    </a:lnTo>
                    <a:lnTo>
                      <a:pt x="33337" y="292894"/>
                    </a:lnTo>
                    <a:lnTo>
                      <a:pt x="11906" y="271463"/>
                    </a:lnTo>
                    <a:lnTo>
                      <a:pt x="4762" y="257175"/>
                    </a:lnTo>
                    <a:lnTo>
                      <a:pt x="0" y="238125"/>
                    </a:lnTo>
                    <a:lnTo>
                      <a:pt x="4762" y="209550"/>
                    </a:lnTo>
                    <a:lnTo>
                      <a:pt x="26194" y="180975"/>
                    </a:lnTo>
                    <a:lnTo>
                      <a:pt x="54769" y="157163"/>
                    </a:lnTo>
                    <a:lnTo>
                      <a:pt x="95250" y="138113"/>
                    </a:lnTo>
                    <a:lnTo>
                      <a:pt x="219075" y="97632"/>
                    </a:lnTo>
                    <a:lnTo>
                      <a:pt x="302419" y="78582"/>
                    </a:lnTo>
                    <a:lnTo>
                      <a:pt x="478631" y="57150"/>
                    </a:lnTo>
                    <a:lnTo>
                      <a:pt x="528637" y="73819"/>
                    </a:lnTo>
                    <a:lnTo>
                      <a:pt x="576262" y="85725"/>
                    </a:lnTo>
                    <a:lnTo>
                      <a:pt x="661987" y="97632"/>
                    </a:lnTo>
                    <a:lnTo>
                      <a:pt x="816769" y="104775"/>
                    </a:lnTo>
                    <a:lnTo>
                      <a:pt x="1295400" y="107157"/>
                    </a:lnTo>
                    <a:lnTo>
                      <a:pt x="2090737" y="121444"/>
                    </a:lnTo>
                    <a:lnTo>
                      <a:pt x="2390775" y="126207"/>
                    </a:lnTo>
                    <a:lnTo>
                      <a:pt x="2476500" y="123825"/>
                    </a:lnTo>
                    <a:lnTo>
                      <a:pt x="2540794" y="119063"/>
                    </a:lnTo>
                    <a:lnTo>
                      <a:pt x="2586037" y="111919"/>
                    </a:lnTo>
                    <a:lnTo>
                      <a:pt x="2674144" y="88107"/>
                    </a:lnTo>
                    <a:lnTo>
                      <a:pt x="2726531" y="64294"/>
                    </a:lnTo>
                    <a:lnTo>
                      <a:pt x="2788444" y="23813"/>
                    </a:lnTo>
                    <a:lnTo>
                      <a:pt x="2814637" y="4763"/>
                    </a:lnTo>
                    <a:lnTo>
                      <a:pt x="2828925" y="0"/>
                    </a:lnTo>
                    <a:lnTo>
                      <a:pt x="2843212" y="0"/>
                    </a:lnTo>
                    <a:lnTo>
                      <a:pt x="2857500" y="7144"/>
                    </a:lnTo>
                    <a:lnTo>
                      <a:pt x="2862262" y="14288"/>
                    </a:lnTo>
                    <a:lnTo>
                      <a:pt x="2857500" y="40482"/>
                    </a:lnTo>
                    <a:lnTo>
                      <a:pt x="2836069" y="111919"/>
                    </a:lnTo>
                    <a:lnTo>
                      <a:pt x="2802731" y="219075"/>
                    </a:lnTo>
                    <a:lnTo>
                      <a:pt x="2745581" y="350044"/>
                    </a:lnTo>
                    <a:lnTo>
                      <a:pt x="2566987" y="347663"/>
                    </a:lnTo>
                    <a:lnTo>
                      <a:pt x="1624012" y="350044"/>
                    </a:lnTo>
                    <a:lnTo>
                      <a:pt x="1321594" y="3476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216;p383">
                <a:extLst>
                  <a:ext uri="{FF2B5EF4-FFF2-40B4-BE49-F238E27FC236}">
                    <a16:creationId xmlns:a16="http://schemas.microsoft.com/office/drawing/2014/main" id="{1911A9F0-CC04-0E42-9968-985B04961C3A}"/>
                  </a:ext>
                </a:extLst>
              </p:cNvPr>
              <p:cNvSpPr/>
              <p:nvPr/>
            </p:nvSpPr>
            <p:spPr>
              <a:xfrm>
                <a:off x="2998788" y="4019550"/>
                <a:ext cx="933450" cy="1709738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1709738" extrusionOk="0">
                    <a:moveTo>
                      <a:pt x="383381" y="845344"/>
                    </a:moveTo>
                    <a:lnTo>
                      <a:pt x="207169" y="1126331"/>
                    </a:lnTo>
                    <a:lnTo>
                      <a:pt x="0" y="1409700"/>
                    </a:lnTo>
                    <a:lnTo>
                      <a:pt x="202406" y="1709738"/>
                    </a:lnTo>
                    <a:lnTo>
                      <a:pt x="233362" y="1609725"/>
                    </a:lnTo>
                    <a:lnTo>
                      <a:pt x="345281" y="1340644"/>
                    </a:lnTo>
                    <a:lnTo>
                      <a:pt x="483394" y="1057275"/>
                    </a:lnTo>
                    <a:lnTo>
                      <a:pt x="595312" y="819150"/>
                    </a:lnTo>
                    <a:lnTo>
                      <a:pt x="726281" y="526256"/>
                    </a:lnTo>
                    <a:lnTo>
                      <a:pt x="828675" y="297656"/>
                    </a:lnTo>
                    <a:lnTo>
                      <a:pt x="914400" y="116681"/>
                    </a:lnTo>
                    <a:lnTo>
                      <a:pt x="928687" y="71438"/>
                    </a:lnTo>
                    <a:lnTo>
                      <a:pt x="933450" y="47625"/>
                    </a:lnTo>
                    <a:lnTo>
                      <a:pt x="933450" y="26194"/>
                    </a:lnTo>
                    <a:lnTo>
                      <a:pt x="928687" y="7144"/>
                    </a:lnTo>
                    <a:lnTo>
                      <a:pt x="919162" y="0"/>
                    </a:lnTo>
                    <a:lnTo>
                      <a:pt x="907256" y="0"/>
                    </a:lnTo>
                    <a:lnTo>
                      <a:pt x="888206" y="11906"/>
                    </a:lnTo>
                    <a:lnTo>
                      <a:pt x="859631" y="45244"/>
                    </a:lnTo>
                    <a:lnTo>
                      <a:pt x="750094" y="242888"/>
                    </a:lnTo>
                    <a:lnTo>
                      <a:pt x="597694" y="500063"/>
                    </a:lnTo>
                    <a:lnTo>
                      <a:pt x="383381" y="84534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217;p383">
                <a:extLst>
                  <a:ext uri="{FF2B5EF4-FFF2-40B4-BE49-F238E27FC236}">
                    <a16:creationId xmlns:a16="http://schemas.microsoft.com/office/drawing/2014/main" id="{884D8A10-1B4C-3448-A7EE-663140D65160}"/>
                  </a:ext>
                </a:extLst>
              </p:cNvPr>
              <p:cNvSpPr/>
              <p:nvPr/>
            </p:nvSpPr>
            <p:spPr>
              <a:xfrm rot="-5400000">
                <a:off x="4135437" y="2981326"/>
                <a:ext cx="3082925" cy="2717800"/>
              </a:xfrm>
              <a:custGeom>
                <a:avLst/>
                <a:gdLst/>
                <a:ahLst/>
                <a:cxnLst/>
                <a:rect l="l" t="t" r="r" b="b"/>
                <a:pathLst>
                  <a:path w="3083356" h="2717597" extrusionOk="0">
                    <a:moveTo>
                      <a:pt x="2600553" y="512064"/>
                    </a:moveTo>
                    <a:lnTo>
                      <a:pt x="2534716" y="84125"/>
                    </a:lnTo>
                    <a:lnTo>
                      <a:pt x="2702966" y="0"/>
                    </a:lnTo>
                    <a:lnTo>
                      <a:pt x="2724912" y="157277"/>
                    </a:lnTo>
                    <a:lnTo>
                      <a:pt x="2794406" y="738835"/>
                    </a:lnTo>
                    <a:lnTo>
                      <a:pt x="2907792" y="1433779"/>
                    </a:lnTo>
                    <a:lnTo>
                      <a:pt x="2926080" y="1642263"/>
                    </a:lnTo>
                    <a:lnTo>
                      <a:pt x="2966313" y="1901952"/>
                    </a:lnTo>
                    <a:lnTo>
                      <a:pt x="3010204" y="2209191"/>
                    </a:lnTo>
                    <a:lnTo>
                      <a:pt x="3024835" y="2275027"/>
                    </a:lnTo>
                    <a:lnTo>
                      <a:pt x="3083356" y="2410359"/>
                    </a:lnTo>
                    <a:lnTo>
                      <a:pt x="3083356" y="2435962"/>
                    </a:lnTo>
                    <a:lnTo>
                      <a:pt x="3024835" y="2538375"/>
                    </a:lnTo>
                    <a:lnTo>
                      <a:pt x="2896819" y="2681021"/>
                    </a:lnTo>
                    <a:lnTo>
                      <a:pt x="2871216" y="2706624"/>
                    </a:lnTo>
                    <a:lnTo>
                      <a:pt x="2860243" y="2713939"/>
                    </a:lnTo>
                    <a:lnTo>
                      <a:pt x="2830982" y="2717597"/>
                    </a:lnTo>
                    <a:lnTo>
                      <a:pt x="2783433" y="2702967"/>
                    </a:lnTo>
                    <a:lnTo>
                      <a:pt x="2765145" y="2688336"/>
                    </a:lnTo>
                    <a:lnTo>
                      <a:pt x="2739542" y="2677363"/>
                    </a:lnTo>
                    <a:lnTo>
                      <a:pt x="2699308" y="2662733"/>
                    </a:lnTo>
                    <a:lnTo>
                      <a:pt x="2611526" y="2655418"/>
                    </a:lnTo>
                    <a:lnTo>
                      <a:pt x="1609344" y="2655418"/>
                    </a:lnTo>
                    <a:lnTo>
                      <a:pt x="607161" y="2655418"/>
                    </a:lnTo>
                    <a:lnTo>
                      <a:pt x="416966" y="2666391"/>
                    </a:lnTo>
                    <a:lnTo>
                      <a:pt x="325526" y="2677363"/>
                    </a:lnTo>
                    <a:lnTo>
                      <a:pt x="256032" y="2670048"/>
                    </a:lnTo>
                    <a:lnTo>
                      <a:pt x="168249" y="2648103"/>
                    </a:lnTo>
                    <a:lnTo>
                      <a:pt x="95097" y="2622499"/>
                    </a:lnTo>
                    <a:lnTo>
                      <a:pt x="51206" y="2600554"/>
                    </a:lnTo>
                    <a:lnTo>
                      <a:pt x="14630" y="2567635"/>
                    </a:lnTo>
                    <a:lnTo>
                      <a:pt x="0" y="2523744"/>
                    </a:lnTo>
                    <a:lnTo>
                      <a:pt x="0" y="2494483"/>
                    </a:lnTo>
                    <a:lnTo>
                      <a:pt x="14630" y="2454250"/>
                    </a:lnTo>
                    <a:lnTo>
                      <a:pt x="36576" y="2435962"/>
                    </a:lnTo>
                    <a:lnTo>
                      <a:pt x="80467" y="2417674"/>
                    </a:lnTo>
                    <a:lnTo>
                      <a:pt x="223113" y="2384755"/>
                    </a:lnTo>
                    <a:lnTo>
                      <a:pt x="380390" y="2410359"/>
                    </a:lnTo>
                    <a:lnTo>
                      <a:pt x="738835" y="2410359"/>
                    </a:lnTo>
                    <a:lnTo>
                      <a:pt x="1419148" y="2410359"/>
                    </a:lnTo>
                    <a:lnTo>
                      <a:pt x="2223820" y="2414016"/>
                    </a:lnTo>
                    <a:lnTo>
                      <a:pt x="2768803" y="2410359"/>
                    </a:lnTo>
                    <a:lnTo>
                      <a:pt x="2801721" y="2399386"/>
                    </a:lnTo>
                    <a:lnTo>
                      <a:pt x="2816352" y="2377440"/>
                    </a:lnTo>
                    <a:lnTo>
                      <a:pt x="2830982" y="2355495"/>
                    </a:lnTo>
                    <a:lnTo>
                      <a:pt x="2838297" y="2315261"/>
                    </a:lnTo>
                    <a:lnTo>
                      <a:pt x="2838297" y="2253082"/>
                    </a:lnTo>
                    <a:lnTo>
                      <a:pt x="2823667" y="2106778"/>
                    </a:lnTo>
                    <a:lnTo>
                      <a:pt x="2768803" y="1642263"/>
                    </a:lnTo>
                    <a:lnTo>
                      <a:pt x="2677363" y="921715"/>
                    </a:lnTo>
                    <a:lnTo>
                      <a:pt x="2600553" y="51206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218;p383">
                <a:extLst>
                  <a:ext uri="{FF2B5EF4-FFF2-40B4-BE49-F238E27FC236}">
                    <a16:creationId xmlns:a16="http://schemas.microsoft.com/office/drawing/2014/main" id="{FE089192-E518-B84E-89CE-A49885DCE9B2}"/>
                  </a:ext>
                </a:extLst>
              </p:cNvPr>
              <p:cNvSpPr/>
              <p:nvPr/>
            </p:nvSpPr>
            <p:spPr>
              <a:xfrm rot="-5400000">
                <a:off x="3777457" y="2870994"/>
                <a:ext cx="2220912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2221706" h="952500" extrusionOk="0">
                    <a:moveTo>
                      <a:pt x="1488281" y="640557"/>
                    </a:moveTo>
                    <a:lnTo>
                      <a:pt x="1766887" y="642938"/>
                    </a:lnTo>
                    <a:lnTo>
                      <a:pt x="1821656" y="638175"/>
                    </a:lnTo>
                    <a:lnTo>
                      <a:pt x="1874043" y="628650"/>
                    </a:lnTo>
                    <a:lnTo>
                      <a:pt x="1919287" y="614363"/>
                    </a:lnTo>
                    <a:lnTo>
                      <a:pt x="1962150" y="595313"/>
                    </a:lnTo>
                    <a:lnTo>
                      <a:pt x="2009775" y="569119"/>
                    </a:lnTo>
                    <a:lnTo>
                      <a:pt x="2055018" y="538163"/>
                    </a:lnTo>
                    <a:lnTo>
                      <a:pt x="2097881" y="500063"/>
                    </a:lnTo>
                    <a:lnTo>
                      <a:pt x="2205037" y="373857"/>
                    </a:lnTo>
                    <a:lnTo>
                      <a:pt x="2221706" y="421482"/>
                    </a:lnTo>
                    <a:lnTo>
                      <a:pt x="2102643" y="652463"/>
                    </a:lnTo>
                    <a:lnTo>
                      <a:pt x="2038350" y="773907"/>
                    </a:lnTo>
                    <a:lnTo>
                      <a:pt x="1978818" y="876300"/>
                    </a:lnTo>
                    <a:lnTo>
                      <a:pt x="1952625" y="904875"/>
                    </a:lnTo>
                    <a:lnTo>
                      <a:pt x="1919287" y="935832"/>
                    </a:lnTo>
                    <a:lnTo>
                      <a:pt x="1890712" y="950119"/>
                    </a:lnTo>
                    <a:lnTo>
                      <a:pt x="1866900" y="952500"/>
                    </a:lnTo>
                    <a:lnTo>
                      <a:pt x="1840706" y="945357"/>
                    </a:lnTo>
                    <a:lnTo>
                      <a:pt x="1809750" y="931069"/>
                    </a:lnTo>
                    <a:lnTo>
                      <a:pt x="1769268" y="907257"/>
                    </a:lnTo>
                    <a:lnTo>
                      <a:pt x="1731168" y="892969"/>
                    </a:lnTo>
                    <a:lnTo>
                      <a:pt x="1690687" y="885825"/>
                    </a:lnTo>
                    <a:lnTo>
                      <a:pt x="1402556" y="864394"/>
                    </a:lnTo>
                    <a:lnTo>
                      <a:pt x="1247775" y="840582"/>
                    </a:lnTo>
                    <a:lnTo>
                      <a:pt x="1135856" y="812007"/>
                    </a:lnTo>
                    <a:lnTo>
                      <a:pt x="973931" y="759619"/>
                    </a:lnTo>
                    <a:lnTo>
                      <a:pt x="847725" y="714375"/>
                    </a:lnTo>
                    <a:lnTo>
                      <a:pt x="719137" y="659607"/>
                    </a:lnTo>
                    <a:lnTo>
                      <a:pt x="614362" y="600075"/>
                    </a:lnTo>
                    <a:lnTo>
                      <a:pt x="531018" y="540544"/>
                    </a:lnTo>
                    <a:lnTo>
                      <a:pt x="411956" y="440532"/>
                    </a:lnTo>
                    <a:lnTo>
                      <a:pt x="307181" y="342900"/>
                    </a:lnTo>
                    <a:lnTo>
                      <a:pt x="216693" y="254794"/>
                    </a:lnTo>
                    <a:lnTo>
                      <a:pt x="119062" y="145257"/>
                    </a:lnTo>
                    <a:lnTo>
                      <a:pt x="0" y="9525"/>
                    </a:lnTo>
                    <a:lnTo>
                      <a:pt x="123825" y="0"/>
                    </a:lnTo>
                    <a:lnTo>
                      <a:pt x="261937" y="133350"/>
                    </a:lnTo>
                    <a:lnTo>
                      <a:pt x="438150" y="276225"/>
                    </a:lnTo>
                    <a:lnTo>
                      <a:pt x="564356" y="361950"/>
                    </a:lnTo>
                    <a:lnTo>
                      <a:pt x="695325" y="442913"/>
                    </a:lnTo>
                    <a:lnTo>
                      <a:pt x="878681" y="526257"/>
                    </a:lnTo>
                    <a:lnTo>
                      <a:pt x="1059656" y="585788"/>
                    </a:lnTo>
                    <a:lnTo>
                      <a:pt x="1223962" y="628650"/>
                    </a:lnTo>
                    <a:lnTo>
                      <a:pt x="1488281" y="6405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219;p383">
                <a:extLst>
                  <a:ext uri="{FF2B5EF4-FFF2-40B4-BE49-F238E27FC236}">
                    <a16:creationId xmlns:a16="http://schemas.microsoft.com/office/drawing/2014/main" id="{4B9A7F5C-58A4-FC4B-8303-9205D340C2A4}"/>
                  </a:ext>
                </a:extLst>
              </p:cNvPr>
              <p:cNvSpPr/>
              <p:nvPr/>
            </p:nvSpPr>
            <p:spPr>
              <a:xfrm rot="-5400000">
                <a:off x="5267325" y="2409825"/>
                <a:ext cx="1890713" cy="1306513"/>
              </a:xfrm>
              <a:custGeom>
                <a:avLst/>
                <a:gdLst/>
                <a:ahLst/>
                <a:cxnLst/>
                <a:rect l="l" t="t" r="r" b="b"/>
                <a:pathLst>
                  <a:path w="1890712" h="1307306" extrusionOk="0">
                    <a:moveTo>
                      <a:pt x="1166812" y="183356"/>
                    </a:moveTo>
                    <a:lnTo>
                      <a:pt x="1593056" y="188119"/>
                    </a:lnTo>
                    <a:lnTo>
                      <a:pt x="1659731" y="183356"/>
                    </a:lnTo>
                    <a:lnTo>
                      <a:pt x="1697831" y="176212"/>
                    </a:lnTo>
                    <a:lnTo>
                      <a:pt x="1719262" y="166687"/>
                    </a:lnTo>
                    <a:lnTo>
                      <a:pt x="1747837" y="142875"/>
                    </a:lnTo>
                    <a:lnTo>
                      <a:pt x="1781175" y="107156"/>
                    </a:lnTo>
                    <a:lnTo>
                      <a:pt x="1852612" y="0"/>
                    </a:lnTo>
                    <a:lnTo>
                      <a:pt x="1890712" y="147637"/>
                    </a:lnTo>
                    <a:lnTo>
                      <a:pt x="1769269" y="361950"/>
                    </a:lnTo>
                    <a:lnTo>
                      <a:pt x="1664494" y="509587"/>
                    </a:lnTo>
                    <a:lnTo>
                      <a:pt x="1635919" y="531019"/>
                    </a:lnTo>
                    <a:lnTo>
                      <a:pt x="1621631" y="535781"/>
                    </a:lnTo>
                    <a:lnTo>
                      <a:pt x="1593056" y="533400"/>
                    </a:lnTo>
                    <a:lnTo>
                      <a:pt x="1559719" y="516731"/>
                    </a:lnTo>
                    <a:lnTo>
                      <a:pt x="1524000" y="485775"/>
                    </a:lnTo>
                    <a:lnTo>
                      <a:pt x="1493044" y="454819"/>
                    </a:lnTo>
                    <a:lnTo>
                      <a:pt x="1462087" y="433387"/>
                    </a:lnTo>
                    <a:lnTo>
                      <a:pt x="1412081" y="414337"/>
                    </a:lnTo>
                    <a:lnTo>
                      <a:pt x="1354931" y="409575"/>
                    </a:lnTo>
                    <a:lnTo>
                      <a:pt x="1057275" y="409575"/>
                    </a:lnTo>
                    <a:lnTo>
                      <a:pt x="890587" y="407194"/>
                    </a:lnTo>
                    <a:lnTo>
                      <a:pt x="573881" y="404812"/>
                    </a:lnTo>
                    <a:lnTo>
                      <a:pt x="438150" y="409575"/>
                    </a:lnTo>
                    <a:lnTo>
                      <a:pt x="359569" y="419100"/>
                    </a:lnTo>
                    <a:lnTo>
                      <a:pt x="307181" y="435769"/>
                    </a:lnTo>
                    <a:lnTo>
                      <a:pt x="271462" y="452437"/>
                    </a:lnTo>
                    <a:lnTo>
                      <a:pt x="242887" y="473869"/>
                    </a:lnTo>
                    <a:lnTo>
                      <a:pt x="223837" y="509587"/>
                    </a:lnTo>
                    <a:lnTo>
                      <a:pt x="209550" y="571500"/>
                    </a:lnTo>
                    <a:lnTo>
                      <a:pt x="200025" y="695325"/>
                    </a:lnTo>
                    <a:lnTo>
                      <a:pt x="204787" y="759619"/>
                    </a:lnTo>
                    <a:lnTo>
                      <a:pt x="226219" y="823912"/>
                    </a:lnTo>
                    <a:lnTo>
                      <a:pt x="240506" y="890587"/>
                    </a:lnTo>
                    <a:lnTo>
                      <a:pt x="247650" y="933450"/>
                    </a:lnTo>
                    <a:cubicBezTo>
                      <a:pt x="246856" y="958056"/>
                      <a:pt x="246063" y="982663"/>
                      <a:pt x="245269" y="1007269"/>
                    </a:cubicBezTo>
                    <a:lnTo>
                      <a:pt x="238125" y="1052512"/>
                    </a:lnTo>
                    <a:lnTo>
                      <a:pt x="161925" y="1307306"/>
                    </a:lnTo>
                    <a:lnTo>
                      <a:pt x="30956" y="1300162"/>
                    </a:lnTo>
                    <a:lnTo>
                      <a:pt x="11906" y="1059656"/>
                    </a:lnTo>
                    <a:lnTo>
                      <a:pt x="0" y="847725"/>
                    </a:lnTo>
                    <a:cubicBezTo>
                      <a:pt x="794" y="807244"/>
                      <a:pt x="1587" y="766762"/>
                      <a:pt x="2381" y="726281"/>
                    </a:cubicBezTo>
                    <a:lnTo>
                      <a:pt x="23812" y="540544"/>
                    </a:lnTo>
                    <a:lnTo>
                      <a:pt x="40481" y="442912"/>
                    </a:lnTo>
                    <a:lnTo>
                      <a:pt x="61912" y="388144"/>
                    </a:lnTo>
                    <a:lnTo>
                      <a:pt x="92869" y="330994"/>
                    </a:lnTo>
                    <a:lnTo>
                      <a:pt x="119062" y="304800"/>
                    </a:lnTo>
                    <a:lnTo>
                      <a:pt x="152400" y="280987"/>
                    </a:lnTo>
                    <a:lnTo>
                      <a:pt x="185737" y="261937"/>
                    </a:lnTo>
                    <a:lnTo>
                      <a:pt x="228600" y="245269"/>
                    </a:lnTo>
                    <a:lnTo>
                      <a:pt x="276225" y="233362"/>
                    </a:lnTo>
                    <a:lnTo>
                      <a:pt x="335756" y="219075"/>
                    </a:lnTo>
                    <a:lnTo>
                      <a:pt x="442912" y="202406"/>
                    </a:lnTo>
                    <a:lnTo>
                      <a:pt x="654844" y="192881"/>
                    </a:lnTo>
                    <a:lnTo>
                      <a:pt x="878681" y="183356"/>
                    </a:lnTo>
                    <a:lnTo>
                      <a:pt x="1166812" y="1833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220;p383">
                <a:extLst>
                  <a:ext uri="{FF2B5EF4-FFF2-40B4-BE49-F238E27FC236}">
                    <a16:creationId xmlns:a16="http://schemas.microsoft.com/office/drawing/2014/main" id="{97B3EA3C-4538-054A-8A18-3E5DC2221AB1}"/>
                  </a:ext>
                </a:extLst>
              </p:cNvPr>
              <p:cNvSpPr/>
              <p:nvPr/>
            </p:nvSpPr>
            <p:spPr>
              <a:xfrm>
                <a:off x="4379913" y="4519613"/>
                <a:ext cx="2444750" cy="433387"/>
              </a:xfrm>
              <a:custGeom>
                <a:avLst/>
                <a:gdLst/>
                <a:ahLst/>
                <a:cxnLst/>
                <a:rect l="l" t="t" r="r" b="b"/>
                <a:pathLst>
                  <a:path w="2445544" h="433387" extrusionOk="0">
                    <a:moveTo>
                      <a:pt x="366712" y="414337"/>
                    </a:moveTo>
                    <a:lnTo>
                      <a:pt x="140494" y="423862"/>
                    </a:lnTo>
                    <a:lnTo>
                      <a:pt x="2381" y="433387"/>
                    </a:lnTo>
                    <a:cubicBezTo>
                      <a:pt x="1587" y="365125"/>
                      <a:pt x="794" y="296862"/>
                      <a:pt x="0" y="228600"/>
                    </a:cubicBezTo>
                    <a:lnTo>
                      <a:pt x="119062" y="252412"/>
                    </a:lnTo>
                    <a:lnTo>
                      <a:pt x="223837" y="252412"/>
                    </a:lnTo>
                    <a:lnTo>
                      <a:pt x="435769" y="240506"/>
                    </a:lnTo>
                    <a:lnTo>
                      <a:pt x="912019" y="195262"/>
                    </a:lnTo>
                    <a:lnTo>
                      <a:pt x="1388269" y="140493"/>
                    </a:lnTo>
                    <a:lnTo>
                      <a:pt x="1871662" y="80962"/>
                    </a:lnTo>
                    <a:lnTo>
                      <a:pt x="2357437" y="14287"/>
                    </a:lnTo>
                    <a:lnTo>
                      <a:pt x="2436019" y="0"/>
                    </a:lnTo>
                    <a:lnTo>
                      <a:pt x="2445544" y="216693"/>
                    </a:lnTo>
                    <a:lnTo>
                      <a:pt x="2200275" y="238125"/>
                    </a:lnTo>
                    <a:lnTo>
                      <a:pt x="1914525" y="271462"/>
                    </a:lnTo>
                    <a:lnTo>
                      <a:pt x="1550194" y="311943"/>
                    </a:lnTo>
                    <a:lnTo>
                      <a:pt x="1307306" y="333375"/>
                    </a:lnTo>
                    <a:lnTo>
                      <a:pt x="945356" y="369093"/>
                    </a:lnTo>
                    <a:lnTo>
                      <a:pt x="702469" y="390525"/>
                    </a:lnTo>
                    <a:lnTo>
                      <a:pt x="366712" y="4143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221;p383">
                <a:extLst>
                  <a:ext uri="{FF2B5EF4-FFF2-40B4-BE49-F238E27FC236}">
                    <a16:creationId xmlns:a16="http://schemas.microsoft.com/office/drawing/2014/main" id="{15A5A4DA-1BC8-3E4F-8C7C-B4E51C22CE2D}"/>
                  </a:ext>
                </a:extLst>
              </p:cNvPr>
              <p:cNvSpPr/>
              <p:nvPr/>
            </p:nvSpPr>
            <p:spPr>
              <a:xfrm>
                <a:off x="4403725" y="5408613"/>
                <a:ext cx="240506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2405063" h="342900" extrusionOk="0">
                    <a:moveTo>
                      <a:pt x="483394" y="316706"/>
                    </a:moveTo>
                    <a:lnTo>
                      <a:pt x="71438" y="340519"/>
                    </a:lnTo>
                    <a:lnTo>
                      <a:pt x="9525" y="342900"/>
                    </a:lnTo>
                    <a:lnTo>
                      <a:pt x="0" y="164306"/>
                    </a:lnTo>
                    <a:lnTo>
                      <a:pt x="300038" y="157162"/>
                    </a:lnTo>
                    <a:lnTo>
                      <a:pt x="626269" y="138112"/>
                    </a:lnTo>
                    <a:lnTo>
                      <a:pt x="1207294" y="83344"/>
                    </a:lnTo>
                    <a:lnTo>
                      <a:pt x="1693069" y="30956"/>
                    </a:lnTo>
                    <a:lnTo>
                      <a:pt x="1950244" y="4762"/>
                    </a:lnTo>
                    <a:lnTo>
                      <a:pt x="2002632" y="0"/>
                    </a:lnTo>
                    <a:lnTo>
                      <a:pt x="2083594" y="9525"/>
                    </a:lnTo>
                    <a:lnTo>
                      <a:pt x="2174082" y="28575"/>
                    </a:lnTo>
                    <a:lnTo>
                      <a:pt x="2281238" y="66675"/>
                    </a:lnTo>
                    <a:lnTo>
                      <a:pt x="2402682" y="119062"/>
                    </a:lnTo>
                    <a:cubicBezTo>
                      <a:pt x="2403476" y="167481"/>
                      <a:pt x="2404269" y="215900"/>
                      <a:pt x="2405063" y="264319"/>
                    </a:cubicBezTo>
                    <a:lnTo>
                      <a:pt x="2226469" y="235744"/>
                    </a:lnTo>
                    <a:lnTo>
                      <a:pt x="2105025" y="216694"/>
                    </a:lnTo>
                    <a:lnTo>
                      <a:pt x="2033588" y="209550"/>
                    </a:lnTo>
                    <a:lnTo>
                      <a:pt x="1945482" y="204787"/>
                    </a:lnTo>
                    <a:lnTo>
                      <a:pt x="1907382" y="204787"/>
                    </a:lnTo>
                    <a:lnTo>
                      <a:pt x="1821657" y="214312"/>
                    </a:lnTo>
                    <a:lnTo>
                      <a:pt x="1678782" y="228600"/>
                    </a:lnTo>
                    <a:lnTo>
                      <a:pt x="1416844" y="250031"/>
                    </a:lnTo>
                    <a:lnTo>
                      <a:pt x="1066800" y="276225"/>
                    </a:lnTo>
                    <a:lnTo>
                      <a:pt x="483394" y="3167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0" name="Google Shape;4226;p384">
            <a:extLst>
              <a:ext uri="{FF2B5EF4-FFF2-40B4-BE49-F238E27FC236}">
                <a16:creationId xmlns:a16="http://schemas.microsoft.com/office/drawing/2014/main" id="{A02F5E05-1D23-BC4B-9369-B1D1AF3B49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681" y="1614074"/>
            <a:ext cx="4365625" cy="41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6" name="Google Shape;4226;p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839" y="1541882"/>
            <a:ext cx="4365625" cy="41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おにたのぼうし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福 去 住 拾 悪 息 波 階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72368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385"/>
          <p:cNvSpPr txBox="1"/>
          <p:nvPr/>
        </p:nvSpPr>
        <p:spPr>
          <a:xfrm>
            <a:off x="3144838" y="6828686"/>
            <a:ext cx="4808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福</a:t>
            </a:r>
            <a:endParaRPr/>
          </a:p>
        </p:txBody>
      </p:sp>
      <p:sp>
        <p:nvSpPr>
          <p:cNvPr id="4233" name="Google Shape;4233;p385"/>
          <p:cNvSpPr/>
          <p:nvPr/>
        </p:nvSpPr>
        <p:spPr>
          <a:xfrm>
            <a:off x="3144838" y="1516063"/>
            <a:ext cx="781050" cy="574675"/>
          </a:xfrm>
          <a:custGeom>
            <a:avLst/>
            <a:gdLst/>
            <a:ahLst/>
            <a:cxnLst/>
            <a:rect l="l" t="t" r="r" b="b"/>
            <a:pathLst>
              <a:path w="781050" h="573882" extrusionOk="0">
                <a:moveTo>
                  <a:pt x="297657" y="345282"/>
                </a:moveTo>
                <a:lnTo>
                  <a:pt x="245269" y="297657"/>
                </a:lnTo>
                <a:lnTo>
                  <a:pt x="176213" y="230982"/>
                </a:lnTo>
                <a:lnTo>
                  <a:pt x="111919" y="164307"/>
                </a:lnTo>
                <a:lnTo>
                  <a:pt x="47625" y="100013"/>
                </a:lnTo>
                <a:lnTo>
                  <a:pt x="16669" y="64294"/>
                </a:lnTo>
                <a:lnTo>
                  <a:pt x="7144" y="47625"/>
                </a:lnTo>
                <a:lnTo>
                  <a:pt x="0" y="21432"/>
                </a:lnTo>
                <a:lnTo>
                  <a:pt x="4763" y="4763"/>
                </a:lnTo>
                <a:lnTo>
                  <a:pt x="21432" y="0"/>
                </a:lnTo>
                <a:lnTo>
                  <a:pt x="61913" y="9525"/>
                </a:lnTo>
                <a:lnTo>
                  <a:pt x="159544" y="40482"/>
                </a:lnTo>
                <a:lnTo>
                  <a:pt x="288132" y="85725"/>
                </a:lnTo>
                <a:lnTo>
                  <a:pt x="409575" y="130969"/>
                </a:lnTo>
                <a:lnTo>
                  <a:pt x="521494" y="178594"/>
                </a:lnTo>
                <a:lnTo>
                  <a:pt x="588169" y="211932"/>
                </a:lnTo>
                <a:lnTo>
                  <a:pt x="631032" y="238125"/>
                </a:lnTo>
                <a:lnTo>
                  <a:pt x="669132" y="271463"/>
                </a:lnTo>
                <a:lnTo>
                  <a:pt x="721519" y="333375"/>
                </a:lnTo>
                <a:lnTo>
                  <a:pt x="757238" y="388144"/>
                </a:lnTo>
                <a:lnTo>
                  <a:pt x="776288" y="423863"/>
                </a:lnTo>
                <a:lnTo>
                  <a:pt x="781050" y="452438"/>
                </a:lnTo>
                <a:lnTo>
                  <a:pt x="773907" y="502444"/>
                </a:lnTo>
                <a:lnTo>
                  <a:pt x="759619" y="538163"/>
                </a:lnTo>
                <a:lnTo>
                  <a:pt x="735807" y="569119"/>
                </a:lnTo>
                <a:lnTo>
                  <a:pt x="719138" y="573882"/>
                </a:lnTo>
                <a:lnTo>
                  <a:pt x="676275" y="573882"/>
                </a:lnTo>
                <a:lnTo>
                  <a:pt x="619125" y="561975"/>
                </a:lnTo>
                <a:lnTo>
                  <a:pt x="557213" y="535782"/>
                </a:lnTo>
                <a:lnTo>
                  <a:pt x="500063" y="502444"/>
                </a:lnTo>
                <a:lnTo>
                  <a:pt x="461963" y="478632"/>
                </a:lnTo>
                <a:lnTo>
                  <a:pt x="404813" y="435769"/>
                </a:lnTo>
                <a:lnTo>
                  <a:pt x="335757" y="381000"/>
                </a:lnTo>
                <a:lnTo>
                  <a:pt x="297657" y="3452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4" name="Google Shape;4234;p385"/>
          <p:cNvSpPr/>
          <p:nvPr/>
        </p:nvSpPr>
        <p:spPr>
          <a:xfrm>
            <a:off x="4572000" y="1636713"/>
            <a:ext cx="2278063" cy="473075"/>
          </a:xfrm>
          <a:custGeom>
            <a:avLst/>
            <a:gdLst/>
            <a:ahLst/>
            <a:cxnLst/>
            <a:rect l="l" t="t" r="r" b="b"/>
            <a:pathLst>
              <a:path w="2278856" h="473869" extrusionOk="0">
                <a:moveTo>
                  <a:pt x="1266825" y="119062"/>
                </a:moveTo>
                <a:lnTo>
                  <a:pt x="1538288" y="83344"/>
                </a:lnTo>
                <a:lnTo>
                  <a:pt x="1624013" y="69056"/>
                </a:lnTo>
                <a:lnTo>
                  <a:pt x="1693069" y="47625"/>
                </a:lnTo>
                <a:lnTo>
                  <a:pt x="1785938" y="11906"/>
                </a:lnTo>
                <a:lnTo>
                  <a:pt x="1833563" y="0"/>
                </a:lnTo>
                <a:lnTo>
                  <a:pt x="1883569" y="0"/>
                </a:lnTo>
                <a:lnTo>
                  <a:pt x="1983581" y="9525"/>
                </a:lnTo>
                <a:lnTo>
                  <a:pt x="2105025" y="38100"/>
                </a:lnTo>
                <a:lnTo>
                  <a:pt x="2166938" y="61912"/>
                </a:lnTo>
                <a:lnTo>
                  <a:pt x="2219325" y="92869"/>
                </a:lnTo>
                <a:lnTo>
                  <a:pt x="2252663" y="121444"/>
                </a:lnTo>
                <a:lnTo>
                  <a:pt x="2271713" y="142875"/>
                </a:lnTo>
                <a:lnTo>
                  <a:pt x="2278856" y="164306"/>
                </a:lnTo>
                <a:lnTo>
                  <a:pt x="2276475" y="188119"/>
                </a:lnTo>
                <a:lnTo>
                  <a:pt x="2259806" y="209550"/>
                </a:lnTo>
                <a:lnTo>
                  <a:pt x="2226469" y="233362"/>
                </a:lnTo>
                <a:lnTo>
                  <a:pt x="2190750" y="245269"/>
                </a:lnTo>
                <a:lnTo>
                  <a:pt x="2145506" y="250031"/>
                </a:lnTo>
                <a:lnTo>
                  <a:pt x="2059781" y="254794"/>
                </a:lnTo>
                <a:lnTo>
                  <a:pt x="1931194" y="254794"/>
                </a:lnTo>
                <a:lnTo>
                  <a:pt x="1690688" y="266700"/>
                </a:lnTo>
                <a:lnTo>
                  <a:pt x="1423988" y="285750"/>
                </a:lnTo>
                <a:lnTo>
                  <a:pt x="1185863" y="307181"/>
                </a:lnTo>
                <a:lnTo>
                  <a:pt x="969169" y="335756"/>
                </a:lnTo>
                <a:lnTo>
                  <a:pt x="764381" y="366712"/>
                </a:lnTo>
                <a:lnTo>
                  <a:pt x="621506" y="397669"/>
                </a:lnTo>
                <a:lnTo>
                  <a:pt x="514350" y="426244"/>
                </a:lnTo>
                <a:lnTo>
                  <a:pt x="481013" y="447675"/>
                </a:lnTo>
                <a:lnTo>
                  <a:pt x="445294" y="464344"/>
                </a:lnTo>
                <a:lnTo>
                  <a:pt x="397669" y="473869"/>
                </a:lnTo>
                <a:lnTo>
                  <a:pt x="354806" y="471487"/>
                </a:lnTo>
                <a:lnTo>
                  <a:pt x="321469" y="452437"/>
                </a:lnTo>
                <a:lnTo>
                  <a:pt x="257175" y="409575"/>
                </a:lnTo>
                <a:lnTo>
                  <a:pt x="183356" y="347662"/>
                </a:lnTo>
                <a:lnTo>
                  <a:pt x="123825" y="288131"/>
                </a:lnTo>
                <a:lnTo>
                  <a:pt x="64294" y="207169"/>
                </a:lnTo>
                <a:lnTo>
                  <a:pt x="16669" y="123825"/>
                </a:lnTo>
                <a:lnTo>
                  <a:pt x="0" y="78581"/>
                </a:lnTo>
                <a:lnTo>
                  <a:pt x="4763" y="64294"/>
                </a:lnTo>
                <a:lnTo>
                  <a:pt x="23813" y="59531"/>
                </a:lnTo>
                <a:lnTo>
                  <a:pt x="47625" y="66675"/>
                </a:lnTo>
                <a:lnTo>
                  <a:pt x="76200" y="85725"/>
                </a:lnTo>
                <a:lnTo>
                  <a:pt x="100013" y="109537"/>
                </a:lnTo>
                <a:lnTo>
                  <a:pt x="135731" y="135731"/>
                </a:lnTo>
                <a:lnTo>
                  <a:pt x="166688" y="154781"/>
                </a:lnTo>
                <a:lnTo>
                  <a:pt x="204788" y="173831"/>
                </a:lnTo>
                <a:lnTo>
                  <a:pt x="247650" y="195262"/>
                </a:lnTo>
                <a:lnTo>
                  <a:pt x="288131" y="209550"/>
                </a:lnTo>
                <a:lnTo>
                  <a:pt x="347663" y="223837"/>
                </a:lnTo>
                <a:lnTo>
                  <a:pt x="397669" y="230981"/>
                </a:lnTo>
                <a:lnTo>
                  <a:pt x="442913" y="228600"/>
                </a:lnTo>
                <a:lnTo>
                  <a:pt x="666750" y="197644"/>
                </a:lnTo>
                <a:lnTo>
                  <a:pt x="935831" y="161925"/>
                </a:lnTo>
                <a:lnTo>
                  <a:pt x="1266825" y="1190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5" name="Google Shape;4235;p385"/>
          <p:cNvSpPr/>
          <p:nvPr/>
        </p:nvSpPr>
        <p:spPr>
          <a:xfrm>
            <a:off x="2541588" y="2428875"/>
            <a:ext cx="1779587" cy="576263"/>
          </a:xfrm>
          <a:custGeom>
            <a:avLst/>
            <a:gdLst/>
            <a:ahLst/>
            <a:cxnLst/>
            <a:rect l="l" t="t" r="r" b="b"/>
            <a:pathLst>
              <a:path w="1779763" h="576908" extrusionOk="0">
                <a:moveTo>
                  <a:pt x="974975" y="175957"/>
                </a:moveTo>
                <a:lnTo>
                  <a:pt x="1274968" y="89421"/>
                </a:lnTo>
                <a:lnTo>
                  <a:pt x="1387465" y="54806"/>
                </a:lnTo>
                <a:lnTo>
                  <a:pt x="1427849" y="34614"/>
                </a:lnTo>
                <a:lnTo>
                  <a:pt x="1459579" y="14423"/>
                </a:lnTo>
                <a:lnTo>
                  <a:pt x="1485539" y="0"/>
                </a:lnTo>
                <a:lnTo>
                  <a:pt x="1497078" y="0"/>
                </a:lnTo>
                <a:lnTo>
                  <a:pt x="1537461" y="25961"/>
                </a:lnTo>
                <a:lnTo>
                  <a:pt x="1629767" y="89421"/>
                </a:lnTo>
                <a:lnTo>
                  <a:pt x="1696111" y="135573"/>
                </a:lnTo>
                <a:lnTo>
                  <a:pt x="1739379" y="175957"/>
                </a:lnTo>
                <a:lnTo>
                  <a:pt x="1768225" y="210571"/>
                </a:lnTo>
                <a:lnTo>
                  <a:pt x="1779763" y="230763"/>
                </a:lnTo>
                <a:lnTo>
                  <a:pt x="1779763" y="253840"/>
                </a:lnTo>
                <a:lnTo>
                  <a:pt x="1771109" y="279800"/>
                </a:lnTo>
                <a:lnTo>
                  <a:pt x="1753802" y="297108"/>
                </a:lnTo>
                <a:lnTo>
                  <a:pt x="1727841" y="305761"/>
                </a:lnTo>
                <a:lnTo>
                  <a:pt x="1326890" y="245186"/>
                </a:lnTo>
                <a:lnTo>
                  <a:pt x="1289391" y="242301"/>
                </a:lnTo>
                <a:lnTo>
                  <a:pt x="1174009" y="288454"/>
                </a:lnTo>
                <a:lnTo>
                  <a:pt x="706713" y="475949"/>
                </a:lnTo>
                <a:lnTo>
                  <a:pt x="475950" y="556717"/>
                </a:lnTo>
                <a:lnTo>
                  <a:pt x="424028" y="576908"/>
                </a:lnTo>
                <a:lnTo>
                  <a:pt x="412490" y="576908"/>
                </a:lnTo>
                <a:lnTo>
                  <a:pt x="377875" y="568255"/>
                </a:lnTo>
                <a:lnTo>
                  <a:pt x="291339" y="533640"/>
                </a:lnTo>
                <a:lnTo>
                  <a:pt x="207687" y="490372"/>
                </a:lnTo>
                <a:lnTo>
                  <a:pt x="158650" y="458642"/>
                </a:lnTo>
                <a:lnTo>
                  <a:pt x="115382" y="424028"/>
                </a:lnTo>
                <a:lnTo>
                  <a:pt x="66344" y="369221"/>
                </a:lnTo>
                <a:lnTo>
                  <a:pt x="31730" y="320184"/>
                </a:lnTo>
                <a:lnTo>
                  <a:pt x="5769" y="265378"/>
                </a:lnTo>
                <a:lnTo>
                  <a:pt x="0" y="239417"/>
                </a:lnTo>
                <a:lnTo>
                  <a:pt x="8654" y="227879"/>
                </a:lnTo>
                <a:lnTo>
                  <a:pt x="28845" y="224994"/>
                </a:lnTo>
                <a:lnTo>
                  <a:pt x="66344" y="248071"/>
                </a:lnTo>
                <a:lnTo>
                  <a:pt x="103844" y="282685"/>
                </a:lnTo>
                <a:lnTo>
                  <a:pt x="149996" y="317300"/>
                </a:lnTo>
                <a:lnTo>
                  <a:pt x="187495" y="337491"/>
                </a:lnTo>
                <a:lnTo>
                  <a:pt x="210572" y="346145"/>
                </a:lnTo>
                <a:lnTo>
                  <a:pt x="256724" y="357683"/>
                </a:lnTo>
                <a:lnTo>
                  <a:pt x="297108" y="354799"/>
                </a:lnTo>
                <a:lnTo>
                  <a:pt x="406721" y="334607"/>
                </a:lnTo>
                <a:lnTo>
                  <a:pt x="449989" y="325953"/>
                </a:lnTo>
                <a:lnTo>
                  <a:pt x="585562" y="288454"/>
                </a:lnTo>
                <a:lnTo>
                  <a:pt x="816326" y="219225"/>
                </a:lnTo>
                <a:lnTo>
                  <a:pt x="974975" y="1759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6" name="Google Shape;4236;p385"/>
          <p:cNvSpPr/>
          <p:nvPr/>
        </p:nvSpPr>
        <p:spPr>
          <a:xfrm>
            <a:off x="4529138" y="2419350"/>
            <a:ext cx="547687" cy="1143000"/>
          </a:xfrm>
          <a:custGeom>
            <a:avLst/>
            <a:gdLst/>
            <a:ahLst/>
            <a:cxnLst/>
            <a:rect l="l" t="t" r="r" b="b"/>
            <a:pathLst>
              <a:path w="547687" h="1143000" extrusionOk="0">
                <a:moveTo>
                  <a:pt x="230981" y="561975"/>
                </a:moveTo>
                <a:lnTo>
                  <a:pt x="197643" y="404813"/>
                </a:lnTo>
                <a:lnTo>
                  <a:pt x="173831" y="309563"/>
                </a:lnTo>
                <a:lnTo>
                  <a:pt x="154781" y="254794"/>
                </a:lnTo>
                <a:lnTo>
                  <a:pt x="126206" y="214313"/>
                </a:lnTo>
                <a:lnTo>
                  <a:pt x="71437" y="145256"/>
                </a:lnTo>
                <a:lnTo>
                  <a:pt x="30956" y="92869"/>
                </a:lnTo>
                <a:lnTo>
                  <a:pt x="9525" y="59531"/>
                </a:lnTo>
                <a:lnTo>
                  <a:pt x="0" y="33338"/>
                </a:lnTo>
                <a:lnTo>
                  <a:pt x="0" y="9525"/>
                </a:lnTo>
                <a:lnTo>
                  <a:pt x="9525" y="0"/>
                </a:lnTo>
                <a:lnTo>
                  <a:pt x="35718" y="0"/>
                </a:lnTo>
                <a:lnTo>
                  <a:pt x="119062" y="16669"/>
                </a:lnTo>
                <a:lnTo>
                  <a:pt x="185737" y="40481"/>
                </a:lnTo>
                <a:lnTo>
                  <a:pt x="242887" y="69056"/>
                </a:lnTo>
                <a:lnTo>
                  <a:pt x="311943" y="114300"/>
                </a:lnTo>
                <a:lnTo>
                  <a:pt x="373856" y="164306"/>
                </a:lnTo>
                <a:cubicBezTo>
                  <a:pt x="374650" y="208756"/>
                  <a:pt x="375443" y="253206"/>
                  <a:pt x="376237" y="297656"/>
                </a:cubicBezTo>
                <a:lnTo>
                  <a:pt x="431006" y="519113"/>
                </a:lnTo>
                <a:lnTo>
                  <a:pt x="509587" y="866775"/>
                </a:lnTo>
                <a:lnTo>
                  <a:pt x="547687" y="1023938"/>
                </a:lnTo>
                <a:cubicBezTo>
                  <a:pt x="546893" y="1042988"/>
                  <a:pt x="546100" y="1062038"/>
                  <a:pt x="545306" y="1081088"/>
                </a:cubicBezTo>
                <a:lnTo>
                  <a:pt x="535781" y="1109663"/>
                </a:lnTo>
                <a:lnTo>
                  <a:pt x="514350" y="1131094"/>
                </a:lnTo>
                <a:lnTo>
                  <a:pt x="481012" y="1143000"/>
                </a:lnTo>
                <a:lnTo>
                  <a:pt x="454818" y="1143000"/>
                </a:lnTo>
                <a:lnTo>
                  <a:pt x="414337" y="1131094"/>
                </a:lnTo>
                <a:lnTo>
                  <a:pt x="378618" y="1104900"/>
                </a:lnTo>
                <a:lnTo>
                  <a:pt x="354806" y="1073944"/>
                </a:lnTo>
                <a:lnTo>
                  <a:pt x="319087" y="995363"/>
                </a:lnTo>
                <a:lnTo>
                  <a:pt x="283368" y="869156"/>
                </a:lnTo>
                <a:lnTo>
                  <a:pt x="247650" y="652463"/>
                </a:lnTo>
                <a:lnTo>
                  <a:pt x="230981" y="561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7" name="Google Shape;4237;p385"/>
          <p:cNvSpPr/>
          <p:nvPr/>
        </p:nvSpPr>
        <p:spPr>
          <a:xfrm>
            <a:off x="4459288" y="3883025"/>
            <a:ext cx="552450" cy="1919288"/>
          </a:xfrm>
          <a:custGeom>
            <a:avLst/>
            <a:gdLst/>
            <a:ahLst/>
            <a:cxnLst/>
            <a:rect l="l" t="t" r="r" b="b"/>
            <a:pathLst>
              <a:path w="552552" h="1919262" extrusionOk="0">
                <a:moveTo>
                  <a:pt x="220042" y="628344"/>
                </a:moveTo>
                <a:lnTo>
                  <a:pt x="215153" y="554996"/>
                </a:lnTo>
                <a:lnTo>
                  <a:pt x="200483" y="464534"/>
                </a:lnTo>
                <a:lnTo>
                  <a:pt x="176034" y="356958"/>
                </a:lnTo>
                <a:lnTo>
                  <a:pt x="136915" y="232267"/>
                </a:lnTo>
                <a:lnTo>
                  <a:pt x="100241" y="158919"/>
                </a:lnTo>
                <a:lnTo>
                  <a:pt x="56233" y="95351"/>
                </a:lnTo>
                <a:lnTo>
                  <a:pt x="22004" y="61123"/>
                </a:lnTo>
                <a:lnTo>
                  <a:pt x="4890" y="36673"/>
                </a:lnTo>
                <a:lnTo>
                  <a:pt x="0" y="14669"/>
                </a:lnTo>
                <a:lnTo>
                  <a:pt x="12224" y="0"/>
                </a:lnTo>
                <a:lnTo>
                  <a:pt x="31784" y="2445"/>
                </a:lnTo>
                <a:lnTo>
                  <a:pt x="63568" y="14669"/>
                </a:lnTo>
                <a:lnTo>
                  <a:pt x="100241" y="19559"/>
                </a:lnTo>
                <a:lnTo>
                  <a:pt x="156475" y="34228"/>
                </a:lnTo>
                <a:lnTo>
                  <a:pt x="215153" y="53788"/>
                </a:lnTo>
                <a:lnTo>
                  <a:pt x="271386" y="80682"/>
                </a:lnTo>
                <a:lnTo>
                  <a:pt x="315394" y="105131"/>
                </a:lnTo>
                <a:lnTo>
                  <a:pt x="344733" y="124691"/>
                </a:lnTo>
                <a:lnTo>
                  <a:pt x="356958" y="300725"/>
                </a:lnTo>
                <a:lnTo>
                  <a:pt x="398522" y="601450"/>
                </a:lnTo>
                <a:lnTo>
                  <a:pt x="422971" y="819048"/>
                </a:lnTo>
                <a:lnTo>
                  <a:pt x="449865" y="1024421"/>
                </a:lnTo>
                <a:lnTo>
                  <a:pt x="525657" y="1542744"/>
                </a:lnTo>
                <a:lnTo>
                  <a:pt x="552552" y="1728558"/>
                </a:lnTo>
                <a:lnTo>
                  <a:pt x="550107" y="1784791"/>
                </a:lnTo>
                <a:lnTo>
                  <a:pt x="540327" y="1821465"/>
                </a:lnTo>
                <a:lnTo>
                  <a:pt x="523213" y="1853249"/>
                </a:lnTo>
                <a:lnTo>
                  <a:pt x="484094" y="1899702"/>
                </a:lnTo>
                <a:lnTo>
                  <a:pt x="457200" y="1916817"/>
                </a:lnTo>
                <a:lnTo>
                  <a:pt x="432750" y="1919262"/>
                </a:lnTo>
                <a:lnTo>
                  <a:pt x="408301" y="1907037"/>
                </a:lnTo>
                <a:lnTo>
                  <a:pt x="376517" y="1867918"/>
                </a:lnTo>
                <a:lnTo>
                  <a:pt x="342288" y="1797016"/>
                </a:lnTo>
                <a:lnTo>
                  <a:pt x="317839" y="1716333"/>
                </a:lnTo>
                <a:lnTo>
                  <a:pt x="295835" y="1613647"/>
                </a:lnTo>
                <a:lnTo>
                  <a:pt x="276276" y="1510960"/>
                </a:lnTo>
                <a:lnTo>
                  <a:pt x="261606" y="1410718"/>
                </a:lnTo>
                <a:lnTo>
                  <a:pt x="249382" y="1286027"/>
                </a:lnTo>
                <a:lnTo>
                  <a:pt x="244492" y="1144222"/>
                </a:lnTo>
                <a:lnTo>
                  <a:pt x="239602" y="990192"/>
                </a:lnTo>
                <a:lnTo>
                  <a:pt x="232267" y="823938"/>
                </a:lnTo>
                <a:lnTo>
                  <a:pt x="220042" y="6283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8" name="Google Shape;4238;p385"/>
          <p:cNvSpPr/>
          <p:nvPr/>
        </p:nvSpPr>
        <p:spPr>
          <a:xfrm>
            <a:off x="2524125" y="2647950"/>
            <a:ext cx="1741488" cy="1981200"/>
          </a:xfrm>
          <a:custGeom>
            <a:avLst/>
            <a:gdLst/>
            <a:ahLst/>
            <a:cxnLst/>
            <a:rect l="l" t="t" r="r" b="b"/>
            <a:pathLst>
              <a:path w="1742263" h="1981681" extrusionOk="0">
                <a:moveTo>
                  <a:pt x="995167" y="703828"/>
                </a:moveTo>
                <a:lnTo>
                  <a:pt x="1148048" y="464411"/>
                </a:lnTo>
                <a:lnTo>
                  <a:pt x="1283621" y="248071"/>
                </a:lnTo>
                <a:lnTo>
                  <a:pt x="1370157" y="95190"/>
                </a:lnTo>
                <a:lnTo>
                  <a:pt x="1378811" y="69229"/>
                </a:lnTo>
                <a:lnTo>
                  <a:pt x="1378811" y="54806"/>
                </a:lnTo>
                <a:lnTo>
                  <a:pt x="1367273" y="34615"/>
                </a:lnTo>
                <a:lnTo>
                  <a:pt x="1335543" y="0"/>
                </a:lnTo>
                <a:lnTo>
                  <a:pt x="1742263" y="83652"/>
                </a:lnTo>
                <a:lnTo>
                  <a:pt x="1701880" y="98075"/>
                </a:lnTo>
                <a:lnTo>
                  <a:pt x="1670150" y="121151"/>
                </a:lnTo>
                <a:lnTo>
                  <a:pt x="1566306" y="268263"/>
                </a:lnTo>
                <a:lnTo>
                  <a:pt x="1263429" y="677868"/>
                </a:lnTo>
                <a:lnTo>
                  <a:pt x="1136510" y="842287"/>
                </a:lnTo>
                <a:lnTo>
                  <a:pt x="917284" y="1110549"/>
                </a:lnTo>
                <a:lnTo>
                  <a:pt x="663445" y="1381696"/>
                </a:lnTo>
                <a:lnTo>
                  <a:pt x="415374" y="1641305"/>
                </a:lnTo>
                <a:lnTo>
                  <a:pt x="207687" y="1846107"/>
                </a:lnTo>
                <a:lnTo>
                  <a:pt x="92305" y="1955720"/>
                </a:lnTo>
                <a:lnTo>
                  <a:pt x="63460" y="1973027"/>
                </a:lnTo>
                <a:lnTo>
                  <a:pt x="28845" y="1981681"/>
                </a:lnTo>
                <a:lnTo>
                  <a:pt x="8653" y="1978796"/>
                </a:lnTo>
                <a:lnTo>
                  <a:pt x="2884" y="1967258"/>
                </a:lnTo>
                <a:lnTo>
                  <a:pt x="0" y="1944182"/>
                </a:lnTo>
                <a:lnTo>
                  <a:pt x="14422" y="1918221"/>
                </a:lnTo>
                <a:lnTo>
                  <a:pt x="112497" y="1817262"/>
                </a:lnTo>
                <a:lnTo>
                  <a:pt x="305761" y="1603806"/>
                </a:lnTo>
                <a:lnTo>
                  <a:pt x="507679" y="1361504"/>
                </a:lnTo>
                <a:lnTo>
                  <a:pt x="672098" y="1159586"/>
                </a:lnTo>
                <a:lnTo>
                  <a:pt x="868247" y="891324"/>
                </a:lnTo>
                <a:lnTo>
                  <a:pt x="995167" y="70382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9" name="Google Shape;4239;p385"/>
          <p:cNvSpPr/>
          <p:nvPr/>
        </p:nvSpPr>
        <p:spPr>
          <a:xfrm>
            <a:off x="3409950" y="3438525"/>
            <a:ext cx="333375" cy="2473325"/>
          </a:xfrm>
          <a:custGeom>
            <a:avLst/>
            <a:gdLst/>
            <a:ahLst/>
            <a:cxnLst/>
            <a:rect l="l" t="t" r="r" b="b"/>
            <a:pathLst>
              <a:path w="333375" h="2473325" extrusionOk="0">
                <a:moveTo>
                  <a:pt x="330200" y="466725"/>
                </a:moveTo>
                <a:cubicBezTo>
                  <a:pt x="329142" y="359833"/>
                  <a:pt x="328083" y="252942"/>
                  <a:pt x="327025" y="146050"/>
                </a:cubicBezTo>
                <a:lnTo>
                  <a:pt x="282575" y="53975"/>
                </a:lnTo>
                <a:lnTo>
                  <a:pt x="161925" y="0"/>
                </a:lnTo>
                <a:lnTo>
                  <a:pt x="82550" y="180975"/>
                </a:lnTo>
                <a:cubicBezTo>
                  <a:pt x="83608" y="510117"/>
                  <a:pt x="84667" y="839258"/>
                  <a:pt x="85725" y="1168400"/>
                </a:cubicBezTo>
                <a:lnTo>
                  <a:pt x="85725" y="1368425"/>
                </a:lnTo>
                <a:lnTo>
                  <a:pt x="79375" y="1470025"/>
                </a:lnTo>
                <a:lnTo>
                  <a:pt x="63500" y="1625600"/>
                </a:lnTo>
                <a:lnTo>
                  <a:pt x="34925" y="1819275"/>
                </a:lnTo>
                <a:lnTo>
                  <a:pt x="12700" y="1905000"/>
                </a:lnTo>
                <a:lnTo>
                  <a:pt x="0" y="1943100"/>
                </a:lnTo>
                <a:lnTo>
                  <a:pt x="3175" y="2032000"/>
                </a:lnTo>
                <a:lnTo>
                  <a:pt x="19050" y="2133600"/>
                </a:lnTo>
                <a:lnTo>
                  <a:pt x="47625" y="2244725"/>
                </a:lnTo>
                <a:lnTo>
                  <a:pt x="82550" y="2330450"/>
                </a:lnTo>
                <a:lnTo>
                  <a:pt x="120650" y="2390775"/>
                </a:lnTo>
                <a:lnTo>
                  <a:pt x="161925" y="2435225"/>
                </a:lnTo>
                <a:lnTo>
                  <a:pt x="209550" y="2466975"/>
                </a:lnTo>
                <a:lnTo>
                  <a:pt x="225425" y="2473325"/>
                </a:lnTo>
                <a:lnTo>
                  <a:pt x="254000" y="2473325"/>
                </a:lnTo>
                <a:lnTo>
                  <a:pt x="276225" y="2457450"/>
                </a:lnTo>
                <a:lnTo>
                  <a:pt x="307975" y="2422525"/>
                </a:lnTo>
                <a:lnTo>
                  <a:pt x="327025" y="2378075"/>
                </a:lnTo>
                <a:lnTo>
                  <a:pt x="333375" y="2320925"/>
                </a:lnTo>
                <a:cubicBezTo>
                  <a:pt x="332317" y="1703917"/>
                  <a:pt x="331258" y="1086908"/>
                  <a:pt x="330200" y="466725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0" name="Google Shape;4240;p385"/>
          <p:cNvSpPr/>
          <p:nvPr/>
        </p:nvSpPr>
        <p:spPr>
          <a:xfrm>
            <a:off x="3633788" y="3465513"/>
            <a:ext cx="822325" cy="706437"/>
          </a:xfrm>
          <a:custGeom>
            <a:avLst/>
            <a:gdLst/>
            <a:ahLst/>
            <a:cxnLst/>
            <a:rect l="l" t="t" r="r" b="b"/>
            <a:pathLst>
              <a:path w="821531" h="707231" extrusionOk="0">
                <a:moveTo>
                  <a:pt x="371475" y="178594"/>
                </a:moveTo>
                <a:lnTo>
                  <a:pt x="483393" y="221456"/>
                </a:lnTo>
                <a:lnTo>
                  <a:pt x="566737" y="247650"/>
                </a:lnTo>
                <a:lnTo>
                  <a:pt x="642937" y="269081"/>
                </a:lnTo>
                <a:lnTo>
                  <a:pt x="664368" y="278606"/>
                </a:lnTo>
                <a:lnTo>
                  <a:pt x="681037" y="292894"/>
                </a:lnTo>
                <a:lnTo>
                  <a:pt x="719137" y="350044"/>
                </a:lnTo>
                <a:lnTo>
                  <a:pt x="769143" y="426244"/>
                </a:lnTo>
                <a:lnTo>
                  <a:pt x="792956" y="478631"/>
                </a:lnTo>
                <a:lnTo>
                  <a:pt x="812006" y="533400"/>
                </a:lnTo>
                <a:lnTo>
                  <a:pt x="819150" y="569119"/>
                </a:lnTo>
                <a:lnTo>
                  <a:pt x="821531" y="602456"/>
                </a:lnTo>
                <a:lnTo>
                  <a:pt x="816768" y="645319"/>
                </a:lnTo>
                <a:lnTo>
                  <a:pt x="802481" y="685800"/>
                </a:lnTo>
                <a:lnTo>
                  <a:pt x="781050" y="702469"/>
                </a:lnTo>
                <a:lnTo>
                  <a:pt x="750093" y="707231"/>
                </a:lnTo>
                <a:lnTo>
                  <a:pt x="721518" y="700087"/>
                </a:lnTo>
                <a:lnTo>
                  <a:pt x="683418" y="683419"/>
                </a:lnTo>
                <a:lnTo>
                  <a:pt x="635793" y="638175"/>
                </a:lnTo>
                <a:lnTo>
                  <a:pt x="585787" y="583406"/>
                </a:lnTo>
                <a:lnTo>
                  <a:pt x="526256" y="500062"/>
                </a:lnTo>
                <a:lnTo>
                  <a:pt x="509587" y="476250"/>
                </a:lnTo>
                <a:lnTo>
                  <a:pt x="445293" y="421481"/>
                </a:lnTo>
                <a:lnTo>
                  <a:pt x="295275" y="297656"/>
                </a:lnTo>
                <a:lnTo>
                  <a:pt x="138112" y="171450"/>
                </a:lnTo>
                <a:lnTo>
                  <a:pt x="76200" y="119062"/>
                </a:lnTo>
                <a:lnTo>
                  <a:pt x="0" y="0"/>
                </a:lnTo>
                <a:lnTo>
                  <a:pt x="95250" y="42862"/>
                </a:lnTo>
                <a:lnTo>
                  <a:pt x="161925" y="83344"/>
                </a:lnTo>
                <a:lnTo>
                  <a:pt x="266700" y="133350"/>
                </a:lnTo>
                <a:lnTo>
                  <a:pt x="371475" y="1785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1" name="Google Shape;4241;p385"/>
          <p:cNvSpPr/>
          <p:nvPr/>
        </p:nvSpPr>
        <p:spPr>
          <a:xfrm>
            <a:off x="4706938" y="2314575"/>
            <a:ext cx="2203450" cy="1090613"/>
          </a:xfrm>
          <a:custGeom>
            <a:avLst/>
            <a:gdLst/>
            <a:ahLst/>
            <a:cxnLst/>
            <a:rect l="l" t="t" r="r" b="b"/>
            <a:pathLst>
              <a:path w="2202657" h="1090613" extrusionOk="0">
                <a:moveTo>
                  <a:pt x="1090613" y="157163"/>
                </a:moveTo>
                <a:lnTo>
                  <a:pt x="683419" y="207169"/>
                </a:lnTo>
                <a:lnTo>
                  <a:pt x="264319" y="259556"/>
                </a:lnTo>
                <a:lnTo>
                  <a:pt x="169069" y="271463"/>
                </a:lnTo>
                <a:lnTo>
                  <a:pt x="0" y="309563"/>
                </a:lnTo>
                <a:lnTo>
                  <a:pt x="183357" y="423863"/>
                </a:lnTo>
                <a:lnTo>
                  <a:pt x="323850" y="404813"/>
                </a:lnTo>
                <a:lnTo>
                  <a:pt x="735807" y="352425"/>
                </a:lnTo>
                <a:lnTo>
                  <a:pt x="1207294" y="290513"/>
                </a:lnTo>
                <a:lnTo>
                  <a:pt x="1635919" y="233363"/>
                </a:lnTo>
                <a:lnTo>
                  <a:pt x="1747838" y="219075"/>
                </a:lnTo>
                <a:lnTo>
                  <a:pt x="1766888" y="219075"/>
                </a:lnTo>
                <a:lnTo>
                  <a:pt x="1804988" y="230981"/>
                </a:lnTo>
                <a:lnTo>
                  <a:pt x="1824038" y="242888"/>
                </a:lnTo>
                <a:lnTo>
                  <a:pt x="1838325" y="257175"/>
                </a:lnTo>
                <a:lnTo>
                  <a:pt x="1847850" y="280988"/>
                </a:lnTo>
                <a:lnTo>
                  <a:pt x="1847850" y="321469"/>
                </a:lnTo>
                <a:lnTo>
                  <a:pt x="1764507" y="673894"/>
                </a:lnTo>
                <a:lnTo>
                  <a:pt x="1726407" y="828675"/>
                </a:lnTo>
                <a:lnTo>
                  <a:pt x="1709738" y="983456"/>
                </a:lnTo>
                <a:lnTo>
                  <a:pt x="1728788" y="1023938"/>
                </a:lnTo>
                <a:lnTo>
                  <a:pt x="1747838" y="1054894"/>
                </a:lnTo>
                <a:lnTo>
                  <a:pt x="1766888" y="1073944"/>
                </a:lnTo>
                <a:lnTo>
                  <a:pt x="1790700" y="1085850"/>
                </a:lnTo>
                <a:lnTo>
                  <a:pt x="1816894" y="1090613"/>
                </a:lnTo>
                <a:lnTo>
                  <a:pt x="1864519" y="1088231"/>
                </a:lnTo>
                <a:lnTo>
                  <a:pt x="1893094" y="1076325"/>
                </a:lnTo>
                <a:lnTo>
                  <a:pt x="1921669" y="1052513"/>
                </a:lnTo>
                <a:lnTo>
                  <a:pt x="1938338" y="1026319"/>
                </a:lnTo>
                <a:lnTo>
                  <a:pt x="1952625" y="988219"/>
                </a:lnTo>
                <a:lnTo>
                  <a:pt x="1971675" y="907256"/>
                </a:lnTo>
                <a:lnTo>
                  <a:pt x="2045494" y="623888"/>
                </a:lnTo>
                <a:lnTo>
                  <a:pt x="2093119" y="435769"/>
                </a:lnTo>
                <a:lnTo>
                  <a:pt x="2107407" y="400050"/>
                </a:lnTo>
                <a:lnTo>
                  <a:pt x="2138363" y="354806"/>
                </a:lnTo>
                <a:lnTo>
                  <a:pt x="2169319" y="323850"/>
                </a:lnTo>
                <a:lnTo>
                  <a:pt x="2195513" y="292894"/>
                </a:lnTo>
                <a:lnTo>
                  <a:pt x="2202657" y="269081"/>
                </a:lnTo>
                <a:lnTo>
                  <a:pt x="2202657" y="235744"/>
                </a:lnTo>
                <a:lnTo>
                  <a:pt x="2188369" y="207169"/>
                </a:lnTo>
                <a:lnTo>
                  <a:pt x="2124075" y="138113"/>
                </a:lnTo>
                <a:lnTo>
                  <a:pt x="2035969" y="59531"/>
                </a:lnTo>
                <a:lnTo>
                  <a:pt x="1971675" y="14288"/>
                </a:lnTo>
                <a:lnTo>
                  <a:pt x="1943100" y="0"/>
                </a:lnTo>
                <a:lnTo>
                  <a:pt x="1919288" y="2381"/>
                </a:lnTo>
                <a:lnTo>
                  <a:pt x="1878807" y="23813"/>
                </a:lnTo>
                <a:lnTo>
                  <a:pt x="1802607" y="50006"/>
                </a:lnTo>
                <a:lnTo>
                  <a:pt x="1695450" y="76200"/>
                </a:lnTo>
                <a:lnTo>
                  <a:pt x="1619250" y="95250"/>
                </a:lnTo>
                <a:lnTo>
                  <a:pt x="1440657" y="114300"/>
                </a:lnTo>
                <a:lnTo>
                  <a:pt x="1090613" y="157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2" name="Google Shape;4242;p385"/>
          <p:cNvSpPr/>
          <p:nvPr/>
        </p:nvSpPr>
        <p:spPr>
          <a:xfrm>
            <a:off x="4868863" y="3116263"/>
            <a:ext cx="1755775" cy="341312"/>
          </a:xfrm>
          <a:custGeom>
            <a:avLst/>
            <a:gdLst/>
            <a:ahLst/>
            <a:cxnLst/>
            <a:rect l="l" t="t" r="r" b="b"/>
            <a:pathLst>
              <a:path w="1754982" h="340519" extrusionOk="0">
                <a:moveTo>
                  <a:pt x="631032" y="107157"/>
                </a:moveTo>
                <a:lnTo>
                  <a:pt x="359569" y="135732"/>
                </a:lnTo>
                <a:lnTo>
                  <a:pt x="145257" y="159544"/>
                </a:lnTo>
                <a:lnTo>
                  <a:pt x="0" y="195263"/>
                </a:lnTo>
                <a:lnTo>
                  <a:pt x="190500" y="340519"/>
                </a:lnTo>
                <a:lnTo>
                  <a:pt x="340519" y="321469"/>
                </a:lnTo>
                <a:lnTo>
                  <a:pt x="666750" y="283369"/>
                </a:lnTo>
                <a:lnTo>
                  <a:pt x="1009650" y="242888"/>
                </a:lnTo>
                <a:lnTo>
                  <a:pt x="1464469" y="188119"/>
                </a:lnTo>
                <a:lnTo>
                  <a:pt x="1585913" y="176213"/>
                </a:lnTo>
                <a:lnTo>
                  <a:pt x="1754982" y="107157"/>
                </a:lnTo>
                <a:lnTo>
                  <a:pt x="1583532" y="0"/>
                </a:lnTo>
                <a:lnTo>
                  <a:pt x="1419225" y="19050"/>
                </a:lnTo>
                <a:lnTo>
                  <a:pt x="1023938" y="61913"/>
                </a:lnTo>
                <a:lnTo>
                  <a:pt x="631032" y="107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3" name="Google Shape;4243;p385"/>
          <p:cNvSpPr/>
          <p:nvPr/>
        </p:nvSpPr>
        <p:spPr>
          <a:xfrm>
            <a:off x="4606925" y="3803650"/>
            <a:ext cx="2486025" cy="1827213"/>
          </a:xfrm>
          <a:custGeom>
            <a:avLst/>
            <a:gdLst/>
            <a:ahLst/>
            <a:cxnLst/>
            <a:rect l="l" t="t" r="r" b="b"/>
            <a:pathLst>
              <a:path w="2486483" h="1826355" extrusionOk="0">
                <a:moveTo>
                  <a:pt x="1361820" y="127136"/>
                </a:moveTo>
                <a:lnTo>
                  <a:pt x="1043981" y="156475"/>
                </a:lnTo>
                <a:lnTo>
                  <a:pt x="726141" y="185814"/>
                </a:lnTo>
                <a:lnTo>
                  <a:pt x="481649" y="207818"/>
                </a:lnTo>
                <a:lnTo>
                  <a:pt x="359403" y="205373"/>
                </a:lnTo>
                <a:lnTo>
                  <a:pt x="173589" y="202929"/>
                </a:lnTo>
                <a:lnTo>
                  <a:pt x="0" y="251827"/>
                </a:lnTo>
                <a:lnTo>
                  <a:pt x="188259" y="386298"/>
                </a:lnTo>
                <a:lnTo>
                  <a:pt x="376518" y="369183"/>
                </a:lnTo>
                <a:lnTo>
                  <a:pt x="731031" y="342289"/>
                </a:lnTo>
                <a:lnTo>
                  <a:pt x="1036646" y="315395"/>
                </a:lnTo>
                <a:lnTo>
                  <a:pt x="1344706" y="290946"/>
                </a:lnTo>
                <a:lnTo>
                  <a:pt x="1777457" y="239602"/>
                </a:lnTo>
                <a:lnTo>
                  <a:pt x="2051288" y="205373"/>
                </a:lnTo>
                <a:lnTo>
                  <a:pt x="2085516" y="212708"/>
                </a:lnTo>
                <a:lnTo>
                  <a:pt x="2112411" y="224933"/>
                </a:lnTo>
                <a:lnTo>
                  <a:pt x="2129525" y="239602"/>
                </a:lnTo>
                <a:lnTo>
                  <a:pt x="2141750" y="259162"/>
                </a:lnTo>
                <a:lnTo>
                  <a:pt x="2146639" y="286056"/>
                </a:lnTo>
                <a:lnTo>
                  <a:pt x="2151529" y="317840"/>
                </a:lnTo>
                <a:lnTo>
                  <a:pt x="2097741" y="794599"/>
                </a:lnTo>
                <a:lnTo>
                  <a:pt x="2083072" y="936404"/>
                </a:lnTo>
                <a:lnTo>
                  <a:pt x="2075737" y="1185786"/>
                </a:lnTo>
                <a:lnTo>
                  <a:pt x="2061067" y="1369155"/>
                </a:lnTo>
                <a:lnTo>
                  <a:pt x="2034173" y="1559859"/>
                </a:lnTo>
                <a:lnTo>
                  <a:pt x="2014614" y="1704109"/>
                </a:lnTo>
                <a:lnTo>
                  <a:pt x="2051288" y="1760342"/>
                </a:lnTo>
                <a:lnTo>
                  <a:pt x="2080627" y="1794571"/>
                </a:lnTo>
                <a:lnTo>
                  <a:pt x="2097741" y="1806796"/>
                </a:lnTo>
                <a:lnTo>
                  <a:pt x="2127080" y="1816576"/>
                </a:lnTo>
                <a:lnTo>
                  <a:pt x="2163754" y="1826355"/>
                </a:lnTo>
                <a:lnTo>
                  <a:pt x="2185758" y="1826355"/>
                </a:lnTo>
                <a:lnTo>
                  <a:pt x="2205318" y="1814131"/>
                </a:lnTo>
                <a:lnTo>
                  <a:pt x="2219987" y="1799461"/>
                </a:lnTo>
                <a:lnTo>
                  <a:pt x="2232212" y="1770122"/>
                </a:lnTo>
                <a:lnTo>
                  <a:pt x="2239546" y="1696775"/>
                </a:lnTo>
                <a:lnTo>
                  <a:pt x="2263996" y="1508516"/>
                </a:lnTo>
                <a:lnTo>
                  <a:pt x="2310449" y="1114884"/>
                </a:lnTo>
                <a:lnTo>
                  <a:pt x="2388687" y="432751"/>
                </a:lnTo>
                <a:lnTo>
                  <a:pt x="2393576" y="398522"/>
                </a:lnTo>
                <a:lnTo>
                  <a:pt x="2400911" y="378963"/>
                </a:lnTo>
                <a:lnTo>
                  <a:pt x="2427805" y="364293"/>
                </a:lnTo>
                <a:lnTo>
                  <a:pt x="2454699" y="344734"/>
                </a:lnTo>
                <a:lnTo>
                  <a:pt x="2479149" y="315395"/>
                </a:lnTo>
                <a:lnTo>
                  <a:pt x="2486483" y="286056"/>
                </a:lnTo>
                <a:lnTo>
                  <a:pt x="2486483" y="256717"/>
                </a:lnTo>
                <a:lnTo>
                  <a:pt x="2471814" y="220043"/>
                </a:lnTo>
                <a:lnTo>
                  <a:pt x="2415581" y="158920"/>
                </a:lnTo>
                <a:lnTo>
                  <a:pt x="2295780" y="58678"/>
                </a:lnTo>
                <a:lnTo>
                  <a:pt x="2222432" y="7335"/>
                </a:lnTo>
                <a:lnTo>
                  <a:pt x="2200428" y="0"/>
                </a:lnTo>
                <a:lnTo>
                  <a:pt x="2178423" y="0"/>
                </a:lnTo>
                <a:lnTo>
                  <a:pt x="2109966" y="9780"/>
                </a:lnTo>
                <a:lnTo>
                  <a:pt x="1953491" y="53788"/>
                </a:lnTo>
                <a:lnTo>
                  <a:pt x="1902147" y="70903"/>
                </a:lnTo>
                <a:lnTo>
                  <a:pt x="1819020" y="80683"/>
                </a:lnTo>
                <a:lnTo>
                  <a:pt x="1562304" y="102687"/>
                </a:lnTo>
                <a:lnTo>
                  <a:pt x="1361820" y="1271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4" name="Google Shape;4244;p385"/>
          <p:cNvSpPr/>
          <p:nvPr/>
        </p:nvSpPr>
        <p:spPr>
          <a:xfrm>
            <a:off x="5637213" y="4005263"/>
            <a:ext cx="269875" cy="1501775"/>
          </a:xfrm>
          <a:custGeom>
            <a:avLst/>
            <a:gdLst/>
            <a:ahLst/>
            <a:cxnLst/>
            <a:rect l="l" t="t" r="r" b="b"/>
            <a:pathLst>
              <a:path w="271462" h="1502568" extrusionOk="0">
                <a:moveTo>
                  <a:pt x="16669" y="292893"/>
                </a:moveTo>
                <a:lnTo>
                  <a:pt x="0" y="102393"/>
                </a:lnTo>
                <a:lnTo>
                  <a:pt x="54769" y="0"/>
                </a:lnTo>
                <a:lnTo>
                  <a:pt x="264319" y="85725"/>
                </a:lnTo>
                <a:cubicBezTo>
                  <a:pt x="265906" y="162719"/>
                  <a:pt x="267494" y="239712"/>
                  <a:pt x="269081" y="316706"/>
                </a:cubicBezTo>
                <a:cubicBezTo>
                  <a:pt x="269875" y="459581"/>
                  <a:pt x="270668" y="602456"/>
                  <a:pt x="271462" y="745331"/>
                </a:cubicBezTo>
                <a:cubicBezTo>
                  <a:pt x="270668" y="969168"/>
                  <a:pt x="269875" y="1193006"/>
                  <a:pt x="269081" y="1416843"/>
                </a:cubicBezTo>
                <a:lnTo>
                  <a:pt x="157162" y="1502568"/>
                </a:lnTo>
                <a:lnTo>
                  <a:pt x="45244" y="1431131"/>
                </a:lnTo>
                <a:lnTo>
                  <a:pt x="28575" y="1002506"/>
                </a:lnTo>
                <a:lnTo>
                  <a:pt x="23812" y="790575"/>
                </a:lnTo>
                <a:lnTo>
                  <a:pt x="16669" y="2928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5" name="Google Shape;4245;p385"/>
          <p:cNvSpPr/>
          <p:nvPr/>
        </p:nvSpPr>
        <p:spPr>
          <a:xfrm>
            <a:off x="4714875" y="4545013"/>
            <a:ext cx="2189163" cy="336550"/>
          </a:xfrm>
          <a:custGeom>
            <a:avLst/>
            <a:gdLst/>
            <a:ahLst/>
            <a:cxnLst/>
            <a:rect l="l" t="t" r="r" b="b"/>
            <a:pathLst>
              <a:path w="2188369" h="335757" extrusionOk="0">
                <a:moveTo>
                  <a:pt x="611981" y="138113"/>
                </a:moveTo>
                <a:lnTo>
                  <a:pt x="347663" y="157163"/>
                </a:lnTo>
                <a:lnTo>
                  <a:pt x="269081" y="147638"/>
                </a:lnTo>
                <a:lnTo>
                  <a:pt x="135731" y="126207"/>
                </a:lnTo>
                <a:lnTo>
                  <a:pt x="0" y="171450"/>
                </a:lnTo>
                <a:lnTo>
                  <a:pt x="180975" y="316707"/>
                </a:lnTo>
                <a:lnTo>
                  <a:pt x="376238" y="335757"/>
                </a:lnTo>
                <a:lnTo>
                  <a:pt x="481013" y="330994"/>
                </a:lnTo>
                <a:lnTo>
                  <a:pt x="600075" y="321469"/>
                </a:lnTo>
                <a:lnTo>
                  <a:pt x="969169" y="280988"/>
                </a:lnTo>
                <a:lnTo>
                  <a:pt x="1190625" y="245269"/>
                </a:lnTo>
                <a:lnTo>
                  <a:pt x="1509713" y="219075"/>
                </a:lnTo>
                <a:lnTo>
                  <a:pt x="1900238" y="185738"/>
                </a:lnTo>
                <a:lnTo>
                  <a:pt x="2009775" y="178594"/>
                </a:lnTo>
                <a:lnTo>
                  <a:pt x="2188369" y="114300"/>
                </a:lnTo>
                <a:lnTo>
                  <a:pt x="2014538" y="0"/>
                </a:lnTo>
                <a:lnTo>
                  <a:pt x="1781175" y="26194"/>
                </a:lnTo>
                <a:lnTo>
                  <a:pt x="1281113" y="78582"/>
                </a:lnTo>
                <a:lnTo>
                  <a:pt x="1159669" y="95250"/>
                </a:lnTo>
                <a:lnTo>
                  <a:pt x="921544" y="114300"/>
                </a:lnTo>
                <a:lnTo>
                  <a:pt x="611981" y="1381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6" name="Google Shape;4246;p385"/>
          <p:cNvSpPr/>
          <p:nvPr/>
        </p:nvSpPr>
        <p:spPr>
          <a:xfrm>
            <a:off x="4818063" y="5329238"/>
            <a:ext cx="1997075" cy="292100"/>
          </a:xfrm>
          <a:custGeom>
            <a:avLst/>
            <a:gdLst/>
            <a:ahLst/>
            <a:cxnLst/>
            <a:rect l="l" t="t" r="r" b="b"/>
            <a:pathLst>
              <a:path w="1997869" h="292893" extrusionOk="0">
                <a:moveTo>
                  <a:pt x="657225" y="100012"/>
                </a:moveTo>
                <a:lnTo>
                  <a:pt x="419100" y="119062"/>
                </a:lnTo>
                <a:lnTo>
                  <a:pt x="254794" y="128587"/>
                </a:lnTo>
                <a:lnTo>
                  <a:pt x="157162" y="135731"/>
                </a:lnTo>
                <a:lnTo>
                  <a:pt x="0" y="161925"/>
                </a:lnTo>
                <a:lnTo>
                  <a:pt x="185737" y="292893"/>
                </a:lnTo>
                <a:lnTo>
                  <a:pt x="381000" y="273843"/>
                </a:lnTo>
                <a:lnTo>
                  <a:pt x="721519" y="242887"/>
                </a:lnTo>
                <a:lnTo>
                  <a:pt x="1076325" y="214312"/>
                </a:lnTo>
                <a:lnTo>
                  <a:pt x="1512094" y="180975"/>
                </a:lnTo>
                <a:lnTo>
                  <a:pt x="1654969" y="176212"/>
                </a:lnTo>
                <a:lnTo>
                  <a:pt x="1847850" y="180975"/>
                </a:lnTo>
                <a:lnTo>
                  <a:pt x="1997869" y="114300"/>
                </a:lnTo>
                <a:lnTo>
                  <a:pt x="1840706" y="0"/>
                </a:lnTo>
                <a:lnTo>
                  <a:pt x="1733550" y="9525"/>
                </a:lnTo>
                <a:lnTo>
                  <a:pt x="1383506" y="38100"/>
                </a:lnTo>
                <a:lnTo>
                  <a:pt x="1047750" y="69056"/>
                </a:lnTo>
                <a:lnTo>
                  <a:pt x="795337" y="95250"/>
                </a:lnTo>
                <a:lnTo>
                  <a:pt x="657225" y="1000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87AD5F4-7B1C-0549-9FD2-AE969BB16489}"/>
              </a:ext>
            </a:extLst>
          </p:cNvPr>
          <p:cNvGrpSpPr/>
          <p:nvPr/>
        </p:nvGrpSpPr>
        <p:grpSpPr>
          <a:xfrm>
            <a:off x="2520112" y="1536114"/>
            <a:ext cx="4568825" cy="4395787"/>
            <a:chOff x="2676525" y="1668463"/>
            <a:chExt cx="4568825" cy="4395787"/>
          </a:xfrm>
        </p:grpSpPr>
        <p:sp>
          <p:nvSpPr>
            <p:cNvPr id="17" name="Google Shape;4233;p385">
              <a:extLst>
                <a:ext uri="{FF2B5EF4-FFF2-40B4-BE49-F238E27FC236}">
                  <a16:creationId xmlns:a16="http://schemas.microsoft.com/office/drawing/2014/main" id="{67C4B908-6F69-864D-B8F8-C50725256AE7}"/>
                </a:ext>
              </a:extLst>
            </p:cNvPr>
            <p:cNvSpPr/>
            <p:nvPr/>
          </p:nvSpPr>
          <p:spPr>
            <a:xfrm>
              <a:off x="3297238" y="1668463"/>
              <a:ext cx="781050" cy="574675"/>
            </a:xfrm>
            <a:custGeom>
              <a:avLst/>
              <a:gdLst/>
              <a:ahLst/>
              <a:cxnLst/>
              <a:rect l="l" t="t" r="r" b="b"/>
              <a:pathLst>
                <a:path w="781050" h="573882" extrusionOk="0">
                  <a:moveTo>
                    <a:pt x="297657" y="345282"/>
                  </a:moveTo>
                  <a:lnTo>
                    <a:pt x="245269" y="297657"/>
                  </a:lnTo>
                  <a:lnTo>
                    <a:pt x="176213" y="230982"/>
                  </a:lnTo>
                  <a:lnTo>
                    <a:pt x="111919" y="164307"/>
                  </a:lnTo>
                  <a:lnTo>
                    <a:pt x="47625" y="100013"/>
                  </a:lnTo>
                  <a:lnTo>
                    <a:pt x="16669" y="64294"/>
                  </a:lnTo>
                  <a:lnTo>
                    <a:pt x="7144" y="47625"/>
                  </a:lnTo>
                  <a:lnTo>
                    <a:pt x="0" y="21432"/>
                  </a:lnTo>
                  <a:lnTo>
                    <a:pt x="4763" y="4763"/>
                  </a:lnTo>
                  <a:lnTo>
                    <a:pt x="21432" y="0"/>
                  </a:lnTo>
                  <a:lnTo>
                    <a:pt x="61913" y="9525"/>
                  </a:lnTo>
                  <a:lnTo>
                    <a:pt x="159544" y="40482"/>
                  </a:lnTo>
                  <a:lnTo>
                    <a:pt x="288132" y="85725"/>
                  </a:lnTo>
                  <a:lnTo>
                    <a:pt x="409575" y="130969"/>
                  </a:lnTo>
                  <a:lnTo>
                    <a:pt x="521494" y="178594"/>
                  </a:lnTo>
                  <a:lnTo>
                    <a:pt x="588169" y="211932"/>
                  </a:lnTo>
                  <a:lnTo>
                    <a:pt x="631032" y="238125"/>
                  </a:lnTo>
                  <a:lnTo>
                    <a:pt x="669132" y="271463"/>
                  </a:lnTo>
                  <a:lnTo>
                    <a:pt x="721519" y="333375"/>
                  </a:lnTo>
                  <a:lnTo>
                    <a:pt x="757238" y="388144"/>
                  </a:lnTo>
                  <a:lnTo>
                    <a:pt x="776288" y="423863"/>
                  </a:lnTo>
                  <a:lnTo>
                    <a:pt x="781050" y="452438"/>
                  </a:lnTo>
                  <a:lnTo>
                    <a:pt x="773907" y="502444"/>
                  </a:lnTo>
                  <a:lnTo>
                    <a:pt x="759619" y="538163"/>
                  </a:lnTo>
                  <a:lnTo>
                    <a:pt x="735807" y="569119"/>
                  </a:lnTo>
                  <a:lnTo>
                    <a:pt x="719138" y="573882"/>
                  </a:lnTo>
                  <a:lnTo>
                    <a:pt x="676275" y="573882"/>
                  </a:lnTo>
                  <a:lnTo>
                    <a:pt x="619125" y="561975"/>
                  </a:lnTo>
                  <a:lnTo>
                    <a:pt x="557213" y="535782"/>
                  </a:lnTo>
                  <a:lnTo>
                    <a:pt x="500063" y="502444"/>
                  </a:lnTo>
                  <a:lnTo>
                    <a:pt x="461963" y="478632"/>
                  </a:lnTo>
                  <a:lnTo>
                    <a:pt x="404813" y="435769"/>
                  </a:lnTo>
                  <a:lnTo>
                    <a:pt x="335757" y="381000"/>
                  </a:lnTo>
                  <a:lnTo>
                    <a:pt x="297657" y="3452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34;p385">
              <a:extLst>
                <a:ext uri="{FF2B5EF4-FFF2-40B4-BE49-F238E27FC236}">
                  <a16:creationId xmlns:a16="http://schemas.microsoft.com/office/drawing/2014/main" id="{CB2B4F73-47C3-7E4A-8427-368688F891A3}"/>
                </a:ext>
              </a:extLst>
            </p:cNvPr>
            <p:cNvSpPr/>
            <p:nvPr/>
          </p:nvSpPr>
          <p:spPr>
            <a:xfrm>
              <a:off x="4724400" y="1789113"/>
              <a:ext cx="2278063" cy="473075"/>
            </a:xfrm>
            <a:custGeom>
              <a:avLst/>
              <a:gdLst/>
              <a:ahLst/>
              <a:cxnLst/>
              <a:rect l="l" t="t" r="r" b="b"/>
              <a:pathLst>
                <a:path w="2278856" h="473869" extrusionOk="0">
                  <a:moveTo>
                    <a:pt x="1266825" y="119062"/>
                  </a:moveTo>
                  <a:lnTo>
                    <a:pt x="1538288" y="83344"/>
                  </a:lnTo>
                  <a:lnTo>
                    <a:pt x="1624013" y="69056"/>
                  </a:lnTo>
                  <a:lnTo>
                    <a:pt x="1693069" y="47625"/>
                  </a:lnTo>
                  <a:lnTo>
                    <a:pt x="1785938" y="11906"/>
                  </a:lnTo>
                  <a:lnTo>
                    <a:pt x="1833563" y="0"/>
                  </a:lnTo>
                  <a:lnTo>
                    <a:pt x="1883569" y="0"/>
                  </a:lnTo>
                  <a:lnTo>
                    <a:pt x="1983581" y="9525"/>
                  </a:lnTo>
                  <a:lnTo>
                    <a:pt x="2105025" y="38100"/>
                  </a:lnTo>
                  <a:lnTo>
                    <a:pt x="2166938" y="61912"/>
                  </a:lnTo>
                  <a:lnTo>
                    <a:pt x="2219325" y="92869"/>
                  </a:lnTo>
                  <a:lnTo>
                    <a:pt x="2252663" y="121444"/>
                  </a:lnTo>
                  <a:lnTo>
                    <a:pt x="2271713" y="142875"/>
                  </a:lnTo>
                  <a:lnTo>
                    <a:pt x="2278856" y="164306"/>
                  </a:lnTo>
                  <a:lnTo>
                    <a:pt x="2276475" y="188119"/>
                  </a:lnTo>
                  <a:lnTo>
                    <a:pt x="2259806" y="209550"/>
                  </a:lnTo>
                  <a:lnTo>
                    <a:pt x="2226469" y="233362"/>
                  </a:lnTo>
                  <a:lnTo>
                    <a:pt x="2190750" y="245269"/>
                  </a:lnTo>
                  <a:lnTo>
                    <a:pt x="2145506" y="250031"/>
                  </a:lnTo>
                  <a:lnTo>
                    <a:pt x="2059781" y="254794"/>
                  </a:lnTo>
                  <a:lnTo>
                    <a:pt x="1931194" y="254794"/>
                  </a:lnTo>
                  <a:lnTo>
                    <a:pt x="1690688" y="266700"/>
                  </a:lnTo>
                  <a:lnTo>
                    <a:pt x="1423988" y="285750"/>
                  </a:lnTo>
                  <a:lnTo>
                    <a:pt x="1185863" y="307181"/>
                  </a:lnTo>
                  <a:lnTo>
                    <a:pt x="969169" y="335756"/>
                  </a:lnTo>
                  <a:lnTo>
                    <a:pt x="764381" y="366712"/>
                  </a:lnTo>
                  <a:lnTo>
                    <a:pt x="621506" y="397669"/>
                  </a:lnTo>
                  <a:lnTo>
                    <a:pt x="514350" y="426244"/>
                  </a:lnTo>
                  <a:lnTo>
                    <a:pt x="481013" y="447675"/>
                  </a:lnTo>
                  <a:lnTo>
                    <a:pt x="445294" y="464344"/>
                  </a:lnTo>
                  <a:lnTo>
                    <a:pt x="397669" y="473869"/>
                  </a:lnTo>
                  <a:lnTo>
                    <a:pt x="354806" y="471487"/>
                  </a:lnTo>
                  <a:lnTo>
                    <a:pt x="321469" y="452437"/>
                  </a:lnTo>
                  <a:lnTo>
                    <a:pt x="257175" y="409575"/>
                  </a:lnTo>
                  <a:lnTo>
                    <a:pt x="183356" y="347662"/>
                  </a:lnTo>
                  <a:lnTo>
                    <a:pt x="123825" y="288131"/>
                  </a:lnTo>
                  <a:lnTo>
                    <a:pt x="64294" y="207169"/>
                  </a:lnTo>
                  <a:lnTo>
                    <a:pt x="16669" y="123825"/>
                  </a:lnTo>
                  <a:lnTo>
                    <a:pt x="0" y="78581"/>
                  </a:lnTo>
                  <a:lnTo>
                    <a:pt x="4763" y="64294"/>
                  </a:lnTo>
                  <a:lnTo>
                    <a:pt x="23813" y="59531"/>
                  </a:lnTo>
                  <a:lnTo>
                    <a:pt x="47625" y="66675"/>
                  </a:lnTo>
                  <a:lnTo>
                    <a:pt x="76200" y="85725"/>
                  </a:lnTo>
                  <a:lnTo>
                    <a:pt x="100013" y="109537"/>
                  </a:lnTo>
                  <a:lnTo>
                    <a:pt x="135731" y="135731"/>
                  </a:lnTo>
                  <a:lnTo>
                    <a:pt x="166688" y="154781"/>
                  </a:lnTo>
                  <a:lnTo>
                    <a:pt x="204788" y="173831"/>
                  </a:lnTo>
                  <a:lnTo>
                    <a:pt x="247650" y="195262"/>
                  </a:lnTo>
                  <a:lnTo>
                    <a:pt x="288131" y="209550"/>
                  </a:lnTo>
                  <a:lnTo>
                    <a:pt x="347663" y="223837"/>
                  </a:lnTo>
                  <a:lnTo>
                    <a:pt x="397669" y="230981"/>
                  </a:lnTo>
                  <a:lnTo>
                    <a:pt x="442913" y="228600"/>
                  </a:lnTo>
                  <a:lnTo>
                    <a:pt x="666750" y="197644"/>
                  </a:lnTo>
                  <a:lnTo>
                    <a:pt x="935831" y="161925"/>
                  </a:lnTo>
                  <a:lnTo>
                    <a:pt x="1266825" y="1190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35;p385">
              <a:extLst>
                <a:ext uri="{FF2B5EF4-FFF2-40B4-BE49-F238E27FC236}">
                  <a16:creationId xmlns:a16="http://schemas.microsoft.com/office/drawing/2014/main" id="{0EEA8D59-3590-574E-AE3D-617252B6FB37}"/>
                </a:ext>
              </a:extLst>
            </p:cNvPr>
            <p:cNvSpPr/>
            <p:nvPr/>
          </p:nvSpPr>
          <p:spPr>
            <a:xfrm>
              <a:off x="2693988" y="2581275"/>
              <a:ext cx="1779587" cy="576263"/>
            </a:xfrm>
            <a:custGeom>
              <a:avLst/>
              <a:gdLst/>
              <a:ahLst/>
              <a:cxnLst/>
              <a:rect l="l" t="t" r="r" b="b"/>
              <a:pathLst>
                <a:path w="1779763" h="576908" extrusionOk="0">
                  <a:moveTo>
                    <a:pt x="974975" y="175957"/>
                  </a:moveTo>
                  <a:lnTo>
                    <a:pt x="1274968" y="89421"/>
                  </a:lnTo>
                  <a:lnTo>
                    <a:pt x="1387465" y="54806"/>
                  </a:lnTo>
                  <a:lnTo>
                    <a:pt x="1427849" y="34614"/>
                  </a:lnTo>
                  <a:lnTo>
                    <a:pt x="1459579" y="14423"/>
                  </a:lnTo>
                  <a:lnTo>
                    <a:pt x="1485539" y="0"/>
                  </a:lnTo>
                  <a:lnTo>
                    <a:pt x="1497078" y="0"/>
                  </a:lnTo>
                  <a:lnTo>
                    <a:pt x="1537461" y="25961"/>
                  </a:lnTo>
                  <a:lnTo>
                    <a:pt x="1629767" y="89421"/>
                  </a:lnTo>
                  <a:lnTo>
                    <a:pt x="1696111" y="135573"/>
                  </a:lnTo>
                  <a:lnTo>
                    <a:pt x="1739379" y="175957"/>
                  </a:lnTo>
                  <a:lnTo>
                    <a:pt x="1768225" y="210571"/>
                  </a:lnTo>
                  <a:lnTo>
                    <a:pt x="1779763" y="230763"/>
                  </a:lnTo>
                  <a:lnTo>
                    <a:pt x="1779763" y="253840"/>
                  </a:lnTo>
                  <a:lnTo>
                    <a:pt x="1771109" y="279800"/>
                  </a:lnTo>
                  <a:lnTo>
                    <a:pt x="1753802" y="297108"/>
                  </a:lnTo>
                  <a:lnTo>
                    <a:pt x="1727841" y="305761"/>
                  </a:lnTo>
                  <a:lnTo>
                    <a:pt x="1326890" y="245186"/>
                  </a:lnTo>
                  <a:lnTo>
                    <a:pt x="1289391" y="242301"/>
                  </a:lnTo>
                  <a:lnTo>
                    <a:pt x="1174009" y="288454"/>
                  </a:lnTo>
                  <a:lnTo>
                    <a:pt x="706713" y="475949"/>
                  </a:lnTo>
                  <a:lnTo>
                    <a:pt x="475950" y="556717"/>
                  </a:lnTo>
                  <a:lnTo>
                    <a:pt x="424028" y="576908"/>
                  </a:lnTo>
                  <a:lnTo>
                    <a:pt x="412490" y="576908"/>
                  </a:lnTo>
                  <a:lnTo>
                    <a:pt x="377875" y="568255"/>
                  </a:lnTo>
                  <a:lnTo>
                    <a:pt x="291339" y="533640"/>
                  </a:lnTo>
                  <a:lnTo>
                    <a:pt x="207687" y="490372"/>
                  </a:lnTo>
                  <a:lnTo>
                    <a:pt x="158650" y="458642"/>
                  </a:lnTo>
                  <a:lnTo>
                    <a:pt x="115382" y="424028"/>
                  </a:lnTo>
                  <a:lnTo>
                    <a:pt x="66344" y="369221"/>
                  </a:lnTo>
                  <a:lnTo>
                    <a:pt x="31730" y="320184"/>
                  </a:lnTo>
                  <a:lnTo>
                    <a:pt x="5769" y="265378"/>
                  </a:lnTo>
                  <a:lnTo>
                    <a:pt x="0" y="239417"/>
                  </a:lnTo>
                  <a:lnTo>
                    <a:pt x="8654" y="227879"/>
                  </a:lnTo>
                  <a:lnTo>
                    <a:pt x="28845" y="224994"/>
                  </a:lnTo>
                  <a:lnTo>
                    <a:pt x="66344" y="248071"/>
                  </a:lnTo>
                  <a:lnTo>
                    <a:pt x="103844" y="282685"/>
                  </a:lnTo>
                  <a:lnTo>
                    <a:pt x="149996" y="317300"/>
                  </a:lnTo>
                  <a:lnTo>
                    <a:pt x="187495" y="337491"/>
                  </a:lnTo>
                  <a:lnTo>
                    <a:pt x="210572" y="346145"/>
                  </a:lnTo>
                  <a:lnTo>
                    <a:pt x="256724" y="357683"/>
                  </a:lnTo>
                  <a:lnTo>
                    <a:pt x="297108" y="354799"/>
                  </a:lnTo>
                  <a:lnTo>
                    <a:pt x="406721" y="334607"/>
                  </a:lnTo>
                  <a:lnTo>
                    <a:pt x="449989" y="325953"/>
                  </a:lnTo>
                  <a:lnTo>
                    <a:pt x="585562" y="288454"/>
                  </a:lnTo>
                  <a:lnTo>
                    <a:pt x="816326" y="219225"/>
                  </a:lnTo>
                  <a:lnTo>
                    <a:pt x="974975" y="1759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36;p385">
              <a:extLst>
                <a:ext uri="{FF2B5EF4-FFF2-40B4-BE49-F238E27FC236}">
                  <a16:creationId xmlns:a16="http://schemas.microsoft.com/office/drawing/2014/main" id="{4C403585-D2D4-A242-85E1-9B840B6967D0}"/>
                </a:ext>
              </a:extLst>
            </p:cNvPr>
            <p:cNvSpPr/>
            <p:nvPr/>
          </p:nvSpPr>
          <p:spPr>
            <a:xfrm>
              <a:off x="4681538" y="2571750"/>
              <a:ext cx="547687" cy="1143000"/>
            </a:xfrm>
            <a:custGeom>
              <a:avLst/>
              <a:gdLst/>
              <a:ahLst/>
              <a:cxnLst/>
              <a:rect l="l" t="t" r="r" b="b"/>
              <a:pathLst>
                <a:path w="547687" h="1143000" extrusionOk="0">
                  <a:moveTo>
                    <a:pt x="230981" y="561975"/>
                  </a:moveTo>
                  <a:lnTo>
                    <a:pt x="197643" y="404813"/>
                  </a:lnTo>
                  <a:lnTo>
                    <a:pt x="173831" y="309563"/>
                  </a:lnTo>
                  <a:lnTo>
                    <a:pt x="154781" y="254794"/>
                  </a:lnTo>
                  <a:lnTo>
                    <a:pt x="126206" y="214313"/>
                  </a:lnTo>
                  <a:lnTo>
                    <a:pt x="71437" y="145256"/>
                  </a:lnTo>
                  <a:lnTo>
                    <a:pt x="30956" y="92869"/>
                  </a:lnTo>
                  <a:lnTo>
                    <a:pt x="9525" y="59531"/>
                  </a:lnTo>
                  <a:lnTo>
                    <a:pt x="0" y="33338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35718" y="0"/>
                  </a:lnTo>
                  <a:lnTo>
                    <a:pt x="119062" y="16669"/>
                  </a:lnTo>
                  <a:lnTo>
                    <a:pt x="185737" y="40481"/>
                  </a:lnTo>
                  <a:lnTo>
                    <a:pt x="242887" y="69056"/>
                  </a:lnTo>
                  <a:lnTo>
                    <a:pt x="311943" y="114300"/>
                  </a:lnTo>
                  <a:lnTo>
                    <a:pt x="373856" y="164306"/>
                  </a:lnTo>
                  <a:cubicBezTo>
                    <a:pt x="374650" y="208756"/>
                    <a:pt x="375443" y="253206"/>
                    <a:pt x="376237" y="297656"/>
                  </a:cubicBezTo>
                  <a:lnTo>
                    <a:pt x="431006" y="519113"/>
                  </a:lnTo>
                  <a:lnTo>
                    <a:pt x="509587" y="866775"/>
                  </a:lnTo>
                  <a:lnTo>
                    <a:pt x="547687" y="1023938"/>
                  </a:lnTo>
                  <a:cubicBezTo>
                    <a:pt x="546893" y="1042988"/>
                    <a:pt x="546100" y="1062038"/>
                    <a:pt x="545306" y="1081088"/>
                  </a:cubicBezTo>
                  <a:lnTo>
                    <a:pt x="535781" y="1109663"/>
                  </a:lnTo>
                  <a:lnTo>
                    <a:pt x="514350" y="1131094"/>
                  </a:lnTo>
                  <a:lnTo>
                    <a:pt x="481012" y="1143000"/>
                  </a:lnTo>
                  <a:lnTo>
                    <a:pt x="454818" y="1143000"/>
                  </a:lnTo>
                  <a:lnTo>
                    <a:pt x="414337" y="1131094"/>
                  </a:lnTo>
                  <a:lnTo>
                    <a:pt x="378618" y="1104900"/>
                  </a:lnTo>
                  <a:lnTo>
                    <a:pt x="354806" y="1073944"/>
                  </a:lnTo>
                  <a:lnTo>
                    <a:pt x="319087" y="995363"/>
                  </a:lnTo>
                  <a:lnTo>
                    <a:pt x="283368" y="869156"/>
                  </a:lnTo>
                  <a:lnTo>
                    <a:pt x="247650" y="652463"/>
                  </a:lnTo>
                  <a:lnTo>
                    <a:pt x="230981" y="561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37;p385">
              <a:extLst>
                <a:ext uri="{FF2B5EF4-FFF2-40B4-BE49-F238E27FC236}">
                  <a16:creationId xmlns:a16="http://schemas.microsoft.com/office/drawing/2014/main" id="{C0245B01-F5A0-FE46-8612-58900B543271}"/>
                </a:ext>
              </a:extLst>
            </p:cNvPr>
            <p:cNvSpPr/>
            <p:nvPr/>
          </p:nvSpPr>
          <p:spPr>
            <a:xfrm>
              <a:off x="4611688" y="4035425"/>
              <a:ext cx="552450" cy="1919288"/>
            </a:xfrm>
            <a:custGeom>
              <a:avLst/>
              <a:gdLst/>
              <a:ahLst/>
              <a:cxnLst/>
              <a:rect l="l" t="t" r="r" b="b"/>
              <a:pathLst>
                <a:path w="552552" h="1919262" extrusionOk="0">
                  <a:moveTo>
                    <a:pt x="220042" y="628344"/>
                  </a:moveTo>
                  <a:lnTo>
                    <a:pt x="215153" y="554996"/>
                  </a:lnTo>
                  <a:lnTo>
                    <a:pt x="200483" y="464534"/>
                  </a:lnTo>
                  <a:lnTo>
                    <a:pt x="176034" y="356958"/>
                  </a:lnTo>
                  <a:lnTo>
                    <a:pt x="136915" y="232267"/>
                  </a:lnTo>
                  <a:lnTo>
                    <a:pt x="100241" y="158919"/>
                  </a:lnTo>
                  <a:lnTo>
                    <a:pt x="56233" y="95351"/>
                  </a:lnTo>
                  <a:lnTo>
                    <a:pt x="22004" y="61123"/>
                  </a:lnTo>
                  <a:lnTo>
                    <a:pt x="4890" y="36673"/>
                  </a:lnTo>
                  <a:lnTo>
                    <a:pt x="0" y="14669"/>
                  </a:lnTo>
                  <a:lnTo>
                    <a:pt x="12224" y="0"/>
                  </a:lnTo>
                  <a:lnTo>
                    <a:pt x="31784" y="2445"/>
                  </a:lnTo>
                  <a:lnTo>
                    <a:pt x="63568" y="14669"/>
                  </a:lnTo>
                  <a:lnTo>
                    <a:pt x="100241" y="19559"/>
                  </a:lnTo>
                  <a:lnTo>
                    <a:pt x="156475" y="34228"/>
                  </a:lnTo>
                  <a:lnTo>
                    <a:pt x="215153" y="53788"/>
                  </a:lnTo>
                  <a:lnTo>
                    <a:pt x="271386" y="80682"/>
                  </a:lnTo>
                  <a:lnTo>
                    <a:pt x="315394" y="105131"/>
                  </a:lnTo>
                  <a:lnTo>
                    <a:pt x="344733" y="124691"/>
                  </a:lnTo>
                  <a:lnTo>
                    <a:pt x="356958" y="300725"/>
                  </a:lnTo>
                  <a:lnTo>
                    <a:pt x="398522" y="601450"/>
                  </a:lnTo>
                  <a:lnTo>
                    <a:pt x="422971" y="819048"/>
                  </a:lnTo>
                  <a:lnTo>
                    <a:pt x="449865" y="1024421"/>
                  </a:lnTo>
                  <a:lnTo>
                    <a:pt x="525657" y="1542744"/>
                  </a:lnTo>
                  <a:lnTo>
                    <a:pt x="552552" y="1728558"/>
                  </a:lnTo>
                  <a:lnTo>
                    <a:pt x="550107" y="1784791"/>
                  </a:lnTo>
                  <a:lnTo>
                    <a:pt x="540327" y="1821465"/>
                  </a:lnTo>
                  <a:lnTo>
                    <a:pt x="523213" y="1853249"/>
                  </a:lnTo>
                  <a:lnTo>
                    <a:pt x="484094" y="1899702"/>
                  </a:lnTo>
                  <a:lnTo>
                    <a:pt x="457200" y="1916817"/>
                  </a:lnTo>
                  <a:lnTo>
                    <a:pt x="432750" y="1919262"/>
                  </a:lnTo>
                  <a:lnTo>
                    <a:pt x="408301" y="1907037"/>
                  </a:lnTo>
                  <a:lnTo>
                    <a:pt x="376517" y="1867918"/>
                  </a:lnTo>
                  <a:lnTo>
                    <a:pt x="342288" y="1797016"/>
                  </a:lnTo>
                  <a:lnTo>
                    <a:pt x="317839" y="1716333"/>
                  </a:lnTo>
                  <a:lnTo>
                    <a:pt x="295835" y="1613647"/>
                  </a:lnTo>
                  <a:lnTo>
                    <a:pt x="276276" y="1510960"/>
                  </a:lnTo>
                  <a:lnTo>
                    <a:pt x="261606" y="1410718"/>
                  </a:lnTo>
                  <a:lnTo>
                    <a:pt x="249382" y="1286027"/>
                  </a:lnTo>
                  <a:lnTo>
                    <a:pt x="244492" y="1144222"/>
                  </a:lnTo>
                  <a:lnTo>
                    <a:pt x="239602" y="990192"/>
                  </a:lnTo>
                  <a:lnTo>
                    <a:pt x="232267" y="823938"/>
                  </a:lnTo>
                  <a:lnTo>
                    <a:pt x="220042" y="6283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238;p385">
              <a:extLst>
                <a:ext uri="{FF2B5EF4-FFF2-40B4-BE49-F238E27FC236}">
                  <a16:creationId xmlns:a16="http://schemas.microsoft.com/office/drawing/2014/main" id="{4581C139-664E-CA49-9546-11B1E3EB48E9}"/>
                </a:ext>
              </a:extLst>
            </p:cNvPr>
            <p:cNvSpPr/>
            <p:nvPr/>
          </p:nvSpPr>
          <p:spPr>
            <a:xfrm>
              <a:off x="2676525" y="2800350"/>
              <a:ext cx="1741488" cy="1981200"/>
            </a:xfrm>
            <a:custGeom>
              <a:avLst/>
              <a:gdLst/>
              <a:ahLst/>
              <a:cxnLst/>
              <a:rect l="l" t="t" r="r" b="b"/>
              <a:pathLst>
                <a:path w="1742263" h="1981681" extrusionOk="0">
                  <a:moveTo>
                    <a:pt x="995167" y="703828"/>
                  </a:moveTo>
                  <a:lnTo>
                    <a:pt x="1148048" y="464411"/>
                  </a:lnTo>
                  <a:lnTo>
                    <a:pt x="1283621" y="248071"/>
                  </a:lnTo>
                  <a:lnTo>
                    <a:pt x="1370157" y="95190"/>
                  </a:lnTo>
                  <a:lnTo>
                    <a:pt x="1378811" y="69229"/>
                  </a:lnTo>
                  <a:lnTo>
                    <a:pt x="1378811" y="54806"/>
                  </a:lnTo>
                  <a:lnTo>
                    <a:pt x="1367273" y="34615"/>
                  </a:lnTo>
                  <a:lnTo>
                    <a:pt x="1335543" y="0"/>
                  </a:lnTo>
                  <a:lnTo>
                    <a:pt x="1742263" y="83652"/>
                  </a:lnTo>
                  <a:lnTo>
                    <a:pt x="1701880" y="98075"/>
                  </a:lnTo>
                  <a:lnTo>
                    <a:pt x="1670150" y="121151"/>
                  </a:lnTo>
                  <a:lnTo>
                    <a:pt x="1566306" y="268263"/>
                  </a:lnTo>
                  <a:lnTo>
                    <a:pt x="1263429" y="677868"/>
                  </a:lnTo>
                  <a:lnTo>
                    <a:pt x="1136510" y="842287"/>
                  </a:lnTo>
                  <a:lnTo>
                    <a:pt x="917284" y="1110549"/>
                  </a:lnTo>
                  <a:lnTo>
                    <a:pt x="663445" y="1381696"/>
                  </a:lnTo>
                  <a:lnTo>
                    <a:pt x="415374" y="1641305"/>
                  </a:lnTo>
                  <a:lnTo>
                    <a:pt x="207687" y="1846107"/>
                  </a:lnTo>
                  <a:lnTo>
                    <a:pt x="92305" y="1955720"/>
                  </a:lnTo>
                  <a:lnTo>
                    <a:pt x="63460" y="1973027"/>
                  </a:lnTo>
                  <a:lnTo>
                    <a:pt x="28845" y="1981681"/>
                  </a:lnTo>
                  <a:lnTo>
                    <a:pt x="8653" y="1978796"/>
                  </a:lnTo>
                  <a:lnTo>
                    <a:pt x="2884" y="1967258"/>
                  </a:lnTo>
                  <a:lnTo>
                    <a:pt x="0" y="1944182"/>
                  </a:lnTo>
                  <a:lnTo>
                    <a:pt x="14422" y="1918221"/>
                  </a:lnTo>
                  <a:lnTo>
                    <a:pt x="112497" y="1817262"/>
                  </a:lnTo>
                  <a:lnTo>
                    <a:pt x="305761" y="1603806"/>
                  </a:lnTo>
                  <a:lnTo>
                    <a:pt x="507679" y="1361504"/>
                  </a:lnTo>
                  <a:lnTo>
                    <a:pt x="672098" y="1159586"/>
                  </a:lnTo>
                  <a:lnTo>
                    <a:pt x="868247" y="891324"/>
                  </a:lnTo>
                  <a:lnTo>
                    <a:pt x="995167" y="70382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239;p385">
              <a:extLst>
                <a:ext uri="{FF2B5EF4-FFF2-40B4-BE49-F238E27FC236}">
                  <a16:creationId xmlns:a16="http://schemas.microsoft.com/office/drawing/2014/main" id="{0803C97F-07BD-B64E-91AC-B40A6311D780}"/>
                </a:ext>
              </a:extLst>
            </p:cNvPr>
            <p:cNvSpPr/>
            <p:nvPr/>
          </p:nvSpPr>
          <p:spPr>
            <a:xfrm>
              <a:off x="3562350" y="3590925"/>
              <a:ext cx="333375" cy="2473325"/>
            </a:xfrm>
            <a:custGeom>
              <a:avLst/>
              <a:gdLst/>
              <a:ahLst/>
              <a:cxnLst/>
              <a:rect l="l" t="t" r="r" b="b"/>
              <a:pathLst>
                <a:path w="333375" h="2473325" extrusionOk="0">
                  <a:moveTo>
                    <a:pt x="330200" y="466725"/>
                  </a:moveTo>
                  <a:cubicBezTo>
                    <a:pt x="329142" y="359833"/>
                    <a:pt x="328083" y="252942"/>
                    <a:pt x="327025" y="146050"/>
                  </a:cubicBezTo>
                  <a:lnTo>
                    <a:pt x="282575" y="53975"/>
                  </a:lnTo>
                  <a:lnTo>
                    <a:pt x="161925" y="0"/>
                  </a:lnTo>
                  <a:lnTo>
                    <a:pt x="82550" y="180975"/>
                  </a:lnTo>
                  <a:cubicBezTo>
                    <a:pt x="83608" y="510117"/>
                    <a:pt x="84667" y="839258"/>
                    <a:pt x="85725" y="1168400"/>
                  </a:cubicBezTo>
                  <a:lnTo>
                    <a:pt x="85725" y="1368425"/>
                  </a:lnTo>
                  <a:lnTo>
                    <a:pt x="79375" y="1470025"/>
                  </a:lnTo>
                  <a:lnTo>
                    <a:pt x="63500" y="1625600"/>
                  </a:lnTo>
                  <a:lnTo>
                    <a:pt x="34925" y="1819275"/>
                  </a:lnTo>
                  <a:lnTo>
                    <a:pt x="12700" y="1905000"/>
                  </a:lnTo>
                  <a:lnTo>
                    <a:pt x="0" y="1943100"/>
                  </a:lnTo>
                  <a:lnTo>
                    <a:pt x="3175" y="2032000"/>
                  </a:lnTo>
                  <a:lnTo>
                    <a:pt x="19050" y="2133600"/>
                  </a:lnTo>
                  <a:lnTo>
                    <a:pt x="47625" y="2244725"/>
                  </a:lnTo>
                  <a:lnTo>
                    <a:pt x="82550" y="2330450"/>
                  </a:lnTo>
                  <a:lnTo>
                    <a:pt x="120650" y="2390775"/>
                  </a:lnTo>
                  <a:lnTo>
                    <a:pt x="161925" y="2435225"/>
                  </a:lnTo>
                  <a:lnTo>
                    <a:pt x="209550" y="2466975"/>
                  </a:lnTo>
                  <a:lnTo>
                    <a:pt x="225425" y="2473325"/>
                  </a:lnTo>
                  <a:lnTo>
                    <a:pt x="254000" y="2473325"/>
                  </a:lnTo>
                  <a:lnTo>
                    <a:pt x="276225" y="2457450"/>
                  </a:lnTo>
                  <a:lnTo>
                    <a:pt x="307975" y="2422525"/>
                  </a:lnTo>
                  <a:lnTo>
                    <a:pt x="327025" y="2378075"/>
                  </a:lnTo>
                  <a:lnTo>
                    <a:pt x="333375" y="2320925"/>
                  </a:lnTo>
                  <a:cubicBezTo>
                    <a:pt x="332317" y="1703917"/>
                    <a:pt x="331258" y="1086908"/>
                    <a:pt x="330200" y="466725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240;p385">
              <a:extLst>
                <a:ext uri="{FF2B5EF4-FFF2-40B4-BE49-F238E27FC236}">
                  <a16:creationId xmlns:a16="http://schemas.microsoft.com/office/drawing/2014/main" id="{478E2CF7-ED72-F24E-943F-C48D53E298D0}"/>
                </a:ext>
              </a:extLst>
            </p:cNvPr>
            <p:cNvSpPr/>
            <p:nvPr/>
          </p:nvSpPr>
          <p:spPr>
            <a:xfrm>
              <a:off x="3786188" y="3617913"/>
              <a:ext cx="822325" cy="706437"/>
            </a:xfrm>
            <a:custGeom>
              <a:avLst/>
              <a:gdLst/>
              <a:ahLst/>
              <a:cxnLst/>
              <a:rect l="l" t="t" r="r" b="b"/>
              <a:pathLst>
                <a:path w="821531" h="707231" extrusionOk="0">
                  <a:moveTo>
                    <a:pt x="371475" y="178594"/>
                  </a:moveTo>
                  <a:lnTo>
                    <a:pt x="483393" y="221456"/>
                  </a:lnTo>
                  <a:lnTo>
                    <a:pt x="566737" y="247650"/>
                  </a:lnTo>
                  <a:lnTo>
                    <a:pt x="642937" y="269081"/>
                  </a:lnTo>
                  <a:lnTo>
                    <a:pt x="664368" y="278606"/>
                  </a:lnTo>
                  <a:lnTo>
                    <a:pt x="681037" y="292894"/>
                  </a:lnTo>
                  <a:lnTo>
                    <a:pt x="719137" y="350044"/>
                  </a:lnTo>
                  <a:lnTo>
                    <a:pt x="769143" y="426244"/>
                  </a:lnTo>
                  <a:lnTo>
                    <a:pt x="792956" y="478631"/>
                  </a:lnTo>
                  <a:lnTo>
                    <a:pt x="812006" y="533400"/>
                  </a:lnTo>
                  <a:lnTo>
                    <a:pt x="819150" y="569119"/>
                  </a:lnTo>
                  <a:lnTo>
                    <a:pt x="821531" y="602456"/>
                  </a:lnTo>
                  <a:lnTo>
                    <a:pt x="816768" y="645319"/>
                  </a:lnTo>
                  <a:lnTo>
                    <a:pt x="802481" y="685800"/>
                  </a:lnTo>
                  <a:lnTo>
                    <a:pt x="781050" y="702469"/>
                  </a:lnTo>
                  <a:lnTo>
                    <a:pt x="750093" y="707231"/>
                  </a:lnTo>
                  <a:lnTo>
                    <a:pt x="721518" y="700087"/>
                  </a:lnTo>
                  <a:lnTo>
                    <a:pt x="683418" y="683419"/>
                  </a:lnTo>
                  <a:lnTo>
                    <a:pt x="635793" y="638175"/>
                  </a:lnTo>
                  <a:lnTo>
                    <a:pt x="585787" y="583406"/>
                  </a:lnTo>
                  <a:lnTo>
                    <a:pt x="526256" y="500062"/>
                  </a:lnTo>
                  <a:lnTo>
                    <a:pt x="509587" y="476250"/>
                  </a:lnTo>
                  <a:lnTo>
                    <a:pt x="445293" y="421481"/>
                  </a:lnTo>
                  <a:lnTo>
                    <a:pt x="295275" y="297656"/>
                  </a:lnTo>
                  <a:lnTo>
                    <a:pt x="138112" y="171450"/>
                  </a:lnTo>
                  <a:lnTo>
                    <a:pt x="76200" y="119062"/>
                  </a:lnTo>
                  <a:lnTo>
                    <a:pt x="0" y="0"/>
                  </a:lnTo>
                  <a:lnTo>
                    <a:pt x="95250" y="42862"/>
                  </a:lnTo>
                  <a:lnTo>
                    <a:pt x="161925" y="83344"/>
                  </a:lnTo>
                  <a:lnTo>
                    <a:pt x="266700" y="133350"/>
                  </a:lnTo>
                  <a:lnTo>
                    <a:pt x="371475" y="1785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241;p385">
              <a:extLst>
                <a:ext uri="{FF2B5EF4-FFF2-40B4-BE49-F238E27FC236}">
                  <a16:creationId xmlns:a16="http://schemas.microsoft.com/office/drawing/2014/main" id="{FBD3F881-AAF8-A54E-A488-F7CECEDABA18}"/>
                </a:ext>
              </a:extLst>
            </p:cNvPr>
            <p:cNvSpPr/>
            <p:nvPr/>
          </p:nvSpPr>
          <p:spPr>
            <a:xfrm>
              <a:off x="4859338" y="2466975"/>
              <a:ext cx="2203450" cy="1090613"/>
            </a:xfrm>
            <a:custGeom>
              <a:avLst/>
              <a:gdLst/>
              <a:ahLst/>
              <a:cxnLst/>
              <a:rect l="l" t="t" r="r" b="b"/>
              <a:pathLst>
                <a:path w="2202657" h="1090613" extrusionOk="0">
                  <a:moveTo>
                    <a:pt x="1090613" y="157163"/>
                  </a:moveTo>
                  <a:lnTo>
                    <a:pt x="683419" y="207169"/>
                  </a:lnTo>
                  <a:lnTo>
                    <a:pt x="264319" y="259556"/>
                  </a:lnTo>
                  <a:lnTo>
                    <a:pt x="169069" y="271463"/>
                  </a:lnTo>
                  <a:lnTo>
                    <a:pt x="0" y="309563"/>
                  </a:lnTo>
                  <a:lnTo>
                    <a:pt x="183357" y="423863"/>
                  </a:lnTo>
                  <a:lnTo>
                    <a:pt x="323850" y="404813"/>
                  </a:lnTo>
                  <a:lnTo>
                    <a:pt x="735807" y="352425"/>
                  </a:lnTo>
                  <a:lnTo>
                    <a:pt x="1207294" y="290513"/>
                  </a:lnTo>
                  <a:lnTo>
                    <a:pt x="1635919" y="233363"/>
                  </a:lnTo>
                  <a:lnTo>
                    <a:pt x="1747838" y="219075"/>
                  </a:lnTo>
                  <a:lnTo>
                    <a:pt x="1766888" y="219075"/>
                  </a:lnTo>
                  <a:lnTo>
                    <a:pt x="1804988" y="230981"/>
                  </a:lnTo>
                  <a:lnTo>
                    <a:pt x="1824038" y="242888"/>
                  </a:lnTo>
                  <a:lnTo>
                    <a:pt x="1838325" y="257175"/>
                  </a:lnTo>
                  <a:lnTo>
                    <a:pt x="1847850" y="280988"/>
                  </a:lnTo>
                  <a:lnTo>
                    <a:pt x="1847850" y="321469"/>
                  </a:lnTo>
                  <a:lnTo>
                    <a:pt x="1764507" y="673894"/>
                  </a:lnTo>
                  <a:lnTo>
                    <a:pt x="1726407" y="828675"/>
                  </a:lnTo>
                  <a:lnTo>
                    <a:pt x="1709738" y="983456"/>
                  </a:lnTo>
                  <a:lnTo>
                    <a:pt x="1728788" y="1023938"/>
                  </a:lnTo>
                  <a:lnTo>
                    <a:pt x="1747838" y="1054894"/>
                  </a:lnTo>
                  <a:lnTo>
                    <a:pt x="1766888" y="1073944"/>
                  </a:lnTo>
                  <a:lnTo>
                    <a:pt x="1790700" y="1085850"/>
                  </a:lnTo>
                  <a:lnTo>
                    <a:pt x="1816894" y="1090613"/>
                  </a:lnTo>
                  <a:lnTo>
                    <a:pt x="1864519" y="1088231"/>
                  </a:lnTo>
                  <a:lnTo>
                    <a:pt x="1893094" y="1076325"/>
                  </a:lnTo>
                  <a:lnTo>
                    <a:pt x="1921669" y="1052513"/>
                  </a:lnTo>
                  <a:lnTo>
                    <a:pt x="1938338" y="1026319"/>
                  </a:lnTo>
                  <a:lnTo>
                    <a:pt x="1952625" y="988219"/>
                  </a:lnTo>
                  <a:lnTo>
                    <a:pt x="1971675" y="907256"/>
                  </a:lnTo>
                  <a:lnTo>
                    <a:pt x="2045494" y="623888"/>
                  </a:lnTo>
                  <a:lnTo>
                    <a:pt x="2093119" y="435769"/>
                  </a:lnTo>
                  <a:lnTo>
                    <a:pt x="2107407" y="400050"/>
                  </a:lnTo>
                  <a:lnTo>
                    <a:pt x="2138363" y="354806"/>
                  </a:lnTo>
                  <a:lnTo>
                    <a:pt x="2169319" y="323850"/>
                  </a:lnTo>
                  <a:lnTo>
                    <a:pt x="2195513" y="292894"/>
                  </a:lnTo>
                  <a:lnTo>
                    <a:pt x="2202657" y="269081"/>
                  </a:lnTo>
                  <a:lnTo>
                    <a:pt x="2202657" y="235744"/>
                  </a:lnTo>
                  <a:lnTo>
                    <a:pt x="2188369" y="207169"/>
                  </a:lnTo>
                  <a:lnTo>
                    <a:pt x="2124075" y="138113"/>
                  </a:lnTo>
                  <a:lnTo>
                    <a:pt x="2035969" y="59531"/>
                  </a:lnTo>
                  <a:lnTo>
                    <a:pt x="1971675" y="14288"/>
                  </a:lnTo>
                  <a:lnTo>
                    <a:pt x="1943100" y="0"/>
                  </a:lnTo>
                  <a:lnTo>
                    <a:pt x="1919288" y="2381"/>
                  </a:lnTo>
                  <a:lnTo>
                    <a:pt x="1878807" y="23813"/>
                  </a:lnTo>
                  <a:lnTo>
                    <a:pt x="1802607" y="50006"/>
                  </a:lnTo>
                  <a:lnTo>
                    <a:pt x="1695450" y="76200"/>
                  </a:lnTo>
                  <a:lnTo>
                    <a:pt x="1619250" y="95250"/>
                  </a:lnTo>
                  <a:lnTo>
                    <a:pt x="1440657" y="114300"/>
                  </a:lnTo>
                  <a:lnTo>
                    <a:pt x="1090613" y="157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242;p385">
              <a:extLst>
                <a:ext uri="{FF2B5EF4-FFF2-40B4-BE49-F238E27FC236}">
                  <a16:creationId xmlns:a16="http://schemas.microsoft.com/office/drawing/2014/main" id="{03C55677-3108-1D40-8D23-CEB9821336C9}"/>
                </a:ext>
              </a:extLst>
            </p:cNvPr>
            <p:cNvSpPr/>
            <p:nvPr/>
          </p:nvSpPr>
          <p:spPr>
            <a:xfrm>
              <a:off x="5021263" y="3268663"/>
              <a:ext cx="1755775" cy="341312"/>
            </a:xfrm>
            <a:custGeom>
              <a:avLst/>
              <a:gdLst/>
              <a:ahLst/>
              <a:cxnLst/>
              <a:rect l="l" t="t" r="r" b="b"/>
              <a:pathLst>
                <a:path w="1754982" h="340519" extrusionOk="0">
                  <a:moveTo>
                    <a:pt x="631032" y="107157"/>
                  </a:moveTo>
                  <a:lnTo>
                    <a:pt x="359569" y="135732"/>
                  </a:lnTo>
                  <a:lnTo>
                    <a:pt x="145257" y="159544"/>
                  </a:lnTo>
                  <a:lnTo>
                    <a:pt x="0" y="195263"/>
                  </a:lnTo>
                  <a:lnTo>
                    <a:pt x="190500" y="340519"/>
                  </a:lnTo>
                  <a:lnTo>
                    <a:pt x="340519" y="321469"/>
                  </a:lnTo>
                  <a:lnTo>
                    <a:pt x="666750" y="283369"/>
                  </a:lnTo>
                  <a:lnTo>
                    <a:pt x="1009650" y="242888"/>
                  </a:lnTo>
                  <a:lnTo>
                    <a:pt x="1464469" y="188119"/>
                  </a:lnTo>
                  <a:lnTo>
                    <a:pt x="1585913" y="176213"/>
                  </a:lnTo>
                  <a:lnTo>
                    <a:pt x="1754982" y="107157"/>
                  </a:lnTo>
                  <a:lnTo>
                    <a:pt x="1583532" y="0"/>
                  </a:lnTo>
                  <a:lnTo>
                    <a:pt x="1419225" y="19050"/>
                  </a:lnTo>
                  <a:lnTo>
                    <a:pt x="1023938" y="61913"/>
                  </a:lnTo>
                  <a:lnTo>
                    <a:pt x="631032" y="1071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243;p385">
              <a:extLst>
                <a:ext uri="{FF2B5EF4-FFF2-40B4-BE49-F238E27FC236}">
                  <a16:creationId xmlns:a16="http://schemas.microsoft.com/office/drawing/2014/main" id="{C0A45637-AA20-5743-80D8-EF91013C06B2}"/>
                </a:ext>
              </a:extLst>
            </p:cNvPr>
            <p:cNvSpPr/>
            <p:nvPr/>
          </p:nvSpPr>
          <p:spPr>
            <a:xfrm>
              <a:off x="4759325" y="3956050"/>
              <a:ext cx="2486025" cy="1827213"/>
            </a:xfrm>
            <a:custGeom>
              <a:avLst/>
              <a:gdLst/>
              <a:ahLst/>
              <a:cxnLst/>
              <a:rect l="l" t="t" r="r" b="b"/>
              <a:pathLst>
                <a:path w="2486483" h="1826355" extrusionOk="0">
                  <a:moveTo>
                    <a:pt x="1361820" y="127136"/>
                  </a:moveTo>
                  <a:lnTo>
                    <a:pt x="1043981" y="156475"/>
                  </a:lnTo>
                  <a:lnTo>
                    <a:pt x="726141" y="185814"/>
                  </a:lnTo>
                  <a:lnTo>
                    <a:pt x="481649" y="207818"/>
                  </a:lnTo>
                  <a:lnTo>
                    <a:pt x="359403" y="205373"/>
                  </a:lnTo>
                  <a:lnTo>
                    <a:pt x="173589" y="202929"/>
                  </a:lnTo>
                  <a:lnTo>
                    <a:pt x="0" y="251827"/>
                  </a:lnTo>
                  <a:lnTo>
                    <a:pt x="188259" y="386298"/>
                  </a:lnTo>
                  <a:lnTo>
                    <a:pt x="376518" y="369183"/>
                  </a:lnTo>
                  <a:lnTo>
                    <a:pt x="731031" y="342289"/>
                  </a:lnTo>
                  <a:lnTo>
                    <a:pt x="1036646" y="315395"/>
                  </a:lnTo>
                  <a:lnTo>
                    <a:pt x="1344706" y="290946"/>
                  </a:lnTo>
                  <a:lnTo>
                    <a:pt x="1777457" y="239602"/>
                  </a:lnTo>
                  <a:lnTo>
                    <a:pt x="2051288" y="205373"/>
                  </a:lnTo>
                  <a:lnTo>
                    <a:pt x="2085516" y="212708"/>
                  </a:lnTo>
                  <a:lnTo>
                    <a:pt x="2112411" y="224933"/>
                  </a:lnTo>
                  <a:lnTo>
                    <a:pt x="2129525" y="239602"/>
                  </a:lnTo>
                  <a:lnTo>
                    <a:pt x="2141750" y="259162"/>
                  </a:lnTo>
                  <a:lnTo>
                    <a:pt x="2146639" y="286056"/>
                  </a:lnTo>
                  <a:lnTo>
                    <a:pt x="2151529" y="317840"/>
                  </a:lnTo>
                  <a:lnTo>
                    <a:pt x="2097741" y="794599"/>
                  </a:lnTo>
                  <a:lnTo>
                    <a:pt x="2083072" y="936404"/>
                  </a:lnTo>
                  <a:lnTo>
                    <a:pt x="2075737" y="1185786"/>
                  </a:lnTo>
                  <a:lnTo>
                    <a:pt x="2061067" y="1369155"/>
                  </a:lnTo>
                  <a:lnTo>
                    <a:pt x="2034173" y="1559859"/>
                  </a:lnTo>
                  <a:lnTo>
                    <a:pt x="2014614" y="1704109"/>
                  </a:lnTo>
                  <a:lnTo>
                    <a:pt x="2051288" y="1760342"/>
                  </a:lnTo>
                  <a:lnTo>
                    <a:pt x="2080627" y="1794571"/>
                  </a:lnTo>
                  <a:lnTo>
                    <a:pt x="2097741" y="1806796"/>
                  </a:lnTo>
                  <a:lnTo>
                    <a:pt x="2127080" y="1816576"/>
                  </a:lnTo>
                  <a:lnTo>
                    <a:pt x="2163754" y="1826355"/>
                  </a:lnTo>
                  <a:lnTo>
                    <a:pt x="2185758" y="1826355"/>
                  </a:lnTo>
                  <a:lnTo>
                    <a:pt x="2205318" y="1814131"/>
                  </a:lnTo>
                  <a:lnTo>
                    <a:pt x="2219987" y="1799461"/>
                  </a:lnTo>
                  <a:lnTo>
                    <a:pt x="2232212" y="1770122"/>
                  </a:lnTo>
                  <a:lnTo>
                    <a:pt x="2239546" y="1696775"/>
                  </a:lnTo>
                  <a:lnTo>
                    <a:pt x="2263996" y="1508516"/>
                  </a:lnTo>
                  <a:lnTo>
                    <a:pt x="2310449" y="1114884"/>
                  </a:lnTo>
                  <a:lnTo>
                    <a:pt x="2388687" y="432751"/>
                  </a:lnTo>
                  <a:lnTo>
                    <a:pt x="2393576" y="398522"/>
                  </a:lnTo>
                  <a:lnTo>
                    <a:pt x="2400911" y="378963"/>
                  </a:lnTo>
                  <a:lnTo>
                    <a:pt x="2427805" y="364293"/>
                  </a:lnTo>
                  <a:lnTo>
                    <a:pt x="2454699" y="344734"/>
                  </a:lnTo>
                  <a:lnTo>
                    <a:pt x="2479149" y="315395"/>
                  </a:lnTo>
                  <a:lnTo>
                    <a:pt x="2486483" y="286056"/>
                  </a:lnTo>
                  <a:lnTo>
                    <a:pt x="2486483" y="256717"/>
                  </a:lnTo>
                  <a:lnTo>
                    <a:pt x="2471814" y="220043"/>
                  </a:lnTo>
                  <a:lnTo>
                    <a:pt x="2415581" y="158920"/>
                  </a:lnTo>
                  <a:lnTo>
                    <a:pt x="2295780" y="58678"/>
                  </a:lnTo>
                  <a:lnTo>
                    <a:pt x="2222432" y="7335"/>
                  </a:lnTo>
                  <a:lnTo>
                    <a:pt x="2200428" y="0"/>
                  </a:lnTo>
                  <a:lnTo>
                    <a:pt x="2178423" y="0"/>
                  </a:lnTo>
                  <a:lnTo>
                    <a:pt x="2109966" y="9780"/>
                  </a:lnTo>
                  <a:lnTo>
                    <a:pt x="1953491" y="53788"/>
                  </a:lnTo>
                  <a:lnTo>
                    <a:pt x="1902147" y="70903"/>
                  </a:lnTo>
                  <a:lnTo>
                    <a:pt x="1819020" y="80683"/>
                  </a:lnTo>
                  <a:lnTo>
                    <a:pt x="1562304" y="102687"/>
                  </a:lnTo>
                  <a:lnTo>
                    <a:pt x="1361820" y="127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244;p385">
              <a:extLst>
                <a:ext uri="{FF2B5EF4-FFF2-40B4-BE49-F238E27FC236}">
                  <a16:creationId xmlns:a16="http://schemas.microsoft.com/office/drawing/2014/main" id="{9D7DC8E9-39CB-1A42-AD2C-BE21D2BF6B9E}"/>
                </a:ext>
              </a:extLst>
            </p:cNvPr>
            <p:cNvSpPr/>
            <p:nvPr/>
          </p:nvSpPr>
          <p:spPr>
            <a:xfrm>
              <a:off x="5789613" y="4157663"/>
              <a:ext cx="269875" cy="1501775"/>
            </a:xfrm>
            <a:custGeom>
              <a:avLst/>
              <a:gdLst/>
              <a:ahLst/>
              <a:cxnLst/>
              <a:rect l="l" t="t" r="r" b="b"/>
              <a:pathLst>
                <a:path w="271462" h="1502568" extrusionOk="0">
                  <a:moveTo>
                    <a:pt x="16669" y="292893"/>
                  </a:moveTo>
                  <a:lnTo>
                    <a:pt x="0" y="102393"/>
                  </a:lnTo>
                  <a:lnTo>
                    <a:pt x="54769" y="0"/>
                  </a:lnTo>
                  <a:lnTo>
                    <a:pt x="264319" y="85725"/>
                  </a:lnTo>
                  <a:cubicBezTo>
                    <a:pt x="265906" y="162719"/>
                    <a:pt x="267494" y="239712"/>
                    <a:pt x="269081" y="316706"/>
                  </a:cubicBezTo>
                  <a:cubicBezTo>
                    <a:pt x="269875" y="459581"/>
                    <a:pt x="270668" y="602456"/>
                    <a:pt x="271462" y="745331"/>
                  </a:cubicBezTo>
                  <a:cubicBezTo>
                    <a:pt x="270668" y="969168"/>
                    <a:pt x="269875" y="1193006"/>
                    <a:pt x="269081" y="1416843"/>
                  </a:cubicBezTo>
                  <a:lnTo>
                    <a:pt x="157162" y="1502568"/>
                  </a:lnTo>
                  <a:lnTo>
                    <a:pt x="45244" y="1431131"/>
                  </a:lnTo>
                  <a:lnTo>
                    <a:pt x="28575" y="1002506"/>
                  </a:lnTo>
                  <a:lnTo>
                    <a:pt x="23812" y="790575"/>
                  </a:lnTo>
                  <a:lnTo>
                    <a:pt x="16669" y="29289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45;p385">
              <a:extLst>
                <a:ext uri="{FF2B5EF4-FFF2-40B4-BE49-F238E27FC236}">
                  <a16:creationId xmlns:a16="http://schemas.microsoft.com/office/drawing/2014/main" id="{2F1C96B4-C764-424C-9015-5F55722566AC}"/>
                </a:ext>
              </a:extLst>
            </p:cNvPr>
            <p:cNvSpPr/>
            <p:nvPr/>
          </p:nvSpPr>
          <p:spPr>
            <a:xfrm>
              <a:off x="4867275" y="4697413"/>
              <a:ext cx="2189163" cy="336550"/>
            </a:xfrm>
            <a:custGeom>
              <a:avLst/>
              <a:gdLst/>
              <a:ahLst/>
              <a:cxnLst/>
              <a:rect l="l" t="t" r="r" b="b"/>
              <a:pathLst>
                <a:path w="2188369" h="335757" extrusionOk="0">
                  <a:moveTo>
                    <a:pt x="611981" y="138113"/>
                  </a:moveTo>
                  <a:lnTo>
                    <a:pt x="347663" y="157163"/>
                  </a:lnTo>
                  <a:lnTo>
                    <a:pt x="269081" y="147638"/>
                  </a:lnTo>
                  <a:lnTo>
                    <a:pt x="135731" y="126207"/>
                  </a:lnTo>
                  <a:lnTo>
                    <a:pt x="0" y="171450"/>
                  </a:lnTo>
                  <a:lnTo>
                    <a:pt x="180975" y="316707"/>
                  </a:lnTo>
                  <a:lnTo>
                    <a:pt x="376238" y="335757"/>
                  </a:lnTo>
                  <a:lnTo>
                    <a:pt x="481013" y="330994"/>
                  </a:lnTo>
                  <a:lnTo>
                    <a:pt x="600075" y="321469"/>
                  </a:lnTo>
                  <a:lnTo>
                    <a:pt x="969169" y="280988"/>
                  </a:lnTo>
                  <a:lnTo>
                    <a:pt x="1190625" y="245269"/>
                  </a:lnTo>
                  <a:lnTo>
                    <a:pt x="1509713" y="219075"/>
                  </a:lnTo>
                  <a:lnTo>
                    <a:pt x="1900238" y="185738"/>
                  </a:lnTo>
                  <a:lnTo>
                    <a:pt x="2009775" y="178594"/>
                  </a:lnTo>
                  <a:lnTo>
                    <a:pt x="2188369" y="114300"/>
                  </a:lnTo>
                  <a:lnTo>
                    <a:pt x="2014538" y="0"/>
                  </a:lnTo>
                  <a:lnTo>
                    <a:pt x="1781175" y="26194"/>
                  </a:lnTo>
                  <a:lnTo>
                    <a:pt x="1281113" y="78582"/>
                  </a:lnTo>
                  <a:lnTo>
                    <a:pt x="1159669" y="95250"/>
                  </a:lnTo>
                  <a:lnTo>
                    <a:pt x="921544" y="114300"/>
                  </a:lnTo>
                  <a:lnTo>
                    <a:pt x="611981" y="1381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46;p385">
              <a:extLst>
                <a:ext uri="{FF2B5EF4-FFF2-40B4-BE49-F238E27FC236}">
                  <a16:creationId xmlns:a16="http://schemas.microsoft.com/office/drawing/2014/main" id="{7E5CEBF3-956E-B94B-952F-7FCF7B62C034}"/>
                </a:ext>
              </a:extLst>
            </p:cNvPr>
            <p:cNvSpPr/>
            <p:nvPr/>
          </p:nvSpPr>
          <p:spPr>
            <a:xfrm>
              <a:off x="4970463" y="5481638"/>
              <a:ext cx="1997075" cy="292100"/>
            </a:xfrm>
            <a:custGeom>
              <a:avLst/>
              <a:gdLst/>
              <a:ahLst/>
              <a:cxnLst/>
              <a:rect l="l" t="t" r="r" b="b"/>
              <a:pathLst>
                <a:path w="1997869" h="292893" extrusionOk="0">
                  <a:moveTo>
                    <a:pt x="657225" y="100012"/>
                  </a:moveTo>
                  <a:lnTo>
                    <a:pt x="419100" y="119062"/>
                  </a:lnTo>
                  <a:lnTo>
                    <a:pt x="254794" y="128587"/>
                  </a:lnTo>
                  <a:lnTo>
                    <a:pt x="157162" y="135731"/>
                  </a:lnTo>
                  <a:lnTo>
                    <a:pt x="0" y="161925"/>
                  </a:lnTo>
                  <a:lnTo>
                    <a:pt x="185737" y="292893"/>
                  </a:lnTo>
                  <a:lnTo>
                    <a:pt x="381000" y="273843"/>
                  </a:lnTo>
                  <a:lnTo>
                    <a:pt x="721519" y="242887"/>
                  </a:lnTo>
                  <a:lnTo>
                    <a:pt x="1076325" y="214312"/>
                  </a:lnTo>
                  <a:lnTo>
                    <a:pt x="1512094" y="180975"/>
                  </a:lnTo>
                  <a:lnTo>
                    <a:pt x="1654969" y="176212"/>
                  </a:lnTo>
                  <a:lnTo>
                    <a:pt x="1847850" y="180975"/>
                  </a:lnTo>
                  <a:lnTo>
                    <a:pt x="1997869" y="114300"/>
                  </a:lnTo>
                  <a:lnTo>
                    <a:pt x="1840706" y="0"/>
                  </a:lnTo>
                  <a:lnTo>
                    <a:pt x="1733550" y="9525"/>
                  </a:lnTo>
                  <a:lnTo>
                    <a:pt x="1383506" y="38100"/>
                  </a:lnTo>
                  <a:lnTo>
                    <a:pt x="1047750" y="69056"/>
                  </a:lnTo>
                  <a:lnTo>
                    <a:pt x="795337" y="95250"/>
                  </a:lnTo>
                  <a:lnTo>
                    <a:pt x="657225" y="10001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4251;p386">
            <a:extLst>
              <a:ext uri="{FF2B5EF4-FFF2-40B4-BE49-F238E27FC236}">
                <a16:creationId xmlns:a16="http://schemas.microsoft.com/office/drawing/2014/main" id="{1E210C01-0A3B-7A4F-91EF-F098BF5234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619" y="1532691"/>
            <a:ext cx="457200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3" name="Google Shape;2733;p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30" y="1587335"/>
            <a:ext cx="483552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1" name="Google Shape;4251;p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683" y="1604880"/>
            <a:ext cx="457200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387"/>
          <p:cNvSpPr txBox="1"/>
          <p:nvPr/>
        </p:nvSpPr>
        <p:spPr>
          <a:xfrm>
            <a:off x="4088904" y="6741368"/>
            <a:ext cx="386449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去</a:t>
            </a:r>
            <a:endParaRPr/>
          </a:p>
        </p:txBody>
      </p:sp>
      <p:sp>
        <p:nvSpPr>
          <p:cNvPr id="4258" name="Google Shape;4258;p387"/>
          <p:cNvSpPr/>
          <p:nvPr/>
        </p:nvSpPr>
        <p:spPr>
          <a:xfrm>
            <a:off x="3298825" y="2466975"/>
            <a:ext cx="3079750" cy="635000"/>
          </a:xfrm>
          <a:custGeom>
            <a:avLst/>
            <a:gdLst/>
            <a:ahLst/>
            <a:cxnLst/>
            <a:rect l="l" t="t" r="r" b="b"/>
            <a:pathLst>
              <a:path w="3078897" h="633817" extrusionOk="0">
                <a:moveTo>
                  <a:pt x="1164920" y="430896"/>
                </a:moveTo>
                <a:lnTo>
                  <a:pt x="909389" y="473484"/>
                </a:lnTo>
                <a:lnTo>
                  <a:pt x="791645" y="503547"/>
                </a:lnTo>
                <a:lnTo>
                  <a:pt x="658869" y="551146"/>
                </a:lnTo>
                <a:lnTo>
                  <a:pt x="578702" y="603755"/>
                </a:lnTo>
                <a:lnTo>
                  <a:pt x="536114" y="628807"/>
                </a:lnTo>
                <a:lnTo>
                  <a:pt x="506051" y="633817"/>
                </a:lnTo>
                <a:lnTo>
                  <a:pt x="450937" y="623797"/>
                </a:lnTo>
                <a:lnTo>
                  <a:pt x="343213" y="566177"/>
                </a:lnTo>
                <a:lnTo>
                  <a:pt x="162838" y="433401"/>
                </a:lnTo>
                <a:lnTo>
                  <a:pt x="90187" y="365760"/>
                </a:lnTo>
                <a:lnTo>
                  <a:pt x="32567" y="303130"/>
                </a:lnTo>
                <a:lnTo>
                  <a:pt x="7515" y="265552"/>
                </a:lnTo>
                <a:lnTo>
                  <a:pt x="0" y="240500"/>
                </a:lnTo>
                <a:lnTo>
                  <a:pt x="5010" y="220458"/>
                </a:lnTo>
                <a:lnTo>
                  <a:pt x="15031" y="212943"/>
                </a:lnTo>
                <a:lnTo>
                  <a:pt x="32567" y="210438"/>
                </a:lnTo>
                <a:lnTo>
                  <a:pt x="110229" y="253026"/>
                </a:lnTo>
                <a:lnTo>
                  <a:pt x="180374" y="293109"/>
                </a:lnTo>
                <a:lnTo>
                  <a:pt x="245510" y="315656"/>
                </a:lnTo>
                <a:lnTo>
                  <a:pt x="323171" y="335698"/>
                </a:lnTo>
                <a:lnTo>
                  <a:pt x="400832" y="343214"/>
                </a:lnTo>
                <a:lnTo>
                  <a:pt x="496030" y="340708"/>
                </a:lnTo>
                <a:lnTo>
                  <a:pt x="1490597" y="202922"/>
                </a:lnTo>
                <a:lnTo>
                  <a:pt x="1743623" y="155323"/>
                </a:lnTo>
                <a:lnTo>
                  <a:pt x="2179528" y="107724"/>
                </a:lnTo>
                <a:lnTo>
                  <a:pt x="2420028" y="72651"/>
                </a:lnTo>
                <a:lnTo>
                  <a:pt x="2465122" y="50105"/>
                </a:lnTo>
                <a:lnTo>
                  <a:pt x="2550299" y="12526"/>
                </a:lnTo>
                <a:lnTo>
                  <a:pt x="2600403" y="0"/>
                </a:lnTo>
                <a:lnTo>
                  <a:pt x="2653012" y="2506"/>
                </a:lnTo>
                <a:lnTo>
                  <a:pt x="2760736" y="25052"/>
                </a:lnTo>
                <a:lnTo>
                  <a:pt x="2946121" y="90188"/>
                </a:lnTo>
                <a:lnTo>
                  <a:pt x="3026288" y="135281"/>
                </a:lnTo>
                <a:lnTo>
                  <a:pt x="3056350" y="165344"/>
                </a:lnTo>
                <a:lnTo>
                  <a:pt x="3071382" y="200417"/>
                </a:lnTo>
                <a:lnTo>
                  <a:pt x="3078897" y="248016"/>
                </a:lnTo>
                <a:lnTo>
                  <a:pt x="3061361" y="273068"/>
                </a:lnTo>
                <a:lnTo>
                  <a:pt x="3041319" y="283089"/>
                </a:lnTo>
                <a:lnTo>
                  <a:pt x="2332346" y="300625"/>
                </a:lnTo>
                <a:lnTo>
                  <a:pt x="1731097" y="338203"/>
                </a:lnTo>
                <a:lnTo>
                  <a:pt x="1488092" y="388307"/>
                </a:lnTo>
                <a:lnTo>
                  <a:pt x="1164920" y="4308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9" name="Google Shape;4259;p387"/>
          <p:cNvSpPr/>
          <p:nvPr/>
        </p:nvSpPr>
        <p:spPr>
          <a:xfrm>
            <a:off x="4543425" y="1501775"/>
            <a:ext cx="603250" cy="2276475"/>
          </a:xfrm>
          <a:custGeom>
            <a:avLst/>
            <a:gdLst/>
            <a:ahLst/>
            <a:cxnLst/>
            <a:rect l="l" t="t" r="r" b="b"/>
            <a:pathLst>
              <a:path w="603250" h="2276475" extrusionOk="0">
                <a:moveTo>
                  <a:pt x="247650" y="1603375"/>
                </a:moveTo>
                <a:cubicBezTo>
                  <a:pt x="246592" y="1170517"/>
                  <a:pt x="255058" y="539750"/>
                  <a:pt x="244475" y="304800"/>
                </a:cubicBezTo>
                <a:lnTo>
                  <a:pt x="228600" y="244475"/>
                </a:lnTo>
                <a:lnTo>
                  <a:pt x="193675" y="190500"/>
                </a:lnTo>
                <a:lnTo>
                  <a:pt x="123825" y="136525"/>
                </a:lnTo>
                <a:lnTo>
                  <a:pt x="25400" y="76200"/>
                </a:lnTo>
                <a:lnTo>
                  <a:pt x="9525" y="60325"/>
                </a:lnTo>
                <a:lnTo>
                  <a:pt x="0" y="38100"/>
                </a:lnTo>
                <a:lnTo>
                  <a:pt x="3175" y="15875"/>
                </a:lnTo>
                <a:lnTo>
                  <a:pt x="15875" y="6350"/>
                </a:lnTo>
                <a:lnTo>
                  <a:pt x="44450" y="0"/>
                </a:lnTo>
                <a:lnTo>
                  <a:pt x="254000" y="44450"/>
                </a:lnTo>
                <a:lnTo>
                  <a:pt x="365125" y="79375"/>
                </a:lnTo>
                <a:lnTo>
                  <a:pt x="409575" y="101600"/>
                </a:lnTo>
                <a:lnTo>
                  <a:pt x="482600" y="152400"/>
                </a:lnTo>
                <a:lnTo>
                  <a:pt x="561975" y="231775"/>
                </a:lnTo>
                <a:lnTo>
                  <a:pt x="596900" y="276225"/>
                </a:lnTo>
                <a:lnTo>
                  <a:pt x="603250" y="304800"/>
                </a:lnTo>
                <a:lnTo>
                  <a:pt x="593725" y="355600"/>
                </a:lnTo>
                <a:lnTo>
                  <a:pt x="565150" y="400050"/>
                </a:lnTo>
                <a:lnTo>
                  <a:pt x="517525" y="450850"/>
                </a:lnTo>
                <a:lnTo>
                  <a:pt x="495300" y="1171575"/>
                </a:lnTo>
                <a:cubicBezTo>
                  <a:pt x="494242" y="1532467"/>
                  <a:pt x="493183" y="1893358"/>
                  <a:pt x="492125" y="2254250"/>
                </a:cubicBezTo>
                <a:lnTo>
                  <a:pt x="247650" y="2276475"/>
                </a:lnTo>
                <a:cubicBezTo>
                  <a:pt x="246592" y="2053167"/>
                  <a:pt x="245533" y="1829858"/>
                  <a:pt x="247650" y="16033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387"/>
          <p:cNvSpPr/>
          <p:nvPr/>
        </p:nvSpPr>
        <p:spPr>
          <a:xfrm>
            <a:off x="2552700" y="3516313"/>
            <a:ext cx="4579938" cy="690562"/>
          </a:xfrm>
          <a:custGeom>
            <a:avLst/>
            <a:gdLst/>
            <a:ahLst/>
            <a:cxnLst/>
            <a:rect l="l" t="t" r="r" b="b"/>
            <a:pathLst>
              <a:path w="4579620" h="689610" extrusionOk="0">
                <a:moveTo>
                  <a:pt x="1504950" y="464820"/>
                </a:moveTo>
                <a:lnTo>
                  <a:pt x="1066800" y="544830"/>
                </a:lnTo>
                <a:lnTo>
                  <a:pt x="720090" y="628650"/>
                </a:lnTo>
                <a:lnTo>
                  <a:pt x="514350" y="689610"/>
                </a:lnTo>
                <a:lnTo>
                  <a:pt x="449580" y="681990"/>
                </a:lnTo>
                <a:lnTo>
                  <a:pt x="308610" y="636270"/>
                </a:lnTo>
                <a:lnTo>
                  <a:pt x="220980" y="586740"/>
                </a:lnTo>
                <a:lnTo>
                  <a:pt x="140970" y="525780"/>
                </a:lnTo>
                <a:lnTo>
                  <a:pt x="64770" y="445770"/>
                </a:lnTo>
                <a:lnTo>
                  <a:pt x="19050" y="388620"/>
                </a:lnTo>
                <a:lnTo>
                  <a:pt x="0" y="358140"/>
                </a:lnTo>
                <a:lnTo>
                  <a:pt x="0" y="331470"/>
                </a:lnTo>
                <a:lnTo>
                  <a:pt x="15240" y="312420"/>
                </a:lnTo>
                <a:lnTo>
                  <a:pt x="38100" y="312420"/>
                </a:lnTo>
                <a:lnTo>
                  <a:pt x="91440" y="342900"/>
                </a:lnTo>
                <a:lnTo>
                  <a:pt x="163830" y="384810"/>
                </a:lnTo>
                <a:lnTo>
                  <a:pt x="224790" y="407670"/>
                </a:lnTo>
                <a:lnTo>
                  <a:pt x="316230" y="430530"/>
                </a:lnTo>
                <a:lnTo>
                  <a:pt x="419100" y="430530"/>
                </a:lnTo>
                <a:lnTo>
                  <a:pt x="621030" y="403860"/>
                </a:lnTo>
                <a:lnTo>
                  <a:pt x="1577340" y="262890"/>
                </a:lnTo>
                <a:lnTo>
                  <a:pt x="2232660" y="179070"/>
                </a:lnTo>
                <a:lnTo>
                  <a:pt x="2487930" y="160020"/>
                </a:lnTo>
                <a:lnTo>
                  <a:pt x="3162300" y="110490"/>
                </a:lnTo>
                <a:lnTo>
                  <a:pt x="3775710" y="72390"/>
                </a:lnTo>
                <a:lnTo>
                  <a:pt x="3878580" y="45720"/>
                </a:lnTo>
                <a:lnTo>
                  <a:pt x="4084320" y="0"/>
                </a:lnTo>
                <a:lnTo>
                  <a:pt x="4141470" y="0"/>
                </a:lnTo>
                <a:lnTo>
                  <a:pt x="4259580" y="34290"/>
                </a:lnTo>
                <a:lnTo>
                  <a:pt x="4404360" y="99060"/>
                </a:lnTo>
                <a:lnTo>
                  <a:pt x="4507230" y="163830"/>
                </a:lnTo>
                <a:lnTo>
                  <a:pt x="4552950" y="194310"/>
                </a:lnTo>
                <a:lnTo>
                  <a:pt x="4575810" y="228600"/>
                </a:lnTo>
                <a:lnTo>
                  <a:pt x="4579620" y="274320"/>
                </a:lnTo>
                <a:lnTo>
                  <a:pt x="4568190" y="297180"/>
                </a:lnTo>
                <a:lnTo>
                  <a:pt x="4530090" y="323850"/>
                </a:lnTo>
                <a:lnTo>
                  <a:pt x="4484370" y="331470"/>
                </a:lnTo>
                <a:lnTo>
                  <a:pt x="3752850" y="300990"/>
                </a:lnTo>
                <a:lnTo>
                  <a:pt x="3112770" y="293370"/>
                </a:lnTo>
                <a:lnTo>
                  <a:pt x="2769870" y="308610"/>
                </a:lnTo>
                <a:lnTo>
                  <a:pt x="2289810" y="354330"/>
                </a:lnTo>
                <a:lnTo>
                  <a:pt x="2045970" y="384810"/>
                </a:lnTo>
                <a:lnTo>
                  <a:pt x="1504950" y="4648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1" name="Google Shape;4261;p387"/>
          <p:cNvSpPr/>
          <p:nvPr/>
        </p:nvSpPr>
        <p:spPr>
          <a:xfrm>
            <a:off x="3367088" y="3781425"/>
            <a:ext cx="1571625" cy="1703388"/>
          </a:xfrm>
          <a:custGeom>
            <a:avLst/>
            <a:gdLst/>
            <a:ahLst/>
            <a:cxnLst/>
            <a:rect l="l" t="t" r="r" b="b"/>
            <a:pathLst>
              <a:path w="1571625" h="1702594" extrusionOk="0">
                <a:moveTo>
                  <a:pt x="788193" y="819150"/>
                </a:moveTo>
                <a:lnTo>
                  <a:pt x="988218" y="583406"/>
                </a:lnTo>
                <a:lnTo>
                  <a:pt x="1126331" y="381000"/>
                </a:lnTo>
                <a:lnTo>
                  <a:pt x="1233487" y="180975"/>
                </a:lnTo>
                <a:lnTo>
                  <a:pt x="1276350" y="83344"/>
                </a:lnTo>
                <a:lnTo>
                  <a:pt x="1345406" y="0"/>
                </a:lnTo>
                <a:lnTo>
                  <a:pt x="1443037" y="76200"/>
                </a:lnTo>
                <a:lnTo>
                  <a:pt x="1535906" y="261938"/>
                </a:lnTo>
                <a:lnTo>
                  <a:pt x="1566862" y="333375"/>
                </a:lnTo>
                <a:lnTo>
                  <a:pt x="1571625" y="364331"/>
                </a:lnTo>
                <a:lnTo>
                  <a:pt x="1569243" y="400050"/>
                </a:lnTo>
                <a:lnTo>
                  <a:pt x="1559718" y="423863"/>
                </a:lnTo>
                <a:lnTo>
                  <a:pt x="1528762" y="445294"/>
                </a:lnTo>
                <a:lnTo>
                  <a:pt x="1447800" y="485775"/>
                </a:lnTo>
                <a:lnTo>
                  <a:pt x="1323975" y="573881"/>
                </a:lnTo>
                <a:lnTo>
                  <a:pt x="1131093" y="764381"/>
                </a:lnTo>
                <a:lnTo>
                  <a:pt x="759618" y="1128713"/>
                </a:lnTo>
                <a:lnTo>
                  <a:pt x="200025" y="1702594"/>
                </a:lnTo>
                <a:lnTo>
                  <a:pt x="0" y="1662113"/>
                </a:lnTo>
                <a:lnTo>
                  <a:pt x="788193" y="819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2" name="Google Shape;4262;p387"/>
          <p:cNvSpPr/>
          <p:nvPr/>
        </p:nvSpPr>
        <p:spPr>
          <a:xfrm>
            <a:off x="3294063" y="4992688"/>
            <a:ext cx="2840037" cy="793750"/>
          </a:xfrm>
          <a:custGeom>
            <a:avLst/>
            <a:gdLst/>
            <a:ahLst/>
            <a:cxnLst/>
            <a:rect l="l" t="t" r="r" b="b"/>
            <a:pathLst>
              <a:path w="2840831" h="792957" extrusionOk="0">
                <a:moveTo>
                  <a:pt x="931069" y="519113"/>
                </a:moveTo>
                <a:lnTo>
                  <a:pt x="502444" y="626269"/>
                </a:lnTo>
                <a:lnTo>
                  <a:pt x="350044" y="657225"/>
                </a:lnTo>
                <a:lnTo>
                  <a:pt x="247650" y="695325"/>
                </a:lnTo>
                <a:lnTo>
                  <a:pt x="100012" y="766763"/>
                </a:lnTo>
                <a:lnTo>
                  <a:pt x="71437" y="788194"/>
                </a:lnTo>
                <a:lnTo>
                  <a:pt x="45244" y="792957"/>
                </a:lnTo>
                <a:lnTo>
                  <a:pt x="19050" y="769144"/>
                </a:lnTo>
                <a:lnTo>
                  <a:pt x="2381" y="719138"/>
                </a:lnTo>
                <a:cubicBezTo>
                  <a:pt x="1587" y="664369"/>
                  <a:pt x="794" y="609601"/>
                  <a:pt x="0" y="554832"/>
                </a:cubicBezTo>
                <a:lnTo>
                  <a:pt x="4762" y="433388"/>
                </a:lnTo>
                <a:lnTo>
                  <a:pt x="14287" y="409575"/>
                </a:lnTo>
                <a:lnTo>
                  <a:pt x="50006" y="388144"/>
                </a:lnTo>
                <a:lnTo>
                  <a:pt x="295275" y="352425"/>
                </a:lnTo>
                <a:lnTo>
                  <a:pt x="350044" y="421482"/>
                </a:lnTo>
                <a:lnTo>
                  <a:pt x="547687" y="400050"/>
                </a:lnTo>
                <a:lnTo>
                  <a:pt x="1707356" y="204788"/>
                </a:lnTo>
                <a:lnTo>
                  <a:pt x="2807494" y="0"/>
                </a:lnTo>
                <a:lnTo>
                  <a:pt x="2840831" y="64294"/>
                </a:lnTo>
                <a:lnTo>
                  <a:pt x="931069" y="519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3" name="Google Shape;4263;p387"/>
          <p:cNvSpPr/>
          <p:nvPr/>
        </p:nvSpPr>
        <p:spPr>
          <a:xfrm>
            <a:off x="5335588" y="4357688"/>
            <a:ext cx="1355725" cy="1422400"/>
          </a:xfrm>
          <a:custGeom>
            <a:avLst/>
            <a:gdLst/>
            <a:ahLst/>
            <a:cxnLst/>
            <a:rect l="l" t="t" r="r" b="b"/>
            <a:pathLst>
              <a:path w="1354932" h="1421606" extrusionOk="0">
                <a:moveTo>
                  <a:pt x="876300" y="959643"/>
                </a:moveTo>
                <a:lnTo>
                  <a:pt x="647700" y="621506"/>
                </a:lnTo>
                <a:lnTo>
                  <a:pt x="400050" y="395287"/>
                </a:lnTo>
                <a:lnTo>
                  <a:pt x="21432" y="61912"/>
                </a:lnTo>
                <a:lnTo>
                  <a:pt x="4763" y="45243"/>
                </a:lnTo>
                <a:lnTo>
                  <a:pt x="0" y="26193"/>
                </a:lnTo>
                <a:lnTo>
                  <a:pt x="7144" y="7143"/>
                </a:lnTo>
                <a:lnTo>
                  <a:pt x="21432" y="0"/>
                </a:lnTo>
                <a:lnTo>
                  <a:pt x="38100" y="0"/>
                </a:lnTo>
                <a:lnTo>
                  <a:pt x="309563" y="133350"/>
                </a:lnTo>
                <a:lnTo>
                  <a:pt x="609600" y="300037"/>
                </a:lnTo>
                <a:lnTo>
                  <a:pt x="847725" y="457200"/>
                </a:lnTo>
                <a:lnTo>
                  <a:pt x="990600" y="561975"/>
                </a:lnTo>
                <a:lnTo>
                  <a:pt x="1062038" y="647700"/>
                </a:lnTo>
                <a:lnTo>
                  <a:pt x="1131094" y="738187"/>
                </a:lnTo>
                <a:lnTo>
                  <a:pt x="1219200" y="876300"/>
                </a:lnTo>
                <a:lnTo>
                  <a:pt x="1276350" y="995362"/>
                </a:lnTo>
                <a:lnTo>
                  <a:pt x="1321594" y="1114425"/>
                </a:lnTo>
                <a:lnTo>
                  <a:pt x="1354932" y="1257300"/>
                </a:lnTo>
                <a:lnTo>
                  <a:pt x="1354932" y="1276350"/>
                </a:lnTo>
                <a:lnTo>
                  <a:pt x="1326357" y="1352550"/>
                </a:lnTo>
                <a:lnTo>
                  <a:pt x="1295400" y="1395412"/>
                </a:lnTo>
                <a:lnTo>
                  <a:pt x="1264444" y="1419225"/>
                </a:lnTo>
                <a:lnTo>
                  <a:pt x="1238250" y="1421606"/>
                </a:lnTo>
                <a:lnTo>
                  <a:pt x="1193007" y="1409700"/>
                </a:lnTo>
                <a:lnTo>
                  <a:pt x="1135857" y="1366837"/>
                </a:lnTo>
                <a:lnTo>
                  <a:pt x="876300" y="9596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2646B7-CEA6-9F49-9B37-D0A48A904CF3}"/>
              </a:ext>
            </a:extLst>
          </p:cNvPr>
          <p:cNvGrpSpPr/>
          <p:nvPr/>
        </p:nvGrpSpPr>
        <p:grpSpPr>
          <a:xfrm>
            <a:off x="2572751" y="1509794"/>
            <a:ext cx="4579938" cy="4284663"/>
            <a:chOff x="2705100" y="1654175"/>
            <a:chExt cx="4579938" cy="4284663"/>
          </a:xfrm>
        </p:grpSpPr>
        <p:sp>
          <p:nvSpPr>
            <p:cNvPr id="9" name="Google Shape;4258;p387">
              <a:extLst>
                <a:ext uri="{FF2B5EF4-FFF2-40B4-BE49-F238E27FC236}">
                  <a16:creationId xmlns:a16="http://schemas.microsoft.com/office/drawing/2014/main" id="{2CC38B11-38CB-A744-8047-3C50748AB19B}"/>
                </a:ext>
              </a:extLst>
            </p:cNvPr>
            <p:cNvSpPr/>
            <p:nvPr/>
          </p:nvSpPr>
          <p:spPr>
            <a:xfrm>
              <a:off x="3451225" y="2619375"/>
              <a:ext cx="3079750" cy="635000"/>
            </a:xfrm>
            <a:custGeom>
              <a:avLst/>
              <a:gdLst/>
              <a:ahLst/>
              <a:cxnLst/>
              <a:rect l="l" t="t" r="r" b="b"/>
              <a:pathLst>
                <a:path w="3078897" h="633817" extrusionOk="0">
                  <a:moveTo>
                    <a:pt x="1164920" y="430896"/>
                  </a:moveTo>
                  <a:lnTo>
                    <a:pt x="909389" y="473484"/>
                  </a:lnTo>
                  <a:lnTo>
                    <a:pt x="791645" y="503547"/>
                  </a:lnTo>
                  <a:lnTo>
                    <a:pt x="658869" y="551146"/>
                  </a:lnTo>
                  <a:lnTo>
                    <a:pt x="578702" y="603755"/>
                  </a:lnTo>
                  <a:lnTo>
                    <a:pt x="536114" y="628807"/>
                  </a:lnTo>
                  <a:lnTo>
                    <a:pt x="506051" y="633817"/>
                  </a:lnTo>
                  <a:lnTo>
                    <a:pt x="450937" y="623797"/>
                  </a:lnTo>
                  <a:lnTo>
                    <a:pt x="343213" y="566177"/>
                  </a:lnTo>
                  <a:lnTo>
                    <a:pt x="162838" y="433401"/>
                  </a:lnTo>
                  <a:lnTo>
                    <a:pt x="90187" y="365760"/>
                  </a:lnTo>
                  <a:lnTo>
                    <a:pt x="32567" y="303130"/>
                  </a:lnTo>
                  <a:lnTo>
                    <a:pt x="7515" y="265552"/>
                  </a:lnTo>
                  <a:lnTo>
                    <a:pt x="0" y="240500"/>
                  </a:lnTo>
                  <a:lnTo>
                    <a:pt x="5010" y="220458"/>
                  </a:lnTo>
                  <a:lnTo>
                    <a:pt x="15031" y="212943"/>
                  </a:lnTo>
                  <a:lnTo>
                    <a:pt x="32567" y="210438"/>
                  </a:lnTo>
                  <a:lnTo>
                    <a:pt x="110229" y="253026"/>
                  </a:lnTo>
                  <a:lnTo>
                    <a:pt x="180374" y="293109"/>
                  </a:lnTo>
                  <a:lnTo>
                    <a:pt x="245510" y="315656"/>
                  </a:lnTo>
                  <a:lnTo>
                    <a:pt x="323171" y="335698"/>
                  </a:lnTo>
                  <a:lnTo>
                    <a:pt x="400832" y="343214"/>
                  </a:lnTo>
                  <a:lnTo>
                    <a:pt x="496030" y="340708"/>
                  </a:lnTo>
                  <a:lnTo>
                    <a:pt x="1490597" y="202922"/>
                  </a:lnTo>
                  <a:lnTo>
                    <a:pt x="1743623" y="155323"/>
                  </a:lnTo>
                  <a:lnTo>
                    <a:pt x="2179528" y="107724"/>
                  </a:lnTo>
                  <a:lnTo>
                    <a:pt x="2420028" y="72651"/>
                  </a:lnTo>
                  <a:lnTo>
                    <a:pt x="2465122" y="50105"/>
                  </a:lnTo>
                  <a:lnTo>
                    <a:pt x="2550299" y="12526"/>
                  </a:lnTo>
                  <a:lnTo>
                    <a:pt x="2600403" y="0"/>
                  </a:lnTo>
                  <a:lnTo>
                    <a:pt x="2653012" y="2506"/>
                  </a:lnTo>
                  <a:lnTo>
                    <a:pt x="2760736" y="25052"/>
                  </a:lnTo>
                  <a:lnTo>
                    <a:pt x="2946121" y="90188"/>
                  </a:lnTo>
                  <a:lnTo>
                    <a:pt x="3026288" y="135281"/>
                  </a:lnTo>
                  <a:lnTo>
                    <a:pt x="3056350" y="165344"/>
                  </a:lnTo>
                  <a:lnTo>
                    <a:pt x="3071382" y="200417"/>
                  </a:lnTo>
                  <a:lnTo>
                    <a:pt x="3078897" y="248016"/>
                  </a:lnTo>
                  <a:lnTo>
                    <a:pt x="3061361" y="273068"/>
                  </a:lnTo>
                  <a:lnTo>
                    <a:pt x="3041319" y="283089"/>
                  </a:lnTo>
                  <a:lnTo>
                    <a:pt x="2332346" y="300625"/>
                  </a:lnTo>
                  <a:lnTo>
                    <a:pt x="1731097" y="338203"/>
                  </a:lnTo>
                  <a:lnTo>
                    <a:pt x="1488092" y="388307"/>
                  </a:lnTo>
                  <a:lnTo>
                    <a:pt x="1164920" y="4308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259;p387">
              <a:extLst>
                <a:ext uri="{FF2B5EF4-FFF2-40B4-BE49-F238E27FC236}">
                  <a16:creationId xmlns:a16="http://schemas.microsoft.com/office/drawing/2014/main" id="{9F8323F7-7CE0-4443-B7EF-6B7DD87F5709}"/>
                </a:ext>
              </a:extLst>
            </p:cNvPr>
            <p:cNvSpPr/>
            <p:nvPr/>
          </p:nvSpPr>
          <p:spPr>
            <a:xfrm>
              <a:off x="4695825" y="1654175"/>
              <a:ext cx="603250" cy="2276475"/>
            </a:xfrm>
            <a:custGeom>
              <a:avLst/>
              <a:gdLst/>
              <a:ahLst/>
              <a:cxnLst/>
              <a:rect l="l" t="t" r="r" b="b"/>
              <a:pathLst>
                <a:path w="603250" h="2276475" extrusionOk="0">
                  <a:moveTo>
                    <a:pt x="247650" y="1603375"/>
                  </a:moveTo>
                  <a:cubicBezTo>
                    <a:pt x="246592" y="1170517"/>
                    <a:pt x="255058" y="539750"/>
                    <a:pt x="244475" y="304800"/>
                  </a:cubicBezTo>
                  <a:lnTo>
                    <a:pt x="228600" y="244475"/>
                  </a:lnTo>
                  <a:lnTo>
                    <a:pt x="193675" y="190500"/>
                  </a:lnTo>
                  <a:lnTo>
                    <a:pt x="123825" y="136525"/>
                  </a:lnTo>
                  <a:lnTo>
                    <a:pt x="25400" y="76200"/>
                  </a:lnTo>
                  <a:lnTo>
                    <a:pt x="9525" y="60325"/>
                  </a:lnTo>
                  <a:lnTo>
                    <a:pt x="0" y="38100"/>
                  </a:lnTo>
                  <a:lnTo>
                    <a:pt x="3175" y="15875"/>
                  </a:lnTo>
                  <a:lnTo>
                    <a:pt x="15875" y="6350"/>
                  </a:lnTo>
                  <a:lnTo>
                    <a:pt x="44450" y="0"/>
                  </a:lnTo>
                  <a:lnTo>
                    <a:pt x="254000" y="44450"/>
                  </a:lnTo>
                  <a:lnTo>
                    <a:pt x="365125" y="79375"/>
                  </a:lnTo>
                  <a:lnTo>
                    <a:pt x="409575" y="101600"/>
                  </a:lnTo>
                  <a:lnTo>
                    <a:pt x="482600" y="152400"/>
                  </a:lnTo>
                  <a:lnTo>
                    <a:pt x="561975" y="231775"/>
                  </a:lnTo>
                  <a:lnTo>
                    <a:pt x="596900" y="276225"/>
                  </a:lnTo>
                  <a:lnTo>
                    <a:pt x="603250" y="304800"/>
                  </a:lnTo>
                  <a:lnTo>
                    <a:pt x="593725" y="355600"/>
                  </a:lnTo>
                  <a:lnTo>
                    <a:pt x="565150" y="400050"/>
                  </a:lnTo>
                  <a:lnTo>
                    <a:pt x="517525" y="450850"/>
                  </a:lnTo>
                  <a:lnTo>
                    <a:pt x="495300" y="1171575"/>
                  </a:lnTo>
                  <a:cubicBezTo>
                    <a:pt x="494242" y="1532467"/>
                    <a:pt x="493183" y="1893358"/>
                    <a:pt x="492125" y="2254250"/>
                  </a:cubicBezTo>
                  <a:lnTo>
                    <a:pt x="247650" y="2276475"/>
                  </a:lnTo>
                  <a:cubicBezTo>
                    <a:pt x="246592" y="2053167"/>
                    <a:pt x="245533" y="1829858"/>
                    <a:pt x="247650" y="1603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260;p387">
              <a:extLst>
                <a:ext uri="{FF2B5EF4-FFF2-40B4-BE49-F238E27FC236}">
                  <a16:creationId xmlns:a16="http://schemas.microsoft.com/office/drawing/2014/main" id="{7DF1EBD6-54B2-A041-B7BB-FEFC0D6E84CB}"/>
                </a:ext>
              </a:extLst>
            </p:cNvPr>
            <p:cNvSpPr/>
            <p:nvPr/>
          </p:nvSpPr>
          <p:spPr>
            <a:xfrm>
              <a:off x="2705100" y="3668713"/>
              <a:ext cx="4579938" cy="690562"/>
            </a:xfrm>
            <a:custGeom>
              <a:avLst/>
              <a:gdLst/>
              <a:ahLst/>
              <a:cxnLst/>
              <a:rect l="l" t="t" r="r" b="b"/>
              <a:pathLst>
                <a:path w="4579620" h="689610" extrusionOk="0">
                  <a:moveTo>
                    <a:pt x="1504950" y="464820"/>
                  </a:moveTo>
                  <a:lnTo>
                    <a:pt x="1066800" y="544830"/>
                  </a:lnTo>
                  <a:lnTo>
                    <a:pt x="720090" y="628650"/>
                  </a:lnTo>
                  <a:lnTo>
                    <a:pt x="514350" y="689610"/>
                  </a:lnTo>
                  <a:lnTo>
                    <a:pt x="449580" y="681990"/>
                  </a:lnTo>
                  <a:lnTo>
                    <a:pt x="308610" y="636270"/>
                  </a:lnTo>
                  <a:lnTo>
                    <a:pt x="220980" y="586740"/>
                  </a:lnTo>
                  <a:lnTo>
                    <a:pt x="140970" y="525780"/>
                  </a:lnTo>
                  <a:lnTo>
                    <a:pt x="64770" y="445770"/>
                  </a:lnTo>
                  <a:lnTo>
                    <a:pt x="19050" y="388620"/>
                  </a:lnTo>
                  <a:lnTo>
                    <a:pt x="0" y="358140"/>
                  </a:lnTo>
                  <a:lnTo>
                    <a:pt x="0" y="331470"/>
                  </a:lnTo>
                  <a:lnTo>
                    <a:pt x="15240" y="312420"/>
                  </a:lnTo>
                  <a:lnTo>
                    <a:pt x="38100" y="312420"/>
                  </a:lnTo>
                  <a:lnTo>
                    <a:pt x="91440" y="342900"/>
                  </a:lnTo>
                  <a:lnTo>
                    <a:pt x="163830" y="384810"/>
                  </a:lnTo>
                  <a:lnTo>
                    <a:pt x="224790" y="407670"/>
                  </a:lnTo>
                  <a:lnTo>
                    <a:pt x="316230" y="430530"/>
                  </a:lnTo>
                  <a:lnTo>
                    <a:pt x="419100" y="430530"/>
                  </a:lnTo>
                  <a:lnTo>
                    <a:pt x="621030" y="403860"/>
                  </a:lnTo>
                  <a:lnTo>
                    <a:pt x="1577340" y="262890"/>
                  </a:lnTo>
                  <a:lnTo>
                    <a:pt x="2232660" y="179070"/>
                  </a:lnTo>
                  <a:lnTo>
                    <a:pt x="2487930" y="160020"/>
                  </a:lnTo>
                  <a:lnTo>
                    <a:pt x="3162300" y="110490"/>
                  </a:lnTo>
                  <a:lnTo>
                    <a:pt x="3775710" y="72390"/>
                  </a:lnTo>
                  <a:lnTo>
                    <a:pt x="3878580" y="45720"/>
                  </a:lnTo>
                  <a:lnTo>
                    <a:pt x="4084320" y="0"/>
                  </a:lnTo>
                  <a:lnTo>
                    <a:pt x="4141470" y="0"/>
                  </a:lnTo>
                  <a:lnTo>
                    <a:pt x="4259580" y="34290"/>
                  </a:lnTo>
                  <a:lnTo>
                    <a:pt x="4404360" y="99060"/>
                  </a:lnTo>
                  <a:lnTo>
                    <a:pt x="4507230" y="163830"/>
                  </a:lnTo>
                  <a:lnTo>
                    <a:pt x="4552950" y="194310"/>
                  </a:lnTo>
                  <a:lnTo>
                    <a:pt x="4575810" y="228600"/>
                  </a:lnTo>
                  <a:lnTo>
                    <a:pt x="4579620" y="274320"/>
                  </a:lnTo>
                  <a:lnTo>
                    <a:pt x="4568190" y="297180"/>
                  </a:lnTo>
                  <a:lnTo>
                    <a:pt x="4530090" y="323850"/>
                  </a:lnTo>
                  <a:lnTo>
                    <a:pt x="4484370" y="331470"/>
                  </a:lnTo>
                  <a:lnTo>
                    <a:pt x="3752850" y="300990"/>
                  </a:lnTo>
                  <a:lnTo>
                    <a:pt x="3112770" y="293370"/>
                  </a:lnTo>
                  <a:lnTo>
                    <a:pt x="2769870" y="308610"/>
                  </a:lnTo>
                  <a:lnTo>
                    <a:pt x="2289810" y="354330"/>
                  </a:lnTo>
                  <a:lnTo>
                    <a:pt x="2045970" y="384810"/>
                  </a:lnTo>
                  <a:lnTo>
                    <a:pt x="1504950" y="4648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61;p387">
              <a:extLst>
                <a:ext uri="{FF2B5EF4-FFF2-40B4-BE49-F238E27FC236}">
                  <a16:creationId xmlns:a16="http://schemas.microsoft.com/office/drawing/2014/main" id="{0BD04B7A-94C7-8F4F-95E7-3ACD7B212C0D}"/>
                </a:ext>
              </a:extLst>
            </p:cNvPr>
            <p:cNvSpPr/>
            <p:nvPr/>
          </p:nvSpPr>
          <p:spPr>
            <a:xfrm>
              <a:off x="3519488" y="3933825"/>
              <a:ext cx="1571625" cy="1703388"/>
            </a:xfrm>
            <a:custGeom>
              <a:avLst/>
              <a:gdLst/>
              <a:ahLst/>
              <a:cxnLst/>
              <a:rect l="l" t="t" r="r" b="b"/>
              <a:pathLst>
                <a:path w="1571625" h="1702594" extrusionOk="0">
                  <a:moveTo>
                    <a:pt x="788193" y="819150"/>
                  </a:moveTo>
                  <a:lnTo>
                    <a:pt x="988218" y="583406"/>
                  </a:lnTo>
                  <a:lnTo>
                    <a:pt x="1126331" y="381000"/>
                  </a:lnTo>
                  <a:lnTo>
                    <a:pt x="1233487" y="180975"/>
                  </a:lnTo>
                  <a:lnTo>
                    <a:pt x="1276350" y="83344"/>
                  </a:lnTo>
                  <a:lnTo>
                    <a:pt x="1345406" y="0"/>
                  </a:lnTo>
                  <a:lnTo>
                    <a:pt x="1443037" y="76200"/>
                  </a:lnTo>
                  <a:lnTo>
                    <a:pt x="1535906" y="261938"/>
                  </a:lnTo>
                  <a:lnTo>
                    <a:pt x="1566862" y="333375"/>
                  </a:lnTo>
                  <a:lnTo>
                    <a:pt x="1571625" y="364331"/>
                  </a:lnTo>
                  <a:lnTo>
                    <a:pt x="1569243" y="400050"/>
                  </a:lnTo>
                  <a:lnTo>
                    <a:pt x="1559718" y="423863"/>
                  </a:lnTo>
                  <a:lnTo>
                    <a:pt x="1528762" y="445294"/>
                  </a:lnTo>
                  <a:lnTo>
                    <a:pt x="1447800" y="485775"/>
                  </a:lnTo>
                  <a:lnTo>
                    <a:pt x="1323975" y="573881"/>
                  </a:lnTo>
                  <a:lnTo>
                    <a:pt x="1131093" y="764381"/>
                  </a:lnTo>
                  <a:lnTo>
                    <a:pt x="759618" y="1128713"/>
                  </a:lnTo>
                  <a:lnTo>
                    <a:pt x="200025" y="1702594"/>
                  </a:lnTo>
                  <a:lnTo>
                    <a:pt x="0" y="1662113"/>
                  </a:lnTo>
                  <a:lnTo>
                    <a:pt x="788193" y="819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62;p387">
              <a:extLst>
                <a:ext uri="{FF2B5EF4-FFF2-40B4-BE49-F238E27FC236}">
                  <a16:creationId xmlns:a16="http://schemas.microsoft.com/office/drawing/2014/main" id="{3837FF58-DCF3-0641-9605-AD9D54945A07}"/>
                </a:ext>
              </a:extLst>
            </p:cNvPr>
            <p:cNvSpPr/>
            <p:nvPr/>
          </p:nvSpPr>
          <p:spPr>
            <a:xfrm>
              <a:off x="3446463" y="5145088"/>
              <a:ext cx="2840037" cy="793750"/>
            </a:xfrm>
            <a:custGeom>
              <a:avLst/>
              <a:gdLst/>
              <a:ahLst/>
              <a:cxnLst/>
              <a:rect l="l" t="t" r="r" b="b"/>
              <a:pathLst>
                <a:path w="2840831" h="792957" extrusionOk="0">
                  <a:moveTo>
                    <a:pt x="931069" y="519113"/>
                  </a:moveTo>
                  <a:lnTo>
                    <a:pt x="502444" y="626269"/>
                  </a:lnTo>
                  <a:lnTo>
                    <a:pt x="350044" y="657225"/>
                  </a:lnTo>
                  <a:lnTo>
                    <a:pt x="247650" y="695325"/>
                  </a:lnTo>
                  <a:lnTo>
                    <a:pt x="100012" y="766763"/>
                  </a:lnTo>
                  <a:lnTo>
                    <a:pt x="71437" y="788194"/>
                  </a:lnTo>
                  <a:lnTo>
                    <a:pt x="45244" y="792957"/>
                  </a:lnTo>
                  <a:lnTo>
                    <a:pt x="19050" y="769144"/>
                  </a:lnTo>
                  <a:lnTo>
                    <a:pt x="2381" y="719138"/>
                  </a:lnTo>
                  <a:cubicBezTo>
                    <a:pt x="1587" y="664369"/>
                    <a:pt x="794" y="609601"/>
                    <a:pt x="0" y="554832"/>
                  </a:cubicBezTo>
                  <a:lnTo>
                    <a:pt x="4762" y="433388"/>
                  </a:lnTo>
                  <a:lnTo>
                    <a:pt x="14287" y="409575"/>
                  </a:lnTo>
                  <a:lnTo>
                    <a:pt x="50006" y="388144"/>
                  </a:lnTo>
                  <a:lnTo>
                    <a:pt x="295275" y="352425"/>
                  </a:lnTo>
                  <a:lnTo>
                    <a:pt x="350044" y="421482"/>
                  </a:lnTo>
                  <a:lnTo>
                    <a:pt x="547687" y="400050"/>
                  </a:lnTo>
                  <a:lnTo>
                    <a:pt x="1707356" y="204788"/>
                  </a:lnTo>
                  <a:lnTo>
                    <a:pt x="2807494" y="0"/>
                  </a:lnTo>
                  <a:lnTo>
                    <a:pt x="2840831" y="64294"/>
                  </a:lnTo>
                  <a:lnTo>
                    <a:pt x="931069" y="519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63;p387">
              <a:extLst>
                <a:ext uri="{FF2B5EF4-FFF2-40B4-BE49-F238E27FC236}">
                  <a16:creationId xmlns:a16="http://schemas.microsoft.com/office/drawing/2014/main" id="{C4F36C3E-6BF6-F441-8F57-B391B6943850}"/>
                </a:ext>
              </a:extLst>
            </p:cNvPr>
            <p:cNvSpPr/>
            <p:nvPr/>
          </p:nvSpPr>
          <p:spPr>
            <a:xfrm>
              <a:off x="5487988" y="4510088"/>
              <a:ext cx="1355725" cy="1422400"/>
            </a:xfrm>
            <a:custGeom>
              <a:avLst/>
              <a:gdLst/>
              <a:ahLst/>
              <a:cxnLst/>
              <a:rect l="l" t="t" r="r" b="b"/>
              <a:pathLst>
                <a:path w="1354932" h="1421606" extrusionOk="0">
                  <a:moveTo>
                    <a:pt x="876300" y="959643"/>
                  </a:moveTo>
                  <a:lnTo>
                    <a:pt x="647700" y="621506"/>
                  </a:lnTo>
                  <a:lnTo>
                    <a:pt x="400050" y="395287"/>
                  </a:lnTo>
                  <a:lnTo>
                    <a:pt x="21432" y="61912"/>
                  </a:lnTo>
                  <a:lnTo>
                    <a:pt x="4763" y="45243"/>
                  </a:lnTo>
                  <a:lnTo>
                    <a:pt x="0" y="26193"/>
                  </a:lnTo>
                  <a:lnTo>
                    <a:pt x="7144" y="7143"/>
                  </a:lnTo>
                  <a:lnTo>
                    <a:pt x="21432" y="0"/>
                  </a:lnTo>
                  <a:lnTo>
                    <a:pt x="38100" y="0"/>
                  </a:lnTo>
                  <a:lnTo>
                    <a:pt x="309563" y="133350"/>
                  </a:lnTo>
                  <a:lnTo>
                    <a:pt x="609600" y="300037"/>
                  </a:lnTo>
                  <a:lnTo>
                    <a:pt x="847725" y="457200"/>
                  </a:lnTo>
                  <a:lnTo>
                    <a:pt x="990600" y="561975"/>
                  </a:lnTo>
                  <a:lnTo>
                    <a:pt x="1062038" y="647700"/>
                  </a:lnTo>
                  <a:lnTo>
                    <a:pt x="1131094" y="738187"/>
                  </a:lnTo>
                  <a:lnTo>
                    <a:pt x="1219200" y="876300"/>
                  </a:lnTo>
                  <a:lnTo>
                    <a:pt x="1276350" y="995362"/>
                  </a:lnTo>
                  <a:lnTo>
                    <a:pt x="1321594" y="1114425"/>
                  </a:lnTo>
                  <a:lnTo>
                    <a:pt x="1354932" y="1257300"/>
                  </a:lnTo>
                  <a:lnTo>
                    <a:pt x="1354932" y="1276350"/>
                  </a:lnTo>
                  <a:lnTo>
                    <a:pt x="1326357" y="1352550"/>
                  </a:lnTo>
                  <a:lnTo>
                    <a:pt x="1295400" y="1395412"/>
                  </a:lnTo>
                  <a:lnTo>
                    <a:pt x="1264444" y="1419225"/>
                  </a:lnTo>
                  <a:lnTo>
                    <a:pt x="1238250" y="1421606"/>
                  </a:lnTo>
                  <a:lnTo>
                    <a:pt x="1193007" y="1409700"/>
                  </a:lnTo>
                  <a:lnTo>
                    <a:pt x="1135857" y="1366837"/>
                  </a:lnTo>
                  <a:lnTo>
                    <a:pt x="876300" y="9596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268;p388">
            <a:extLst>
              <a:ext uri="{FF2B5EF4-FFF2-40B4-BE49-F238E27FC236}">
                <a16:creationId xmlns:a16="http://schemas.microsoft.com/office/drawing/2014/main" id="{AD0D0748-29AF-9E4D-A5DC-97C2C0553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572" y="1514475"/>
            <a:ext cx="45783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8" name="Google Shape;4268;p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3508" y="1562603"/>
            <a:ext cx="45783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389"/>
          <p:cNvSpPr txBox="1"/>
          <p:nvPr/>
        </p:nvSpPr>
        <p:spPr>
          <a:xfrm>
            <a:off x="5025007" y="7389440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住</a:t>
            </a:r>
            <a:endParaRPr/>
          </a:p>
        </p:txBody>
      </p:sp>
      <p:sp>
        <p:nvSpPr>
          <p:cNvPr id="4275" name="Google Shape;4275;p389"/>
          <p:cNvSpPr/>
          <p:nvPr/>
        </p:nvSpPr>
        <p:spPr>
          <a:xfrm>
            <a:off x="4922838" y="1817688"/>
            <a:ext cx="1009650" cy="704850"/>
          </a:xfrm>
          <a:custGeom>
            <a:avLst/>
            <a:gdLst/>
            <a:ahLst/>
            <a:cxnLst/>
            <a:rect l="l" t="t" r="r" b="b"/>
            <a:pathLst>
              <a:path w="1009650" h="704850" extrusionOk="0">
                <a:moveTo>
                  <a:pt x="457200" y="381000"/>
                </a:moveTo>
                <a:lnTo>
                  <a:pt x="300037" y="261937"/>
                </a:lnTo>
                <a:lnTo>
                  <a:pt x="140494" y="142875"/>
                </a:lnTo>
                <a:lnTo>
                  <a:pt x="26194" y="57150"/>
                </a:lnTo>
                <a:lnTo>
                  <a:pt x="9525" y="42862"/>
                </a:lnTo>
                <a:lnTo>
                  <a:pt x="4762" y="33337"/>
                </a:lnTo>
                <a:lnTo>
                  <a:pt x="0" y="19050"/>
                </a:lnTo>
                <a:lnTo>
                  <a:pt x="2381" y="7144"/>
                </a:lnTo>
                <a:lnTo>
                  <a:pt x="11906" y="2381"/>
                </a:lnTo>
                <a:lnTo>
                  <a:pt x="26194" y="0"/>
                </a:lnTo>
                <a:lnTo>
                  <a:pt x="54769" y="0"/>
                </a:lnTo>
                <a:lnTo>
                  <a:pt x="278606" y="59531"/>
                </a:lnTo>
                <a:lnTo>
                  <a:pt x="452437" y="104775"/>
                </a:lnTo>
                <a:lnTo>
                  <a:pt x="692944" y="159544"/>
                </a:lnTo>
                <a:lnTo>
                  <a:pt x="728662" y="192881"/>
                </a:lnTo>
                <a:lnTo>
                  <a:pt x="812006" y="283369"/>
                </a:lnTo>
                <a:lnTo>
                  <a:pt x="881062" y="361950"/>
                </a:lnTo>
                <a:lnTo>
                  <a:pt x="950119" y="459581"/>
                </a:lnTo>
                <a:lnTo>
                  <a:pt x="983456" y="519112"/>
                </a:lnTo>
                <a:lnTo>
                  <a:pt x="1007269" y="578644"/>
                </a:lnTo>
                <a:lnTo>
                  <a:pt x="1009650" y="626269"/>
                </a:lnTo>
                <a:lnTo>
                  <a:pt x="1000125" y="664369"/>
                </a:lnTo>
                <a:lnTo>
                  <a:pt x="983456" y="690562"/>
                </a:lnTo>
                <a:lnTo>
                  <a:pt x="966787" y="700087"/>
                </a:lnTo>
                <a:lnTo>
                  <a:pt x="942975" y="704850"/>
                </a:lnTo>
                <a:lnTo>
                  <a:pt x="907256" y="700087"/>
                </a:lnTo>
                <a:lnTo>
                  <a:pt x="859631" y="678656"/>
                </a:lnTo>
                <a:lnTo>
                  <a:pt x="781050" y="633412"/>
                </a:lnTo>
                <a:lnTo>
                  <a:pt x="457200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6" name="Google Shape;4276;p389"/>
          <p:cNvSpPr/>
          <p:nvPr/>
        </p:nvSpPr>
        <p:spPr>
          <a:xfrm>
            <a:off x="4308475" y="2738438"/>
            <a:ext cx="2609850" cy="596900"/>
          </a:xfrm>
          <a:custGeom>
            <a:avLst/>
            <a:gdLst/>
            <a:ahLst/>
            <a:cxnLst/>
            <a:rect l="l" t="t" r="r" b="b"/>
            <a:pathLst>
              <a:path w="2609850" h="597693" extrusionOk="0">
                <a:moveTo>
                  <a:pt x="1445419" y="397668"/>
                </a:moveTo>
                <a:lnTo>
                  <a:pt x="1278732" y="423862"/>
                </a:lnTo>
                <a:lnTo>
                  <a:pt x="1031082" y="466725"/>
                </a:lnTo>
                <a:lnTo>
                  <a:pt x="754857" y="509587"/>
                </a:lnTo>
                <a:lnTo>
                  <a:pt x="621507" y="528637"/>
                </a:lnTo>
                <a:lnTo>
                  <a:pt x="466725" y="559593"/>
                </a:lnTo>
                <a:lnTo>
                  <a:pt x="392907" y="590550"/>
                </a:lnTo>
                <a:lnTo>
                  <a:pt x="366713" y="597693"/>
                </a:lnTo>
                <a:lnTo>
                  <a:pt x="321469" y="576262"/>
                </a:lnTo>
                <a:lnTo>
                  <a:pt x="259557" y="531018"/>
                </a:lnTo>
                <a:lnTo>
                  <a:pt x="202407" y="488156"/>
                </a:lnTo>
                <a:lnTo>
                  <a:pt x="147638" y="440531"/>
                </a:lnTo>
                <a:lnTo>
                  <a:pt x="92869" y="383381"/>
                </a:lnTo>
                <a:lnTo>
                  <a:pt x="38100" y="311943"/>
                </a:lnTo>
                <a:lnTo>
                  <a:pt x="4763" y="261937"/>
                </a:lnTo>
                <a:lnTo>
                  <a:pt x="0" y="240506"/>
                </a:lnTo>
                <a:lnTo>
                  <a:pt x="0" y="221456"/>
                </a:lnTo>
                <a:lnTo>
                  <a:pt x="2382" y="211931"/>
                </a:lnTo>
                <a:lnTo>
                  <a:pt x="9525" y="204787"/>
                </a:lnTo>
                <a:lnTo>
                  <a:pt x="26194" y="204787"/>
                </a:lnTo>
                <a:lnTo>
                  <a:pt x="52388" y="216693"/>
                </a:lnTo>
                <a:lnTo>
                  <a:pt x="92869" y="245268"/>
                </a:lnTo>
                <a:lnTo>
                  <a:pt x="150019" y="280987"/>
                </a:lnTo>
                <a:lnTo>
                  <a:pt x="197644" y="297656"/>
                </a:lnTo>
                <a:lnTo>
                  <a:pt x="259557" y="319087"/>
                </a:lnTo>
                <a:lnTo>
                  <a:pt x="335757" y="335756"/>
                </a:lnTo>
                <a:lnTo>
                  <a:pt x="392907" y="340518"/>
                </a:lnTo>
                <a:lnTo>
                  <a:pt x="442913" y="340518"/>
                </a:lnTo>
                <a:lnTo>
                  <a:pt x="695325" y="321468"/>
                </a:lnTo>
                <a:lnTo>
                  <a:pt x="1090613" y="266700"/>
                </a:lnTo>
                <a:lnTo>
                  <a:pt x="1528763" y="200025"/>
                </a:lnTo>
                <a:lnTo>
                  <a:pt x="1878807" y="135731"/>
                </a:lnTo>
                <a:lnTo>
                  <a:pt x="2016919" y="100012"/>
                </a:lnTo>
                <a:lnTo>
                  <a:pt x="2097882" y="66675"/>
                </a:lnTo>
                <a:lnTo>
                  <a:pt x="2176463" y="28575"/>
                </a:lnTo>
                <a:lnTo>
                  <a:pt x="2228850" y="0"/>
                </a:lnTo>
                <a:lnTo>
                  <a:pt x="2259807" y="2381"/>
                </a:lnTo>
                <a:lnTo>
                  <a:pt x="2333625" y="19050"/>
                </a:lnTo>
                <a:lnTo>
                  <a:pt x="2431257" y="57150"/>
                </a:lnTo>
                <a:lnTo>
                  <a:pt x="2509838" y="100012"/>
                </a:lnTo>
                <a:lnTo>
                  <a:pt x="2555082" y="133350"/>
                </a:lnTo>
                <a:lnTo>
                  <a:pt x="2574132" y="150018"/>
                </a:lnTo>
                <a:lnTo>
                  <a:pt x="2600325" y="185737"/>
                </a:lnTo>
                <a:lnTo>
                  <a:pt x="2609850" y="219075"/>
                </a:lnTo>
                <a:lnTo>
                  <a:pt x="2602707" y="245268"/>
                </a:lnTo>
                <a:lnTo>
                  <a:pt x="2586038" y="266700"/>
                </a:lnTo>
                <a:lnTo>
                  <a:pt x="2555082" y="280987"/>
                </a:lnTo>
                <a:lnTo>
                  <a:pt x="2478882" y="288131"/>
                </a:lnTo>
                <a:lnTo>
                  <a:pt x="2135982" y="314325"/>
                </a:lnTo>
                <a:lnTo>
                  <a:pt x="1835944" y="347662"/>
                </a:lnTo>
                <a:lnTo>
                  <a:pt x="1445419" y="3976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7" name="Google Shape;4277;p389"/>
          <p:cNvSpPr/>
          <p:nvPr/>
        </p:nvSpPr>
        <p:spPr>
          <a:xfrm rot="-5400000">
            <a:off x="1894681" y="2220119"/>
            <a:ext cx="2651125" cy="1576388"/>
          </a:xfrm>
          <a:custGeom>
            <a:avLst/>
            <a:gdLst/>
            <a:ahLst/>
            <a:cxnLst/>
            <a:rect l="l" t="t" r="r" b="b"/>
            <a:pathLst>
              <a:path w="2651522" h="1576387" extrusionOk="0">
                <a:moveTo>
                  <a:pt x="1514475" y="869156"/>
                </a:moveTo>
                <a:lnTo>
                  <a:pt x="1790700" y="981075"/>
                </a:lnTo>
                <a:lnTo>
                  <a:pt x="2057400" y="1085850"/>
                </a:lnTo>
                <a:lnTo>
                  <a:pt x="2312193" y="1176337"/>
                </a:lnTo>
                <a:lnTo>
                  <a:pt x="2364581" y="1190625"/>
                </a:lnTo>
                <a:lnTo>
                  <a:pt x="2400300" y="1195387"/>
                </a:lnTo>
                <a:lnTo>
                  <a:pt x="2416968" y="1195387"/>
                </a:lnTo>
                <a:lnTo>
                  <a:pt x="2447925" y="1190625"/>
                </a:lnTo>
                <a:lnTo>
                  <a:pt x="2490787" y="1173956"/>
                </a:lnTo>
                <a:lnTo>
                  <a:pt x="2514600" y="1154906"/>
                </a:lnTo>
                <a:lnTo>
                  <a:pt x="2531268" y="1128712"/>
                </a:lnTo>
                <a:lnTo>
                  <a:pt x="2564606" y="1066800"/>
                </a:lnTo>
                <a:lnTo>
                  <a:pt x="2588418" y="1014412"/>
                </a:lnTo>
                <a:lnTo>
                  <a:pt x="2605087" y="992981"/>
                </a:lnTo>
                <a:lnTo>
                  <a:pt x="2624137" y="978693"/>
                </a:lnTo>
                <a:lnTo>
                  <a:pt x="2636043" y="981075"/>
                </a:lnTo>
                <a:lnTo>
                  <a:pt x="2647950" y="995362"/>
                </a:lnTo>
                <a:cubicBezTo>
                  <a:pt x="2648744" y="1014412"/>
                  <a:pt x="2651522" y="1025921"/>
                  <a:pt x="2650331" y="1052512"/>
                </a:cubicBezTo>
                <a:lnTo>
                  <a:pt x="2643187" y="1159668"/>
                </a:lnTo>
                <a:lnTo>
                  <a:pt x="2628900" y="1223962"/>
                </a:lnTo>
                <a:lnTo>
                  <a:pt x="2588418" y="1309687"/>
                </a:lnTo>
                <a:lnTo>
                  <a:pt x="2538412" y="1378743"/>
                </a:lnTo>
                <a:lnTo>
                  <a:pt x="2471737" y="1466850"/>
                </a:lnTo>
                <a:lnTo>
                  <a:pt x="2390775" y="1540668"/>
                </a:lnTo>
                <a:lnTo>
                  <a:pt x="2343150" y="1571625"/>
                </a:lnTo>
                <a:lnTo>
                  <a:pt x="2324100" y="1576387"/>
                </a:lnTo>
                <a:lnTo>
                  <a:pt x="2297906" y="1574006"/>
                </a:lnTo>
                <a:lnTo>
                  <a:pt x="2274093" y="1564481"/>
                </a:lnTo>
                <a:lnTo>
                  <a:pt x="2257425" y="1545431"/>
                </a:lnTo>
                <a:lnTo>
                  <a:pt x="2238375" y="1514475"/>
                </a:lnTo>
                <a:lnTo>
                  <a:pt x="2221706" y="1469231"/>
                </a:lnTo>
                <a:lnTo>
                  <a:pt x="2188368" y="1447800"/>
                </a:lnTo>
                <a:lnTo>
                  <a:pt x="1933575" y="1331118"/>
                </a:lnTo>
                <a:lnTo>
                  <a:pt x="1583531" y="1166812"/>
                </a:lnTo>
                <a:lnTo>
                  <a:pt x="1233487" y="995362"/>
                </a:lnTo>
                <a:lnTo>
                  <a:pt x="1052512" y="885825"/>
                </a:lnTo>
                <a:lnTo>
                  <a:pt x="850106" y="742950"/>
                </a:lnTo>
                <a:lnTo>
                  <a:pt x="664368" y="609600"/>
                </a:lnTo>
                <a:lnTo>
                  <a:pt x="431006" y="440531"/>
                </a:lnTo>
                <a:lnTo>
                  <a:pt x="316706" y="354806"/>
                </a:lnTo>
                <a:lnTo>
                  <a:pt x="192881" y="240506"/>
                </a:lnTo>
                <a:lnTo>
                  <a:pt x="80962" y="130968"/>
                </a:lnTo>
                <a:lnTo>
                  <a:pt x="14287" y="69056"/>
                </a:lnTo>
                <a:lnTo>
                  <a:pt x="2381" y="45243"/>
                </a:lnTo>
                <a:lnTo>
                  <a:pt x="0" y="28575"/>
                </a:lnTo>
                <a:lnTo>
                  <a:pt x="0" y="16668"/>
                </a:lnTo>
                <a:lnTo>
                  <a:pt x="2381" y="4762"/>
                </a:lnTo>
                <a:lnTo>
                  <a:pt x="19050" y="0"/>
                </a:lnTo>
                <a:lnTo>
                  <a:pt x="45243" y="4762"/>
                </a:lnTo>
                <a:lnTo>
                  <a:pt x="123825" y="57150"/>
                </a:lnTo>
                <a:lnTo>
                  <a:pt x="235743" y="135731"/>
                </a:lnTo>
                <a:lnTo>
                  <a:pt x="407193" y="250031"/>
                </a:lnTo>
                <a:lnTo>
                  <a:pt x="590550" y="366712"/>
                </a:lnTo>
                <a:lnTo>
                  <a:pt x="757237" y="469106"/>
                </a:lnTo>
                <a:lnTo>
                  <a:pt x="940593" y="578643"/>
                </a:lnTo>
                <a:lnTo>
                  <a:pt x="1150143" y="690562"/>
                </a:lnTo>
                <a:lnTo>
                  <a:pt x="1514475" y="8691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8" name="Google Shape;4278;p389"/>
          <p:cNvSpPr/>
          <p:nvPr/>
        </p:nvSpPr>
        <p:spPr>
          <a:xfrm rot="-5400000">
            <a:off x="1988345" y="4333081"/>
            <a:ext cx="2919412" cy="415925"/>
          </a:xfrm>
          <a:custGeom>
            <a:avLst/>
            <a:gdLst/>
            <a:ahLst/>
            <a:cxnLst/>
            <a:rect l="l" t="t" r="r" b="b"/>
            <a:pathLst>
              <a:path w="2919412" h="416719" extrusionOk="0">
                <a:moveTo>
                  <a:pt x="1583531" y="138113"/>
                </a:moveTo>
                <a:lnTo>
                  <a:pt x="1978818" y="147638"/>
                </a:lnTo>
                <a:lnTo>
                  <a:pt x="2347912" y="161925"/>
                </a:lnTo>
                <a:lnTo>
                  <a:pt x="2543175" y="169069"/>
                </a:lnTo>
                <a:lnTo>
                  <a:pt x="2566987" y="166688"/>
                </a:lnTo>
                <a:lnTo>
                  <a:pt x="2586037" y="164307"/>
                </a:lnTo>
                <a:lnTo>
                  <a:pt x="2619375" y="159544"/>
                </a:lnTo>
                <a:lnTo>
                  <a:pt x="2645568" y="154782"/>
                </a:lnTo>
                <a:lnTo>
                  <a:pt x="2674143" y="142875"/>
                </a:lnTo>
                <a:lnTo>
                  <a:pt x="2695575" y="128588"/>
                </a:lnTo>
                <a:lnTo>
                  <a:pt x="2802731" y="0"/>
                </a:lnTo>
                <a:lnTo>
                  <a:pt x="2919412" y="130969"/>
                </a:lnTo>
                <a:lnTo>
                  <a:pt x="2897981" y="209550"/>
                </a:lnTo>
                <a:lnTo>
                  <a:pt x="2869406" y="273844"/>
                </a:lnTo>
                <a:lnTo>
                  <a:pt x="2836068" y="321469"/>
                </a:lnTo>
                <a:lnTo>
                  <a:pt x="2793206" y="352425"/>
                </a:lnTo>
                <a:lnTo>
                  <a:pt x="2712243" y="397669"/>
                </a:lnTo>
                <a:lnTo>
                  <a:pt x="2686050" y="411957"/>
                </a:lnTo>
                <a:lnTo>
                  <a:pt x="2650331" y="416719"/>
                </a:lnTo>
                <a:lnTo>
                  <a:pt x="2595562" y="411957"/>
                </a:lnTo>
                <a:lnTo>
                  <a:pt x="2526506" y="390525"/>
                </a:lnTo>
                <a:lnTo>
                  <a:pt x="2352675" y="381000"/>
                </a:lnTo>
                <a:lnTo>
                  <a:pt x="1807368" y="364332"/>
                </a:lnTo>
                <a:lnTo>
                  <a:pt x="1423987" y="354807"/>
                </a:lnTo>
                <a:lnTo>
                  <a:pt x="885825" y="347663"/>
                </a:lnTo>
                <a:lnTo>
                  <a:pt x="566737" y="345282"/>
                </a:lnTo>
                <a:lnTo>
                  <a:pt x="373856" y="345282"/>
                </a:lnTo>
                <a:lnTo>
                  <a:pt x="245268" y="345282"/>
                </a:lnTo>
                <a:lnTo>
                  <a:pt x="166687" y="330994"/>
                </a:lnTo>
                <a:lnTo>
                  <a:pt x="92868" y="307182"/>
                </a:lnTo>
                <a:lnTo>
                  <a:pt x="42862" y="280988"/>
                </a:lnTo>
                <a:lnTo>
                  <a:pt x="9525" y="250032"/>
                </a:lnTo>
                <a:lnTo>
                  <a:pt x="0" y="226219"/>
                </a:lnTo>
                <a:lnTo>
                  <a:pt x="4762" y="195263"/>
                </a:lnTo>
                <a:lnTo>
                  <a:pt x="23812" y="161925"/>
                </a:lnTo>
                <a:lnTo>
                  <a:pt x="69056" y="126207"/>
                </a:lnTo>
                <a:lnTo>
                  <a:pt x="133350" y="92869"/>
                </a:lnTo>
                <a:lnTo>
                  <a:pt x="209550" y="64294"/>
                </a:lnTo>
                <a:lnTo>
                  <a:pt x="321468" y="40482"/>
                </a:lnTo>
                <a:lnTo>
                  <a:pt x="426243" y="28575"/>
                </a:lnTo>
                <a:lnTo>
                  <a:pt x="561975" y="28575"/>
                </a:lnTo>
                <a:lnTo>
                  <a:pt x="604837" y="33338"/>
                </a:lnTo>
                <a:lnTo>
                  <a:pt x="719137" y="61913"/>
                </a:lnTo>
                <a:lnTo>
                  <a:pt x="950118" y="97632"/>
                </a:lnTo>
                <a:lnTo>
                  <a:pt x="1128712" y="121444"/>
                </a:lnTo>
                <a:lnTo>
                  <a:pt x="1352550" y="130969"/>
                </a:lnTo>
                <a:lnTo>
                  <a:pt x="1583531" y="138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9" name="Google Shape;4279;p389"/>
          <p:cNvSpPr/>
          <p:nvPr/>
        </p:nvSpPr>
        <p:spPr>
          <a:xfrm rot="-5400000">
            <a:off x="4425950" y="3929063"/>
            <a:ext cx="2243138" cy="595312"/>
          </a:xfrm>
          <a:custGeom>
            <a:avLst/>
            <a:gdLst/>
            <a:ahLst/>
            <a:cxnLst/>
            <a:rect l="l" t="t" r="r" b="b"/>
            <a:pathLst>
              <a:path w="2243138" h="595608" extrusionOk="0">
                <a:moveTo>
                  <a:pt x="909638" y="278607"/>
                </a:moveTo>
                <a:lnTo>
                  <a:pt x="1633538" y="278607"/>
                </a:lnTo>
                <a:lnTo>
                  <a:pt x="1876425" y="278607"/>
                </a:lnTo>
                <a:lnTo>
                  <a:pt x="1921669" y="276225"/>
                </a:lnTo>
                <a:lnTo>
                  <a:pt x="1959769" y="269082"/>
                </a:lnTo>
                <a:lnTo>
                  <a:pt x="1995488" y="254794"/>
                </a:lnTo>
                <a:lnTo>
                  <a:pt x="2031206" y="235744"/>
                </a:lnTo>
                <a:lnTo>
                  <a:pt x="2064544" y="207169"/>
                </a:lnTo>
                <a:lnTo>
                  <a:pt x="2093119" y="178594"/>
                </a:lnTo>
                <a:lnTo>
                  <a:pt x="2212181" y="0"/>
                </a:lnTo>
                <a:lnTo>
                  <a:pt x="2243138" y="271463"/>
                </a:lnTo>
                <a:lnTo>
                  <a:pt x="2128838" y="469107"/>
                </a:lnTo>
                <a:lnTo>
                  <a:pt x="2093119" y="535782"/>
                </a:lnTo>
                <a:lnTo>
                  <a:pt x="2066925" y="576263"/>
                </a:lnTo>
                <a:lnTo>
                  <a:pt x="2052638" y="590550"/>
                </a:lnTo>
                <a:cubicBezTo>
                  <a:pt x="2039994" y="595608"/>
                  <a:pt x="2045006" y="595313"/>
                  <a:pt x="2038350" y="595313"/>
                </a:cubicBezTo>
                <a:lnTo>
                  <a:pt x="2009775" y="590550"/>
                </a:lnTo>
                <a:lnTo>
                  <a:pt x="1978819" y="578644"/>
                </a:lnTo>
                <a:lnTo>
                  <a:pt x="1945481" y="561975"/>
                </a:lnTo>
                <a:lnTo>
                  <a:pt x="1888331" y="547688"/>
                </a:lnTo>
                <a:lnTo>
                  <a:pt x="1783556" y="531019"/>
                </a:lnTo>
                <a:lnTo>
                  <a:pt x="1669256" y="519113"/>
                </a:lnTo>
                <a:lnTo>
                  <a:pt x="1547813" y="509588"/>
                </a:lnTo>
                <a:lnTo>
                  <a:pt x="1309688" y="500063"/>
                </a:lnTo>
                <a:lnTo>
                  <a:pt x="1128713" y="500063"/>
                </a:lnTo>
                <a:lnTo>
                  <a:pt x="681038" y="500063"/>
                </a:lnTo>
                <a:lnTo>
                  <a:pt x="23813" y="500063"/>
                </a:lnTo>
                <a:lnTo>
                  <a:pt x="0" y="280988"/>
                </a:lnTo>
                <a:lnTo>
                  <a:pt x="909638" y="2786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0" name="Google Shape;4280;p389"/>
          <p:cNvSpPr/>
          <p:nvPr/>
        </p:nvSpPr>
        <p:spPr>
          <a:xfrm>
            <a:off x="4437063" y="3808413"/>
            <a:ext cx="2425700" cy="555625"/>
          </a:xfrm>
          <a:custGeom>
            <a:avLst/>
            <a:gdLst/>
            <a:ahLst/>
            <a:cxnLst/>
            <a:rect l="l" t="t" r="r" b="b"/>
            <a:pathLst>
              <a:path w="2426494" h="557212" extrusionOk="0">
                <a:moveTo>
                  <a:pt x="964406" y="419100"/>
                </a:moveTo>
                <a:lnTo>
                  <a:pt x="640556" y="488156"/>
                </a:lnTo>
                <a:lnTo>
                  <a:pt x="559594" y="500062"/>
                </a:lnTo>
                <a:lnTo>
                  <a:pt x="461962" y="519112"/>
                </a:lnTo>
                <a:lnTo>
                  <a:pt x="340519" y="554831"/>
                </a:lnTo>
                <a:lnTo>
                  <a:pt x="314325" y="557212"/>
                </a:lnTo>
                <a:lnTo>
                  <a:pt x="242887" y="535781"/>
                </a:lnTo>
                <a:lnTo>
                  <a:pt x="183356" y="502444"/>
                </a:lnTo>
                <a:lnTo>
                  <a:pt x="123825" y="454819"/>
                </a:lnTo>
                <a:lnTo>
                  <a:pt x="71437" y="404812"/>
                </a:lnTo>
                <a:lnTo>
                  <a:pt x="35719" y="361950"/>
                </a:lnTo>
                <a:lnTo>
                  <a:pt x="9525" y="319087"/>
                </a:lnTo>
                <a:lnTo>
                  <a:pt x="0" y="292894"/>
                </a:lnTo>
                <a:lnTo>
                  <a:pt x="0" y="273844"/>
                </a:lnTo>
                <a:lnTo>
                  <a:pt x="19050" y="264319"/>
                </a:lnTo>
                <a:lnTo>
                  <a:pt x="50006" y="264319"/>
                </a:lnTo>
                <a:lnTo>
                  <a:pt x="73819" y="271462"/>
                </a:lnTo>
                <a:lnTo>
                  <a:pt x="111919" y="292894"/>
                </a:lnTo>
                <a:lnTo>
                  <a:pt x="150019" y="307181"/>
                </a:lnTo>
                <a:lnTo>
                  <a:pt x="190500" y="316706"/>
                </a:lnTo>
                <a:lnTo>
                  <a:pt x="252412" y="328612"/>
                </a:lnTo>
                <a:lnTo>
                  <a:pt x="311944" y="335756"/>
                </a:lnTo>
                <a:lnTo>
                  <a:pt x="354806" y="335756"/>
                </a:lnTo>
                <a:lnTo>
                  <a:pt x="454819" y="328612"/>
                </a:lnTo>
                <a:lnTo>
                  <a:pt x="647700" y="300037"/>
                </a:lnTo>
                <a:lnTo>
                  <a:pt x="1090612" y="226219"/>
                </a:lnTo>
                <a:lnTo>
                  <a:pt x="1321594" y="202406"/>
                </a:lnTo>
                <a:lnTo>
                  <a:pt x="1678781" y="138112"/>
                </a:lnTo>
                <a:lnTo>
                  <a:pt x="1871662" y="90487"/>
                </a:lnTo>
                <a:lnTo>
                  <a:pt x="1909762" y="76200"/>
                </a:lnTo>
                <a:lnTo>
                  <a:pt x="1969294" y="47625"/>
                </a:lnTo>
                <a:lnTo>
                  <a:pt x="2052637" y="0"/>
                </a:lnTo>
                <a:lnTo>
                  <a:pt x="2114550" y="9525"/>
                </a:lnTo>
                <a:lnTo>
                  <a:pt x="2197894" y="33337"/>
                </a:lnTo>
                <a:lnTo>
                  <a:pt x="2276475" y="66675"/>
                </a:lnTo>
                <a:lnTo>
                  <a:pt x="2333625" y="100012"/>
                </a:lnTo>
                <a:lnTo>
                  <a:pt x="2388394" y="135731"/>
                </a:lnTo>
                <a:lnTo>
                  <a:pt x="2416969" y="164306"/>
                </a:lnTo>
                <a:lnTo>
                  <a:pt x="2426494" y="183356"/>
                </a:lnTo>
                <a:lnTo>
                  <a:pt x="2424112" y="204787"/>
                </a:lnTo>
                <a:lnTo>
                  <a:pt x="2416969" y="221456"/>
                </a:lnTo>
                <a:lnTo>
                  <a:pt x="2397919" y="233362"/>
                </a:lnTo>
                <a:lnTo>
                  <a:pt x="2347912" y="250031"/>
                </a:lnTo>
                <a:lnTo>
                  <a:pt x="2293144" y="259556"/>
                </a:lnTo>
                <a:lnTo>
                  <a:pt x="2174081" y="266700"/>
                </a:lnTo>
                <a:lnTo>
                  <a:pt x="2074069" y="271462"/>
                </a:lnTo>
                <a:lnTo>
                  <a:pt x="1916906" y="288131"/>
                </a:lnTo>
                <a:lnTo>
                  <a:pt x="1578769" y="333375"/>
                </a:lnTo>
                <a:lnTo>
                  <a:pt x="1314450" y="385762"/>
                </a:lnTo>
                <a:lnTo>
                  <a:pt x="964406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1" name="Google Shape;4281;p389"/>
          <p:cNvSpPr/>
          <p:nvPr/>
        </p:nvSpPr>
        <p:spPr>
          <a:xfrm>
            <a:off x="3925888" y="5105400"/>
            <a:ext cx="3455987" cy="596900"/>
          </a:xfrm>
          <a:custGeom>
            <a:avLst/>
            <a:gdLst/>
            <a:ahLst/>
            <a:cxnLst/>
            <a:rect l="l" t="t" r="r" b="b"/>
            <a:pathLst>
              <a:path w="3455682" h="597101" extrusionOk="0">
                <a:moveTo>
                  <a:pt x="1814378" y="325954"/>
                </a:moveTo>
                <a:lnTo>
                  <a:pt x="1520154" y="357684"/>
                </a:lnTo>
                <a:lnTo>
                  <a:pt x="1274968" y="392298"/>
                </a:lnTo>
                <a:lnTo>
                  <a:pt x="1041320" y="435566"/>
                </a:lnTo>
                <a:lnTo>
                  <a:pt x="784596" y="487488"/>
                </a:lnTo>
                <a:lnTo>
                  <a:pt x="582678" y="542294"/>
                </a:lnTo>
                <a:lnTo>
                  <a:pt x="516334" y="562486"/>
                </a:lnTo>
                <a:lnTo>
                  <a:pt x="447105" y="597101"/>
                </a:lnTo>
                <a:lnTo>
                  <a:pt x="403836" y="594216"/>
                </a:lnTo>
                <a:lnTo>
                  <a:pt x="323069" y="565371"/>
                </a:lnTo>
                <a:lnTo>
                  <a:pt x="250956" y="527872"/>
                </a:lnTo>
                <a:lnTo>
                  <a:pt x="184611" y="481719"/>
                </a:lnTo>
                <a:lnTo>
                  <a:pt x="129805" y="435566"/>
                </a:lnTo>
                <a:lnTo>
                  <a:pt x="80768" y="383645"/>
                </a:lnTo>
                <a:lnTo>
                  <a:pt x="25961" y="314416"/>
                </a:lnTo>
                <a:lnTo>
                  <a:pt x="2885" y="274032"/>
                </a:lnTo>
                <a:lnTo>
                  <a:pt x="0" y="256725"/>
                </a:lnTo>
                <a:lnTo>
                  <a:pt x="5770" y="233648"/>
                </a:lnTo>
                <a:lnTo>
                  <a:pt x="25961" y="227879"/>
                </a:lnTo>
                <a:lnTo>
                  <a:pt x="89421" y="253840"/>
                </a:lnTo>
                <a:lnTo>
                  <a:pt x="196149" y="294224"/>
                </a:lnTo>
                <a:lnTo>
                  <a:pt x="274032" y="314416"/>
                </a:lnTo>
                <a:lnTo>
                  <a:pt x="340376" y="325954"/>
                </a:lnTo>
                <a:lnTo>
                  <a:pt x="418259" y="334607"/>
                </a:lnTo>
                <a:lnTo>
                  <a:pt x="470181" y="334607"/>
                </a:lnTo>
                <a:lnTo>
                  <a:pt x="556717" y="320185"/>
                </a:lnTo>
                <a:lnTo>
                  <a:pt x="770173" y="285570"/>
                </a:lnTo>
                <a:lnTo>
                  <a:pt x="1064397" y="239417"/>
                </a:lnTo>
                <a:lnTo>
                  <a:pt x="1373043" y="190380"/>
                </a:lnTo>
                <a:lnTo>
                  <a:pt x="1595153" y="152881"/>
                </a:lnTo>
                <a:lnTo>
                  <a:pt x="1831685" y="129805"/>
                </a:lnTo>
                <a:lnTo>
                  <a:pt x="2258597" y="100959"/>
                </a:lnTo>
                <a:lnTo>
                  <a:pt x="2518206" y="83652"/>
                </a:lnTo>
                <a:lnTo>
                  <a:pt x="2671087" y="77883"/>
                </a:lnTo>
                <a:lnTo>
                  <a:pt x="2806660" y="63460"/>
                </a:lnTo>
                <a:lnTo>
                  <a:pt x="2907619" y="43269"/>
                </a:lnTo>
                <a:lnTo>
                  <a:pt x="3028770" y="0"/>
                </a:lnTo>
                <a:lnTo>
                  <a:pt x="3086461" y="5769"/>
                </a:lnTo>
                <a:lnTo>
                  <a:pt x="3175882" y="34615"/>
                </a:lnTo>
                <a:lnTo>
                  <a:pt x="3256649" y="72114"/>
                </a:lnTo>
                <a:lnTo>
                  <a:pt x="3348954" y="126920"/>
                </a:lnTo>
                <a:lnTo>
                  <a:pt x="3392223" y="158650"/>
                </a:lnTo>
                <a:lnTo>
                  <a:pt x="3435491" y="213457"/>
                </a:lnTo>
                <a:lnTo>
                  <a:pt x="3452798" y="245186"/>
                </a:lnTo>
                <a:lnTo>
                  <a:pt x="3455682" y="274032"/>
                </a:lnTo>
                <a:lnTo>
                  <a:pt x="3444144" y="302877"/>
                </a:lnTo>
                <a:lnTo>
                  <a:pt x="3412414" y="320185"/>
                </a:lnTo>
                <a:lnTo>
                  <a:pt x="3389338" y="331723"/>
                </a:lnTo>
                <a:lnTo>
                  <a:pt x="3337416" y="334607"/>
                </a:lnTo>
                <a:lnTo>
                  <a:pt x="3187420" y="311531"/>
                </a:lnTo>
                <a:lnTo>
                  <a:pt x="2913388" y="294224"/>
                </a:lnTo>
                <a:lnTo>
                  <a:pt x="2668202" y="288455"/>
                </a:lnTo>
                <a:lnTo>
                  <a:pt x="2411478" y="297108"/>
                </a:lnTo>
                <a:lnTo>
                  <a:pt x="2099947" y="311531"/>
                </a:lnTo>
                <a:lnTo>
                  <a:pt x="1814378" y="3259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1409FE-260A-F04A-A3A3-D33E67094C30}"/>
              </a:ext>
            </a:extLst>
          </p:cNvPr>
          <p:cNvGrpSpPr/>
          <p:nvPr/>
        </p:nvGrpSpPr>
        <p:grpSpPr>
          <a:xfrm>
            <a:off x="2428037" y="1678738"/>
            <a:ext cx="4949825" cy="4318000"/>
            <a:chOff x="2584450" y="1835150"/>
            <a:chExt cx="4949825" cy="4318000"/>
          </a:xfrm>
        </p:grpSpPr>
        <p:sp>
          <p:nvSpPr>
            <p:cNvPr id="10" name="Google Shape;4275;p389">
              <a:extLst>
                <a:ext uri="{FF2B5EF4-FFF2-40B4-BE49-F238E27FC236}">
                  <a16:creationId xmlns:a16="http://schemas.microsoft.com/office/drawing/2014/main" id="{7C340D0B-4400-1C43-AB89-7B1BA33CF1B7}"/>
                </a:ext>
              </a:extLst>
            </p:cNvPr>
            <p:cNvSpPr/>
            <p:nvPr/>
          </p:nvSpPr>
          <p:spPr>
            <a:xfrm>
              <a:off x="5075238" y="1970088"/>
              <a:ext cx="1009650" cy="704850"/>
            </a:xfrm>
            <a:custGeom>
              <a:avLst/>
              <a:gdLst/>
              <a:ahLst/>
              <a:cxnLst/>
              <a:rect l="l" t="t" r="r" b="b"/>
              <a:pathLst>
                <a:path w="1009650" h="704850" extrusionOk="0">
                  <a:moveTo>
                    <a:pt x="457200" y="381000"/>
                  </a:moveTo>
                  <a:lnTo>
                    <a:pt x="300037" y="261937"/>
                  </a:lnTo>
                  <a:lnTo>
                    <a:pt x="140494" y="142875"/>
                  </a:lnTo>
                  <a:lnTo>
                    <a:pt x="26194" y="57150"/>
                  </a:lnTo>
                  <a:lnTo>
                    <a:pt x="9525" y="42862"/>
                  </a:lnTo>
                  <a:lnTo>
                    <a:pt x="4762" y="33337"/>
                  </a:lnTo>
                  <a:lnTo>
                    <a:pt x="0" y="19050"/>
                  </a:lnTo>
                  <a:lnTo>
                    <a:pt x="2381" y="7144"/>
                  </a:lnTo>
                  <a:lnTo>
                    <a:pt x="11906" y="2381"/>
                  </a:lnTo>
                  <a:lnTo>
                    <a:pt x="26194" y="0"/>
                  </a:lnTo>
                  <a:lnTo>
                    <a:pt x="54769" y="0"/>
                  </a:lnTo>
                  <a:lnTo>
                    <a:pt x="278606" y="59531"/>
                  </a:lnTo>
                  <a:lnTo>
                    <a:pt x="452437" y="104775"/>
                  </a:lnTo>
                  <a:lnTo>
                    <a:pt x="692944" y="159544"/>
                  </a:lnTo>
                  <a:lnTo>
                    <a:pt x="728662" y="192881"/>
                  </a:lnTo>
                  <a:lnTo>
                    <a:pt x="812006" y="283369"/>
                  </a:lnTo>
                  <a:lnTo>
                    <a:pt x="881062" y="361950"/>
                  </a:lnTo>
                  <a:lnTo>
                    <a:pt x="950119" y="459581"/>
                  </a:lnTo>
                  <a:lnTo>
                    <a:pt x="983456" y="519112"/>
                  </a:lnTo>
                  <a:lnTo>
                    <a:pt x="1007269" y="578644"/>
                  </a:lnTo>
                  <a:lnTo>
                    <a:pt x="1009650" y="626269"/>
                  </a:lnTo>
                  <a:lnTo>
                    <a:pt x="1000125" y="664369"/>
                  </a:lnTo>
                  <a:lnTo>
                    <a:pt x="983456" y="690562"/>
                  </a:lnTo>
                  <a:lnTo>
                    <a:pt x="966787" y="700087"/>
                  </a:lnTo>
                  <a:lnTo>
                    <a:pt x="942975" y="704850"/>
                  </a:lnTo>
                  <a:lnTo>
                    <a:pt x="907256" y="700087"/>
                  </a:lnTo>
                  <a:lnTo>
                    <a:pt x="859631" y="678656"/>
                  </a:lnTo>
                  <a:lnTo>
                    <a:pt x="781050" y="633412"/>
                  </a:lnTo>
                  <a:lnTo>
                    <a:pt x="457200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276;p389">
              <a:extLst>
                <a:ext uri="{FF2B5EF4-FFF2-40B4-BE49-F238E27FC236}">
                  <a16:creationId xmlns:a16="http://schemas.microsoft.com/office/drawing/2014/main" id="{5B3AC2DA-5806-794E-9414-A64868BA3D08}"/>
                </a:ext>
              </a:extLst>
            </p:cNvPr>
            <p:cNvSpPr/>
            <p:nvPr/>
          </p:nvSpPr>
          <p:spPr>
            <a:xfrm>
              <a:off x="4460875" y="2890838"/>
              <a:ext cx="2609850" cy="596900"/>
            </a:xfrm>
            <a:custGeom>
              <a:avLst/>
              <a:gdLst/>
              <a:ahLst/>
              <a:cxnLst/>
              <a:rect l="l" t="t" r="r" b="b"/>
              <a:pathLst>
                <a:path w="2609850" h="597693" extrusionOk="0">
                  <a:moveTo>
                    <a:pt x="1445419" y="397668"/>
                  </a:moveTo>
                  <a:lnTo>
                    <a:pt x="1278732" y="423862"/>
                  </a:lnTo>
                  <a:lnTo>
                    <a:pt x="1031082" y="466725"/>
                  </a:lnTo>
                  <a:lnTo>
                    <a:pt x="754857" y="509587"/>
                  </a:lnTo>
                  <a:lnTo>
                    <a:pt x="621507" y="528637"/>
                  </a:lnTo>
                  <a:lnTo>
                    <a:pt x="466725" y="559593"/>
                  </a:lnTo>
                  <a:lnTo>
                    <a:pt x="392907" y="590550"/>
                  </a:lnTo>
                  <a:lnTo>
                    <a:pt x="366713" y="597693"/>
                  </a:lnTo>
                  <a:lnTo>
                    <a:pt x="321469" y="576262"/>
                  </a:lnTo>
                  <a:lnTo>
                    <a:pt x="259557" y="531018"/>
                  </a:lnTo>
                  <a:lnTo>
                    <a:pt x="202407" y="488156"/>
                  </a:lnTo>
                  <a:lnTo>
                    <a:pt x="147638" y="440531"/>
                  </a:lnTo>
                  <a:lnTo>
                    <a:pt x="92869" y="383381"/>
                  </a:lnTo>
                  <a:lnTo>
                    <a:pt x="38100" y="311943"/>
                  </a:lnTo>
                  <a:lnTo>
                    <a:pt x="4763" y="261937"/>
                  </a:lnTo>
                  <a:lnTo>
                    <a:pt x="0" y="240506"/>
                  </a:lnTo>
                  <a:lnTo>
                    <a:pt x="0" y="221456"/>
                  </a:lnTo>
                  <a:lnTo>
                    <a:pt x="2382" y="211931"/>
                  </a:lnTo>
                  <a:lnTo>
                    <a:pt x="9525" y="204787"/>
                  </a:lnTo>
                  <a:lnTo>
                    <a:pt x="26194" y="204787"/>
                  </a:lnTo>
                  <a:lnTo>
                    <a:pt x="52388" y="216693"/>
                  </a:lnTo>
                  <a:lnTo>
                    <a:pt x="92869" y="245268"/>
                  </a:lnTo>
                  <a:lnTo>
                    <a:pt x="150019" y="280987"/>
                  </a:lnTo>
                  <a:lnTo>
                    <a:pt x="197644" y="297656"/>
                  </a:lnTo>
                  <a:lnTo>
                    <a:pt x="259557" y="319087"/>
                  </a:lnTo>
                  <a:lnTo>
                    <a:pt x="335757" y="335756"/>
                  </a:lnTo>
                  <a:lnTo>
                    <a:pt x="392907" y="340518"/>
                  </a:lnTo>
                  <a:lnTo>
                    <a:pt x="442913" y="340518"/>
                  </a:lnTo>
                  <a:lnTo>
                    <a:pt x="695325" y="321468"/>
                  </a:lnTo>
                  <a:lnTo>
                    <a:pt x="1090613" y="266700"/>
                  </a:lnTo>
                  <a:lnTo>
                    <a:pt x="1528763" y="200025"/>
                  </a:lnTo>
                  <a:lnTo>
                    <a:pt x="1878807" y="135731"/>
                  </a:lnTo>
                  <a:lnTo>
                    <a:pt x="2016919" y="100012"/>
                  </a:lnTo>
                  <a:lnTo>
                    <a:pt x="2097882" y="66675"/>
                  </a:lnTo>
                  <a:lnTo>
                    <a:pt x="2176463" y="28575"/>
                  </a:lnTo>
                  <a:lnTo>
                    <a:pt x="2228850" y="0"/>
                  </a:lnTo>
                  <a:lnTo>
                    <a:pt x="2259807" y="2381"/>
                  </a:lnTo>
                  <a:lnTo>
                    <a:pt x="2333625" y="19050"/>
                  </a:lnTo>
                  <a:lnTo>
                    <a:pt x="2431257" y="57150"/>
                  </a:lnTo>
                  <a:lnTo>
                    <a:pt x="2509838" y="100012"/>
                  </a:lnTo>
                  <a:lnTo>
                    <a:pt x="2555082" y="133350"/>
                  </a:lnTo>
                  <a:lnTo>
                    <a:pt x="2574132" y="150018"/>
                  </a:lnTo>
                  <a:lnTo>
                    <a:pt x="2600325" y="185737"/>
                  </a:lnTo>
                  <a:lnTo>
                    <a:pt x="2609850" y="219075"/>
                  </a:lnTo>
                  <a:lnTo>
                    <a:pt x="2602707" y="245268"/>
                  </a:lnTo>
                  <a:lnTo>
                    <a:pt x="2586038" y="266700"/>
                  </a:lnTo>
                  <a:lnTo>
                    <a:pt x="2555082" y="280987"/>
                  </a:lnTo>
                  <a:lnTo>
                    <a:pt x="2478882" y="288131"/>
                  </a:lnTo>
                  <a:lnTo>
                    <a:pt x="2135982" y="314325"/>
                  </a:lnTo>
                  <a:lnTo>
                    <a:pt x="1835944" y="347662"/>
                  </a:lnTo>
                  <a:lnTo>
                    <a:pt x="1445419" y="3976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77;p389">
              <a:extLst>
                <a:ext uri="{FF2B5EF4-FFF2-40B4-BE49-F238E27FC236}">
                  <a16:creationId xmlns:a16="http://schemas.microsoft.com/office/drawing/2014/main" id="{FC79C206-3BEE-2945-90E9-DE40AA63C2D4}"/>
                </a:ext>
              </a:extLst>
            </p:cNvPr>
            <p:cNvSpPr/>
            <p:nvPr/>
          </p:nvSpPr>
          <p:spPr>
            <a:xfrm rot="-5400000">
              <a:off x="2047081" y="2372519"/>
              <a:ext cx="2651125" cy="1576388"/>
            </a:xfrm>
            <a:custGeom>
              <a:avLst/>
              <a:gdLst/>
              <a:ahLst/>
              <a:cxnLst/>
              <a:rect l="l" t="t" r="r" b="b"/>
              <a:pathLst>
                <a:path w="2651522" h="1576387" extrusionOk="0">
                  <a:moveTo>
                    <a:pt x="1514475" y="869156"/>
                  </a:moveTo>
                  <a:lnTo>
                    <a:pt x="1790700" y="981075"/>
                  </a:lnTo>
                  <a:lnTo>
                    <a:pt x="2057400" y="1085850"/>
                  </a:lnTo>
                  <a:lnTo>
                    <a:pt x="2312193" y="1176337"/>
                  </a:lnTo>
                  <a:lnTo>
                    <a:pt x="2364581" y="1190625"/>
                  </a:lnTo>
                  <a:lnTo>
                    <a:pt x="2400300" y="1195387"/>
                  </a:lnTo>
                  <a:lnTo>
                    <a:pt x="2416968" y="1195387"/>
                  </a:lnTo>
                  <a:lnTo>
                    <a:pt x="2447925" y="1190625"/>
                  </a:lnTo>
                  <a:lnTo>
                    <a:pt x="2490787" y="1173956"/>
                  </a:lnTo>
                  <a:lnTo>
                    <a:pt x="2514600" y="1154906"/>
                  </a:lnTo>
                  <a:lnTo>
                    <a:pt x="2531268" y="1128712"/>
                  </a:lnTo>
                  <a:lnTo>
                    <a:pt x="2564606" y="1066800"/>
                  </a:lnTo>
                  <a:lnTo>
                    <a:pt x="2588418" y="1014412"/>
                  </a:lnTo>
                  <a:lnTo>
                    <a:pt x="2605087" y="992981"/>
                  </a:lnTo>
                  <a:lnTo>
                    <a:pt x="2624137" y="978693"/>
                  </a:lnTo>
                  <a:lnTo>
                    <a:pt x="2636043" y="981075"/>
                  </a:lnTo>
                  <a:lnTo>
                    <a:pt x="2647950" y="995362"/>
                  </a:lnTo>
                  <a:cubicBezTo>
                    <a:pt x="2648744" y="1014412"/>
                    <a:pt x="2651522" y="1025921"/>
                    <a:pt x="2650331" y="1052512"/>
                  </a:cubicBezTo>
                  <a:lnTo>
                    <a:pt x="2643187" y="1159668"/>
                  </a:lnTo>
                  <a:lnTo>
                    <a:pt x="2628900" y="1223962"/>
                  </a:lnTo>
                  <a:lnTo>
                    <a:pt x="2588418" y="1309687"/>
                  </a:lnTo>
                  <a:lnTo>
                    <a:pt x="2538412" y="1378743"/>
                  </a:lnTo>
                  <a:lnTo>
                    <a:pt x="2471737" y="1466850"/>
                  </a:lnTo>
                  <a:lnTo>
                    <a:pt x="2390775" y="1540668"/>
                  </a:lnTo>
                  <a:lnTo>
                    <a:pt x="2343150" y="1571625"/>
                  </a:lnTo>
                  <a:lnTo>
                    <a:pt x="2324100" y="1576387"/>
                  </a:lnTo>
                  <a:lnTo>
                    <a:pt x="2297906" y="1574006"/>
                  </a:lnTo>
                  <a:lnTo>
                    <a:pt x="2274093" y="1564481"/>
                  </a:lnTo>
                  <a:lnTo>
                    <a:pt x="2257425" y="1545431"/>
                  </a:lnTo>
                  <a:lnTo>
                    <a:pt x="2238375" y="1514475"/>
                  </a:lnTo>
                  <a:lnTo>
                    <a:pt x="2221706" y="1469231"/>
                  </a:lnTo>
                  <a:lnTo>
                    <a:pt x="2188368" y="1447800"/>
                  </a:lnTo>
                  <a:lnTo>
                    <a:pt x="1933575" y="1331118"/>
                  </a:lnTo>
                  <a:lnTo>
                    <a:pt x="1583531" y="1166812"/>
                  </a:lnTo>
                  <a:lnTo>
                    <a:pt x="1233487" y="995362"/>
                  </a:lnTo>
                  <a:lnTo>
                    <a:pt x="1052512" y="885825"/>
                  </a:lnTo>
                  <a:lnTo>
                    <a:pt x="850106" y="742950"/>
                  </a:lnTo>
                  <a:lnTo>
                    <a:pt x="664368" y="609600"/>
                  </a:lnTo>
                  <a:lnTo>
                    <a:pt x="431006" y="440531"/>
                  </a:lnTo>
                  <a:lnTo>
                    <a:pt x="316706" y="354806"/>
                  </a:lnTo>
                  <a:lnTo>
                    <a:pt x="192881" y="240506"/>
                  </a:lnTo>
                  <a:lnTo>
                    <a:pt x="80962" y="130968"/>
                  </a:lnTo>
                  <a:lnTo>
                    <a:pt x="14287" y="69056"/>
                  </a:lnTo>
                  <a:lnTo>
                    <a:pt x="2381" y="45243"/>
                  </a:lnTo>
                  <a:lnTo>
                    <a:pt x="0" y="28575"/>
                  </a:lnTo>
                  <a:lnTo>
                    <a:pt x="0" y="16668"/>
                  </a:lnTo>
                  <a:lnTo>
                    <a:pt x="2381" y="4762"/>
                  </a:lnTo>
                  <a:lnTo>
                    <a:pt x="19050" y="0"/>
                  </a:lnTo>
                  <a:lnTo>
                    <a:pt x="45243" y="4762"/>
                  </a:lnTo>
                  <a:lnTo>
                    <a:pt x="123825" y="57150"/>
                  </a:lnTo>
                  <a:lnTo>
                    <a:pt x="235743" y="135731"/>
                  </a:lnTo>
                  <a:lnTo>
                    <a:pt x="407193" y="250031"/>
                  </a:lnTo>
                  <a:lnTo>
                    <a:pt x="590550" y="366712"/>
                  </a:lnTo>
                  <a:lnTo>
                    <a:pt x="757237" y="469106"/>
                  </a:lnTo>
                  <a:lnTo>
                    <a:pt x="940593" y="578643"/>
                  </a:lnTo>
                  <a:lnTo>
                    <a:pt x="1150143" y="690562"/>
                  </a:lnTo>
                  <a:lnTo>
                    <a:pt x="1514475" y="8691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78;p389">
              <a:extLst>
                <a:ext uri="{FF2B5EF4-FFF2-40B4-BE49-F238E27FC236}">
                  <a16:creationId xmlns:a16="http://schemas.microsoft.com/office/drawing/2014/main" id="{907A3763-5265-5B48-B8D8-EA1B1C23003E}"/>
                </a:ext>
              </a:extLst>
            </p:cNvPr>
            <p:cNvSpPr/>
            <p:nvPr/>
          </p:nvSpPr>
          <p:spPr>
            <a:xfrm rot="-5400000">
              <a:off x="2140745" y="4485481"/>
              <a:ext cx="2919412" cy="415925"/>
            </a:xfrm>
            <a:custGeom>
              <a:avLst/>
              <a:gdLst/>
              <a:ahLst/>
              <a:cxnLst/>
              <a:rect l="l" t="t" r="r" b="b"/>
              <a:pathLst>
                <a:path w="2919412" h="416719" extrusionOk="0">
                  <a:moveTo>
                    <a:pt x="1583531" y="138113"/>
                  </a:moveTo>
                  <a:lnTo>
                    <a:pt x="1978818" y="147638"/>
                  </a:lnTo>
                  <a:lnTo>
                    <a:pt x="2347912" y="161925"/>
                  </a:lnTo>
                  <a:lnTo>
                    <a:pt x="2543175" y="169069"/>
                  </a:lnTo>
                  <a:lnTo>
                    <a:pt x="2566987" y="166688"/>
                  </a:lnTo>
                  <a:lnTo>
                    <a:pt x="2586037" y="164307"/>
                  </a:lnTo>
                  <a:lnTo>
                    <a:pt x="2619375" y="159544"/>
                  </a:lnTo>
                  <a:lnTo>
                    <a:pt x="2645568" y="154782"/>
                  </a:lnTo>
                  <a:lnTo>
                    <a:pt x="2674143" y="142875"/>
                  </a:lnTo>
                  <a:lnTo>
                    <a:pt x="2695575" y="128588"/>
                  </a:lnTo>
                  <a:lnTo>
                    <a:pt x="2802731" y="0"/>
                  </a:lnTo>
                  <a:lnTo>
                    <a:pt x="2919412" y="130969"/>
                  </a:lnTo>
                  <a:lnTo>
                    <a:pt x="2897981" y="209550"/>
                  </a:lnTo>
                  <a:lnTo>
                    <a:pt x="2869406" y="273844"/>
                  </a:lnTo>
                  <a:lnTo>
                    <a:pt x="2836068" y="321469"/>
                  </a:lnTo>
                  <a:lnTo>
                    <a:pt x="2793206" y="352425"/>
                  </a:lnTo>
                  <a:lnTo>
                    <a:pt x="2712243" y="397669"/>
                  </a:lnTo>
                  <a:lnTo>
                    <a:pt x="2686050" y="411957"/>
                  </a:lnTo>
                  <a:lnTo>
                    <a:pt x="2650331" y="416719"/>
                  </a:lnTo>
                  <a:lnTo>
                    <a:pt x="2595562" y="411957"/>
                  </a:lnTo>
                  <a:lnTo>
                    <a:pt x="2526506" y="390525"/>
                  </a:lnTo>
                  <a:lnTo>
                    <a:pt x="2352675" y="381000"/>
                  </a:lnTo>
                  <a:lnTo>
                    <a:pt x="1807368" y="364332"/>
                  </a:lnTo>
                  <a:lnTo>
                    <a:pt x="1423987" y="354807"/>
                  </a:lnTo>
                  <a:lnTo>
                    <a:pt x="885825" y="347663"/>
                  </a:lnTo>
                  <a:lnTo>
                    <a:pt x="566737" y="345282"/>
                  </a:lnTo>
                  <a:lnTo>
                    <a:pt x="373856" y="345282"/>
                  </a:lnTo>
                  <a:lnTo>
                    <a:pt x="245268" y="345282"/>
                  </a:lnTo>
                  <a:lnTo>
                    <a:pt x="166687" y="330994"/>
                  </a:lnTo>
                  <a:lnTo>
                    <a:pt x="92868" y="307182"/>
                  </a:lnTo>
                  <a:lnTo>
                    <a:pt x="42862" y="280988"/>
                  </a:lnTo>
                  <a:lnTo>
                    <a:pt x="9525" y="250032"/>
                  </a:lnTo>
                  <a:lnTo>
                    <a:pt x="0" y="226219"/>
                  </a:lnTo>
                  <a:lnTo>
                    <a:pt x="4762" y="195263"/>
                  </a:lnTo>
                  <a:lnTo>
                    <a:pt x="23812" y="161925"/>
                  </a:lnTo>
                  <a:lnTo>
                    <a:pt x="69056" y="126207"/>
                  </a:lnTo>
                  <a:lnTo>
                    <a:pt x="133350" y="92869"/>
                  </a:lnTo>
                  <a:lnTo>
                    <a:pt x="209550" y="64294"/>
                  </a:lnTo>
                  <a:lnTo>
                    <a:pt x="321468" y="40482"/>
                  </a:lnTo>
                  <a:lnTo>
                    <a:pt x="426243" y="28575"/>
                  </a:lnTo>
                  <a:lnTo>
                    <a:pt x="561975" y="28575"/>
                  </a:lnTo>
                  <a:lnTo>
                    <a:pt x="604837" y="33338"/>
                  </a:lnTo>
                  <a:lnTo>
                    <a:pt x="719137" y="61913"/>
                  </a:lnTo>
                  <a:lnTo>
                    <a:pt x="950118" y="97632"/>
                  </a:lnTo>
                  <a:lnTo>
                    <a:pt x="1128712" y="121444"/>
                  </a:lnTo>
                  <a:lnTo>
                    <a:pt x="1352550" y="130969"/>
                  </a:lnTo>
                  <a:lnTo>
                    <a:pt x="1583531" y="138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79;p389">
              <a:extLst>
                <a:ext uri="{FF2B5EF4-FFF2-40B4-BE49-F238E27FC236}">
                  <a16:creationId xmlns:a16="http://schemas.microsoft.com/office/drawing/2014/main" id="{3470F79F-C79B-194C-99FB-84F774F743C2}"/>
                </a:ext>
              </a:extLst>
            </p:cNvPr>
            <p:cNvSpPr/>
            <p:nvPr/>
          </p:nvSpPr>
          <p:spPr>
            <a:xfrm rot="-5400000">
              <a:off x="4578350" y="4081463"/>
              <a:ext cx="2243138" cy="595312"/>
            </a:xfrm>
            <a:custGeom>
              <a:avLst/>
              <a:gdLst/>
              <a:ahLst/>
              <a:cxnLst/>
              <a:rect l="l" t="t" r="r" b="b"/>
              <a:pathLst>
                <a:path w="2243138" h="595608" extrusionOk="0">
                  <a:moveTo>
                    <a:pt x="909638" y="278607"/>
                  </a:moveTo>
                  <a:lnTo>
                    <a:pt x="1633538" y="278607"/>
                  </a:lnTo>
                  <a:lnTo>
                    <a:pt x="1876425" y="278607"/>
                  </a:lnTo>
                  <a:lnTo>
                    <a:pt x="1921669" y="276225"/>
                  </a:lnTo>
                  <a:lnTo>
                    <a:pt x="1959769" y="269082"/>
                  </a:lnTo>
                  <a:lnTo>
                    <a:pt x="1995488" y="254794"/>
                  </a:lnTo>
                  <a:lnTo>
                    <a:pt x="2031206" y="235744"/>
                  </a:lnTo>
                  <a:lnTo>
                    <a:pt x="2064544" y="207169"/>
                  </a:lnTo>
                  <a:lnTo>
                    <a:pt x="2093119" y="178594"/>
                  </a:lnTo>
                  <a:lnTo>
                    <a:pt x="2212181" y="0"/>
                  </a:lnTo>
                  <a:lnTo>
                    <a:pt x="2243138" y="271463"/>
                  </a:lnTo>
                  <a:lnTo>
                    <a:pt x="2128838" y="469107"/>
                  </a:lnTo>
                  <a:lnTo>
                    <a:pt x="2093119" y="535782"/>
                  </a:lnTo>
                  <a:lnTo>
                    <a:pt x="2066925" y="576263"/>
                  </a:lnTo>
                  <a:lnTo>
                    <a:pt x="2052638" y="590550"/>
                  </a:lnTo>
                  <a:cubicBezTo>
                    <a:pt x="2039994" y="595608"/>
                    <a:pt x="2045006" y="595313"/>
                    <a:pt x="2038350" y="595313"/>
                  </a:cubicBezTo>
                  <a:lnTo>
                    <a:pt x="2009775" y="590550"/>
                  </a:lnTo>
                  <a:lnTo>
                    <a:pt x="1978819" y="578644"/>
                  </a:lnTo>
                  <a:lnTo>
                    <a:pt x="1945481" y="561975"/>
                  </a:lnTo>
                  <a:lnTo>
                    <a:pt x="1888331" y="547688"/>
                  </a:lnTo>
                  <a:lnTo>
                    <a:pt x="1783556" y="531019"/>
                  </a:lnTo>
                  <a:lnTo>
                    <a:pt x="1669256" y="519113"/>
                  </a:lnTo>
                  <a:lnTo>
                    <a:pt x="1547813" y="509588"/>
                  </a:lnTo>
                  <a:lnTo>
                    <a:pt x="1309688" y="500063"/>
                  </a:lnTo>
                  <a:lnTo>
                    <a:pt x="1128713" y="500063"/>
                  </a:lnTo>
                  <a:lnTo>
                    <a:pt x="681038" y="500063"/>
                  </a:lnTo>
                  <a:lnTo>
                    <a:pt x="23813" y="500063"/>
                  </a:lnTo>
                  <a:lnTo>
                    <a:pt x="0" y="280988"/>
                  </a:lnTo>
                  <a:lnTo>
                    <a:pt x="909638" y="2786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80;p389">
              <a:extLst>
                <a:ext uri="{FF2B5EF4-FFF2-40B4-BE49-F238E27FC236}">
                  <a16:creationId xmlns:a16="http://schemas.microsoft.com/office/drawing/2014/main" id="{77DAA44F-EC37-BB48-A39A-691DDBD6E1EE}"/>
                </a:ext>
              </a:extLst>
            </p:cNvPr>
            <p:cNvSpPr/>
            <p:nvPr/>
          </p:nvSpPr>
          <p:spPr>
            <a:xfrm>
              <a:off x="4589463" y="3960813"/>
              <a:ext cx="2425700" cy="555625"/>
            </a:xfrm>
            <a:custGeom>
              <a:avLst/>
              <a:gdLst/>
              <a:ahLst/>
              <a:cxnLst/>
              <a:rect l="l" t="t" r="r" b="b"/>
              <a:pathLst>
                <a:path w="2426494" h="557212" extrusionOk="0">
                  <a:moveTo>
                    <a:pt x="964406" y="419100"/>
                  </a:moveTo>
                  <a:lnTo>
                    <a:pt x="640556" y="488156"/>
                  </a:lnTo>
                  <a:lnTo>
                    <a:pt x="559594" y="500062"/>
                  </a:lnTo>
                  <a:lnTo>
                    <a:pt x="461962" y="519112"/>
                  </a:lnTo>
                  <a:lnTo>
                    <a:pt x="340519" y="554831"/>
                  </a:lnTo>
                  <a:lnTo>
                    <a:pt x="314325" y="557212"/>
                  </a:lnTo>
                  <a:lnTo>
                    <a:pt x="242887" y="535781"/>
                  </a:lnTo>
                  <a:lnTo>
                    <a:pt x="183356" y="502444"/>
                  </a:lnTo>
                  <a:lnTo>
                    <a:pt x="123825" y="454819"/>
                  </a:lnTo>
                  <a:lnTo>
                    <a:pt x="71437" y="404812"/>
                  </a:lnTo>
                  <a:lnTo>
                    <a:pt x="35719" y="361950"/>
                  </a:lnTo>
                  <a:lnTo>
                    <a:pt x="9525" y="319087"/>
                  </a:lnTo>
                  <a:lnTo>
                    <a:pt x="0" y="292894"/>
                  </a:lnTo>
                  <a:lnTo>
                    <a:pt x="0" y="273844"/>
                  </a:lnTo>
                  <a:lnTo>
                    <a:pt x="19050" y="264319"/>
                  </a:lnTo>
                  <a:lnTo>
                    <a:pt x="50006" y="264319"/>
                  </a:lnTo>
                  <a:lnTo>
                    <a:pt x="73819" y="271462"/>
                  </a:lnTo>
                  <a:lnTo>
                    <a:pt x="111919" y="292894"/>
                  </a:lnTo>
                  <a:lnTo>
                    <a:pt x="150019" y="307181"/>
                  </a:lnTo>
                  <a:lnTo>
                    <a:pt x="190500" y="316706"/>
                  </a:lnTo>
                  <a:lnTo>
                    <a:pt x="252412" y="328612"/>
                  </a:lnTo>
                  <a:lnTo>
                    <a:pt x="311944" y="335756"/>
                  </a:lnTo>
                  <a:lnTo>
                    <a:pt x="354806" y="335756"/>
                  </a:lnTo>
                  <a:lnTo>
                    <a:pt x="454819" y="328612"/>
                  </a:lnTo>
                  <a:lnTo>
                    <a:pt x="647700" y="300037"/>
                  </a:lnTo>
                  <a:lnTo>
                    <a:pt x="1090612" y="226219"/>
                  </a:lnTo>
                  <a:lnTo>
                    <a:pt x="1321594" y="202406"/>
                  </a:lnTo>
                  <a:lnTo>
                    <a:pt x="1678781" y="138112"/>
                  </a:lnTo>
                  <a:lnTo>
                    <a:pt x="1871662" y="90487"/>
                  </a:lnTo>
                  <a:lnTo>
                    <a:pt x="1909762" y="76200"/>
                  </a:lnTo>
                  <a:lnTo>
                    <a:pt x="1969294" y="47625"/>
                  </a:lnTo>
                  <a:lnTo>
                    <a:pt x="2052637" y="0"/>
                  </a:lnTo>
                  <a:lnTo>
                    <a:pt x="2114550" y="9525"/>
                  </a:lnTo>
                  <a:lnTo>
                    <a:pt x="2197894" y="33337"/>
                  </a:lnTo>
                  <a:lnTo>
                    <a:pt x="2276475" y="66675"/>
                  </a:lnTo>
                  <a:lnTo>
                    <a:pt x="2333625" y="100012"/>
                  </a:lnTo>
                  <a:lnTo>
                    <a:pt x="2388394" y="135731"/>
                  </a:lnTo>
                  <a:lnTo>
                    <a:pt x="2416969" y="164306"/>
                  </a:lnTo>
                  <a:lnTo>
                    <a:pt x="2426494" y="183356"/>
                  </a:lnTo>
                  <a:lnTo>
                    <a:pt x="2424112" y="204787"/>
                  </a:lnTo>
                  <a:lnTo>
                    <a:pt x="2416969" y="221456"/>
                  </a:lnTo>
                  <a:lnTo>
                    <a:pt x="2397919" y="233362"/>
                  </a:lnTo>
                  <a:lnTo>
                    <a:pt x="2347912" y="250031"/>
                  </a:lnTo>
                  <a:lnTo>
                    <a:pt x="2293144" y="259556"/>
                  </a:lnTo>
                  <a:lnTo>
                    <a:pt x="2174081" y="266700"/>
                  </a:lnTo>
                  <a:lnTo>
                    <a:pt x="2074069" y="271462"/>
                  </a:lnTo>
                  <a:lnTo>
                    <a:pt x="1916906" y="288131"/>
                  </a:lnTo>
                  <a:lnTo>
                    <a:pt x="1578769" y="333375"/>
                  </a:lnTo>
                  <a:lnTo>
                    <a:pt x="1314450" y="385762"/>
                  </a:lnTo>
                  <a:lnTo>
                    <a:pt x="964406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81;p389">
              <a:extLst>
                <a:ext uri="{FF2B5EF4-FFF2-40B4-BE49-F238E27FC236}">
                  <a16:creationId xmlns:a16="http://schemas.microsoft.com/office/drawing/2014/main" id="{48AB3EBA-178D-CF41-85B1-C0556BA73B33}"/>
                </a:ext>
              </a:extLst>
            </p:cNvPr>
            <p:cNvSpPr/>
            <p:nvPr/>
          </p:nvSpPr>
          <p:spPr>
            <a:xfrm>
              <a:off x="4078288" y="5257800"/>
              <a:ext cx="3455987" cy="596900"/>
            </a:xfrm>
            <a:custGeom>
              <a:avLst/>
              <a:gdLst/>
              <a:ahLst/>
              <a:cxnLst/>
              <a:rect l="l" t="t" r="r" b="b"/>
              <a:pathLst>
                <a:path w="3455682" h="597101" extrusionOk="0">
                  <a:moveTo>
                    <a:pt x="1814378" y="325954"/>
                  </a:moveTo>
                  <a:lnTo>
                    <a:pt x="1520154" y="357684"/>
                  </a:lnTo>
                  <a:lnTo>
                    <a:pt x="1274968" y="392298"/>
                  </a:lnTo>
                  <a:lnTo>
                    <a:pt x="1041320" y="435566"/>
                  </a:lnTo>
                  <a:lnTo>
                    <a:pt x="784596" y="487488"/>
                  </a:lnTo>
                  <a:lnTo>
                    <a:pt x="582678" y="542294"/>
                  </a:lnTo>
                  <a:lnTo>
                    <a:pt x="516334" y="562486"/>
                  </a:lnTo>
                  <a:lnTo>
                    <a:pt x="447105" y="597101"/>
                  </a:lnTo>
                  <a:lnTo>
                    <a:pt x="403836" y="594216"/>
                  </a:lnTo>
                  <a:lnTo>
                    <a:pt x="323069" y="565371"/>
                  </a:lnTo>
                  <a:lnTo>
                    <a:pt x="250956" y="527872"/>
                  </a:lnTo>
                  <a:lnTo>
                    <a:pt x="184611" y="481719"/>
                  </a:lnTo>
                  <a:lnTo>
                    <a:pt x="129805" y="435566"/>
                  </a:lnTo>
                  <a:lnTo>
                    <a:pt x="80768" y="383645"/>
                  </a:lnTo>
                  <a:lnTo>
                    <a:pt x="25961" y="314416"/>
                  </a:lnTo>
                  <a:lnTo>
                    <a:pt x="2885" y="274032"/>
                  </a:lnTo>
                  <a:lnTo>
                    <a:pt x="0" y="256725"/>
                  </a:lnTo>
                  <a:lnTo>
                    <a:pt x="5770" y="233648"/>
                  </a:lnTo>
                  <a:lnTo>
                    <a:pt x="25961" y="227879"/>
                  </a:lnTo>
                  <a:lnTo>
                    <a:pt x="89421" y="253840"/>
                  </a:lnTo>
                  <a:lnTo>
                    <a:pt x="196149" y="294224"/>
                  </a:lnTo>
                  <a:lnTo>
                    <a:pt x="274032" y="314416"/>
                  </a:lnTo>
                  <a:lnTo>
                    <a:pt x="340376" y="325954"/>
                  </a:lnTo>
                  <a:lnTo>
                    <a:pt x="418259" y="334607"/>
                  </a:lnTo>
                  <a:lnTo>
                    <a:pt x="470181" y="334607"/>
                  </a:lnTo>
                  <a:lnTo>
                    <a:pt x="556717" y="320185"/>
                  </a:lnTo>
                  <a:lnTo>
                    <a:pt x="770173" y="285570"/>
                  </a:lnTo>
                  <a:lnTo>
                    <a:pt x="1064397" y="239417"/>
                  </a:lnTo>
                  <a:lnTo>
                    <a:pt x="1373043" y="190380"/>
                  </a:lnTo>
                  <a:lnTo>
                    <a:pt x="1595153" y="152881"/>
                  </a:lnTo>
                  <a:lnTo>
                    <a:pt x="1831685" y="129805"/>
                  </a:lnTo>
                  <a:lnTo>
                    <a:pt x="2258597" y="100959"/>
                  </a:lnTo>
                  <a:lnTo>
                    <a:pt x="2518206" y="83652"/>
                  </a:lnTo>
                  <a:lnTo>
                    <a:pt x="2671087" y="77883"/>
                  </a:lnTo>
                  <a:lnTo>
                    <a:pt x="2806660" y="63460"/>
                  </a:lnTo>
                  <a:lnTo>
                    <a:pt x="2907619" y="43269"/>
                  </a:lnTo>
                  <a:lnTo>
                    <a:pt x="3028770" y="0"/>
                  </a:lnTo>
                  <a:lnTo>
                    <a:pt x="3086461" y="5769"/>
                  </a:lnTo>
                  <a:lnTo>
                    <a:pt x="3175882" y="34615"/>
                  </a:lnTo>
                  <a:lnTo>
                    <a:pt x="3256649" y="72114"/>
                  </a:lnTo>
                  <a:lnTo>
                    <a:pt x="3348954" y="126920"/>
                  </a:lnTo>
                  <a:lnTo>
                    <a:pt x="3392223" y="158650"/>
                  </a:lnTo>
                  <a:lnTo>
                    <a:pt x="3435491" y="213457"/>
                  </a:lnTo>
                  <a:lnTo>
                    <a:pt x="3452798" y="245186"/>
                  </a:lnTo>
                  <a:lnTo>
                    <a:pt x="3455682" y="274032"/>
                  </a:lnTo>
                  <a:lnTo>
                    <a:pt x="3444144" y="302877"/>
                  </a:lnTo>
                  <a:lnTo>
                    <a:pt x="3412414" y="320185"/>
                  </a:lnTo>
                  <a:lnTo>
                    <a:pt x="3389338" y="331723"/>
                  </a:lnTo>
                  <a:lnTo>
                    <a:pt x="3337416" y="334607"/>
                  </a:lnTo>
                  <a:lnTo>
                    <a:pt x="3187420" y="311531"/>
                  </a:lnTo>
                  <a:lnTo>
                    <a:pt x="2913388" y="294224"/>
                  </a:lnTo>
                  <a:lnTo>
                    <a:pt x="2668202" y="288455"/>
                  </a:lnTo>
                  <a:lnTo>
                    <a:pt x="2411478" y="297108"/>
                  </a:lnTo>
                  <a:lnTo>
                    <a:pt x="2099947" y="311531"/>
                  </a:lnTo>
                  <a:lnTo>
                    <a:pt x="1814378" y="3259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4286;p390">
            <a:extLst>
              <a:ext uri="{FF2B5EF4-FFF2-40B4-BE49-F238E27FC236}">
                <a16:creationId xmlns:a16="http://schemas.microsoft.com/office/drawing/2014/main" id="{C303D9B9-A3D1-654A-BB91-446C7CB2A3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60" y="1680664"/>
            <a:ext cx="49498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6" name="Google Shape;4286;p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60" y="1596442"/>
            <a:ext cx="49498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p391"/>
          <p:cNvSpPr txBox="1"/>
          <p:nvPr/>
        </p:nvSpPr>
        <p:spPr>
          <a:xfrm>
            <a:off x="3906838" y="7461448"/>
            <a:ext cx="4046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拾</a:t>
            </a:r>
            <a:endParaRPr/>
          </a:p>
        </p:txBody>
      </p:sp>
      <p:sp>
        <p:nvSpPr>
          <p:cNvPr id="4293" name="Google Shape;4293;p391"/>
          <p:cNvSpPr/>
          <p:nvPr/>
        </p:nvSpPr>
        <p:spPr>
          <a:xfrm>
            <a:off x="2519363" y="2447925"/>
            <a:ext cx="1824037" cy="561975"/>
          </a:xfrm>
          <a:custGeom>
            <a:avLst/>
            <a:gdLst/>
            <a:ahLst/>
            <a:cxnLst/>
            <a:rect l="l" t="t" r="r" b="b"/>
            <a:pathLst>
              <a:path w="1824037" h="561975" extrusionOk="0">
                <a:moveTo>
                  <a:pt x="959643" y="395288"/>
                </a:moveTo>
                <a:lnTo>
                  <a:pt x="590550" y="490538"/>
                </a:lnTo>
                <a:lnTo>
                  <a:pt x="483393" y="531019"/>
                </a:lnTo>
                <a:lnTo>
                  <a:pt x="411956" y="559594"/>
                </a:lnTo>
                <a:lnTo>
                  <a:pt x="381000" y="561975"/>
                </a:lnTo>
                <a:lnTo>
                  <a:pt x="350043" y="557213"/>
                </a:lnTo>
                <a:lnTo>
                  <a:pt x="300037" y="533400"/>
                </a:lnTo>
                <a:lnTo>
                  <a:pt x="214312" y="473869"/>
                </a:lnTo>
                <a:lnTo>
                  <a:pt x="104775" y="381000"/>
                </a:lnTo>
                <a:lnTo>
                  <a:pt x="35718" y="314325"/>
                </a:lnTo>
                <a:lnTo>
                  <a:pt x="14287" y="288131"/>
                </a:lnTo>
                <a:lnTo>
                  <a:pt x="2381" y="261938"/>
                </a:lnTo>
                <a:lnTo>
                  <a:pt x="0" y="245269"/>
                </a:lnTo>
                <a:lnTo>
                  <a:pt x="4762" y="233363"/>
                </a:lnTo>
                <a:lnTo>
                  <a:pt x="19050" y="226219"/>
                </a:lnTo>
                <a:lnTo>
                  <a:pt x="47625" y="235744"/>
                </a:lnTo>
                <a:lnTo>
                  <a:pt x="92868" y="264319"/>
                </a:lnTo>
                <a:lnTo>
                  <a:pt x="142875" y="295275"/>
                </a:lnTo>
                <a:lnTo>
                  <a:pt x="185737" y="311944"/>
                </a:lnTo>
                <a:lnTo>
                  <a:pt x="238125" y="326231"/>
                </a:lnTo>
                <a:lnTo>
                  <a:pt x="278606" y="333375"/>
                </a:lnTo>
                <a:lnTo>
                  <a:pt x="323850" y="338138"/>
                </a:lnTo>
                <a:lnTo>
                  <a:pt x="366712" y="335756"/>
                </a:lnTo>
                <a:lnTo>
                  <a:pt x="423862" y="330994"/>
                </a:lnTo>
                <a:lnTo>
                  <a:pt x="621506" y="295275"/>
                </a:lnTo>
                <a:lnTo>
                  <a:pt x="1045368" y="178594"/>
                </a:lnTo>
                <a:lnTo>
                  <a:pt x="1247775" y="133350"/>
                </a:lnTo>
                <a:lnTo>
                  <a:pt x="1314450" y="119063"/>
                </a:lnTo>
                <a:lnTo>
                  <a:pt x="1390650" y="92869"/>
                </a:lnTo>
                <a:lnTo>
                  <a:pt x="1450181" y="66675"/>
                </a:lnTo>
                <a:lnTo>
                  <a:pt x="1550193" y="0"/>
                </a:lnTo>
                <a:lnTo>
                  <a:pt x="1559718" y="0"/>
                </a:lnTo>
                <a:lnTo>
                  <a:pt x="1662112" y="42863"/>
                </a:lnTo>
                <a:lnTo>
                  <a:pt x="1726406" y="73819"/>
                </a:lnTo>
                <a:lnTo>
                  <a:pt x="1781175" y="111919"/>
                </a:lnTo>
                <a:lnTo>
                  <a:pt x="1804987" y="133350"/>
                </a:lnTo>
                <a:lnTo>
                  <a:pt x="1819275" y="154781"/>
                </a:lnTo>
                <a:lnTo>
                  <a:pt x="1824037" y="176213"/>
                </a:lnTo>
                <a:lnTo>
                  <a:pt x="1821656" y="197644"/>
                </a:lnTo>
                <a:lnTo>
                  <a:pt x="1807368" y="216694"/>
                </a:lnTo>
                <a:lnTo>
                  <a:pt x="1766887" y="238125"/>
                </a:lnTo>
                <a:lnTo>
                  <a:pt x="1700212" y="259556"/>
                </a:lnTo>
                <a:lnTo>
                  <a:pt x="1488281" y="285750"/>
                </a:lnTo>
                <a:lnTo>
                  <a:pt x="1231106" y="338138"/>
                </a:lnTo>
                <a:lnTo>
                  <a:pt x="959643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391"/>
          <p:cNvSpPr/>
          <p:nvPr/>
        </p:nvSpPr>
        <p:spPr>
          <a:xfrm>
            <a:off x="4846638" y="3295650"/>
            <a:ext cx="1468437" cy="428625"/>
          </a:xfrm>
          <a:custGeom>
            <a:avLst/>
            <a:gdLst/>
            <a:ahLst/>
            <a:cxnLst/>
            <a:rect l="l" t="t" r="r" b="b"/>
            <a:pathLst>
              <a:path w="1469231" h="428625" extrusionOk="0">
                <a:moveTo>
                  <a:pt x="864394" y="300038"/>
                </a:moveTo>
                <a:lnTo>
                  <a:pt x="721519" y="333375"/>
                </a:lnTo>
                <a:lnTo>
                  <a:pt x="492919" y="400050"/>
                </a:lnTo>
                <a:lnTo>
                  <a:pt x="411956" y="426244"/>
                </a:lnTo>
                <a:lnTo>
                  <a:pt x="383381" y="428625"/>
                </a:lnTo>
                <a:lnTo>
                  <a:pt x="338137" y="414338"/>
                </a:lnTo>
                <a:lnTo>
                  <a:pt x="285750" y="388144"/>
                </a:lnTo>
                <a:lnTo>
                  <a:pt x="214312" y="340519"/>
                </a:lnTo>
                <a:lnTo>
                  <a:pt x="73819" y="221456"/>
                </a:lnTo>
                <a:lnTo>
                  <a:pt x="19050" y="169069"/>
                </a:lnTo>
                <a:lnTo>
                  <a:pt x="7144" y="150019"/>
                </a:lnTo>
                <a:lnTo>
                  <a:pt x="0" y="135731"/>
                </a:lnTo>
                <a:lnTo>
                  <a:pt x="0" y="121444"/>
                </a:lnTo>
                <a:lnTo>
                  <a:pt x="2381" y="107156"/>
                </a:lnTo>
                <a:lnTo>
                  <a:pt x="11906" y="100013"/>
                </a:lnTo>
                <a:lnTo>
                  <a:pt x="38100" y="102394"/>
                </a:lnTo>
                <a:lnTo>
                  <a:pt x="95250" y="133350"/>
                </a:lnTo>
                <a:lnTo>
                  <a:pt x="195262" y="176213"/>
                </a:lnTo>
                <a:lnTo>
                  <a:pt x="250031" y="190500"/>
                </a:lnTo>
                <a:lnTo>
                  <a:pt x="316706" y="200025"/>
                </a:lnTo>
                <a:lnTo>
                  <a:pt x="364331" y="202406"/>
                </a:lnTo>
                <a:lnTo>
                  <a:pt x="423862" y="197644"/>
                </a:lnTo>
                <a:lnTo>
                  <a:pt x="666750" y="157163"/>
                </a:lnTo>
                <a:lnTo>
                  <a:pt x="954881" y="88106"/>
                </a:lnTo>
                <a:lnTo>
                  <a:pt x="1002506" y="61913"/>
                </a:lnTo>
                <a:lnTo>
                  <a:pt x="1081087" y="2381"/>
                </a:lnTo>
                <a:lnTo>
                  <a:pt x="1107281" y="0"/>
                </a:lnTo>
                <a:lnTo>
                  <a:pt x="1276350" y="35719"/>
                </a:lnTo>
                <a:lnTo>
                  <a:pt x="1409700" y="80963"/>
                </a:lnTo>
                <a:lnTo>
                  <a:pt x="1435894" y="104775"/>
                </a:lnTo>
                <a:lnTo>
                  <a:pt x="1466850" y="161925"/>
                </a:lnTo>
                <a:lnTo>
                  <a:pt x="1469231" y="188119"/>
                </a:lnTo>
                <a:lnTo>
                  <a:pt x="1452562" y="214313"/>
                </a:lnTo>
                <a:lnTo>
                  <a:pt x="1409700" y="233363"/>
                </a:lnTo>
                <a:lnTo>
                  <a:pt x="1333500" y="245269"/>
                </a:lnTo>
                <a:lnTo>
                  <a:pt x="1169194" y="254794"/>
                </a:lnTo>
                <a:lnTo>
                  <a:pt x="864394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391"/>
          <p:cNvSpPr/>
          <p:nvPr/>
        </p:nvSpPr>
        <p:spPr>
          <a:xfrm>
            <a:off x="4494213" y="4367213"/>
            <a:ext cx="554037" cy="1385887"/>
          </a:xfrm>
          <a:custGeom>
            <a:avLst/>
            <a:gdLst/>
            <a:ahLst/>
            <a:cxnLst/>
            <a:rect l="l" t="t" r="r" b="b"/>
            <a:pathLst>
              <a:path w="554831" h="1385887" extrusionOk="0">
                <a:moveTo>
                  <a:pt x="242887" y="647700"/>
                </a:moveTo>
                <a:lnTo>
                  <a:pt x="214312" y="466725"/>
                </a:lnTo>
                <a:lnTo>
                  <a:pt x="197644" y="390525"/>
                </a:lnTo>
                <a:lnTo>
                  <a:pt x="171450" y="309562"/>
                </a:lnTo>
                <a:lnTo>
                  <a:pt x="152400" y="261937"/>
                </a:lnTo>
                <a:lnTo>
                  <a:pt x="119062" y="202406"/>
                </a:lnTo>
                <a:lnTo>
                  <a:pt x="85725" y="157162"/>
                </a:lnTo>
                <a:lnTo>
                  <a:pt x="42862" y="109537"/>
                </a:lnTo>
                <a:lnTo>
                  <a:pt x="26194" y="92868"/>
                </a:lnTo>
                <a:lnTo>
                  <a:pt x="11906" y="73818"/>
                </a:lnTo>
                <a:lnTo>
                  <a:pt x="0" y="45243"/>
                </a:lnTo>
                <a:lnTo>
                  <a:pt x="2381" y="26193"/>
                </a:lnTo>
                <a:lnTo>
                  <a:pt x="16669" y="9525"/>
                </a:lnTo>
                <a:lnTo>
                  <a:pt x="42862" y="2381"/>
                </a:lnTo>
                <a:lnTo>
                  <a:pt x="78581" y="0"/>
                </a:lnTo>
                <a:lnTo>
                  <a:pt x="128587" y="16668"/>
                </a:lnTo>
                <a:lnTo>
                  <a:pt x="347662" y="114300"/>
                </a:lnTo>
                <a:lnTo>
                  <a:pt x="464344" y="664368"/>
                </a:lnTo>
                <a:lnTo>
                  <a:pt x="547687" y="1133475"/>
                </a:lnTo>
                <a:lnTo>
                  <a:pt x="554831" y="1269206"/>
                </a:lnTo>
                <a:lnTo>
                  <a:pt x="521494" y="1338262"/>
                </a:lnTo>
                <a:lnTo>
                  <a:pt x="492919" y="1371600"/>
                </a:lnTo>
                <a:lnTo>
                  <a:pt x="464344" y="1385887"/>
                </a:lnTo>
                <a:lnTo>
                  <a:pt x="438150" y="1385887"/>
                </a:lnTo>
                <a:lnTo>
                  <a:pt x="395287" y="1371600"/>
                </a:lnTo>
                <a:lnTo>
                  <a:pt x="369094" y="1347787"/>
                </a:lnTo>
                <a:lnTo>
                  <a:pt x="352425" y="1323975"/>
                </a:lnTo>
                <a:lnTo>
                  <a:pt x="319087" y="1269206"/>
                </a:lnTo>
                <a:lnTo>
                  <a:pt x="278606" y="1123950"/>
                </a:lnTo>
                <a:lnTo>
                  <a:pt x="280987" y="1085850"/>
                </a:lnTo>
                <a:lnTo>
                  <a:pt x="285750" y="988218"/>
                </a:lnTo>
                <a:lnTo>
                  <a:pt x="276225" y="873918"/>
                </a:lnTo>
                <a:lnTo>
                  <a:pt x="242887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391"/>
          <p:cNvSpPr/>
          <p:nvPr/>
        </p:nvSpPr>
        <p:spPr>
          <a:xfrm>
            <a:off x="4148138" y="1592263"/>
            <a:ext cx="1600200" cy="2117725"/>
          </a:xfrm>
          <a:custGeom>
            <a:avLst/>
            <a:gdLst/>
            <a:ahLst/>
            <a:cxnLst/>
            <a:rect l="l" t="t" r="r" b="b"/>
            <a:pathLst>
              <a:path w="1600921" h="2117254" extrusionOk="0">
                <a:moveTo>
                  <a:pt x="712482" y="1249006"/>
                </a:moveTo>
                <a:lnTo>
                  <a:pt x="824979" y="1084588"/>
                </a:lnTo>
                <a:lnTo>
                  <a:pt x="908631" y="954783"/>
                </a:lnTo>
                <a:lnTo>
                  <a:pt x="1038436" y="715366"/>
                </a:lnTo>
                <a:lnTo>
                  <a:pt x="1130741" y="522102"/>
                </a:lnTo>
                <a:lnTo>
                  <a:pt x="1208624" y="334606"/>
                </a:lnTo>
                <a:lnTo>
                  <a:pt x="1237469" y="236532"/>
                </a:lnTo>
                <a:lnTo>
                  <a:pt x="1240354" y="207687"/>
                </a:lnTo>
                <a:lnTo>
                  <a:pt x="1237469" y="173072"/>
                </a:lnTo>
                <a:lnTo>
                  <a:pt x="1228815" y="147111"/>
                </a:lnTo>
                <a:lnTo>
                  <a:pt x="1211508" y="124035"/>
                </a:lnTo>
                <a:lnTo>
                  <a:pt x="1136510" y="69229"/>
                </a:lnTo>
                <a:lnTo>
                  <a:pt x="1122087" y="51921"/>
                </a:lnTo>
                <a:lnTo>
                  <a:pt x="1116318" y="34614"/>
                </a:lnTo>
                <a:lnTo>
                  <a:pt x="1122087" y="14422"/>
                </a:lnTo>
                <a:lnTo>
                  <a:pt x="1150933" y="0"/>
                </a:lnTo>
                <a:lnTo>
                  <a:pt x="1237469" y="0"/>
                </a:lnTo>
                <a:lnTo>
                  <a:pt x="1289391" y="8653"/>
                </a:lnTo>
                <a:lnTo>
                  <a:pt x="1373043" y="43268"/>
                </a:lnTo>
                <a:lnTo>
                  <a:pt x="1474002" y="98074"/>
                </a:lnTo>
                <a:lnTo>
                  <a:pt x="1563422" y="161534"/>
                </a:lnTo>
                <a:lnTo>
                  <a:pt x="1595152" y="190379"/>
                </a:lnTo>
                <a:lnTo>
                  <a:pt x="1600921" y="204802"/>
                </a:lnTo>
                <a:lnTo>
                  <a:pt x="1592268" y="230763"/>
                </a:lnTo>
                <a:lnTo>
                  <a:pt x="1569191" y="262493"/>
                </a:lnTo>
                <a:lnTo>
                  <a:pt x="1534577" y="282685"/>
                </a:lnTo>
                <a:lnTo>
                  <a:pt x="1499962" y="311530"/>
                </a:lnTo>
                <a:lnTo>
                  <a:pt x="1471117" y="349029"/>
                </a:lnTo>
                <a:lnTo>
                  <a:pt x="1442272" y="415374"/>
                </a:lnTo>
                <a:lnTo>
                  <a:pt x="1375927" y="571139"/>
                </a:lnTo>
                <a:lnTo>
                  <a:pt x="1260545" y="793249"/>
                </a:lnTo>
                <a:lnTo>
                  <a:pt x="1119203" y="1026897"/>
                </a:lnTo>
                <a:lnTo>
                  <a:pt x="957668" y="1263429"/>
                </a:lnTo>
                <a:lnTo>
                  <a:pt x="721136" y="1551883"/>
                </a:lnTo>
                <a:lnTo>
                  <a:pt x="496142" y="1776878"/>
                </a:lnTo>
                <a:lnTo>
                  <a:pt x="285570" y="1952835"/>
                </a:lnTo>
                <a:lnTo>
                  <a:pt x="126920" y="2065332"/>
                </a:lnTo>
                <a:lnTo>
                  <a:pt x="54807" y="2108600"/>
                </a:lnTo>
                <a:lnTo>
                  <a:pt x="23077" y="2117254"/>
                </a:lnTo>
                <a:lnTo>
                  <a:pt x="5769" y="2117254"/>
                </a:lnTo>
                <a:lnTo>
                  <a:pt x="0" y="2102831"/>
                </a:lnTo>
                <a:lnTo>
                  <a:pt x="11538" y="2065332"/>
                </a:lnTo>
                <a:lnTo>
                  <a:pt x="100959" y="1973027"/>
                </a:lnTo>
                <a:lnTo>
                  <a:pt x="297108" y="1768224"/>
                </a:lnTo>
                <a:lnTo>
                  <a:pt x="484603" y="1551883"/>
                </a:lnTo>
                <a:lnTo>
                  <a:pt x="712482" y="1249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391"/>
          <p:cNvSpPr/>
          <p:nvPr/>
        </p:nvSpPr>
        <p:spPr>
          <a:xfrm rot="-5400000">
            <a:off x="1417638" y="3455988"/>
            <a:ext cx="4403725" cy="574675"/>
          </a:xfrm>
          <a:custGeom>
            <a:avLst/>
            <a:gdLst/>
            <a:ahLst/>
            <a:cxnLst/>
            <a:rect l="l" t="t" r="r" b="b"/>
            <a:pathLst>
              <a:path w="4403751" h="574244" extrusionOk="0">
                <a:moveTo>
                  <a:pt x="3463747" y="230429"/>
                </a:moveTo>
                <a:lnTo>
                  <a:pt x="3866083" y="230429"/>
                </a:lnTo>
                <a:lnTo>
                  <a:pt x="4030675" y="230429"/>
                </a:lnTo>
                <a:lnTo>
                  <a:pt x="4089197" y="223114"/>
                </a:lnTo>
                <a:lnTo>
                  <a:pt x="4136746" y="212141"/>
                </a:lnTo>
                <a:lnTo>
                  <a:pt x="4180637" y="193853"/>
                </a:lnTo>
                <a:lnTo>
                  <a:pt x="4261104" y="142647"/>
                </a:lnTo>
                <a:lnTo>
                  <a:pt x="4297680" y="102413"/>
                </a:lnTo>
                <a:lnTo>
                  <a:pt x="4326941" y="43892"/>
                </a:lnTo>
                <a:lnTo>
                  <a:pt x="4341571" y="18288"/>
                </a:lnTo>
                <a:lnTo>
                  <a:pt x="4352544" y="7316"/>
                </a:lnTo>
                <a:lnTo>
                  <a:pt x="4374490" y="0"/>
                </a:lnTo>
                <a:lnTo>
                  <a:pt x="4385463" y="18288"/>
                </a:lnTo>
                <a:lnTo>
                  <a:pt x="4396435" y="65837"/>
                </a:lnTo>
                <a:lnTo>
                  <a:pt x="4403751" y="124359"/>
                </a:lnTo>
                <a:lnTo>
                  <a:pt x="4400093" y="157277"/>
                </a:lnTo>
                <a:lnTo>
                  <a:pt x="4396435" y="208484"/>
                </a:lnTo>
                <a:lnTo>
                  <a:pt x="4374490" y="281636"/>
                </a:lnTo>
                <a:lnTo>
                  <a:pt x="4326941" y="376733"/>
                </a:lnTo>
                <a:lnTo>
                  <a:pt x="4250131" y="482804"/>
                </a:lnTo>
                <a:lnTo>
                  <a:pt x="4166007" y="563271"/>
                </a:lnTo>
                <a:lnTo>
                  <a:pt x="4136746" y="574244"/>
                </a:lnTo>
                <a:lnTo>
                  <a:pt x="4100170" y="563271"/>
                </a:lnTo>
                <a:lnTo>
                  <a:pt x="4067251" y="534010"/>
                </a:lnTo>
                <a:lnTo>
                  <a:pt x="4034333" y="504749"/>
                </a:lnTo>
                <a:lnTo>
                  <a:pt x="3968496" y="479146"/>
                </a:lnTo>
                <a:lnTo>
                  <a:pt x="3884371" y="457200"/>
                </a:lnTo>
                <a:lnTo>
                  <a:pt x="3701491" y="438912"/>
                </a:lnTo>
                <a:lnTo>
                  <a:pt x="3350362" y="435255"/>
                </a:lnTo>
                <a:lnTo>
                  <a:pt x="2351837" y="431597"/>
                </a:lnTo>
                <a:lnTo>
                  <a:pt x="1620317" y="427940"/>
                </a:lnTo>
                <a:lnTo>
                  <a:pt x="994867" y="431597"/>
                </a:lnTo>
                <a:lnTo>
                  <a:pt x="746151" y="435255"/>
                </a:lnTo>
                <a:lnTo>
                  <a:pt x="501091" y="449885"/>
                </a:lnTo>
                <a:lnTo>
                  <a:pt x="468173" y="449885"/>
                </a:lnTo>
                <a:lnTo>
                  <a:pt x="358445" y="416967"/>
                </a:lnTo>
                <a:lnTo>
                  <a:pt x="204826" y="340157"/>
                </a:lnTo>
                <a:lnTo>
                  <a:pt x="98755" y="267005"/>
                </a:lnTo>
                <a:lnTo>
                  <a:pt x="10973" y="193853"/>
                </a:lnTo>
                <a:lnTo>
                  <a:pt x="0" y="175565"/>
                </a:lnTo>
                <a:cubicBezTo>
                  <a:pt x="3809" y="145094"/>
                  <a:pt x="3658" y="156134"/>
                  <a:pt x="3658" y="142647"/>
                </a:cubicBezTo>
                <a:lnTo>
                  <a:pt x="51207" y="102413"/>
                </a:lnTo>
                <a:lnTo>
                  <a:pt x="138989" y="65837"/>
                </a:lnTo>
                <a:lnTo>
                  <a:pt x="629107" y="182880"/>
                </a:lnTo>
                <a:lnTo>
                  <a:pt x="1024128" y="212141"/>
                </a:lnTo>
                <a:lnTo>
                  <a:pt x="1686154" y="234087"/>
                </a:lnTo>
                <a:lnTo>
                  <a:pt x="2377440" y="226772"/>
                </a:lnTo>
                <a:lnTo>
                  <a:pt x="3463747" y="23042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391"/>
          <p:cNvSpPr/>
          <p:nvPr/>
        </p:nvSpPr>
        <p:spPr>
          <a:xfrm>
            <a:off x="2925763" y="5167313"/>
            <a:ext cx="644525" cy="700087"/>
          </a:xfrm>
          <a:custGeom>
            <a:avLst/>
            <a:gdLst/>
            <a:ahLst/>
            <a:cxnLst/>
            <a:rect l="l" t="t" r="r" b="b"/>
            <a:pathLst>
              <a:path w="642938" h="700087" extrusionOk="0">
                <a:moveTo>
                  <a:pt x="214313" y="114300"/>
                </a:moveTo>
                <a:lnTo>
                  <a:pt x="357188" y="192881"/>
                </a:lnTo>
                <a:lnTo>
                  <a:pt x="435769" y="228600"/>
                </a:lnTo>
                <a:lnTo>
                  <a:pt x="464344" y="235743"/>
                </a:lnTo>
                <a:lnTo>
                  <a:pt x="478632" y="235743"/>
                </a:lnTo>
                <a:lnTo>
                  <a:pt x="502444" y="233362"/>
                </a:lnTo>
                <a:lnTo>
                  <a:pt x="519113" y="228600"/>
                </a:lnTo>
                <a:lnTo>
                  <a:pt x="540544" y="209550"/>
                </a:lnTo>
                <a:lnTo>
                  <a:pt x="642938" y="64293"/>
                </a:lnTo>
                <a:lnTo>
                  <a:pt x="497682" y="700087"/>
                </a:lnTo>
                <a:lnTo>
                  <a:pt x="461963" y="619125"/>
                </a:lnTo>
                <a:lnTo>
                  <a:pt x="426244" y="557212"/>
                </a:lnTo>
                <a:lnTo>
                  <a:pt x="376238" y="485775"/>
                </a:lnTo>
                <a:lnTo>
                  <a:pt x="319088" y="409575"/>
                </a:lnTo>
                <a:lnTo>
                  <a:pt x="240507" y="311943"/>
                </a:lnTo>
                <a:lnTo>
                  <a:pt x="150019" y="214312"/>
                </a:lnTo>
                <a:lnTo>
                  <a:pt x="30957" y="80962"/>
                </a:lnTo>
                <a:lnTo>
                  <a:pt x="11907" y="59531"/>
                </a:lnTo>
                <a:lnTo>
                  <a:pt x="0" y="35718"/>
                </a:lnTo>
                <a:lnTo>
                  <a:pt x="0" y="21431"/>
                </a:lnTo>
                <a:lnTo>
                  <a:pt x="7144" y="7143"/>
                </a:lnTo>
                <a:lnTo>
                  <a:pt x="21432" y="0"/>
                </a:lnTo>
                <a:lnTo>
                  <a:pt x="42863" y="2381"/>
                </a:lnTo>
                <a:lnTo>
                  <a:pt x="214313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391"/>
          <p:cNvSpPr/>
          <p:nvPr/>
        </p:nvSpPr>
        <p:spPr>
          <a:xfrm>
            <a:off x="2465388" y="3249613"/>
            <a:ext cx="1797050" cy="1320800"/>
          </a:xfrm>
          <a:custGeom>
            <a:avLst/>
            <a:gdLst/>
            <a:ahLst/>
            <a:cxnLst/>
            <a:rect l="l" t="t" r="r" b="b"/>
            <a:pathLst>
              <a:path w="1797844" h="1319213" extrusionOk="0">
                <a:moveTo>
                  <a:pt x="566737" y="757238"/>
                </a:moveTo>
                <a:lnTo>
                  <a:pt x="957262" y="514350"/>
                </a:lnTo>
                <a:lnTo>
                  <a:pt x="1121569" y="409575"/>
                </a:lnTo>
                <a:lnTo>
                  <a:pt x="1340644" y="285750"/>
                </a:lnTo>
                <a:lnTo>
                  <a:pt x="1528762" y="147638"/>
                </a:lnTo>
                <a:lnTo>
                  <a:pt x="1688306" y="40482"/>
                </a:lnTo>
                <a:lnTo>
                  <a:pt x="1735931" y="2382"/>
                </a:lnTo>
                <a:lnTo>
                  <a:pt x="1750219" y="0"/>
                </a:lnTo>
                <a:lnTo>
                  <a:pt x="1774031" y="0"/>
                </a:lnTo>
                <a:lnTo>
                  <a:pt x="1793081" y="9525"/>
                </a:lnTo>
                <a:lnTo>
                  <a:pt x="1797844" y="42863"/>
                </a:lnTo>
                <a:lnTo>
                  <a:pt x="1762125" y="83344"/>
                </a:lnTo>
                <a:lnTo>
                  <a:pt x="1390650" y="419100"/>
                </a:lnTo>
                <a:lnTo>
                  <a:pt x="1059656" y="678657"/>
                </a:lnTo>
                <a:lnTo>
                  <a:pt x="714375" y="952500"/>
                </a:lnTo>
                <a:lnTo>
                  <a:pt x="426244" y="1166813"/>
                </a:lnTo>
                <a:lnTo>
                  <a:pt x="342900" y="1231107"/>
                </a:lnTo>
                <a:lnTo>
                  <a:pt x="319087" y="1250157"/>
                </a:lnTo>
                <a:lnTo>
                  <a:pt x="304800" y="1269207"/>
                </a:lnTo>
                <a:lnTo>
                  <a:pt x="278606" y="1300163"/>
                </a:lnTo>
                <a:lnTo>
                  <a:pt x="245269" y="1316832"/>
                </a:lnTo>
                <a:lnTo>
                  <a:pt x="219075" y="1319213"/>
                </a:lnTo>
                <a:lnTo>
                  <a:pt x="188119" y="1307307"/>
                </a:lnTo>
                <a:lnTo>
                  <a:pt x="126206" y="1235869"/>
                </a:lnTo>
                <a:lnTo>
                  <a:pt x="78581" y="1143000"/>
                </a:lnTo>
                <a:lnTo>
                  <a:pt x="50006" y="1064419"/>
                </a:lnTo>
                <a:lnTo>
                  <a:pt x="40481" y="1040607"/>
                </a:lnTo>
                <a:lnTo>
                  <a:pt x="9525" y="914400"/>
                </a:lnTo>
                <a:lnTo>
                  <a:pt x="0" y="881063"/>
                </a:lnTo>
                <a:lnTo>
                  <a:pt x="2381" y="852488"/>
                </a:lnTo>
                <a:lnTo>
                  <a:pt x="19050" y="840582"/>
                </a:lnTo>
                <a:lnTo>
                  <a:pt x="40481" y="847725"/>
                </a:lnTo>
                <a:lnTo>
                  <a:pt x="69056" y="878682"/>
                </a:lnTo>
                <a:lnTo>
                  <a:pt x="123825" y="931069"/>
                </a:lnTo>
                <a:lnTo>
                  <a:pt x="171450" y="969169"/>
                </a:lnTo>
                <a:lnTo>
                  <a:pt x="204787" y="973932"/>
                </a:lnTo>
                <a:lnTo>
                  <a:pt x="254794" y="962025"/>
                </a:lnTo>
                <a:lnTo>
                  <a:pt x="309562" y="921544"/>
                </a:lnTo>
                <a:lnTo>
                  <a:pt x="566737" y="757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391"/>
          <p:cNvSpPr/>
          <p:nvPr/>
        </p:nvSpPr>
        <p:spPr>
          <a:xfrm>
            <a:off x="5507038" y="1962150"/>
            <a:ext cx="2027237" cy="1557338"/>
          </a:xfrm>
          <a:custGeom>
            <a:avLst/>
            <a:gdLst/>
            <a:ahLst/>
            <a:cxnLst/>
            <a:rect l="l" t="t" r="r" b="b"/>
            <a:pathLst>
              <a:path w="2027833" h="1557653" extrusionOk="0">
                <a:moveTo>
                  <a:pt x="657676" y="799018"/>
                </a:moveTo>
                <a:lnTo>
                  <a:pt x="461527" y="574024"/>
                </a:lnTo>
                <a:lnTo>
                  <a:pt x="305761" y="392298"/>
                </a:lnTo>
                <a:lnTo>
                  <a:pt x="132689" y="193264"/>
                </a:lnTo>
                <a:lnTo>
                  <a:pt x="0" y="40384"/>
                </a:lnTo>
                <a:lnTo>
                  <a:pt x="34614" y="0"/>
                </a:lnTo>
                <a:lnTo>
                  <a:pt x="204802" y="138458"/>
                </a:lnTo>
                <a:lnTo>
                  <a:pt x="461527" y="357683"/>
                </a:lnTo>
                <a:lnTo>
                  <a:pt x="770173" y="614408"/>
                </a:lnTo>
                <a:lnTo>
                  <a:pt x="1130740" y="897093"/>
                </a:lnTo>
                <a:lnTo>
                  <a:pt x="1511500" y="1174009"/>
                </a:lnTo>
                <a:lnTo>
                  <a:pt x="1808608" y="1367273"/>
                </a:lnTo>
                <a:lnTo>
                  <a:pt x="2004757" y="1488424"/>
                </a:lnTo>
                <a:lnTo>
                  <a:pt x="2024949" y="1508616"/>
                </a:lnTo>
                <a:lnTo>
                  <a:pt x="2027833" y="1537461"/>
                </a:lnTo>
                <a:lnTo>
                  <a:pt x="2013411" y="1554768"/>
                </a:lnTo>
                <a:lnTo>
                  <a:pt x="1739379" y="1557653"/>
                </a:lnTo>
                <a:lnTo>
                  <a:pt x="1485539" y="1557653"/>
                </a:lnTo>
                <a:lnTo>
                  <a:pt x="1442271" y="1551884"/>
                </a:lnTo>
                <a:lnTo>
                  <a:pt x="1396118" y="1537461"/>
                </a:lnTo>
                <a:lnTo>
                  <a:pt x="1318236" y="1479770"/>
                </a:lnTo>
                <a:lnTo>
                  <a:pt x="1081703" y="1257661"/>
                </a:lnTo>
                <a:lnTo>
                  <a:pt x="934592" y="1113433"/>
                </a:lnTo>
                <a:lnTo>
                  <a:pt x="657676" y="799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391"/>
          <p:cNvSpPr/>
          <p:nvPr/>
        </p:nvSpPr>
        <p:spPr>
          <a:xfrm>
            <a:off x="4743450" y="4275138"/>
            <a:ext cx="2033588" cy="1457325"/>
          </a:xfrm>
          <a:custGeom>
            <a:avLst/>
            <a:gdLst/>
            <a:ahLst/>
            <a:cxnLst/>
            <a:rect l="l" t="t" r="r" b="b"/>
            <a:pathLst>
              <a:path w="2033588" h="1457325" extrusionOk="0">
                <a:moveTo>
                  <a:pt x="502444" y="302419"/>
                </a:moveTo>
                <a:lnTo>
                  <a:pt x="80963" y="395287"/>
                </a:lnTo>
                <a:lnTo>
                  <a:pt x="0" y="204787"/>
                </a:lnTo>
                <a:lnTo>
                  <a:pt x="109538" y="202406"/>
                </a:lnTo>
                <a:lnTo>
                  <a:pt x="307181" y="171450"/>
                </a:lnTo>
                <a:lnTo>
                  <a:pt x="583406" y="130969"/>
                </a:lnTo>
                <a:lnTo>
                  <a:pt x="995363" y="90487"/>
                </a:lnTo>
                <a:lnTo>
                  <a:pt x="1497806" y="52387"/>
                </a:lnTo>
                <a:cubicBezTo>
                  <a:pt x="1558126" y="45149"/>
                  <a:pt x="1531144" y="50800"/>
                  <a:pt x="1559719" y="45244"/>
                </a:cubicBezTo>
                <a:lnTo>
                  <a:pt x="1664494" y="9525"/>
                </a:lnTo>
                <a:lnTo>
                  <a:pt x="1693069" y="0"/>
                </a:lnTo>
                <a:lnTo>
                  <a:pt x="1769269" y="30956"/>
                </a:lnTo>
                <a:lnTo>
                  <a:pt x="1895475" y="107156"/>
                </a:lnTo>
                <a:lnTo>
                  <a:pt x="2000250" y="190500"/>
                </a:lnTo>
                <a:lnTo>
                  <a:pt x="2026444" y="223837"/>
                </a:lnTo>
                <a:lnTo>
                  <a:pt x="2033588" y="252412"/>
                </a:lnTo>
                <a:lnTo>
                  <a:pt x="2024063" y="273844"/>
                </a:lnTo>
                <a:lnTo>
                  <a:pt x="1978819" y="297656"/>
                </a:lnTo>
                <a:lnTo>
                  <a:pt x="1940719" y="321469"/>
                </a:lnTo>
                <a:lnTo>
                  <a:pt x="1907381" y="364331"/>
                </a:lnTo>
                <a:lnTo>
                  <a:pt x="1888331" y="409575"/>
                </a:lnTo>
                <a:lnTo>
                  <a:pt x="1781175" y="900112"/>
                </a:lnTo>
                <a:lnTo>
                  <a:pt x="1745456" y="1119187"/>
                </a:lnTo>
                <a:lnTo>
                  <a:pt x="1716881" y="1245394"/>
                </a:lnTo>
                <a:lnTo>
                  <a:pt x="1695450" y="1309687"/>
                </a:lnTo>
                <a:lnTo>
                  <a:pt x="1662113" y="1381125"/>
                </a:lnTo>
                <a:lnTo>
                  <a:pt x="1616869" y="1440656"/>
                </a:lnTo>
                <a:lnTo>
                  <a:pt x="1583531" y="1457325"/>
                </a:lnTo>
                <a:lnTo>
                  <a:pt x="1552575" y="1457325"/>
                </a:lnTo>
                <a:lnTo>
                  <a:pt x="1526381" y="1445419"/>
                </a:lnTo>
                <a:lnTo>
                  <a:pt x="1497806" y="1419225"/>
                </a:lnTo>
                <a:lnTo>
                  <a:pt x="1447800" y="1309687"/>
                </a:lnTo>
                <a:lnTo>
                  <a:pt x="1521619" y="1135856"/>
                </a:lnTo>
                <a:lnTo>
                  <a:pt x="1602581" y="661987"/>
                </a:lnTo>
                <a:lnTo>
                  <a:pt x="1640681" y="378619"/>
                </a:lnTo>
                <a:lnTo>
                  <a:pt x="1643063" y="323850"/>
                </a:lnTo>
                <a:lnTo>
                  <a:pt x="1640681" y="292894"/>
                </a:lnTo>
                <a:lnTo>
                  <a:pt x="1628775" y="264319"/>
                </a:lnTo>
                <a:lnTo>
                  <a:pt x="1612106" y="247650"/>
                </a:lnTo>
                <a:lnTo>
                  <a:pt x="1581150" y="230981"/>
                </a:lnTo>
                <a:lnTo>
                  <a:pt x="1521619" y="219075"/>
                </a:lnTo>
                <a:lnTo>
                  <a:pt x="1404938" y="214312"/>
                </a:lnTo>
                <a:lnTo>
                  <a:pt x="1250156" y="221456"/>
                </a:lnTo>
                <a:lnTo>
                  <a:pt x="957263" y="242887"/>
                </a:lnTo>
                <a:lnTo>
                  <a:pt x="502444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391"/>
          <p:cNvSpPr/>
          <p:nvPr/>
        </p:nvSpPr>
        <p:spPr>
          <a:xfrm>
            <a:off x="4932363" y="5372100"/>
            <a:ext cx="1371600" cy="257175"/>
          </a:xfrm>
          <a:custGeom>
            <a:avLst/>
            <a:gdLst/>
            <a:ahLst/>
            <a:cxnLst/>
            <a:rect l="l" t="t" r="r" b="b"/>
            <a:pathLst>
              <a:path w="1371600" h="257175" extrusionOk="0">
                <a:moveTo>
                  <a:pt x="411956" y="221456"/>
                </a:moveTo>
                <a:lnTo>
                  <a:pt x="57150" y="257175"/>
                </a:lnTo>
                <a:lnTo>
                  <a:pt x="0" y="100013"/>
                </a:lnTo>
                <a:lnTo>
                  <a:pt x="366712" y="69056"/>
                </a:lnTo>
                <a:lnTo>
                  <a:pt x="750094" y="38100"/>
                </a:lnTo>
                <a:lnTo>
                  <a:pt x="1092994" y="4763"/>
                </a:lnTo>
                <a:lnTo>
                  <a:pt x="1154906" y="0"/>
                </a:lnTo>
                <a:lnTo>
                  <a:pt x="1188244" y="0"/>
                </a:lnTo>
                <a:lnTo>
                  <a:pt x="1233487" y="7144"/>
                </a:lnTo>
                <a:lnTo>
                  <a:pt x="1297781" y="28575"/>
                </a:lnTo>
                <a:lnTo>
                  <a:pt x="1371600" y="54769"/>
                </a:lnTo>
                <a:lnTo>
                  <a:pt x="1347787" y="216694"/>
                </a:lnTo>
                <a:lnTo>
                  <a:pt x="1228725" y="204788"/>
                </a:lnTo>
                <a:lnTo>
                  <a:pt x="1164431" y="202406"/>
                </a:lnTo>
                <a:lnTo>
                  <a:pt x="1019175" y="200025"/>
                </a:lnTo>
                <a:lnTo>
                  <a:pt x="411956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4B8E80-8CD8-DC4D-9244-FDFDC20E3914}"/>
              </a:ext>
            </a:extLst>
          </p:cNvPr>
          <p:cNvGrpSpPr/>
          <p:nvPr/>
        </p:nvGrpSpPr>
        <p:grpSpPr>
          <a:xfrm>
            <a:off x="2473408" y="1537450"/>
            <a:ext cx="5068887" cy="4403725"/>
            <a:chOff x="2617788" y="1693863"/>
            <a:chExt cx="5068887" cy="4403725"/>
          </a:xfrm>
        </p:grpSpPr>
        <p:sp>
          <p:nvSpPr>
            <p:cNvPr id="13" name="Google Shape;4293;p391">
              <a:extLst>
                <a:ext uri="{FF2B5EF4-FFF2-40B4-BE49-F238E27FC236}">
                  <a16:creationId xmlns:a16="http://schemas.microsoft.com/office/drawing/2014/main" id="{3F36D9A8-7C9A-F048-AFD8-4395BAD76A79}"/>
                </a:ext>
              </a:extLst>
            </p:cNvPr>
            <p:cNvSpPr/>
            <p:nvPr/>
          </p:nvSpPr>
          <p:spPr>
            <a:xfrm>
              <a:off x="2671763" y="2600325"/>
              <a:ext cx="1824037" cy="561975"/>
            </a:xfrm>
            <a:custGeom>
              <a:avLst/>
              <a:gdLst/>
              <a:ahLst/>
              <a:cxnLst/>
              <a:rect l="l" t="t" r="r" b="b"/>
              <a:pathLst>
                <a:path w="1824037" h="561975" extrusionOk="0">
                  <a:moveTo>
                    <a:pt x="959643" y="395288"/>
                  </a:moveTo>
                  <a:lnTo>
                    <a:pt x="590550" y="490538"/>
                  </a:lnTo>
                  <a:lnTo>
                    <a:pt x="483393" y="531019"/>
                  </a:lnTo>
                  <a:lnTo>
                    <a:pt x="411956" y="559594"/>
                  </a:lnTo>
                  <a:lnTo>
                    <a:pt x="381000" y="561975"/>
                  </a:lnTo>
                  <a:lnTo>
                    <a:pt x="350043" y="557213"/>
                  </a:lnTo>
                  <a:lnTo>
                    <a:pt x="300037" y="533400"/>
                  </a:lnTo>
                  <a:lnTo>
                    <a:pt x="214312" y="473869"/>
                  </a:lnTo>
                  <a:lnTo>
                    <a:pt x="104775" y="381000"/>
                  </a:lnTo>
                  <a:lnTo>
                    <a:pt x="35718" y="314325"/>
                  </a:lnTo>
                  <a:lnTo>
                    <a:pt x="14287" y="288131"/>
                  </a:lnTo>
                  <a:lnTo>
                    <a:pt x="2381" y="261938"/>
                  </a:lnTo>
                  <a:lnTo>
                    <a:pt x="0" y="245269"/>
                  </a:lnTo>
                  <a:lnTo>
                    <a:pt x="4762" y="233363"/>
                  </a:lnTo>
                  <a:lnTo>
                    <a:pt x="19050" y="226219"/>
                  </a:lnTo>
                  <a:lnTo>
                    <a:pt x="47625" y="235744"/>
                  </a:lnTo>
                  <a:lnTo>
                    <a:pt x="92868" y="264319"/>
                  </a:lnTo>
                  <a:lnTo>
                    <a:pt x="142875" y="295275"/>
                  </a:lnTo>
                  <a:lnTo>
                    <a:pt x="185737" y="311944"/>
                  </a:lnTo>
                  <a:lnTo>
                    <a:pt x="238125" y="326231"/>
                  </a:lnTo>
                  <a:lnTo>
                    <a:pt x="278606" y="333375"/>
                  </a:lnTo>
                  <a:lnTo>
                    <a:pt x="323850" y="338138"/>
                  </a:lnTo>
                  <a:lnTo>
                    <a:pt x="366712" y="335756"/>
                  </a:lnTo>
                  <a:lnTo>
                    <a:pt x="423862" y="330994"/>
                  </a:lnTo>
                  <a:lnTo>
                    <a:pt x="621506" y="295275"/>
                  </a:lnTo>
                  <a:lnTo>
                    <a:pt x="1045368" y="178594"/>
                  </a:lnTo>
                  <a:lnTo>
                    <a:pt x="1247775" y="133350"/>
                  </a:lnTo>
                  <a:lnTo>
                    <a:pt x="1314450" y="119063"/>
                  </a:lnTo>
                  <a:lnTo>
                    <a:pt x="1390650" y="92869"/>
                  </a:lnTo>
                  <a:lnTo>
                    <a:pt x="1450181" y="66675"/>
                  </a:lnTo>
                  <a:lnTo>
                    <a:pt x="1550193" y="0"/>
                  </a:lnTo>
                  <a:lnTo>
                    <a:pt x="1559718" y="0"/>
                  </a:lnTo>
                  <a:lnTo>
                    <a:pt x="1662112" y="42863"/>
                  </a:lnTo>
                  <a:lnTo>
                    <a:pt x="1726406" y="73819"/>
                  </a:lnTo>
                  <a:lnTo>
                    <a:pt x="1781175" y="111919"/>
                  </a:lnTo>
                  <a:lnTo>
                    <a:pt x="1804987" y="133350"/>
                  </a:lnTo>
                  <a:lnTo>
                    <a:pt x="1819275" y="154781"/>
                  </a:lnTo>
                  <a:lnTo>
                    <a:pt x="1824037" y="176213"/>
                  </a:lnTo>
                  <a:lnTo>
                    <a:pt x="1821656" y="197644"/>
                  </a:lnTo>
                  <a:lnTo>
                    <a:pt x="1807368" y="216694"/>
                  </a:lnTo>
                  <a:lnTo>
                    <a:pt x="1766887" y="238125"/>
                  </a:lnTo>
                  <a:lnTo>
                    <a:pt x="1700212" y="259556"/>
                  </a:lnTo>
                  <a:lnTo>
                    <a:pt x="1488281" y="285750"/>
                  </a:lnTo>
                  <a:lnTo>
                    <a:pt x="1231106" y="338138"/>
                  </a:lnTo>
                  <a:lnTo>
                    <a:pt x="959643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94;p391">
              <a:extLst>
                <a:ext uri="{FF2B5EF4-FFF2-40B4-BE49-F238E27FC236}">
                  <a16:creationId xmlns:a16="http://schemas.microsoft.com/office/drawing/2014/main" id="{5FA9E6C7-8700-E94B-9BA4-59EDD8131E2F}"/>
                </a:ext>
              </a:extLst>
            </p:cNvPr>
            <p:cNvSpPr/>
            <p:nvPr/>
          </p:nvSpPr>
          <p:spPr>
            <a:xfrm>
              <a:off x="4999038" y="3448050"/>
              <a:ext cx="1468437" cy="428625"/>
            </a:xfrm>
            <a:custGeom>
              <a:avLst/>
              <a:gdLst/>
              <a:ahLst/>
              <a:cxnLst/>
              <a:rect l="l" t="t" r="r" b="b"/>
              <a:pathLst>
                <a:path w="1469231" h="428625" extrusionOk="0">
                  <a:moveTo>
                    <a:pt x="864394" y="300038"/>
                  </a:moveTo>
                  <a:lnTo>
                    <a:pt x="721519" y="333375"/>
                  </a:lnTo>
                  <a:lnTo>
                    <a:pt x="492919" y="400050"/>
                  </a:lnTo>
                  <a:lnTo>
                    <a:pt x="411956" y="426244"/>
                  </a:lnTo>
                  <a:lnTo>
                    <a:pt x="383381" y="428625"/>
                  </a:lnTo>
                  <a:lnTo>
                    <a:pt x="338137" y="414338"/>
                  </a:lnTo>
                  <a:lnTo>
                    <a:pt x="285750" y="388144"/>
                  </a:lnTo>
                  <a:lnTo>
                    <a:pt x="214312" y="340519"/>
                  </a:lnTo>
                  <a:lnTo>
                    <a:pt x="73819" y="221456"/>
                  </a:lnTo>
                  <a:lnTo>
                    <a:pt x="19050" y="169069"/>
                  </a:lnTo>
                  <a:lnTo>
                    <a:pt x="7144" y="150019"/>
                  </a:lnTo>
                  <a:lnTo>
                    <a:pt x="0" y="135731"/>
                  </a:lnTo>
                  <a:lnTo>
                    <a:pt x="0" y="121444"/>
                  </a:lnTo>
                  <a:lnTo>
                    <a:pt x="2381" y="107156"/>
                  </a:lnTo>
                  <a:lnTo>
                    <a:pt x="11906" y="100013"/>
                  </a:lnTo>
                  <a:lnTo>
                    <a:pt x="38100" y="102394"/>
                  </a:lnTo>
                  <a:lnTo>
                    <a:pt x="95250" y="133350"/>
                  </a:lnTo>
                  <a:lnTo>
                    <a:pt x="195262" y="176213"/>
                  </a:lnTo>
                  <a:lnTo>
                    <a:pt x="250031" y="190500"/>
                  </a:lnTo>
                  <a:lnTo>
                    <a:pt x="316706" y="200025"/>
                  </a:lnTo>
                  <a:lnTo>
                    <a:pt x="364331" y="202406"/>
                  </a:lnTo>
                  <a:lnTo>
                    <a:pt x="423862" y="197644"/>
                  </a:lnTo>
                  <a:lnTo>
                    <a:pt x="666750" y="157163"/>
                  </a:lnTo>
                  <a:lnTo>
                    <a:pt x="954881" y="88106"/>
                  </a:lnTo>
                  <a:lnTo>
                    <a:pt x="1002506" y="61913"/>
                  </a:lnTo>
                  <a:lnTo>
                    <a:pt x="1081087" y="2381"/>
                  </a:lnTo>
                  <a:lnTo>
                    <a:pt x="1107281" y="0"/>
                  </a:lnTo>
                  <a:lnTo>
                    <a:pt x="1276350" y="35719"/>
                  </a:lnTo>
                  <a:lnTo>
                    <a:pt x="1409700" y="80963"/>
                  </a:lnTo>
                  <a:lnTo>
                    <a:pt x="1435894" y="104775"/>
                  </a:lnTo>
                  <a:lnTo>
                    <a:pt x="1466850" y="161925"/>
                  </a:lnTo>
                  <a:lnTo>
                    <a:pt x="1469231" y="188119"/>
                  </a:lnTo>
                  <a:lnTo>
                    <a:pt x="1452562" y="214313"/>
                  </a:lnTo>
                  <a:lnTo>
                    <a:pt x="1409700" y="233363"/>
                  </a:lnTo>
                  <a:lnTo>
                    <a:pt x="1333500" y="245269"/>
                  </a:lnTo>
                  <a:lnTo>
                    <a:pt x="1169194" y="254794"/>
                  </a:lnTo>
                  <a:lnTo>
                    <a:pt x="864394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95;p391">
              <a:extLst>
                <a:ext uri="{FF2B5EF4-FFF2-40B4-BE49-F238E27FC236}">
                  <a16:creationId xmlns:a16="http://schemas.microsoft.com/office/drawing/2014/main" id="{B54C8C3E-F4A1-B340-802D-9427790DE973}"/>
                </a:ext>
              </a:extLst>
            </p:cNvPr>
            <p:cNvSpPr/>
            <p:nvPr/>
          </p:nvSpPr>
          <p:spPr>
            <a:xfrm>
              <a:off x="4646613" y="4519613"/>
              <a:ext cx="554037" cy="1385887"/>
            </a:xfrm>
            <a:custGeom>
              <a:avLst/>
              <a:gdLst/>
              <a:ahLst/>
              <a:cxnLst/>
              <a:rect l="l" t="t" r="r" b="b"/>
              <a:pathLst>
                <a:path w="554831" h="1385887" extrusionOk="0">
                  <a:moveTo>
                    <a:pt x="242887" y="647700"/>
                  </a:moveTo>
                  <a:lnTo>
                    <a:pt x="214312" y="466725"/>
                  </a:lnTo>
                  <a:lnTo>
                    <a:pt x="197644" y="390525"/>
                  </a:lnTo>
                  <a:lnTo>
                    <a:pt x="171450" y="309562"/>
                  </a:lnTo>
                  <a:lnTo>
                    <a:pt x="152400" y="261937"/>
                  </a:lnTo>
                  <a:lnTo>
                    <a:pt x="119062" y="202406"/>
                  </a:lnTo>
                  <a:lnTo>
                    <a:pt x="85725" y="157162"/>
                  </a:lnTo>
                  <a:lnTo>
                    <a:pt x="42862" y="109537"/>
                  </a:lnTo>
                  <a:lnTo>
                    <a:pt x="26194" y="92868"/>
                  </a:lnTo>
                  <a:lnTo>
                    <a:pt x="11906" y="73818"/>
                  </a:lnTo>
                  <a:lnTo>
                    <a:pt x="0" y="45243"/>
                  </a:lnTo>
                  <a:lnTo>
                    <a:pt x="2381" y="26193"/>
                  </a:lnTo>
                  <a:lnTo>
                    <a:pt x="16669" y="9525"/>
                  </a:lnTo>
                  <a:lnTo>
                    <a:pt x="42862" y="2381"/>
                  </a:lnTo>
                  <a:lnTo>
                    <a:pt x="78581" y="0"/>
                  </a:lnTo>
                  <a:lnTo>
                    <a:pt x="128587" y="16668"/>
                  </a:lnTo>
                  <a:lnTo>
                    <a:pt x="347662" y="114300"/>
                  </a:lnTo>
                  <a:lnTo>
                    <a:pt x="464344" y="664368"/>
                  </a:lnTo>
                  <a:lnTo>
                    <a:pt x="547687" y="1133475"/>
                  </a:lnTo>
                  <a:lnTo>
                    <a:pt x="554831" y="1269206"/>
                  </a:lnTo>
                  <a:lnTo>
                    <a:pt x="521494" y="1338262"/>
                  </a:lnTo>
                  <a:lnTo>
                    <a:pt x="492919" y="1371600"/>
                  </a:lnTo>
                  <a:lnTo>
                    <a:pt x="464344" y="1385887"/>
                  </a:lnTo>
                  <a:lnTo>
                    <a:pt x="438150" y="1385887"/>
                  </a:lnTo>
                  <a:lnTo>
                    <a:pt x="395287" y="1371600"/>
                  </a:lnTo>
                  <a:lnTo>
                    <a:pt x="369094" y="1347787"/>
                  </a:lnTo>
                  <a:lnTo>
                    <a:pt x="352425" y="1323975"/>
                  </a:lnTo>
                  <a:lnTo>
                    <a:pt x="319087" y="1269206"/>
                  </a:lnTo>
                  <a:lnTo>
                    <a:pt x="278606" y="1123950"/>
                  </a:lnTo>
                  <a:lnTo>
                    <a:pt x="280987" y="1085850"/>
                  </a:lnTo>
                  <a:lnTo>
                    <a:pt x="285750" y="988218"/>
                  </a:lnTo>
                  <a:lnTo>
                    <a:pt x="276225" y="873918"/>
                  </a:lnTo>
                  <a:lnTo>
                    <a:pt x="242887" y="647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96;p391">
              <a:extLst>
                <a:ext uri="{FF2B5EF4-FFF2-40B4-BE49-F238E27FC236}">
                  <a16:creationId xmlns:a16="http://schemas.microsoft.com/office/drawing/2014/main" id="{06710F90-83E3-D144-A5ED-2BB681C74098}"/>
                </a:ext>
              </a:extLst>
            </p:cNvPr>
            <p:cNvSpPr/>
            <p:nvPr/>
          </p:nvSpPr>
          <p:spPr>
            <a:xfrm>
              <a:off x="4300538" y="1744663"/>
              <a:ext cx="1600200" cy="2117725"/>
            </a:xfrm>
            <a:custGeom>
              <a:avLst/>
              <a:gdLst/>
              <a:ahLst/>
              <a:cxnLst/>
              <a:rect l="l" t="t" r="r" b="b"/>
              <a:pathLst>
                <a:path w="1600921" h="2117254" extrusionOk="0">
                  <a:moveTo>
                    <a:pt x="712482" y="1249006"/>
                  </a:moveTo>
                  <a:lnTo>
                    <a:pt x="824979" y="1084588"/>
                  </a:lnTo>
                  <a:lnTo>
                    <a:pt x="908631" y="954783"/>
                  </a:lnTo>
                  <a:lnTo>
                    <a:pt x="1038436" y="715366"/>
                  </a:lnTo>
                  <a:lnTo>
                    <a:pt x="1130741" y="522102"/>
                  </a:lnTo>
                  <a:lnTo>
                    <a:pt x="1208624" y="334606"/>
                  </a:lnTo>
                  <a:lnTo>
                    <a:pt x="1237469" y="236532"/>
                  </a:lnTo>
                  <a:lnTo>
                    <a:pt x="1240354" y="207687"/>
                  </a:lnTo>
                  <a:lnTo>
                    <a:pt x="1237469" y="173072"/>
                  </a:lnTo>
                  <a:lnTo>
                    <a:pt x="1228815" y="147111"/>
                  </a:lnTo>
                  <a:lnTo>
                    <a:pt x="1211508" y="124035"/>
                  </a:lnTo>
                  <a:lnTo>
                    <a:pt x="1136510" y="69229"/>
                  </a:lnTo>
                  <a:lnTo>
                    <a:pt x="1122087" y="51921"/>
                  </a:lnTo>
                  <a:lnTo>
                    <a:pt x="1116318" y="34614"/>
                  </a:lnTo>
                  <a:lnTo>
                    <a:pt x="1122087" y="14422"/>
                  </a:lnTo>
                  <a:lnTo>
                    <a:pt x="1150933" y="0"/>
                  </a:lnTo>
                  <a:lnTo>
                    <a:pt x="1237469" y="0"/>
                  </a:lnTo>
                  <a:lnTo>
                    <a:pt x="1289391" y="8653"/>
                  </a:lnTo>
                  <a:lnTo>
                    <a:pt x="1373043" y="43268"/>
                  </a:lnTo>
                  <a:lnTo>
                    <a:pt x="1474002" y="98074"/>
                  </a:lnTo>
                  <a:lnTo>
                    <a:pt x="1563422" y="161534"/>
                  </a:lnTo>
                  <a:lnTo>
                    <a:pt x="1595152" y="190379"/>
                  </a:lnTo>
                  <a:lnTo>
                    <a:pt x="1600921" y="204802"/>
                  </a:lnTo>
                  <a:lnTo>
                    <a:pt x="1592268" y="230763"/>
                  </a:lnTo>
                  <a:lnTo>
                    <a:pt x="1569191" y="262493"/>
                  </a:lnTo>
                  <a:lnTo>
                    <a:pt x="1534577" y="282685"/>
                  </a:lnTo>
                  <a:lnTo>
                    <a:pt x="1499962" y="311530"/>
                  </a:lnTo>
                  <a:lnTo>
                    <a:pt x="1471117" y="349029"/>
                  </a:lnTo>
                  <a:lnTo>
                    <a:pt x="1442272" y="415374"/>
                  </a:lnTo>
                  <a:lnTo>
                    <a:pt x="1375927" y="571139"/>
                  </a:lnTo>
                  <a:lnTo>
                    <a:pt x="1260545" y="793249"/>
                  </a:lnTo>
                  <a:lnTo>
                    <a:pt x="1119203" y="1026897"/>
                  </a:lnTo>
                  <a:lnTo>
                    <a:pt x="957668" y="1263429"/>
                  </a:lnTo>
                  <a:lnTo>
                    <a:pt x="721136" y="1551883"/>
                  </a:lnTo>
                  <a:lnTo>
                    <a:pt x="496142" y="1776878"/>
                  </a:lnTo>
                  <a:lnTo>
                    <a:pt x="285570" y="1952835"/>
                  </a:lnTo>
                  <a:lnTo>
                    <a:pt x="126920" y="2065332"/>
                  </a:lnTo>
                  <a:lnTo>
                    <a:pt x="54807" y="2108600"/>
                  </a:lnTo>
                  <a:lnTo>
                    <a:pt x="23077" y="2117254"/>
                  </a:lnTo>
                  <a:lnTo>
                    <a:pt x="5769" y="2117254"/>
                  </a:lnTo>
                  <a:lnTo>
                    <a:pt x="0" y="2102831"/>
                  </a:lnTo>
                  <a:lnTo>
                    <a:pt x="11538" y="2065332"/>
                  </a:lnTo>
                  <a:lnTo>
                    <a:pt x="100959" y="1973027"/>
                  </a:lnTo>
                  <a:lnTo>
                    <a:pt x="297108" y="1768224"/>
                  </a:lnTo>
                  <a:lnTo>
                    <a:pt x="484603" y="1551883"/>
                  </a:lnTo>
                  <a:lnTo>
                    <a:pt x="712482" y="1249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97;p391">
              <a:extLst>
                <a:ext uri="{FF2B5EF4-FFF2-40B4-BE49-F238E27FC236}">
                  <a16:creationId xmlns:a16="http://schemas.microsoft.com/office/drawing/2014/main" id="{DF6789A5-ECC8-E44B-9C36-2F7122B2C5AF}"/>
                </a:ext>
              </a:extLst>
            </p:cNvPr>
            <p:cNvSpPr/>
            <p:nvPr/>
          </p:nvSpPr>
          <p:spPr>
            <a:xfrm rot="-5400000">
              <a:off x="1570038" y="3608388"/>
              <a:ext cx="4403725" cy="574675"/>
            </a:xfrm>
            <a:custGeom>
              <a:avLst/>
              <a:gdLst/>
              <a:ahLst/>
              <a:cxnLst/>
              <a:rect l="l" t="t" r="r" b="b"/>
              <a:pathLst>
                <a:path w="4403751" h="574244" extrusionOk="0">
                  <a:moveTo>
                    <a:pt x="3463747" y="230429"/>
                  </a:moveTo>
                  <a:lnTo>
                    <a:pt x="3866083" y="230429"/>
                  </a:lnTo>
                  <a:lnTo>
                    <a:pt x="4030675" y="230429"/>
                  </a:lnTo>
                  <a:lnTo>
                    <a:pt x="4089197" y="223114"/>
                  </a:lnTo>
                  <a:lnTo>
                    <a:pt x="4136746" y="212141"/>
                  </a:lnTo>
                  <a:lnTo>
                    <a:pt x="4180637" y="193853"/>
                  </a:lnTo>
                  <a:lnTo>
                    <a:pt x="4261104" y="142647"/>
                  </a:lnTo>
                  <a:lnTo>
                    <a:pt x="4297680" y="102413"/>
                  </a:lnTo>
                  <a:lnTo>
                    <a:pt x="4326941" y="43892"/>
                  </a:lnTo>
                  <a:lnTo>
                    <a:pt x="4341571" y="18288"/>
                  </a:lnTo>
                  <a:lnTo>
                    <a:pt x="4352544" y="7316"/>
                  </a:lnTo>
                  <a:lnTo>
                    <a:pt x="4374490" y="0"/>
                  </a:lnTo>
                  <a:lnTo>
                    <a:pt x="4385463" y="18288"/>
                  </a:lnTo>
                  <a:lnTo>
                    <a:pt x="4396435" y="65837"/>
                  </a:lnTo>
                  <a:lnTo>
                    <a:pt x="4403751" y="124359"/>
                  </a:lnTo>
                  <a:lnTo>
                    <a:pt x="4400093" y="157277"/>
                  </a:lnTo>
                  <a:lnTo>
                    <a:pt x="4396435" y="208484"/>
                  </a:lnTo>
                  <a:lnTo>
                    <a:pt x="4374490" y="281636"/>
                  </a:lnTo>
                  <a:lnTo>
                    <a:pt x="4326941" y="376733"/>
                  </a:lnTo>
                  <a:lnTo>
                    <a:pt x="4250131" y="482804"/>
                  </a:lnTo>
                  <a:lnTo>
                    <a:pt x="4166007" y="563271"/>
                  </a:lnTo>
                  <a:lnTo>
                    <a:pt x="4136746" y="574244"/>
                  </a:lnTo>
                  <a:lnTo>
                    <a:pt x="4100170" y="563271"/>
                  </a:lnTo>
                  <a:lnTo>
                    <a:pt x="4067251" y="534010"/>
                  </a:lnTo>
                  <a:lnTo>
                    <a:pt x="4034333" y="504749"/>
                  </a:lnTo>
                  <a:lnTo>
                    <a:pt x="3968496" y="479146"/>
                  </a:lnTo>
                  <a:lnTo>
                    <a:pt x="3884371" y="457200"/>
                  </a:lnTo>
                  <a:lnTo>
                    <a:pt x="3701491" y="438912"/>
                  </a:lnTo>
                  <a:lnTo>
                    <a:pt x="3350362" y="435255"/>
                  </a:lnTo>
                  <a:lnTo>
                    <a:pt x="2351837" y="431597"/>
                  </a:lnTo>
                  <a:lnTo>
                    <a:pt x="1620317" y="427940"/>
                  </a:lnTo>
                  <a:lnTo>
                    <a:pt x="994867" y="431597"/>
                  </a:lnTo>
                  <a:lnTo>
                    <a:pt x="746151" y="435255"/>
                  </a:lnTo>
                  <a:lnTo>
                    <a:pt x="501091" y="449885"/>
                  </a:lnTo>
                  <a:lnTo>
                    <a:pt x="468173" y="449885"/>
                  </a:lnTo>
                  <a:lnTo>
                    <a:pt x="358445" y="416967"/>
                  </a:lnTo>
                  <a:lnTo>
                    <a:pt x="204826" y="340157"/>
                  </a:lnTo>
                  <a:lnTo>
                    <a:pt x="98755" y="267005"/>
                  </a:lnTo>
                  <a:lnTo>
                    <a:pt x="10973" y="193853"/>
                  </a:lnTo>
                  <a:lnTo>
                    <a:pt x="0" y="175565"/>
                  </a:lnTo>
                  <a:cubicBezTo>
                    <a:pt x="3809" y="145094"/>
                    <a:pt x="3658" y="156134"/>
                    <a:pt x="3658" y="142647"/>
                  </a:cubicBezTo>
                  <a:lnTo>
                    <a:pt x="51207" y="102413"/>
                  </a:lnTo>
                  <a:lnTo>
                    <a:pt x="138989" y="65837"/>
                  </a:lnTo>
                  <a:lnTo>
                    <a:pt x="629107" y="182880"/>
                  </a:lnTo>
                  <a:lnTo>
                    <a:pt x="1024128" y="212141"/>
                  </a:lnTo>
                  <a:lnTo>
                    <a:pt x="1686154" y="234087"/>
                  </a:lnTo>
                  <a:lnTo>
                    <a:pt x="2377440" y="226772"/>
                  </a:lnTo>
                  <a:lnTo>
                    <a:pt x="3463747" y="23042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98;p391">
              <a:extLst>
                <a:ext uri="{FF2B5EF4-FFF2-40B4-BE49-F238E27FC236}">
                  <a16:creationId xmlns:a16="http://schemas.microsoft.com/office/drawing/2014/main" id="{4ED566AB-406C-6E41-B342-3F59903A0EC2}"/>
                </a:ext>
              </a:extLst>
            </p:cNvPr>
            <p:cNvSpPr/>
            <p:nvPr/>
          </p:nvSpPr>
          <p:spPr>
            <a:xfrm>
              <a:off x="3078163" y="5319713"/>
              <a:ext cx="644525" cy="700087"/>
            </a:xfrm>
            <a:custGeom>
              <a:avLst/>
              <a:gdLst/>
              <a:ahLst/>
              <a:cxnLst/>
              <a:rect l="l" t="t" r="r" b="b"/>
              <a:pathLst>
                <a:path w="642938" h="700087" extrusionOk="0">
                  <a:moveTo>
                    <a:pt x="214313" y="114300"/>
                  </a:moveTo>
                  <a:lnTo>
                    <a:pt x="357188" y="192881"/>
                  </a:lnTo>
                  <a:lnTo>
                    <a:pt x="435769" y="228600"/>
                  </a:lnTo>
                  <a:lnTo>
                    <a:pt x="464344" y="235743"/>
                  </a:lnTo>
                  <a:lnTo>
                    <a:pt x="478632" y="235743"/>
                  </a:lnTo>
                  <a:lnTo>
                    <a:pt x="502444" y="233362"/>
                  </a:lnTo>
                  <a:lnTo>
                    <a:pt x="519113" y="228600"/>
                  </a:lnTo>
                  <a:lnTo>
                    <a:pt x="540544" y="209550"/>
                  </a:lnTo>
                  <a:lnTo>
                    <a:pt x="642938" y="64293"/>
                  </a:lnTo>
                  <a:lnTo>
                    <a:pt x="497682" y="700087"/>
                  </a:lnTo>
                  <a:lnTo>
                    <a:pt x="461963" y="619125"/>
                  </a:lnTo>
                  <a:lnTo>
                    <a:pt x="426244" y="557212"/>
                  </a:lnTo>
                  <a:lnTo>
                    <a:pt x="376238" y="485775"/>
                  </a:lnTo>
                  <a:lnTo>
                    <a:pt x="319088" y="409575"/>
                  </a:lnTo>
                  <a:lnTo>
                    <a:pt x="240507" y="311943"/>
                  </a:lnTo>
                  <a:lnTo>
                    <a:pt x="150019" y="214312"/>
                  </a:lnTo>
                  <a:lnTo>
                    <a:pt x="30957" y="80962"/>
                  </a:lnTo>
                  <a:lnTo>
                    <a:pt x="11907" y="59531"/>
                  </a:lnTo>
                  <a:lnTo>
                    <a:pt x="0" y="35718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21432" y="0"/>
                  </a:lnTo>
                  <a:lnTo>
                    <a:pt x="42863" y="2381"/>
                  </a:lnTo>
                  <a:lnTo>
                    <a:pt x="214313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99;p391">
              <a:extLst>
                <a:ext uri="{FF2B5EF4-FFF2-40B4-BE49-F238E27FC236}">
                  <a16:creationId xmlns:a16="http://schemas.microsoft.com/office/drawing/2014/main" id="{769121EA-BFC0-A04A-90FE-7D3A88A47D52}"/>
                </a:ext>
              </a:extLst>
            </p:cNvPr>
            <p:cNvSpPr/>
            <p:nvPr/>
          </p:nvSpPr>
          <p:spPr>
            <a:xfrm>
              <a:off x="2617788" y="3402013"/>
              <a:ext cx="1797050" cy="1320800"/>
            </a:xfrm>
            <a:custGeom>
              <a:avLst/>
              <a:gdLst/>
              <a:ahLst/>
              <a:cxnLst/>
              <a:rect l="l" t="t" r="r" b="b"/>
              <a:pathLst>
                <a:path w="1797844" h="1319213" extrusionOk="0">
                  <a:moveTo>
                    <a:pt x="566737" y="757238"/>
                  </a:moveTo>
                  <a:lnTo>
                    <a:pt x="957262" y="514350"/>
                  </a:lnTo>
                  <a:lnTo>
                    <a:pt x="1121569" y="409575"/>
                  </a:lnTo>
                  <a:lnTo>
                    <a:pt x="1340644" y="285750"/>
                  </a:lnTo>
                  <a:lnTo>
                    <a:pt x="1528762" y="147638"/>
                  </a:lnTo>
                  <a:lnTo>
                    <a:pt x="1688306" y="40482"/>
                  </a:lnTo>
                  <a:lnTo>
                    <a:pt x="1735931" y="2382"/>
                  </a:lnTo>
                  <a:lnTo>
                    <a:pt x="1750219" y="0"/>
                  </a:lnTo>
                  <a:lnTo>
                    <a:pt x="1774031" y="0"/>
                  </a:lnTo>
                  <a:lnTo>
                    <a:pt x="1793081" y="9525"/>
                  </a:lnTo>
                  <a:lnTo>
                    <a:pt x="1797844" y="42863"/>
                  </a:lnTo>
                  <a:lnTo>
                    <a:pt x="1762125" y="83344"/>
                  </a:lnTo>
                  <a:lnTo>
                    <a:pt x="1390650" y="419100"/>
                  </a:lnTo>
                  <a:lnTo>
                    <a:pt x="1059656" y="678657"/>
                  </a:lnTo>
                  <a:lnTo>
                    <a:pt x="714375" y="952500"/>
                  </a:lnTo>
                  <a:lnTo>
                    <a:pt x="426244" y="1166813"/>
                  </a:lnTo>
                  <a:lnTo>
                    <a:pt x="342900" y="1231107"/>
                  </a:lnTo>
                  <a:lnTo>
                    <a:pt x="319087" y="1250157"/>
                  </a:lnTo>
                  <a:lnTo>
                    <a:pt x="304800" y="1269207"/>
                  </a:lnTo>
                  <a:lnTo>
                    <a:pt x="278606" y="1300163"/>
                  </a:lnTo>
                  <a:lnTo>
                    <a:pt x="245269" y="1316832"/>
                  </a:lnTo>
                  <a:lnTo>
                    <a:pt x="219075" y="1319213"/>
                  </a:lnTo>
                  <a:lnTo>
                    <a:pt x="188119" y="1307307"/>
                  </a:lnTo>
                  <a:lnTo>
                    <a:pt x="126206" y="1235869"/>
                  </a:lnTo>
                  <a:lnTo>
                    <a:pt x="78581" y="1143000"/>
                  </a:lnTo>
                  <a:lnTo>
                    <a:pt x="50006" y="1064419"/>
                  </a:lnTo>
                  <a:lnTo>
                    <a:pt x="40481" y="1040607"/>
                  </a:lnTo>
                  <a:lnTo>
                    <a:pt x="9525" y="914400"/>
                  </a:lnTo>
                  <a:lnTo>
                    <a:pt x="0" y="881063"/>
                  </a:lnTo>
                  <a:lnTo>
                    <a:pt x="2381" y="852488"/>
                  </a:lnTo>
                  <a:lnTo>
                    <a:pt x="19050" y="840582"/>
                  </a:lnTo>
                  <a:lnTo>
                    <a:pt x="40481" y="847725"/>
                  </a:lnTo>
                  <a:lnTo>
                    <a:pt x="69056" y="878682"/>
                  </a:lnTo>
                  <a:lnTo>
                    <a:pt x="123825" y="931069"/>
                  </a:lnTo>
                  <a:lnTo>
                    <a:pt x="171450" y="969169"/>
                  </a:lnTo>
                  <a:lnTo>
                    <a:pt x="204787" y="973932"/>
                  </a:lnTo>
                  <a:lnTo>
                    <a:pt x="254794" y="962025"/>
                  </a:lnTo>
                  <a:lnTo>
                    <a:pt x="309562" y="921544"/>
                  </a:lnTo>
                  <a:lnTo>
                    <a:pt x="566737" y="757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00;p391">
              <a:extLst>
                <a:ext uri="{FF2B5EF4-FFF2-40B4-BE49-F238E27FC236}">
                  <a16:creationId xmlns:a16="http://schemas.microsoft.com/office/drawing/2014/main" id="{C44ABD74-730B-914E-A611-C9C8F9DAC8CD}"/>
                </a:ext>
              </a:extLst>
            </p:cNvPr>
            <p:cNvSpPr/>
            <p:nvPr/>
          </p:nvSpPr>
          <p:spPr>
            <a:xfrm>
              <a:off x="5659438" y="2114550"/>
              <a:ext cx="2027237" cy="1557338"/>
            </a:xfrm>
            <a:custGeom>
              <a:avLst/>
              <a:gdLst/>
              <a:ahLst/>
              <a:cxnLst/>
              <a:rect l="l" t="t" r="r" b="b"/>
              <a:pathLst>
                <a:path w="2027833" h="1557653" extrusionOk="0">
                  <a:moveTo>
                    <a:pt x="657676" y="799018"/>
                  </a:moveTo>
                  <a:lnTo>
                    <a:pt x="461527" y="574024"/>
                  </a:lnTo>
                  <a:lnTo>
                    <a:pt x="305761" y="392298"/>
                  </a:lnTo>
                  <a:lnTo>
                    <a:pt x="132689" y="193264"/>
                  </a:lnTo>
                  <a:lnTo>
                    <a:pt x="0" y="40384"/>
                  </a:lnTo>
                  <a:lnTo>
                    <a:pt x="34614" y="0"/>
                  </a:lnTo>
                  <a:lnTo>
                    <a:pt x="204802" y="138458"/>
                  </a:lnTo>
                  <a:lnTo>
                    <a:pt x="461527" y="357683"/>
                  </a:lnTo>
                  <a:lnTo>
                    <a:pt x="770173" y="614408"/>
                  </a:lnTo>
                  <a:lnTo>
                    <a:pt x="1130740" y="897093"/>
                  </a:lnTo>
                  <a:lnTo>
                    <a:pt x="1511500" y="1174009"/>
                  </a:lnTo>
                  <a:lnTo>
                    <a:pt x="1808608" y="1367273"/>
                  </a:lnTo>
                  <a:lnTo>
                    <a:pt x="2004757" y="1488424"/>
                  </a:lnTo>
                  <a:lnTo>
                    <a:pt x="2024949" y="1508616"/>
                  </a:lnTo>
                  <a:lnTo>
                    <a:pt x="2027833" y="1537461"/>
                  </a:lnTo>
                  <a:lnTo>
                    <a:pt x="2013411" y="1554768"/>
                  </a:lnTo>
                  <a:lnTo>
                    <a:pt x="1739379" y="1557653"/>
                  </a:lnTo>
                  <a:lnTo>
                    <a:pt x="1485539" y="1557653"/>
                  </a:lnTo>
                  <a:lnTo>
                    <a:pt x="1442271" y="1551884"/>
                  </a:lnTo>
                  <a:lnTo>
                    <a:pt x="1396118" y="1537461"/>
                  </a:lnTo>
                  <a:lnTo>
                    <a:pt x="1318236" y="1479770"/>
                  </a:lnTo>
                  <a:lnTo>
                    <a:pt x="1081703" y="1257661"/>
                  </a:lnTo>
                  <a:lnTo>
                    <a:pt x="934592" y="1113433"/>
                  </a:lnTo>
                  <a:lnTo>
                    <a:pt x="657676" y="7990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01;p391">
              <a:extLst>
                <a:ext uri="{FF2B5EF4-FFF2-40B4-BE49-F238E27FC236}">
                  <a16:creationId xmlns:a16="http://schemas.microsoft.com/office/drawing/2014/main" id="{1480008E-82DD-6648-840A-E3D1A1C0E840}"/>
                </a:ext>
              </a:extLst>
            </p:cNvPr>
            <p:cNvSpPr/>
            <p:nvPr/>
          </p:nvSpPr>
          <p:spPr>
            <a:xfrm>
              <a:off x="4895850" y="4427538"/>
              <a:ext cx="2033588" cy="1457325"/>
            </a:xfrm>
            <a:custGeom>
              <a:avLst/>
              <a:gdLst/>
              <a:ahLst/>
              <a:cxnLst/>
              <a:rect l="l" t="t" r="r" b="b"/>
              <a:pathLst>
                <a:path w="2033588" h="1457325" extrusionOk="0">
                  <a:moveTo>
                    <a:pt x="502444" y="302419"/>
                  </a:moveTo>
                  <a:lnTo>
                    <a:pt x="80963" y="395287"/>
                  </a:lnTo>
                  <a:lnTo>
                    <a:pt x="0" y="204787"/>
                  </a:lnTo>
                  <a:lnTo>
                    <a:pt x="109538" y="202406"/>
                  </a:lnTo>
                  <a:lnTo>
                    <a:pt x="307181" y="171450"/>
                  </a:lnTo>
                  <a:lnTo>
                    <a:pt x="583406" y="130969"/>
                  </a:lnTo>
                  <a:lnTo>
                    <a:pt x="995363" y="90487"/>
                  </a:lnTo>
                  <a:lnTo>
                    <a:pt x="1497806" y="52387"/>
                  </a:lnTo>
                  <a:cubicBezTo>
                    <a:pt x="1558126" y="45149"/>
                    <a:pt x="1531144" y="50800"/>
                    <a:pt x="1559719" y="45244"/>
                  </a:cubicBezTo>
                  <a:lnTo>
                    <a:pt x="1664494" y="9525"/>
                  </a:lnTo>
                  <a:lnTo>
                    <a:pt x="1693069" y="0"/>
                  </a:lnTo>
                  <a:lnTo>
                    <a:pt x="1769269" y="30956"/>
                  </a:lnTo>
                  <a:lnTo>
                    <a:pt x="1895475" y="107156"/>
                  </a:lnTo>
                  <a:lnTo>
                    <a:pt x="2000250" y="190500"/>
                  </a:lnTo>
                  <a:lnTo>
                    <a:pt x="2026444" y="223837"/>
                  </a:lnTo>
                  <a:lnTo>
                    <a:pt x="2033588" y="252412"/>
                  </a:lnTo>
                  <a:lnTo>
                    <a:pt x="2024063" y="273844"/>
                  </a:lnTo>
                  <a:lnTo>
                    <a:pt x="1978819" y="297656"/>
                  </a:lnTo>
                  <a:lnTo>
                    <a:pt x="1940719" y="321469"/>
                  </a:lnTo>
                  <a:lnTo>
                    <a:pt x="1907381" y="364331"/>
                  </a:lnTo>
                  <a:lnTo>
                    <a:pt x="1888331" y="409575"/>
                  </a:lnTo>
                  <a:lnTo>
                    <a:pt x="1781175" y="900112"/>
                  </a:lnTo>
                  <a:lnTo>
                    <a:pt x="1745456" y="1119187"/>
                  </a:lnTo>
                  <a:lnTo>
                    <a:pt x="1716881" y="1245394"/>
                  </a:lnTo>
                  <a:lnTo>
                    <a:pt x="1695450" y="1309687"/>
                  </a:lnTo>
                  <a:lnTo>
                    <a:pt x="1662113" y="1381125"/>
                  </a:lnTo>
                  <a:lnTo>
                    <a:pt x="1616869" y="1440656"/>
                  </a:lnTo>
                  <a:lnTo>
                    <a:pt x="1583531" y="1457325"/>
                  </a:lnTo>
                  <a:lnTo>
                    <a:pt x="1552575" y="1457325"/>
                  </a:lnTo>
                  <a:lnTo>
                    <a:pt x="1526381" y="1445419"/>
                  </a:lnTo>
                  <a:lnTo>
                    <a:pt x="1497806" y="1419225"/>
                  </a:lnTo>
                  <a:lnTo>
                    <a:pt x="1447800" y="1309687"/>
                  </a:lnTo>
                  <a:lnTo>
                    <a:pt x="1521619" y="1135856"/>
                  </a:lnTo>
                  <a:lnTo>
                    <a:pt x="1602581" y="661987"/>
                  </a:lnTo>
                  <a:lnTo>
                    <a:pt x="1640681" y="378619"/>
                  </a:lnTo>
                  <a:lnTo>
                    <a:pt x="1643063" y="323850"/>
                  </a:lnTo>
                  <a:lnTo>
                    <a:pt x="1640681" y="292894"/>
                  </a:lnTo>
                  <a:lnTo>
                    <a:pt x="1628775" y="264319"/>
                  </a:lnTo>
                  <a:lnTo>
                    <a:pt x="1612106" y="247650"/>
                  </a:lnTo>
                  <a:lnTo>
                    <a:pt x="1581150" y="230981"/>
                  </a:lnTo>
                  <a:lnTo>
                    <a:pt x="1521619" y="219075"/>
                  </a:lnTo>
                  <a:lnTo>
                    <a:pt x="1404938" y="214312"/>
                  </a:lnTo>
                  <a:lnTo>
                    <a:pt x="1250156" y="221456"/>
                  </a:lnTo>
                  <a:lnTo>
                    <a:pt x="957263" y="242887"/>
                  </a:lnTo>
                  <a:lnTo>
                    <a:pt x="502444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02;p391">
              <a:extLst>
                <a:ext uri="{FF2B5EF4-FFF2-40B4-BE49-F238E27FC236}">
                  <a16:creationId xmlns:a16="http://schemas.microsoft.com/office/drawing/2014/main" id="{D2282518-CAFD-C344-B2FD-E4B4298A048A}"/>
                </a:ext>
              </a:extLst>
            </p:cNvPr>
            <p:cNvSpPr/>
            <p:nvPr/>
          </p:nvSpPr>
          <p:spPr>
            <a:xfrm>
              <a:off x="5084763" y="5524500"/>
              <a:ext cx="1371600" cy="257175"/>
            </a:xfrm>
            <a:custGeom>
              <a:avLst/>
              <a:gdLst/>
              <a:ahLst/>
              <a:cxnLst/>
              <a:rect l="l" t="t" r="r" b="b"/>
              <a:pathLst>
                <a:path w="1371600" h="257175" extrusionOk="0">
                  <a:moveTo>
                    <a:pt x="411956" y="221456"/>
                  </a:moveTo>
                  <a:lnTo>
                    <a:pt x="57150" y="257175"/>
                  </a:lnTo>
                  <a:lnTo>
                    <a:pt x="0" y="100013"/>
                  </a:lnTo>
                  <a:lnTo>
                    <a:pt x="366712" y="69056"/>
                  </a:lnTo>
                  <a:lnTo>
                    <a:pt x="750094" y="38100"/>
                  </a:lnTo>
                  <a:lnTo>
                    <a:pt x="1092994" y="4763"/>
                  </a:lnTo>
                  <a:lnTo>
                    <a:pt x="1154906" y="0"/>
                  </a:lnTo>
                  <a:lnTo>
                    <a:pt x="1188244" y="0"/>
                  </a:lnTo>
                  <a:lnTo>
                    <a:pt x="1233487" y="7144"/>
                  </a:lnTo>
                  <a:lnTo>
                    <a:pt x="1297781" y="28575"/>
                  </a:lnTo>
                  <a:lnTo>
                    <a:pt x="1371600" y="54769"/>
                  </a:lnTo>
                  <a:lnTo>
                    <a:pt x="1347787" y="216694"/>
                  </a:lnTo>
                  <a:lnTo>
                    <a:pt x="1228725" y="204788"/>
                  </a:lnTo>
                  <a:lnTo>
                    <a:pt x="1164431" y="202406"/>
                  </a:lnTo>
                  <a:lnTo>
                    <a:pt x="1019175" y="200025"/>
                  </a:lnTo>
                  <a:lnTo>
                    <a:pt x="411956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4307;p392">
            <a:extLst>
              <a:ext uri="{FF2B5EF4-FFF2-40B4-BE49-F238E27FC236}">
                <a16:creationId xmlns:a16="http://schemas.microsoft.com/office/drawing/2014/main" id="{632483AF-EEA4-494D-9272-6587DD20EA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301" y="1541549"/>
            <a:ext cx="50736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7" name="Google Shape;4307;p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492" y="1505453"/>
            <a:ext cx="50736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3" name="Google Shape;4313;p393"/>
          <p:cNvSpPr txBox="1"/>
          <p:nvPr/>
        </p:nvSpPr>
        <p:spPr>
          <a:xfrm>
            <a:off x="5169024" y="7173416"/>
            <a:ext cx="278437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悪</a:t>
            </a:r>
            <a:endParaRPr/>
          </a:p>
        </p:txBody>
      </p:sp>
      <p:sp>
        <p:nvSpPr>
          <p:cNvPr id="4314" name="Google Shape;4314;p393"/>
          <p:cNvSpPr/>
          <p:nvPr/>
        </p:nvSpPr>
        <p:spPr>
          <a:xfrm>
            <a:off x="3384550" y="1533525"/>
            <a:ext cx="2832100" cy="533400"/>
          </a:xfrm>
          <a:custGeom>
            <a:avLst/>
            <a:gdLst/>
            <a:ahLst/>
            <a:cxnLst/>
            <a:rect l="l" t="t" r="r" b="b"/>
            <a:pathLst>
              <a:path w="2832100" h="533400" extrusionOk="0">
                <a:moveTo>
                  <a:pt x="1085850" y="415925"/>
                </a:moveTo>
                <a:lnTo>
                  <a:pt x="908050" y="438150"/>
                </a:lnTo>
                <a:lnTo>
                  <a:pt x="701675" y="463550"/>
                </a:lnTo>
                <a:lnTo>
                  <a:pt x="546100" y="495300"/>
                </a:lnTo>
                <a:lnTo>
                  <a:pt x="501650" y="511175"/>
                </a:lnTo>
                <a:lnTo>
                  <a:pt x="466725" y="527050"/>
                </a:lnTo>
                <a:lnTo>
                  <a:pt x="434975" y="533400"/>
                </a:lnTo>
                <a:lnTo>
                  <a:pt x="403225" y="530225"/>
                </a:lnTo>
                <a:lnTo>
                  <a:pt x="355600" y="511175"/>
                </a:lnTo>
                <a:lnTo>
                  <a:pt x="288925" y="473075"/>
                </a:lnTo>
                <a:lnTo>
                  <a:pt x="193675" y="412750"/>
                </a:lnTo>
                <a:lnTo>
                  <a:pt x="104775" y="342900"/>
                </a:lnTo>
                <a:lnTo>
                  <a:pt x="38100" y="279400"/>
                </a:lnTo>
                <a:lnTo>
                  <a:pt x="12700" y="244475"/>
                </a:lnTo>
                <a:lnTo>
                  <a:pt x="0" y="228600"/>
                </a:lnTo>
                <a:lnTo>
                  <a:pt x="0" y="212725"/>
                </a:lnTo>
                <a:lnTo>
                  <a:pt x="6350" y="196850"/>
                </a:lnTo>
                <a:lnTo>
                  <a:pt x="28575" y="190500"/>
                </a:lnTo>
                <a:lnTo>
                  <a:pt x="133350" y="225425"/>
                </a:lnTo>
                <a:lnTo>
                  <a:pt x="260350" y="254000"/>
                </a:lnTo>
                <a:lnTo>
                  <a:pt x="381000" y="263525"/>
                </a:lnTo>
                <a:lnTo>
                  <a:pt x="530225" y="266700"/>
                </a:lnTo>
                <a:lnTo>
                  <a:pt x="1222375" y="215900"/>
                </a:lnTo>
                <a:lnTo>
                  <a:pt x="2019300" y="149225"/>
                </a:lnTo>
                <a:lnTo>
                  <a:pt x="2203450" y="136525"/>
                </a:lnTo>
                <a:lnTo>
                  <a:pt x="2225675" y="133350"/>
                </a:lnTo>
                <a:lnTo>
                  <a:pt x="2263775" y="114300"/>
                </a:lnTo>
                <a:lnTo>
                  <a:pt x="2352675" y="47625"/>
                </a:lnTo>
                <a:lnTo>
                  <a:pt x="2397125" y="3175"/>
                </a:lnTo>
                <a:lnTo>
                  <a:pt x="2416175" y="0"/>
                </a:lnTo>
                <a:lnTo>
                  <a:pt x="2470150" y="3175"/>
                </a:lnTo>
                <a:lnTo>
                  <a:pt x="2590800" y="38100"/>
                </a:lnTo>
                <a:lnTo>
                  <a:pt x="2736850" y="85725"/>
                </a:lnTo>
                <a:lnTo>
                  <a:pt x="2787650" y="107950"/>
                </a:lnTo>
                <a:lnTo>
                  <a:pt x="2813050" y="123825"/>
                </a:lnTo>
                <a:lnTo>
                  <a:pt x="2822575" y="139700"/>
                </a:lnTo>
                <a:lnTo>
                  <a:pt x="2832100" y="165100"/>
                </a:lnTo>
                <a:lnTo>
                  <a:pt x="2832100" y="212725"/>
                </a:lnTo>
                <a:lnTo>
                  <a:pt x="2819400" y="247650"/>
                </a:lnTo>
                <a:lnTo>
                  <a:pt x="2800350" y="269875"/>
                </a:lnTo>
                <a:lnTo>
                  <a:pt x="2771775" y="285750"/>
                </a:lnTo>
                <a:lnTo>
                  <a:pt x="2727325" y="298450"/>
                </a:lnTo>
                <a:lnTo>
                  <a:pt x="2660650" y="307975"/>
                </a:lnTo>
                <a:lnTo>
                  <a:pt x="2527300" y="317500"/>
                </a:lnTo>
                <a:lnTo>
                  <a:pt x="2203450" y="330200"/>
                </a:lnTo>
                <a:lnTo>
                  <a:pt x="1917700" y="333375"/>
                </a:lnTo>
                <a:lnTo>
                  <a:pt x="1666875" y="352425"/>
                </a:lnTo>
                <a:lnTo>
                  <a:pt x="1085850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393"/>
          <p:cNvSpPr/>
          <p:nvPr/>
        </p:nvSpPr>
        <p:spPr>
          <a:xfrm>
            <a:off x="3176588" y="2465388"/>
            <a:ext cx="542925" cy="1104900"/>
          </a:xfrm>
          <a:custGeom>
            <a:avLst/>
            <a:gdLst/>
            <a:ahLst/>
            <a:cxnLst/>
            <a:rect l="l" t="t" r="r" b="b"/>
            <a:pathLst>
              <a:path w="542925" h="1104900" extrusionOk="0">
                <a:moveTo>
                  <a:pt x="242887" y="616744"/>
                </a:moveTo>
                <a:lnTo>
                  <a:pt x="200025" y="421481"/>
                </a:lnTo>
                <a:lnTo>
                  <a:pt x="173831" y="309562"/>
                </a:lnTo>
                <a:lnTo>
                  <a:pt x="154781" y="242887"/>
                </a:lnTo>
                <a:lnTo>
                  <a:pt x="138112" y="211931"/>
                </a:lnTo>
                <a:lnTo>
                  <a:pt x="102393" y="159544"/>
                </a:lnTo>
                <a:lnTo>
                  <a:pt x="59531" y="109537"/>
                </a:lnTo>
                <a:lnTo>
                  <a:pt x="26193" y="76200"/>
                </a:lnTo>
                <a:lnTo>
                  <a:pt x="9525" y="54769"/>
                </a:lnTo>
                <a:lnTo>
                  <a:pt x="2381" y="38100"/>
                </a:lnTo>
                <a:lnTo>
                  <a:pt x="0" y="21431"/>
                </a:lnTo>
                <a:lnTo>
                  <a:pt x="7143" y="7144"/>
                </a:lnTo>
                <a:lnTo>
                  <a:pt x="26193" y="0"/>
                </a:lnTo>
                <a:lnTo>
                  <a:pt x="59531" y="0"/>
                </a:lnTo>
                <a:lnTo>
                  <a:pt x="133350" y="9525"/>
                </a:lnTo>
                <a:lnTo>
                  <a:pt x="188118" y="19050"/>
                </a:lnTo>
                <a:lnTo>
                  <a:pt x="230981" y="30956"/>
                </a:lnTo>
                <a:lnTo>
                  <a:pt x="304800" y="66675"/>
                </a:lnTo>
                <a:lnTo>
                  <a:pt x="373856" y="109537"/>
                </a:lnTo>
                <a:lnTo>
                  <a:pt x="407193" y="230981"/>
                </a:lnTo>
                <a:lnTo>
                  <a:pt x="521493" y="783431"/>
                </a:lnTo>
                <a:lnTo>
                  <a:pt x="542925" y="947737"/>
                </a:lnTo>
                <a:lnTo>
                  <a:pt x="523875" y="1012031"/>
                </a:lnTo>
                <a:lnTo>
                  <a:pt x="509587" y="1050131"/>
                </a:lnTo>
                <a:lnTo>
                  <a:pt x="495300" y="1081087"/>
                </a:lnTo>
                <a:lnTo>
                  <a:pt x="488156" y="1090612"/>
                </a:lnTo>
                <a:lnTo>
                  <a:pt x="473868" y="1100137"/>
                </a:lnTo>
                <a:lnTo>
                  <a:pt x="459581" y="1104900"/>
                </a:lnTo>
                <a:lnTo>
                  <a:pt x="433387" y="1104900"/>
                </a:lnTo>
                <a:lnTo>
                  <a:pt x="390525" y="1085850"/>
                </a:lnTo>
                <a:lnTo>
                  <a:pt x="361950" y="1057275"/>
                </a:lnTo>
                <a:lnTo>
                  <a:pt x="342900" y="1028700"/>
                </a:lnTo>
                <a:lnTo>
                  <a:pt x="330993" y="988219"/>
                </a:lnTo>
                <a:lnTo>
                  <a:pt x="307181" y="888206"/>
                </a:lnTo>
                <a:lnTo>
                  <a:pt x="242887" y="616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393"/>
          <p:cNvSpPr/>
          <p:nvPr/>
        </p:nvSpPr>
        <p:spPr>
          <a:xfrm>
            <a:off x="2894013" y="4729163"/>
            <a:ext cx="558800" cy="1168400"/>
          </a:xfrm>
          <a:custGeom>
            <a:avLst/>
            <a:gdLst/>
            <a:ahLst/>
            <a:cxnLst/>
            <a:rect l="l" t="t" r="r" b="b"/>
            <a:pathLst>
              <a:path w="559594" h="1169193" extrusionOk="0">
                <a:moveTo>
                  <a:pt x="78581" y="654843"/>
                </a:moveTo>
                <a:lnTo>
                  <a:pt x="138112" y="585787"/>
                </a:lnTo>
                <a:lnTo>
                  <a:pt x="235744" y="457200"/>
                </a:lnTo>
                <a:lnTo>
                  <a:pt x="319087" y="335756"/>
                </a:lnTo>
                <a:lnTo>
                  <a:pt x="414337" y="171450"/>
                </a:lnTo>
                <a:lnTo>
                  <a:pt x="492919" y="35718"/>
                </a:lnTo>
                <a:lnTo>
                  <a:pt x="507206" y="16668"/>
                </a:lnTo>
                <a:lnTo>
                  <a:pt x="514350" y="9525"/>
                </a:lnTo>
                <a:lnTo>
                  <a:pt x="523875" y="2381"/>
                </a:lnTo>
                <a:lnTo>
                  <a:pt x="540544" y="0"/>
                </a:lnTo>
                <a:lnTo>
                  <a:pt x="547687" y="2381"/>
                </a:lnTo>
                <a:lnTo>
                  <a:pt x="554831" y="11906"/>
                </a:lnTo>
                <a:lnTo>
                  <a:pt x="559594" y="30956"/>
                </a:lnTo>
                <a:lnTo>
                  <a:pt x="559594" y="73818"/>
                </a:lnTo>
                <a:lnTo>
                  <a:pt x="550069" y="116681"/>
                </a:lnTo>
                <a:lnTo>
                  <a:pt x="516731" y="276225"/>
                </a:lnTo>
                <a:lnTo>
                  <a:pt x="478631" y="419100"/>
                </a:lnTo>
                <a:lnTo>
                  <a:pt x="452437" y="526256"/>
                </a:lnTo>
                <a:lnTo>
                  <a:pt x="419100" y="633412"/>
                </a:lnTo>
                <a:lnTo>
                  <a:pt x="376237" y="764381"/>
                </a:lnTo>
                <a:lnTo>
                  <a:pt x="345281" y="835818"/>
                </a:lnTo>
                <a:lnTo>
                  <a:pt x="285750" y="966787"/>
                </a:lnTo>
                <a:lnTo>
                  <a:pt x="233362" y="1057275"/>
                </a:lnTo>
                <a:lnTo>
                  <a:pt x="185737" y="1133475"/>
                </a:lnTo>
                <a:lnTo>
                  <a:pt x="166687" y="1152525"/>
                </a:lnTo>
                <a:lnTo>
                  <a:pt x="145256" y="1164431"/>
                </a:lnTo>
                <a:lnTo>
                  <a:pt x="119062" y="1169193"/>
                </a:lnTo>
                <a:lnTo>
                  <a:pt x="90487" y="1162050"/>
                </a:lnTo>
                <a:lnTo>
                  <a:pt x="69056" y="1147762"/>
                </a:lnTo>
                <a:lnTo>
                  <a:pt x="42862" y="1116806"/>
                </a:lnTo>
                <a:lnTo>
                  <a:pt x="23812" y="1069181"/>
                </a:lnTo>
                <a:lnTo>
                  <a:pt x="9525" y="988218"/>
                </a:lnTo>
                <a:lnTo>
                  <a:pt x="0" y="857250"/>
                </a:lnTo>
                <a:lnTo>
                  <a:pt x="0" y="809625"/>
                </a:lnTo>
                <a:lnTo>
                  <a:pt x="2381" y="757237"/>
                </a:lnTo>
                <a:lnTo>
                  <a:pt x="14287" y="716756"/>
                </a:lnTo>
                <a:lnTo>
                  <a:pt x="78581" y="6548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393"/>
          <p:cNvSpPr/>
          <p:nvPr/>
        </p:nvSpPr>
        <p:spPr>
          <a:xfrm>
            <a:off x="4857750" y="4383088"/>
            <a:ext cx="450850" cy="682625"/>
          </a:xfrm>
          <a:custGeom>
            <a:avLst/>
            <a:gdLst/>
            <a:ahLst/>
            <a:cxnLst/>
            <a:rect l="l" t="t" r="r" b="b"/>
            <a:pathLst>
              <a:path w="450056" h="681038" extrusionOk="0">
                <a:moveTo>
                  <a:pt x="140494" y="400050"/>
                </a:moveTo>
                <a:lnTo>
                  <a:pt x="102394" y="330994"/>
                </a:lnTo>
                <a:lnTo>
                  <a:pt x="76200" y="273844"/>
                </a:lnTo>
                <a:lnTo>
                  <a:pt x="54769" y="214313"/>
                </a:lnTo>
                <a:lnTo>
                  <a:pt x="30956" y="140494"/>
                </a:lnTo>
                <a:lnTo>
                  <a:pt x="14288" y="88107"/>
                </a:lnTo>
                <a:lnTo>
                  <a:pt x="7144" y="59532"/>
                </a:lnTo>
                <a:lnTo>
                  <a:pt x="0" y="30957"/>
                </a:lnTo>
                <a:lnTo>
                  <a:pt x="0" y="21432"/>
                </a:lnTo>
                <a:lnTo>
                  <a:pt x="7144" y="7144"/>
                </a:lnTo>
                <a:lnTo>
                  <a:pt x="26194" y="0"/>
                </a:lnTo>
                <a:lnTo>
                  <a:pt x="50006" y="4763"/>
                </a:lnTo>
                <a:lnTo>
                  <a:pt x="128588" y="83344"/>
                </a:lnTo>
                <a:lnTo>
                  <a:pt x="259556" y="204788"/>
                </a:lnTo>
                <a:lnTo>
                  <a:pt x="447675" y="388144"/>
                </a:lnTo>
                <a:cubicBezTo>
                  <a:pt x="448469" y="457994"/>
                  <a:pt x="449262" y="527844"/>
                  <a:pt x="450056" y="597694"/>
                </a:cubicBezTo>
                <a:lnTo>
                  <a:pt x="450056" y="633413"/>
                </a:lnTo>
                <a:lnTo>
                  <a:pt x="440531" y="652463"/>
                </a:lnTo>
                <a:lnTo>
                  <a:pt x="421481" y="671513"/>
                </a:lnTo>
                <a:lnTo>
                  <a:pt x="407194" y="681038"/>
                </a:lnTo>
                <a:lnTo>
                  <a:pt x="395288" y="681038"/>
                </a:lnTo>
                <a:lnTo>
                  <a:pt x="366713" y="673894"/>
                </a:lnTo>
                <a:lnTo>
                  <a:pt x="333375" y="650082"/>
                </a:lnTo>
                <a:lnTo>
                  <a:pt x="259556" y="573882"/>
                </a:lnTo>
                <a:lnTo>
                  <a:pt x="140494" y="4000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393"/>
          <p:cNvSpPr/>
          <p:nvPr/>
        </p:nvSpPr>
        <p:spPr>
          <a:xfrm>
            <a:off x="6338888" y="4373563"/>
            <a:ext cx="838200" cy="889000"/>
          </a:xfrm>
          <a:custGeom>
            <a:avLst/>
            <a:gdLst/>
            <a:ahLst/>
            <a:cxnLst/>
            <a:rect l="l" t="t" r="r" b="b"/>
            <a:pathLst>
              <a:path w="838200" h="888207" extrusionOk="0">
                <a:moveTo>
                  <a:pt x="376237" y="435769"/>
                </a:moveTo>
                <a:lnTo>
                  <a:pt x="300037" y="347663"/>
                </a:lnTo>
                <a:lnTo>
                  <a:pt x="204787" y="245269"/>
                </a:lnTo>
                <a:lnTo>
                  <a:pt x="116681" y="161925"/>
                </a:lnTo>
                <a:lnTo>
                  <a:pt x="28575" y="78582"/>
                </a:lnTo>
                <a:lnTo>
                  <a:pt x="11906" y="59532"/>
                </a:lnTo>
                <a:lnTo>
                  <a:pt x="0" y="35719"/>
                </a:lnTo>
                <a:lnTo>
                  <a:pt x="0" y="21432"/>
                </a:lnTo>
                <a:lnTo>
                  <a:pt x="9525" y="2382"/>
                </a:lnTo>
                <a:lnTo>
                  <a:pt x="40481" y="0"/>
                </a:lnTo>
                <a:lnTo>
                  <a:pt x="159543" y="52388"/>
                </a:lnTo>
                <a:lnTo>
                  <a:pt x="464343" y="192882"/>
                </a:lnTo>
                <a:lnTo>
                  <a:pt x="609600" y="254794"/>
                </a:lnTo>
                <a:lnTo>
                  <a:pt x="631031" y="271463"/>
                </a:lnTo>
                <a:lnTo>
                  <a:pt x="714375" y="381000"/>
                </a:lnTo>
                <a:lnTo>
                  <a:pt x="759618" y="454819"/>
                </a:lnTo>
                <a:lnTo>
                  <a:pt x="802481" y="545307"/>
                </a:lnTo>
                <a:lnTo>
                  <a:pt x="821531" y="609600"/>
                </a:lnTo>
                <a:lnTo>
                  <a:pt x="831056" y="666750"/>
                </a:lnTo>
                <a:lnTo>
                  <a:pt x="838200" y="757238"/>
                </a:lnTo>
                <a:lnTo>
                  <a:pt x="835818" y="802482"/>
                </a:lnTo>
                <a:lnTo>
                  <a:pt x="831056" y="831057"/>
                </a:lnTo>
                <a:lnTo>
                  <a:pt x="821531" y="859632"/>
                </a:lnTo>
                <a:lnTo>
                  <a:pt x="809625" y="873919"/>
                </a:lnTo>
                <a:lnTo>
                  <a:pt x="792956" y="883444"/>
                </a:lnTo>
                <a:lnTo>
                  <a:pt x="771525" y="888207"/>
                </a:lnTo>
                <a:lnTo>
                  <a:pt x="752475" y="883444"/>
                </a:lnTo>
                <a:lnTo>
                  <a:pt x="711993" y="854869"/>
                </a:lnTo>
                <a:lnTo>
                  <a:pt x="650081" y="802482"/>
                </a:lnTo>
                <a:lnTo>
                  <a:pt x="583406" y="711994"/>
                </a:lnTo>
                <a:lnTo>
                  <a:pt x="469106" y="540544"/>
                </a:lnTo>
                <a:lnTo>
                  <a:pt x="376237" y="4357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393"/>
          <p:cNvSpPr/>
          <p:nvPr/>
        </p:nvSpPr>
        <p:spPr>
          <a:xfrm>
            <a:off x="3851275" y="4545013"/>
            <a:ext cx="3135313" cy="1408112"/>
          </a:xfrm>
          <a:custGeom>
            <a:avLst/>
            <a:gdLst/>
            <a:ahLst/>
            <a:cxnLst/>
            <a:rect l="l" t="t" r="r" b="b"/>
            <a:pathLst>
              <a:path w="3134616" h="1407782" extrusionOk="0">
                <a:moveTo>
                  <a:pt x="1016366" y="1105174"/>
                </a:moveTo>
                <a:lnTo>
                  <a:pt x="884797" y="1042679"/>
                </a:lnTo>
                <a:lnTo>
                  <a:pt x="776254" y="973606"/>
                </a:lnTo>
                <a:lnTo>
                  <a:pt x="661131" y="891376"/>
                </a:lnTo>
                <a:lnTo>
                  <a:pt x="552587" y="799278"/>
                </a:lnTo>
                <a:lnTo>
                  <a:pt x="470357" y="710469"/>
                </a:lnTo>
                <a:lnTo>
                  <a:pt x="391416" y="621661"/>
                </a:lnTo>
                <a:lnTo>
                  <a:pt x="282872" y="490092"/>
                </a:lnTo>
                <a:lnTo>
                  <a:pt x="194064" y="361813"/>
                </a:lnTo>
                <a:lnTo>
                  <a:pt x="124990" y="249980"/>
                </a:lnTo>
                <a:lnTo>
                  <a:pt x="72363" y="157882"/>
                </a:lnTo>
                <a:lnTo>
                  <a:pt x="19736" y="65785"/>
                </a:lnTo>
                <a:lnTo>
                  <a:pt x="0" y="29603"/>
                </a:lnTo>
                <a:lnTo>
                  <a:pt x="0" y="16446"/>
                </a:lnTo>
                <a:lnTo>
                  <a:pt x="9868" y="6579"/>
                </a:lnTo>
                <a:lnTo>
                  <a:pt x="32892" y="0"/>
                </a:lnTo>
                <a:lnTo>
                  <a:pt x="52628" y="3290"/>
                </a:lnTo>
                <a:lnTo>
                  <a:pt x="92098" y="62495"/>
                </a:lnTo>
                <a:lnTo>
                  <a:pt x="171039" y="184196"/>
                </a:lnTo>
                <a:lnTo>
                  <a:pt x="233534" y="263137"/>
                </a:lnTo>
                <a:lnTo>
                  <a:pt x="292740" y="335500"/>
                </a:lnTo>
                <a:lnTo>
                  <a:pt x="371681" y="421019"/>
                </a:lnTo>
                <a:lnTo>
                  <a:pt x="480225" y="529563"/>
                </a:lnTo>
                <a:lnTo>
                  <a:pt x="569033" y="608504"/>
                </a:lnTo>
                <a:lnTo>
                  <a:pt x="647974" y="674288"/>
                </a:lnTo>
                <a:lnTo>
                  <a:pt x="766386" y="756518"/>
                </a:lnTo>
                <a:lnTo>
                  <a:pt x="842038" y="802567"/>
                </a:lnTo>
                <a:lnTo>
                  <a:pt x="963738" y="874930"/>
                </a:lnTo>
                <a:lnTo>
                  <a:pt x="1062415" y="927557"/>
                </a:lnTo>
                <a:lnTo>
                  <a:pt x="1138066" y="957160"/>
                </a:lnTo>
                <a:lnTo>
                  <a:pt x="1197272" y="976895"/>
                </a:lnTo>
                <a:lnTo>
                  <a:pt x="1279502" y="1003209"/>
                </a:lnTo>
                <a:lnTo>
                  <a:pt x="1453831" y="1045969"/>
                </a:lnTo>
                <a:lnTo>
                  <a:pt x="1588688" y="1068993"/>
                </a:lnTo>
                <a:lnTo>
                  <a:pt x="1710389" y="1088728"/>
                </a:lnTo>
                <a:lnTo>
                  <a:pt x="1799197" y="1101885"/>
                </a:lnTo>
                <a:lnTo>
                  <a:pt x="1960369" y="1118331"/>
                </a:lnTo>
                <a:lnTo>
                  <a:pt x="2216927" y="1134777"/>
                </a:lnTo>
                <a:lnTo>
                  <a:pt x="2414279" y="1138067"/>
                </a:lnTo>
                <a:lnTo>
                  <a:pt x="2450461" y="1131488"/>
                </a:lnTo>
                <a:lnTo>
                  <a:pt x="2914239" y="1092018"/>
                </a:lnTo>
                <a:lnTo>
                  <a:pt x="2999759" y="1144645"/>
                </a:lnTo>
                <a:lnTo>
                  <a:pt x="3052386" y="1180826"/>
                </a:lnTo>
                <a:lnTo>
                  <a:pt x="3108302" y="1230164"/>
                </a:lnTo>
                <a:lnTo>
                  <a:pt x="3131327" y="1263056"/>
                </a:lnTo>
                <a:lnTo>
                  <a:pt x="3134616" y="1295949"/>
                </a:lnTo>
                <a:lnTo>
                  <a:pt x="3118170" y="1322262"/>
                </a:lnTo>
                <a:lnTo>
                  <a:pt x="3088567" y="1341997"/>
                </a:lnTo>
                <a:lnTo>
                  <a:pt x="3042518" y="1351865"/>
                </a:lnTo>
                <a:lnTo>
                  <a:pt x="2910950" y="1381468"/>
                </a:lnTo>
                <a:lnTo>
                  <a:pt x="2769514" y="1397914"/>
                </a:lnTo>
                <a:lnTo>
                  <a:pt x="2499799" y="1407782"/>
                </a:lnTo>
                <a:lnTo>
                  <a:pt x="2332049" y="1401203"/>
                </a:lnTo>
                <a:lnTo>
                  <a:pt x="2134697" y="1391336"/>
                </a:lnTo>
                <a:lnTo>
                  <a:pt x="1901163" y="1368311"/>
                </a:lnTo>
                <a:lnTo>
                  <a:pt x="1753149" y="1345287"/>
                </a:lnTo>
                <a:lnTo>
                  <a:pt x="1591977" y="1315684"/>
                </a:lnTo>
                <a:lnTo>
                  <a:pt x="1394625" y="1263056"/>
                </a:lnTo>
                <a:lnTo>
                  <a:pt x="1305816" y="1236743"/>
                </a:lnTo>
                <a:lnTo>
                  <a:pt x="1016366" y="110517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393"/>
          <p:cNvSpPr/>
          <p:nvPr/>
        </p:nvSpPr>
        <p:spPr>
          <a:xfrm>
            <a:off x="3489325" y="2317750"/>
            <a:ext cx="3041650" cy="1019175"/>
          </a:xfrm>
          <a:custGeom>
            <a:avLst/>
            <a:gdLst/>
            <a:ahLst/>
            <a:cxnLst/>
            <a:rect l="l" t="t" r="r" b="b"/>
            <a:pathLst>
              <a:path w="3041650" h="1019175" extrusionOk="0">
                <a:moveTo>
                  <a:pt x="609600" y="365125"/>
                </a:moveTo>
                <a:lnTo>
                  <a:pt x="273050" y="390525"/>
                </a:lnTo>
                <a:lnTo>
                  <a:pt x="228600" y="393700"/>
                </a:lnTo>
                <a:lnTo>
                  <a:pt x="184150" y="390525"/>
                </a:lnTo>
                <a:lnTo>
                  <a:pt x="50800" y="371475"/>
                </a:lnTo>
                <a:lnTo>
                  <a:pt x="0" y="260350"/>
                </a:lnTo>
                <a:lnTo>
                  <a:pt x="174625" y="254000"/>
                </a:lnTo>
                <a:lnTo>
                  <a:pt x="419100" y="234950"/>
                </a:lnTo>
                <a:lnTo>
                  <a:pt x="831850" y="193675"/>
                </a:lnTo>
                <a:lnTo>
                  <a:pt x="1054100" y="171450"/>
                </a:lnTo>
                <a:lnTo>
                  <a:pt x="1692275" y="127000"/>
                </a:lnTo>
                <a:lnTo>
                  <a:pt x="1927225" y="107950"/>
                </a:lnTo>
                <a:lnTo>
                  <a:pt x="2282825" y="82550"/>
                </a:lnTo>
                <a:lnTo>
                  <a:pt x="2574925" y="66675"/>
                </a:lnTo>
                <a:lnTo>
                  <a:pt x="2619375" y="60325"/>
                </a:lnTo>
                <a:lnTo>
                  <a:pt x="2676525" y="34925"/>
                </a:lnTo>
                <a:lnTo>
                  <a:pt x="2746375" y="0"/>
                </a:lnTo>
                <a:lnTo>
                  <a:pt x="2771775" y="6350"/>
                </a:lnTo>
                <a:lnTo>
                  <a:pt x="2863850" y="63500"/>
                </a:lnTo>
                <a:lnTo>
                  <a:pt x="2978150" y="146050"/>
                </a:lnTo>
                <a:lnTo>
                  <a:pt x="3019425" y="187325"/>
                </a:lnTo>
                <a:lnTo>
                  <a:pt x="3035300" y="215900"/>
                </a:lnTo>
                <a:lnTo>
                  <a:pt x="3041650" y="241300"/>
                </a:lnTo>
                <a:lnTo>
                  <a:pt x="3032125" y="260350"/>
                </a:lnTo>
                <a:lnTo>
                  <a:pt x="2994025" y="285750"/>
                </a:lnTo>
                <a:lnTo>
                  <a:pt x="2971800" y="295275"/>
                </a:lnTo>
                <a:lnTo>
                  <a:pt x="2952750" y="317500"/>
                </a:lnTo>
                <a:lnTo>
                  <a:pt x="2936875" y="333375"/>
                </a:lnTo>
                <a:lnTo>
                  <a:pt x="2736850" y="930275"/>
                </a:lnTo>
                <a:lnTo>
                  <a:pt x="2717800" y="968375"/>
                </a:lnTo>
                <a:lnTo>
                  <a:pt x="2705100" y="987425"/>
                </a:lnTo>
                <a:lnTo>
                  <a:pt x="2679700" y="1012825"/>
                </a:lnTo>
                <a:lnTo>
                  <a:pt x="2667000" y="1016000"/>
                </a:lnTo>
                <a:lnTo>
                  <a:pt x="2638425" y="1019175"/>
                </a:lnTo>
                <a:lnTo>
                  <a:pt x="2606675" y="1009650"/>
                </a:lnTo>
                <a:lnTo>
                  <a:pt x="2568575" y="981075"/>
                </a:lnTo>
                <a:lnTo>
                  <a:pt x="2543175" y="939800"/>
                </a:lnTo>
                <a:lnTo>
                  <a:pt x="2536825" y="927100"/>
                </a:lnTo>
                <a:lnTo>
                  <a:pt x="2622550" y="781050"/>
                </a:lnTo>
                <a:lnTo>
                  <a:pt x="2632075" y="631825"/>
                </a:lnTo>
                <a:lnTo>
                  <a:pt x="2657475" y="387350"/>
                </a:lnTo>
                <a:lnTo>
                  <a:pt x="2663825" y="298450"/>
                </a:lnTo>
                <a:lnTo>
                  <a:pt x="2657475" y="266700"/>
                </a:lnTo>
                <a:lnTo>
                  <a:pt x="2647950" y="247650"/>
                </a:lnTo>
                <a:lnTo>
                  <a:pt x="2625725" y="228600"/>
                </a:lnTo>
                <a:lnTo>
                  <a:pt x="2603500" y="219075"/>
                </a:lnTo>
                <a:lnTo>
                  <a:pt x="2200275" y="244475"/>
                </a:lnTo>
                <a:lnTo>
                  <a:pt x="1927225" y="266700"/>
                </a:lnTo>
                <a:lnTo>
                  <a:pt x="1689100" y="282575"/>
                </a:lnTo>
                <a:lnTo>
                  <a:pt x="1060450" y="327025"/>
                </a:lnTo>
                <a:lnTo>
                  <a:pt x="822325" y="352425"/>
                </a:lnTo>
                <a:lnTo>
                  <a:pt x="609600" y="365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393"/>
          <p:cNvSpPr/>
          <p:nvPr/>
        </p:nvSpPr>
        <p:spPr>
          <a:xfrm>
            <a:off x="3590925" y="3051175"/>
            <a:ext cx="2546350" cy="358775"/>
          </a:xfrm>
          <a:custGeom>
            <a:avLst/>
            <a:gdLst/>
            <a:ahLst/>
            <a:cxnLst/>
            <a:rect l="l" t="t" r="r" b="b"/>
            <a:pathLst>
              <a:path w="2546350" h="358775" extrusionOk="0">
                <a:moveTo>
                  <a:pt x="409575" y="327025"/>
                </a:moveTo>
                <a:lnTo>
                  <a:pt x="107950" y="358775"/>
                </a:lnTo>
                <a:lnTo>
                  <a:pt x="0" y="193675"/>
                </a:lnTo>
                <a:lnTo>
                  <a:pt x="142875" y="193675"/>
                </a:lnTo>
                <a:lnTo>
                  <a:pt x="720725" y="133350"/>
                </a:lnTo>
                <a:lnTo>
                  <a:pt x="958850" y="111125"/>
                </a:lnTo>
                <a:lnTo>
                  <a:pt x="1574800" y="66675"/>
                </a:lnTo>
                <a:lnTo>
                  <a:pt x="1803400" y="41275"/>
                </a:lnTo>
                <a:lnTo>
                  <a:pt x="2301875" y="3175"/>
                </a:lnTo>
                <a:lnTo>
                  <a:pt x="2352675" y="0"/>
                </a:lnTo>
                <a:lnTo>
                  <a:pt x="2397125" y="3175"/>
                </a:lnTo>
                <a:lnTo>
                  <a:pt x="2536825" y="47625"/>
                </a:lnTo>
                <a:lnTo>
                  <a:pt x="2546350" y="247650"/>
                </a:lnTo>
                <a:lnTo>
                  <a:pt x="2435225" y="190500"/>
                </a:lnTo>
                <a:lnTo>
                  <a:pt x="2406650" y="177800"/>
                </a:lnTo>
                <a:lnTo>
                  <a:pt x="1809750" y="196850"/>
                </a:lnTo>
                <a:lnTo>
                  <a:pt x="1568450" y="222250"/>
                </a:lnTo>
                <a:lnTo>
                  <a:pt x="965200" y="263525"/>
                </a:lnTo>
                <a:lnTo>
                  <a:pt x="717550" y="288925"/>
                </a:lnTo>
                <a:lnTo>
                  <a:pt x="409575" y="327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393"/>
          <p:cNvSpPr/>
          <p:nvPr/>
        </p:nvSpPr>
        <p:spPr>
          <a:xfrm rot="-5400000">
            <a:off x="3282157" y="2734468"/>
            <a:ext cx="2076450" cy="538163"/>
          </a:xfrm>
          <a:custGeom>
            <a:avLst/>
            <a:gdLst/>
            <a:ahLst/>
            <a:cxnLst/>
            <a:rect l="l" t="t" r="r" b="b"/>
            <a:pathLst>
              <a:path w="2076450" h="538162" extrusionOk="0">
                <a:moveTo>
                  <a:pt x="1652588" y="269081"/>
                </a:moveTo>
                <a:lnTo>
                  <a:pt x="1774032" y="266700"/>
                </a:lnTo>
                <a:lnTo>
                  <a:pt x="1809750" y="264318"/>
                </a:lnTo>
                <a:lnTo>
                  <a:pt x="1864519" y="254793"/>
                </a:lnTo>
                <a:lnTo>
                  <a:pt x="1902619" y="245268"/>
                </a:lnTo>
                <a:lnTo>
                  <a:pt x="1926432" y="230981"/>
                </a:lnTo>
                <a:lnTo>
                  <a:pt x="1957388" y="195262"/>
                </a:lnTo>
                <a:lnTo>
                  <a:pt x="1990725" y="147637"/>
                </a:lnTo>
                <a:lnTo>
                  <a:pt x="2033588" y="69056"/>
                </a:lnTo>
                <a:lnTo>
                  <a:pt x="2059782" y="0"/>
                </a:lnTo>
                <a:lnTo>
                  <a:pt x="2076450" y="202406"/>
                </a:lnTo>
                <a:lnTo>
                  <a:pt x="2050257" y="257175"/>
                </a:lnTo>
                <a:lnTo>
                  <a:pt x="2021682" y="309562"/>
                </a:lnTo>
                <a:lnTo>
                  <a:pt x="1990725" y="366712"/>
                </a:lnTo>
                <a:lnTo>
                  <a:pt x="1938338" y="442912"/>
                </a:lnTo>
                <a:lnTo>
                  <a:pt x="1878807" y="509587"/>
                </a:lnTo>
                <a:lnTo>
                  <a:pt x="1857375" y="535781"/>
                </a:lnTo>
                <a:lnTo>
                  <a:pt x="1847850" y="538162"/>
                </a:lnTo>
                <a:lnTo>
                  <a:pt x="1833563" y="538162"/>
                </a:lnTo>
                <a:lnTo>
                  <a:pt x="1800225" y="523875"/>
                </a:lnTo>
                <a:lnTo>
                  <a:pt x="1754982" y="509587"/>
                </a:lnTo>
                <a:lnTo>
                  <a:pt x="1702594" y="502443"/>
                </a:lnTo>
                <a:lnTo>
                  <a:pt x="1543050" y="495300"/>
                </a:lnTo>
                <a:lnTo>
                  <a:pt x="1390650" y="495300"/>
                </a:lnTo>
                <a:lnTo>
                  <a:pt x="878682" y="492918"/>
                </a:lnTo>
                <a:lnTo>
                  <a:pt x="707232" y="492918"/>
                </a:lnTo>
                <a:lnTo>
                  <a:pt x="42863" y="495300"/>
                </a:lnTo>
                <a:lnTo>
                  <a:pt x="0" y="269081"/>
                </a:lnTo>
                <a:lnTo>
                  <a:pt x="711994" y="264318"/>
                </a:lnTo>
                <a:lnTo>
                  <a:pt x="864394" y="264318"/>
                </a:lnTo>
                <a:lnTo>
                  <a:pt x="1369219" y="266700"/>
                </a:lnTo>
                <a:lnTo>
                  <a:pt x="1652588" y="2690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393"/>
          <p:cNvSpPr/>
          <p:nvPr/>
        </p:nvSpPr>
        <p:spPr>
          <a:xfrm rot="-5400000">
            <a:off x="4227512" y="2671763"/>
            <a:ext cx="2112963" cy="484188"/>
          </a:xfrm>
          <a:custGeom>
            <a:avLst/>
            <a:gdLst/>
            <a:ahLst/>
            <a:cxnLst/>
            <a:rect l="l" t="t" r="r" b="b"/>
            <a:pathLst>
              <a:path w="2112169" h="483393" extrusionOk="0">
                <a:moveTo>
                  <a:pt x="1683544" y="159543"/>
                </a:moveTo>
                <a:lnTo>
                  <a:pt x="1878806" y="173831"/>
                </a:lnTo>
                <a:lnTo>
                  <a:pt x="1926431" y="169068"/>
                </a:lnTo>
                <a:lnTo>
                  <a:pt x="1962150" y="159543"/>
                </a:lnTo>
                <a:lnTo>
                  <a:pt x="1997869" y="142875"/>
                </a:lnTo>
                <a:lnTo>
                  <a:pt x="2026444" y="119062"/>
                </a:lnTo>
                <a:lnTo>
                  <a:pt x="2052637" y="85725"/>
                </a:lnTo>
                <a:lnTo>
                  <a:pt x="2100262" y="0"/>
                </a:lnTo>
                <a:lnTo>
                  <a:pt x="2112169" y="226218"/>
                </a:lnTo>
                <a:lnTo>
                  <a:pt x="2083594" y="269081"/>
                </a:lnTo>
                <a:lnTo>
                  <a:pt x="2057400" y="323850"/>
                </a:lnTo>
                <a:lnTo>
                  <a:pt x="2026444" y="381000"/>
                </a:lnTo>
                <a:lnTo>
                  <a:pt x="2009775" y="407193"/>
                </a:lnTo>
                <a:lnTo>
                  <a:pt x="1981200" y="435768"/>
                </a:lnTo>
                <a:lnTo>
                  <a:pt x="1952625" y="459581"/>
                </a:lnTo>
                <a:lnTo>
                  <a:pt x="1926431" y="476250"/>
                </a:lnTo>
                <a:lnTo>
                  <a:pt x="1905000" y="481012"/>
                </a:lnTo>
                <a:lnTo>
                  <a:pt x="1871662" y="483393"/>
                </a:lnTo>
                <a:lnTo>
                  <a:pt x="1847850" y="478631"/>
                </a:lnTo>
                <a:lnTo>
                  <a:pt x="1809750" y="445293"/>
                </a:lnTo>
                <a:lnTo>
                  <a:pt x="1764506" y="411956"/>
                </a:lnTo>
                <a:lnTo>
                  <a:pt x="1735931" y="397668"/>
                </a:lnTo>
                <a:lnTo>
                  <a:pt x="1519237" y="378618"/>
                </a:lnTo>
                <a:lnTo>
                  <a:pt x="1371600" y="373856"/>
                </a:lnTo>
                <a:lnTo>
                  <a:pt x="866775" y="352425"/>
                </a:lnTo>
                <a:lnTo>
                  <a:pt x="704850" y="350043"/>
                </a:lnTo>
                <a:lnTo>
                  <a:pt x="16669" y="330993"/>
                </a:lnTo>
                <a:lnTo>
                  <a:pt x="0" y="104775"/>
                </a:lnTo>
                <a:lnTo>
                  <a:pt x="709612" y="128587"/>
                </a:lnTo>
                <a:lnTo>
                  <a:pt x="873919" y="133350"/>
                </a:lnTo>
                <a:lnTo>
                  <a:pt x="1376362" y="147637"/>
                </a:lnTo>
                <a:lnTo>
                  <a:pt x="1683544" y="1595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393"/>
          <p:cNvSpPr/>
          <p:nvPr/>
        </p:nvSpPr>
        <p:spPr>
          <a:xfrm>
            <a:off x="3001963" y="3783013"/>
            <a:ext cx="3684587" cy="549275"/>
          </a:xfrm>
          <a:custGeom>
            <a:avLst/>
            <a:gdLst/>
            <a:ahLst/>
            <a:cxnLst/>
            <a:rect l="l" t="t" r="r" b="b"/>
            <a:pathLst>
              <a:path w="3684270" h="548640" extrusionOk="0">
                <a:moveTo>
                  <a:pt x="864870" y="438150"/>
                </a:moveTo>
                <a:lnTo>
                  <a:pt x="693420" y="468630"/>
                </a:lnTo>
                <a:lnTo>
                  <a:pt x="598170" y="491490"/>
                </a:lnTo>
                <a:lnTo>
                  <a:pt x="483870" y="521970"/>
                </a:lnTo>
                <a:lnTo>
                  <a:pt x="411480" y="541020"/>
                </a:lnTo>
                <a:lnTo>
                  <a:pt x="339090" y="548640"/>
                </a:lnTo>
                <a:lnTo>
                  <a:pt x="266700" y="533400"/>
                </a:lnTo>
                <a:lnTo>
                  <a:pt x="220980" y="510540"/>
                </a:lnTo>
                <a:lnTo>
                  <a:pt x="163830" y="453390"/>
                </a:lnTo>
                <a:lnTo>
                  <a:pt x="72390" y="342900"/>
                </a:lnTo>
                <a:lnTo>
                  <a:pt x="15240" y="259080"/>
                </a:lnTo>
                <a:lnTo>
                  <a:pt x="0" y="224790"/>
                </a:lnTo>
                <a:lnTo>
                  <a:pt x="0" y="205740"/>
                </a:lnTo>
                <a:lnTo>
                  <a:pt x="7620" y="194310"/>
                </a:lnTo>
                <a:lnTo>
                  <a:pt x="34290" y="198120"/>
                </a:lnTo>
                <a:lnTo>
                  <a:pt x="87630" y="224790"/>
                </a:lnTo>
                <a:lnTo>
                  <a:pt x="182880" y="262890"/>
                </a:lnTo>
                <a:lnTo>
                  <a:pt x="236220" y="278130"/>
                </a:lnTo>
                <a:lnTo>
                  <a:pt x="316230" y="293370"/>
                </a:lnTo>
                <a:lnTo>
                  <a:pt x="384810" y="293370"/>
                </a:lnTo>
                <a:lnTo>
                  <a:pt x="613410" y="281940"/>
                </a:lnTo>
                <a:lnTo>
                  <a:pt x="918210" y="255270"/>
                </a:lnTo>
                <a:lnTo>
                  <a:pt x="1314450" y="209550"/>
                </a:lnTo>
                <a:lnTo>
                  <a:pt x="1543050" y="182880"/>
                </a:lnTo>
                <a:lnTo>
                  <a:pt x="2137410" y="137160"/>
                </a:lnTo>
                <a:lnTo>
                  <a:pt x="2373630" y="118110"/>
                </a:lnTo>
                <a:lnTo>
                  <a:pt x="2560320" y="99060"/>
                </a:lnTo>
                <a:lnTo>
                  <a:pt x="2659380" y="95250"/>
                </a:lnTo>
                <a:lnTo>
                  <a:pt x="3025140" y="87630"/>
                </a:lnTo>
                <a:lnTo>
                  <a:pt x="3143250" y="80010"/>
                </a:lnTo>
                <a:lnTo>
                  <a:pt x="3196590" y="72390"/>
                </a:lnTo>
                <a:lnTo>
                  <a:pt x="3253740" y="53340"/>
                </a:lnTo>
                <a:lnTo>
                  <a:pt x="3295650" y="34290"/>
                </a:lnTo>
                <a:lnTo>
                  <a:pt x="3326130" y="7620"/>
                </a:lnTo>
                <a:lnTo>
                  <a:pt x="3356610" y="0"/>
                </a:lnTo>
                <a:lnTo>
                  <a:pt x="3451860" y="22860"/>
                </a:lnTo>
                <a:lnTo>
                  <a:pt x="3531870" y="68580"/>
                </a:lnTo>
                <a:lnTo>
                  <a:pt x="3615690" y="121920"/>
                </a:lnTo>
                <a:lnTo>
                  <a:pt x="3646170" y="144780"/>
                </a:lnTo>
                <a:lnTo>
                  <a:pt x="3672840" y="171450"/>
                </a:lnTo>
                <a:lnTo>
                  <a:pt x="3684270" y="205740"/>
                </a:lnTo>
                <a:lnTo>
                  <a:pt x="3684270" y="236220"/>
                </a:lnTo>
                <a:lnTo>
                  <a:pt x="3665220" y="266700"/>
                </a:lnTo>
                <a:lnTo>
                  <a:pt x="3623310" y="285750"/>
                </a:lnTo>
                <a:lnTo>
                  <a:pt x="3589020" y="297180"/>
                </a:lnTo>
                <a:lnTo>
                  <a:pt x="3489960" y="297180"/>
                </a:lnTo>
                <a:lnTo>
                  <a:pt x="3230880" y="281940"/>
                </a:lnTo>
                <a:lnTo>
                  <a:pt x="2773680" y="270510"/>
                </a:lnTo>
                <a:lnTo>
                  <a:pt x="2472690" y="274320"/>
                </a:lnTo>
                <a:lnTo>
                  <a:pt x="2236470" y="285750"/>
                </a:lnTo>
                <a:lnTo>
                  <a:pt x="1832610" y="316230"/>
                </a:lnTo>
                <a:lnTo>
                  <a:pt x="1455420" y="361950"/>
                </a:lnTo>
                <a:lnTo>
                  <a:pt x="864870" y="438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393"/>
          <p:cNvSpPr/>
          <p:nvPr/>
        </p:nvSpPr>
        <p:spPr>
          <a:xfrm>
            <a:off x="6029325" y="5180013"/>
            <a:ext cx="752475" cy="515937"/>
          </a:xfrm>
          <a:custGeom>
            <a:avLst/>
            <a:gdLst/>
            <a:ahLst/>
            <a:cxnLst/>
            <a:rect l="l" t="t" r="r" b="b"/>
            <a:pathLst>
              <a:path w="752475" h="516731" extrusionOk="0">
                <a:moveTo>
                  <a:pt x="114300" y="190500"/>
                </a:moveTo>
                <a:lnTo>
                  <a:pt x="183356" y="273844"/>
                </a:lnTo>
                <a:lnTo>
                  <a:pt x="238125" y="330994"/>
                </a:lnTo>
                <a:lnTo>
                  <a:pt x="283369" y="376237"/>
                </a:lnTo>
                <a:lnTo>
                  <a:pt x="300038" y="397669"/>
                </a:lnTo>
                <a:lnTo>
                  <a:pt x="311944" y="423862"/>
                </a:lnTo>
                <a:lnTo>
                  <a:pt x="311944" y="452437"/>
                </a:lnTo>
                <a:lnTo>
                  <a:pt x="300038" y="471487"/>
                </a:lnTo>
                <a:cubicBezTo>
                  <a:pt x="275664" y="495861"/>
                  <a:pt x="287451" y="495300"/>
                  <a:pt x="273844" y="495300"/>
                </a:cubicBezTo>
                <a:lnTo>
                  <a:pt x="245269" y="504825"/>
                </a:lnTo>
                <a:lnTo>
                  <a:pt x="264319" y="514350"/>
                </a:lnTo>
                <a:lnTo>
                  <a:pt x="469106" y="516731"/>
                </a:lnTo>
                <a:lnTo>
                  <a:pt x="752475" y="471487"/>
                </a:lnTo>
                <a:lnTo>
                  <a:pt x="711994" y="442912"/>
                </a:lnTo>
                <a:lnTo>
                  <a:pt x="83344" y="30956"/>
                </a:lnTo>
                <a:lnTo>
                  <a:pt x="52388" y="11906"/>
                </a:lnTo>
                <a:lnTo>
                  <a:pt x="23813" y="0"/>
                </a:lnTo>
                <a:lnTo>
                  <a:pt x="9525" y="4762"/>
                </a:lnTo>
                <a:lnTo>
                  <a:pt x="0" y="19050"/>
                </a:lnTo>
                <a:lnTo>
                  <a:pt x="9525" y="45244"/>
                </a:lnTo>
                <a:lnTo>
                  <a:pt x="38100" y="95250"/>
                </a:lnTo>
                <a:lnTo>
                  <a:pt x="114300" y="1905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393"/>
          <p:cNvSpPr/>
          <p:nvPr/>
        </p:nvSpPr>
        <p:spPr>
          <a:xfrm>
            <a:off x="5110163" y="4484688"/>
            <a:ext cx="304800" cy="306387"/>
          </a:xfrm>
          <a:custGeom>
            <a:avLst/>
            <a:gdLst/>
            <a:ahLst/>
            <a:cxnLst/>
            <a:rect l="l" t="t" r="r" b="b"/>
            <a:pathLst>
              <a:path w="304800" h="307181" extrusionOk="0">
                <a:moveTo>
                  <a:pt x="276225" y="76200"/>
                </a:moveTo>
                <a:lnTo>
                  <a:pt x="238125" y="138112"/>
                </a:lnTo>
                <a:lnTo>
                  <a:pt x="221456" y="180975"/>
                </a:lnTo>
                <a:lnTo>
                  <a:pt x="207168" y="223837"/>
                </a:lnTo>
                <a:lnTo>
                  <a:pt x="197643" y="276225"/>
                </a:lnTo>
                <a:lnTo>
                  <a:pt x="190500" y="307181"/>
                </a:lnTo>
                <a:lnTo>
                  <a:pt x="0" y="111919"/>
                </a:lnTo>
                <a:lnTo>
                  <a:pt x="35718" y="111919"/>
                </a:lnTo>
                <a:lnTo>
                  <a:pt x="78581" y="109537"/>
                </a:lnTo>
                <a:lnTo>
                  <a:pt x="121443" y="100012"/>
                </a:lnTo>
                <a:lnTo>
                  <a:pt x="164306" y="76200"/>
                </a:lnTo>
                <a:lnTo>
                  <a:pt x="214312" y="38100"/>
                </a:lnTo>
                <a:lnTo>
                  <a:pt x="240506" y="16669"/>
                </a:lnTo>
                <a:lnTo>
                  <a:pt x="257175" y="7144"/>
                </a:lnTo>
                <a:lnTo>
                  <a:pt x="271462" y="0"/>
                </a:lnTo>
                <a:lnTo>
                  <a:pt x="290512" y="0"/>
                </a:lnTo>
                <a:lnTo>
                  <a:pt x="302418" y="7144"/>
                </a:lnTo>
                <a:lnTo>
                  <a:pt x="304800" y="14287"/>
                </a:lnTo>
                <a:lnTo>
                  <a:pt x="276225" y="762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3847A2D-528E-ED49-8362-F032EE13FFAB}"/>
              </a:ext>
            </a:extLst>
          </p:cNvPr>
          <p:cNvGrpSpPr/>
          <p:nvPr/>
        </p:nvGrpSpPr>
        <p:grpSpPr>
          <a:xfrm>
            <a:off x="2890001" y="1529511"/>
            <a:ext cx="4283075" cy="4419600"/>
            <a:chOff x="3046413" y="1685925"/>
            <a:chExt cx="4283075" cy="4419600"/>
          </a:xfrm>
        </p:grpSpPr>
        <p:sp>
          <p:nvSpPr>
            <p:cNvPr id="16" name="Google Shape;4314;p393">
              <a:extLst>
                <a:ext uri="{FF2B5EF4-FFF2-40B4-BE49-F238E27FC236}">
                  <a16:creationId xmlns:a16="http://schemas.microsoft.com/office/drawing/2014/main" id="{F992BB05-47F2-844E-8B19-F44CB1A42282}"/>
                </a:ext>
              </a:extLst>
            </p:cNvPr>
            <p:cNvSpPr/>
            <p:nvPr/>
          </p:nvSpPr>
          <p:spPr>
            <a:xfrm>
              <a:off x="3536950" y="1685925"/>
              <a:ext cx="2832100" cy="533400"/>
            </a:xfrm>
            <a:custGeom>
              <a:avLst/>
              <a:gdLst/>
              <a:ahLst/>
              <a:cxnLst/>
              <a:rect l="l" t="t" r="r" b="b"/>
              <a:pathLst>
                <a:path w="2832100" h="533400" extrusionOk="0">
                  <a:moveTo>
                    <a:pt x="1085850" y="415925"/>
                  </a:moveTo>
                  <a:lnTo>
                    <a:pt x="908050" y="438150"/>
                  </a:lnTo>
                  <a:lnTo>
                    <a:pt x="701675" y="463550"/>
                  </a:lnTo>
                  <a:lnTo>
                    <a:pt x="546100" y="495300"/>
                  </a:lnTo>
                  <a:lnTo>
                    <a:pt x="501650" y="511175"/>
                  </a:lnTo>
                  <a:lnTo>
                    <a:pt x="466725" y="527050"/>
                  </a:lnTo>
                  <a:lnTo>
                    <a:pt x="434975" y="533400"/>
                  </a:lnTo>
                  <a:lnTo>
                    <a:pt x="403225" y="530225"/>
                  </a:lnTo>
                  <a:lnTo>
                    <a:pt x="355600" y="511175"/>
                  </a:lnTo>
                  <a:lnTo>
                    <a:pt x="288925" y="473075"/>
                  </a:lnTo>
                  <a:lnTo>
                    <a:pt x="193675" y="412750"/>
                  </a:lnTo>
                  <a:lnTo>
                    <a:pt x="104775" y="342900"/>
                  </a:lnTo>
                  <a:lnTo>
                    <a:pt x="38100" y="279400"/>
                  </a:lnTo>
                  <a:lnTo>
                    <a:pt x="12700" y="244475"/>
                  </a:lnTo>
                  <a:lnTo>
                    <a:pt x="0" y="228600"/>
                  </a:lnTo>
                  <a:lnTo>
                    <a:pt x="0" y="212725"/>
                  </a:lnTo>
                  <a:lnTo>
                    <a:pt x="6350" y="196850"/>
                  </a:lnTo>
                  <a:lnTo>
                    <a:pt x="28575" y="190500"/>
                  </a:lnTo>
                  <a:lnTo>
                    <a:pt x="133350" y="225425"/>
                  </a:lnTo>
                  <a:lnTo>
                    <a:pt x="260350" y="254000"/>
                  </a:lnTo>
                  <a:lnTo>
                    <a:pt x="381000" y="263525"/>
                  </a:lnTo>
                  <a:lnTo>
                    <a:pt x="530225" y="266700"/>
                  </a:lnTo>
                  <a:lnTo>
                    <a:pt x="1222375" y="215900"/>
                  </a:lnTo>
                  <a:lnTo>
                    <a:pt x="2019300" y="149225"/>
                  </a:lnTo>
                  <a:lnTo>
                    <a:pt x="2203450" y="136525"/>
                  </a:lnTo>
                  <a:lnTo>
                    <a:pt x="2225675" y="133350"/>
                  </a:lnTo>
                  <a:lnTo>
                    <a:pt x="2263775" y="114300"/>
                  </a:lnTo>
                  <a:lnTo>
                    <a:pt x="2352675" y="47625"/>
                  </a:lnTo>
                  <a:lnTo>
                    <a:pt x="2397125" y="3175"/>
                  </a:lnTo>
                  <a:lnTo>
                    <a:pt x="2416175" y="0"/>
                  </a:lnTo>
                  <a:lnTo>
                    <a:pt x="2470150" y="3175"/>
                  </a:lnTo>
                  <a:lnTo>
                    <a:pt x="2590800" y="38100"/>
                  </a:lnTo>
                  <a:lnTo>
                    <a:pt x="2736850" y="85725"/>
                  </a:lnTo>
                  <a:lnTo>
                    <a:pt x="2787650" y="107950"/>
                  </a:lnTo>
                  <a:lnTo>
                    <a:pt x="2813050" y="123825"/>
                  </a:lnTo>
                  <a:lnTo>
                    <a:pt x="2822575" y="139700"/>
                  </a:lnTo>
                  <a:lnTo>
                    <a:pt x="2832100" y="165100"/>
                  </a:lnTo>
                  <a:lnTo>
                    <a:pt x="2832100" y="212725"/>
                  </a:lnTo>
                  <a:lnTo>
                    <a:pt x="2819400" y="247650"/>
                  </a:lnTo>
                  <a:lnTo>
                    <a:pt x="2800350" y="269875"/>
                  </a:lnTo>
                  <a:lnTo>
                    <a:pt x="2771775" y="285750"/>
                  </a:lnTo>
                  <a:lnTo>
                    <a:pt x="2727325" y="298450"/>
                  </a:lnTo>
                  <a:lnTo>
                    <a:pt x="2660650" y="307975"/>
                  </a:lnTo>
                  <a:lnTo>
                    <a:pt x="2527300" y="317500"/>
                  </a:lnTo>
                  <a:lnTo>
                    <a:pt x="2203450" y="330200"/>
                  </a:lnTo>
                  <a:lnTo>
                    <a:pt x="1917700" y="333375"/>
                  </a:lnTo>
                  <a:lnTo>
                    <a:pt x="1666875" y="352425"/>
                  </a:lnTo>
                  <a:lnTo>
                    <a:pt x="1085850" y="415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15;p393">
              <a:extLst>
                <a:ext uri="{FF2B5EF4-FFF2-40B4-BE49-F238E27FC236}">
                  <a16:creationId xmlns:a16="http://schemas.microsoft.com/office/drawing/2014/main" id="{03CBA4DF-CC8A-4F44-9A2B-5B81C3087B68}"/>
                </a:ext>
              </a:extLst>
            </p:cNvPr>
            <p:cNvSpPr/>
            <p:nvPr/>
          </p:nvSpPr>
          <p:spPr>
            <a:xfrm>
              <a:off x="3328988" y="2617788"/>
              <a:ext cx="542925" cy="1104900"/>
            </a:xfrm>
            <a:custGeom>
              <a:avLst/>
              <a:gdLst/>
              <a:ahLst/>
              <a:cxnLst/>
              <a:rect l="l" t="t" r="r" b="b"/>
              <a:pathLst>
                <a:path w="542925" h="1104900" extrusionOk="0">
                  <a:moveTo>
                    <a:pt x="242887" y="616744"/>
                  </a:moveTo>
                  <a:lnTo>
                    <a:pt x="200025" y="421481"/>
                  </a:lnTo>
                  <a:lnTo>
                    <a:pt x="173831" y="309562"/>
                  </a:lnTo>
                  <a:lnTo>
                    <a:pt x="154781" y="242887"/>
                  </a:lnTo>
                  <a:lnTo>
                    <a:pt x="138112" y="211931"/>
                  </a:lnTo>
                  <a:lnTo>
                    <a:pt x="102393" y="159544"/>
                  </a:lnTo>
                  <a:lnTo>
                    <a:pt x="59531" y="109537"/>
                  </a:lnTo>
                  <a:lnTo>
                    <a:pt x="26193" y="76200"/>
                  </a:lnTo>
                  <a:lnTo>
                    <a:pt x="9525" y="54769"/>
                  </a:lnTo>
                  <a:lnTo>
                    <a:pt x="2381" y="38100"/>
                  </a:lnTo>
                  <a:lnTo>
                    <a:pt x="0" y="21431"/>
                  </a:lnTo>
                  <a:lnTo>
                    <a:pt x="7143" y="7144"/>
                  </a:lnTo>
                  <a:lnTo>
                    <a:pt x="26193" y="0"/>
                  </a:lnTo>
                  <a:lnTo>
                    <a:pt x="59531" y="0"/>
                  </a:lnTo>
                  <a:lnTo>
                    <a:pt x="133350" y="9525"/>
                  </a:lnTo>
                  <a:lnTo>
                    <a:pt x="188118" y="19050"/>
                  </a:lnTo>
                  <a:lnTo>
                    <a:pt x="230981" y="30956"/>
                  </a:lnTo>
                  <a:lnTo>
                    <a:pt x="304800" y="66675"/>
                  </a:lnTo>
                  <a:lnTo>
                    <a:pt x="373856" y="109537"/>
                  </a:lnTo>
                  <a:lnTo>
                    <a:pt x="407193" y="230981"/>
                  </a:lnTo>
                  <a:lnTo>
                    <a:pt x="521493" y="783431"/>
                  </a:lnTo>
                  <a:lnTo>
                    <a:pt x="542925" y="947737"/>
                  </a:lnTo>
                  <a:lnTo>
                    <a:pt x="523875" y="1012031"/>
                  </a:lnTo>
                  <a:lnTo>
                    <a:pt x="509587" y="1050131"/>
                  </a:lnTo>
                  <a:lnTo>
                    <a:pt x="495300" y="1081087"/>
                  </a:lnTo>
                  <a:lnTo>
                    <a:pt x="488156" y="1090612"/>
                  </a:lnTo>
                  <a:lnTo>
                    <a:pt x="473868" y="1100137"/>
                  </a:lnTo>
                  <a:lnTo>
                    <a:pt x="459581" y="1104900"/>
                  </a:lnTo>
                  <a:lnTo>
                    <a:pt x="433387" y="1104900"/>
                  </a:lnTo>
                  <a:lnTo>
                    <a:pt x="390525" y="1085850"/>
                  </a:lnTo>
                  <a:lnTo>
                    <a:pt x="361950" y="1057275"/>
                  </a:lnTo>
                  <a:lnTo>
                    <a:pt x="342900" y="1028700"/>
                  </a:lnTo>
                  <a:lnTo>
                    <a:pt x="330993" y="988219"/>
                  </a:lnTo>
                  <a:lnTo>
                    <a:pt x="307181" y="888206"/>
                  </a:lnTo>
                  <a:lnTo>
                    <a:pt x="242887" y="616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16;p393">
              <a:extLst>
                <a:ext uri="{FF2B5EF4-FFF2-40B4-BE49-F238E27FC236}">
                  <a16:creationId xmlns:a16="http://schemas.microsoft.com/office/drawing/2014/main" id="{1B93E3FD-DFB9-B24F-842E-CB107FF5FDCF}"/>
                </a:ext>
              </a:extLst>
            </p:cNvPr>
            <p:cNvSpPr/>
            <p:nvPr/>
          </p:nvSpPr>
          <p:spPr>
            <a:xfrm>
              <a:off x="3046413" y="4881563"/>
              <a:ext cx="558800" cy="1168400"/>
            </a:xfrm>
            <a:custGeom>
              <a:avLst/>
              <a:gdLst/>
              <a:ahLst/>
              <a:cxnLst/>
              <a:rect l="l" t="t" r="r" b="b"/>
              <a:pathLst>
                <a:path w="559594" h="1169193" extrusionOk="0">
                  <a:moveTo>
                    <a:pt x="78581" y="654843"/>
                  </a:moveTo>
                  <a:lnTo>
                    <a:pt x="138112" y="585787"/>
                  </a:lnTo>
                  <a:lnTo>
                    <a:pt x="235744" y="457200"/>
                  </a:lnTo>
                  <a:lnTo>
                    <a:pt x="319087" y="335756"/>
                  </a:lnTo>
                  <a:lnTo>
                    <a:pt x="414337" y="171450"/>
                  </a:lnTo>
                  <a:lnTo>
                    <a:pt x="492919" y="35718"/>
                  </a:lnTo>
                  <a:lnTo>
                    <a:pt x="507206" y="16668"/>
                  </a:lnTo>
                  <a:lnTo>
                    <a:pt x="514350" y="9525"/>
                  </a:lnTo>
                  <a:lnTo>
                    <a:pt x="523875" y="2381"/>
                  </a:lnTo>
                  <a:lnTo>
                    <a:pt x="540544" y="0"/>
                  </a:lnTo>
                  <a:lnTo>
                    <a:pt x="547687" y="2381"/>
                  </a:lnTo>
                  <a:lnTo>
                    <a:pt x="554831" y="11906"/>
                  </a:lnTo>
                  <a:lnTo>
                    <a:pt x="559594" y="30956"/>
                  </a:lnTo>
                  <a:lnTo>
                    <a:pt x="559594" y="73818"/>
                  </a:lnTo>
                  <a:lnTo>
                    <a:pt x="550069" y="116681"/>
                  </a:lnTo>
                  <a:lnTo>
                    <a:pt x="516731" y="276225"/>
                  </a:lnTo>
                  <a:lnTo>
                    <a:pt x="478631" y="419100"/>
                  </a:lnTo>
                  <a:lnTo>
                    <a:pt x="452437" y="526256"/>
                  </a:lnTo>
                  <a:lnTo>
                    <a:pt x="419100" y="633412"/>
                  </a:lnTo>
                  <a:lnTo>
                    <a:pt x="376237" y="764381"/>
                  </a:lnTo>
                  <a:lnTo>
                    <a:pt x="345281" y="835818"/>
                  </a:lnTo>
                  <a:lnTo>
                    <a:pt x="285750" y="966787"/>
                  </a:lnTo>
                  <a:lnTo>
                    <a:pt x="233362" y="1057275"/>
                  </a:lnTo>
                  <a:lnTo>
                    <a:pt x="185737" y="1133475"/>
                  </a:lnTo>
                  <a:lnTo>
                    <a:pt x="166687" y="1152525"/>
                  </a:lnTo>
                  <a:lnTo>
                    <a:pt x="145256" y="1164431"/>
                  </a:lnTo>
                  <a:lnTo>
                    <a:pt x="119062" y="1169193"/>
                  </a:lnTo>
                  <a:lnTo>
                    <a:pt x="90487" y="1162050"/>
                  </a:lnTo>
                  <a:lnTo>
                    <a:pt x="69056" y="1147762"/>
                  </a:lnTo>
                  <a:lnTo>
                    <a:pt x="42862" y="1116806"/>
                  </a:lnTo>
                  <a:lnTo>
                    <a:pt x="23812" y="1069181"/>
                  </a:lnTo>
                  <a:lnTo>
                    <a:pt x="9525" y="988218"/>
                  </a:lnTo>
                  <a:lnTo>
                    <a:pt x="0" y="857250"/>
                  </a:lnTo>
                  <a:lnTo>
                    <a:pt x="0" y="809625"/>
                  </a:lnTo>
                  <a:lnTo>
                    <a:pt x="2381" y="757237"/>
                  </a:lnTo>
                  <a:lnTo>
                    <a:pt x="14287" y="716756"/>
                  </a:lnTo>
                  <a:lnTo>
                    <a:pt x="78581" y="65484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17;p393">
              <a:extLst>
                <a:ext uri="{FF2B5EF4-FFF2-40B4-BE49-F238E27FC236}">
                  <a16:creationId xmlns:a16="http://schemas.microsoft.com/office/drawing/2014/main" id="{2F980F89-F84E-224A-BB18-8072F35362AF}"/>
                </a:ext>
              </a:extLst>
            </p:cNvPr>
            <p:cNvSpPr/>
            <p:nvPr/>
          </p:nvSpPr>
          <p:spPr>
            <a:xfrm>
              <a:off x="5010150" y="4535488"/>
              <a:ext cx="450850" cy="682625"/>
            </a:xfrm>
            <a:custGeom>
              <a:avLst/>
              <a:gdLst/>
              <a:ahLst/>
              <a:cxnLst/>
              <a:rect l="l" t="t" r="r" b="b"/>
              <a:pathLst>
                <a:path w="450056" h="681038" extrusionOk="0">
                  <a:moveTo>
                    <a:pt x="140494" y="400050"/>
                  </a:moveTo>
                  <a:lnTo>
                    <a:pt x="102394" y="330994"/>
                  </a:lnTo>
                  <a:lnTo>
                    <a:pt x="76200" y="273844"/>
                  </a:lnTo>
                  <a:lnTo>
                    <a:pt x="54769" y="214313"/>
                  </a:lnTo>
                  <a:lnTo>
                    <a:pt x="30956" y="140494"/>
                  </a:lnTo>
                  <a:lnTo>
                    <a:pt x="14288" y="88107"/>
                  </a:lnTo>
                  <a:lnTo>
                    <a:pt x="7144" y="59532"/>
                  </a:lnTo>
                  <a:lnTo>
                    <a:pt x="0" y="30957"/>
                  </a:lnTo>
                  <a:lnTo>
                    <a:pt x="0" y="21432"/>
                  </a:lnTo>
                  <a:lnTo>
                    <a:pt x="7144" y="7144"/>
                  </a:lnTo>
                  <a:lnTo>
                    <a:pt x="26194" y="0"/>
                  </a:lnTo>
                  <a:lnTo>
                    <a:pt x="50006" y="4763"/>
                  </a:lnTo>
                  <a:lnTo>
                    <a:pt x="128588" y="83344"/>
                  </a:lnTo>
                  <a:lnTo>
                    <a:pt x="259556" y="204788"/>
                  </a:lnTo>
                  <a:lnTo>
                    <a:pt x="447675" y="388144"/>
                  </a:lnTo>
                  <a:cubicBezTo>
                    <a:pt x="448469" y="457994"/>
                    <a:pt x="449262" y="527844"/>
                    <a:pt x="450056" y="597694"/>
                  </a:cubicBezTo>
                  <a:lnTo>
                    <a:pt x="450056" y="633413"/>
                  </a:lnTo>
                  <a:lnTo>
                    <a:pt x="440531" y="652463"/>
                  </a:lnTo>
                  <a:lnTo>
                    <a:pt x="421481" y="671513"/>
                  </a:lnTo>
                  <a:lnTo>
                    <a:pt x="407194" y="681038"/>
                  </a:lnTo>
                  <a:lnTo>
                    <a:pt x="395288" y="681038"/>
                  </a:lnTo>
                  <a:lnTo>
                    <a:pt x="366713" y="673894"/>
                  </a:lnTo>
                  <a:lnTo>
                    <a:pt x="333375" y="650082"/>
                  </a:lnTo>
                  <a:lnTo>
                    <a:pt x="259556" y="573882"/>
                  </a:lnTo>
                  <a:lnTo>
                    <a:pt x="140494" y="4000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18;p393">
              <a:extLst>
                <a:ext uri="{FF2B5EF4-FFF2-40B4-BE49-F238E27FC236}">
                  <a16:creationId xmlns:a16="http://schemas.microsoft.com/office/drawing/2014/main" id="{BA5077B7-C489-EC40-A604-BAFC181FE00D}"/>
                </a:ext>
              </a:extLst>
            </p:cNvPr>
            <p:cNvSpPr/>
            <p:nvPr/>
          </p:nvSpPr>
          <p:spPr>
            <a:xfrm>
              <a:off x="6491288" y="4525963"/>
              <a:ext cx="838200" cy="889000"/>
            </a:xfrm>
            <a:custGeom>
              <a:avLst/>
              <a:gdLst/>
              <a:ahLst/>
              <a:cxnLst/>
              <a:rect l="l" t="t" r="r" b="b"/>
              <a:pathLst>
                <a:path w="838200" h="888207" extrusionOk="0">
                  <a:moveTo>
                    <a:pt x="376237" y="435769"/>
                  </a:moveTo>
                  <a:lnTo>
                    <a:pt x="300037" y="347663"/>
                  </a:lnTo>
                  <a:lnTo>
                    <a:pt x="204787" y="245269"/>
                  </a:lnTo>
                  <a:lnTo>
                    <a:pt x="116681" y="161925"/>
                  </a:lnTo>
                  <a:lnTo>
                    <a:pt x="28575" y="78582"/>
                  </a:lnTo>
                  <a:lnTo>
                    <a:pt x="11906" y="59532"/>
                  </a:lnTo>
                  <a:lnTo>
                    <a:pt x="0" y="35719"/>
                  </a:lnTo>
                  <a:lnTo>
                    <a:pt x="0" y="21432"/>
                  </a:lnTo>
                  <a:lnTo>
                    <a:pt x="9525" y="2382"/>
                  </a:lnTo>
                  <a:lnTo>
                    <a:pt x="40481" y="0"/>
                  </a:lnTo>
                  <a:lnTo>
                    <a:pt x="159543" y="52388"/>
                  </a:lnTo>
                  <a:lnTo>
                    <a:pt x="464343" y="192882"/>
                  </a:lnTo>
                  <a:lnTo>
                    <a:pt x="609600" y="254794"/>
                  </a:lnTo>
                  <a:lnTo>
                    <a:pt x="631031" y="271463"/>
                  </a:lnTo>
                  <a:lnTo>
                    <a:pt x="714375" y="381000"/>
                  </a:lnTo>
                  <a:lnTo>
                    <a:pt x="759618" y="454819"/>
                  </a:lnTo>
                  <a:lnTo>
                    <a:pt x="802481" y="545307"/>
                  </a:lnTo>
                  <a:lnTo>
                    <a:pt x="821531" y="609600"/>
                  </a:lnTo>
                  <a:lnTo>
                    <a:pt x="831056" y="666750"/>
                  </a:lnTo>
                  <a:lnTo>
                    <a:pt x="838200" y="757238"/>
                  </a:lnTo>
                  <a:lnTo>
                    <a:pt x="835818" y="802482"/>
                  </a:lnTo>
                  <a:lnTo>
                    <a:pt x="831056" y="831057"/>
                  </a:lnTo>
                  <a:lnTo>
                    <a:pt x="821531" y="859632"/>
                  </a:lnTo>
                  <a:lnTo>
                    <a:pt x="809625" y="873919"/>
                  </a:lnTo>
                  <a:lnTo>
                    <a:pt x="792956" y="883444"/>
                  </a:lnTo>
                  <a:lnTo>
                    <a:pt x="771525" y="888207"/>
                  </a:lnTo>
                  <a:lnTo>
                    <a:pt x="752475" y="883444"/>
                  </a:lnTo>
                  <a:lnTo>
                    <a:pt x="711993" y="854869"/>
                  </a:lnTo>
                  <a:lnTo>
                    <a:pt x="650081" y="802482"/>
                  </a:lnTo>
                  <a:lnTo>
                    <a:pt x="583406" y="711994"/>
                  </a:lnTo>
                  <a:lnTo>
                    <a:pt x="469106" y="540544"/>
                  </a:lnTo>
                  <a:lnTo>
                    <a:pt x="376237" y="4357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19;p393">
              <a:extLst>
                <a:ext uri="{FF2B5EF4-FFF2-40B4-BE49-F238E27FC236}">
                  <a16:creationId xmlns:a16="http://schemas.microsoft.com/office/drawing/2014/main" id="{974F3BBE-50FD-8340-A7C7-10E0ADDFE702}"/>
                </a:ext>
              </a:extLst>
            </p:cNvPr>
            <p:cNvSpPr/>
            <p:nvPr/>
          </p:nvSpPr>
          <p:spPr>
            <a:xfrm>
              <a:off x="4003675" y="4697413"/>
              <a:ext cx="3135313" cy="1408112"/>
            </a:xfrm>
            <a:custGeom>
              <a:avLst/>
              <a:gdLst/>
              <a:ahLst/>
              <a:cxnLst/>
              <a:rect l="l" t="t" r="r" b="b"/>
              <a:pathLst>
                <a:path w="3134616" h="1407782" extrusionOk="0">
                  <a:moveTo>
                    <a:pt x="1016366" y="1105174"/>
                  </a:moveTo>
                  <a:lnTo>
                    <a:pt x="884797" y="1042679"/>
                  </a:lnTo>
                  <a:lnTo>
                    <a:pt x="776254" y="973606"/>
                  </a:lnTo>
                  <a:lnTo>
                    <a:pt x="661131" y="891376"/>
                  </a:lnTo>
                  <a:lnTo>
                    <a:pt x="552587" y="799278"/>
                  </a:lnTo>
                  <a:lnTo>
                    <a:pt x="470357" y="710469"/>
                  </a:lnTo>
                  <a:lnTo>
                    <a:pt x="391416" y="621661"/>
                  </a:lnTo>
                  <a:lnTo>
                    <a:pt x="282872" y="490092"/>
                  </a:lnTo>
                  <a:lnTo>
                    <a:pt x="194064" y="361813"/>
                  </a:lnTo>
                  <a:lnTo>
                    <a:pt x="124990" y="249980"/>
                  </a:lnTo>
                  <a:lnTo>
                    <a:pt x="72363" y="157882"/>
                  </a:lnTo>
                  <a:lnTo>
                    <a:pt x="19736" y="65785"/>
                  </a:lnTo>
                  <a:lnTo>
                    <a:pt x="0" y="29603"/>
                  </a:lnTo>
                  <a:lnTo>
                    <a:pt x="0" y="16446"/>
                  </a:lnTo>
                  <a:lnTo>
                    <a:pt x="9868" y="6579"/>
                  </a:lnTo>
                  <a:lnTo>
                    <a:pt x="32892" y="0"/>
                  </a:lnTo>
                  <a:lnTo>
                    <a:pt x="52628" y="3290"/>
                  </a:lnTo>
                  <a:lnTo>
                    <a:pt x="92098" y="62495"/>
                  </a:lnTo>
                  <a:lnTo>
                    <a:pt x="171039" y="184196"/>
                  </a:lnTo>
                  <a:lnTo>
                    <a:pt x="233534" y="263137"/>
                  </a:lnTo>
                  <a:lnTo>
                    <a:pt x="292740" y="335500"/>
                  </a:lnTo>
                  <a:lnTo>
                    <a:pt x="371681" y="421019"/>
                  </a:lnTo>
                  <a:lnTo>
                    <a:pt x="480225" y="529563"/>
                  </a:lnTo>
                  <a:lnTo>
                    <a:pt x="569033" y="608504"/>
                  </a:lnTo>
                  <a:lnTo>
                    <a:pt x="647974" y="674288"/>
                  </a:lnTo>
                  <a:lnTo>
                    <a:pt x="766386" y="756518"/>
                  </a:lnTo>
                  <a:lnTo>
                    <a:pt x="842038" y="802567"/>
                  </a:lnTo>
                  <a:lnTo>
                    <a:pt x="963738" y="874930"/>
                  </a:lnTo>
                  <a:lnTo>
                    <a:pt x="1062415" y="927557"/>
                  </a:lnTo>
                  <a:lnTo>
                    <a:pt x="1138066" y="957160"/>
                  </a:lnTo>
                  <a:lnTo>
                    <a:pt x="1197272" y="976895"/>
                  </a:lnTo>
                  <a:lnTo>
                    <a:pt x="1279502" y="1003209"/>
                  </a:lnTo>
                  <a:lnTo>
                    <a:pt x="1453831" y="1045969"/>
                  </a:lnTo>
                  <a:lnTo>
                    <a:pt x="1588688" y="1068993"/>
                  </a:lnTo>
                  <a:lnTo>
                    <a:pt x="1710389" y="1088728"/>
                  </a:lnTo>
                  <a:lnTo>
                    <a:pt x="1799197" y="1101885"/>
                  </a:lnTo>
                  <a:lnTo>
                    <a:pt x="1960369" y="1118331"/>
                  </a:lnTo>
                  <a:lnTo>
                    <a:pt x="2216927" y="1134777"/>
                  </a:lnTo>
                  <a:lnTo>
                    <a:pt x="2414279" y="1138067"/>
                  </a:lnTo>
                  <a:lnTo>
                    <a:pt x="2450461" y="1131488"/>
                  </a:lnTo>
                  <a:lnTo>
                    <a:pt x="2914239" y="1092018"/>
                  </a:lnTo>
                  <a:lnTo>
                    <a:pt x="2999759" y="1144645"/>
                  </a:lnTo>
                  <a:lnTo>
                    <a:pt x="3052386" y="1180826"/>
                  </a:lnTo>
                  <a:lnTo>
                    <a:pt x="3108302" y="1230164"/>
                  </a:lnTo>
                  <a:lnTo>
                    <a:pt x="3131327" y="1263056"/>
                  </a:lnTo>
                  <a:lnTo>
                    <a:pt x="3134616" y="1295949"/>
                  </a:lnTo>
                  <a:lnTo>
                    <a:pt x="3118170" y="1322262"/>
                  </a:lnTo>
                  <a:lnTo>
                    <a:pt x="3088567" y="1341997"/>
                  </a:lnTo>
                  <a:lnTo>
                    <a:pt x="3042518" y="1351865"/>
                  </a:lnTo>
                  <a:lnTo>
                    <a:pt x="2910950" y="1381468"/>
                  </a:lnTo>
                  <a:lnTo>
                    <a:pt x="2769514" y="1397914"/>
                  </a:lnTo>
                  <a:lnTo>
                    <a:pt x="2499799" y="1407782"/>
                  </a:lnTo>
                  <a:lnTo>
                    <a:pt x="2332049" y="1401203"/>
                  </a:lnTo>
                  <a:lnTo>
                    <a:pt x="2134697" y="1391336"/>
                  </a:lnTo>
                  <a:lnTo>
                    <a:pt x="1901163" y="1368311"/>
                  </a:lnTo>
                  <a:lnTo>
                    <a:pt x="1753149" y="1345287"/>
                  </a:lnTo>
                  <a:lnTo>
                    <a:pt x="1591977" y="1315684"/>
                  </a:lnTo>
                  <a:lnTo>
                    <a:pt x="1394625" y="1263056"/>
                  </a:lnTo>
                  <a:lnTo>
                    <a:pt x="1305816" y="1236743"/>
                  </a:lnTo>
                  <a:lnTo>
                    <a:pt x="1016366" y="110517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20;p393">
              <a:extLst>
                <a:ext uri="{FF2B5EF4-FFF2-40B4-BE49-F238E27FC236}">
                  <a16:creationId xmlns:a16="http://schemas.microsoft.com/office/drawing/2014/main" id="{6B0927B7-D6AC-A64C-A777-9D0E5B4FE523}"/>
                </a:ext>
              </a:extLst>
            </p:cNvPr>
            <p:cNvSpPr/>
            <p:nvPr/>
          </p:nvSpPr>
          <p:spPr>
            <a:xfrm>
              <a:off x="3641725" y="2470150"/>
              <a:ext cx="3041650" cy="1019175"/>
            </a:xfrm>
            <a:custGeom>
              <a:avLst/>
              <a:gdLst/>
              <a:ahLst/>
              <a:cxnLst/>
              <a:rect l="l" t="t" r="r" b="b"/>
              <a:pathLst>
                <a:path w="3041650" h="1019175" extrusionOk="0">
                  <a:moveTo>
                    <a:pt x="609600" y="365125"/>
                  </a:moveTo>
                  <a:lnTo>
                    <a:pt x="273050" y="390525"/>
                  </a:lnTo>
                  <a:lnTo>
                    <a:pt x="228600" y="393700"/>
                  </a:lnTo>
                  <a:lnTo>
                    <a:pt x="184150" y="390525"/>
                  </a:lnTo>
                  <a:lnTo>
                    <a:pt x="50800" y="371475"/>
                  </a:lnTo>
                  <a:lnTo>
                    <a:pt x="0" y="260350"/>
                  </a:lnTo>
                  <a:lnTo>
                    <a:pt x="174625" y="254000"/>
                  </a:lnTo>
                  <a:lnTo>
                    <a:pt x="419100" y="234950"/>
                  </a:lnTo>
                  <a:lnTo>
                    <a:pt x="831850" y="193675"/>
                  </a:lnTo>
                  <a:lnTo>
                    <a:pt x="1054100" y="171450"/>
                  </a:lnTo>
                  <a:lnTo>
                    <a:pt x="1692275" y="127000"/>
                  </a:lnTo>
                  <a:lnTo>
                    <a:pt x="1927225" y="107950"/>
                  </a:lnTo>
                  <a:lnTo>
                    <a:pt x="2282825" y="82550"/>
                  </a:lnTo>
                  <a:lnTo>
                    <a:pt x="2574925" y="66675"/>
                  </a:lnTo>
                  <a:lnTo>
                    <a:pt x="2619375" y="60325"/>
                  </a:lnTo>
                  <a:lnTo>
                    <a:pt x="2676525" y="34925"/>
                  </a:lnTo>
                  <a:lnTo>
                    <a:pt x="2746375" y="0"/>
                  </a:lnTo>
                  <a:lnTo>
                    <a:pt x="2771775" y="6350"/>
                  </a:lnTo>
                  <a:lnTo>
                    <a:pt x="2863850" y="63500"/>
                  </a:lnTo>
                  <a:lnTo>
                    <a:pt x="2978150" y="146050"/>
                  </a:lnTo>
                  <a:lnTo>
                    <a:pt x="3019425" y="187325"/>
                  </a:lnTo>
                  <a:lnTo>
                    <a:pt x="3035300" y="215900"/>
                  </a:lnTo>
                  <a:lnTo>
                    <a:pt x="3041650" y="241300"/>
                  </a:lnTo>
                  <a:lnTo>
                    <a:pt x="3032125" y="260350"/>
                  </a:lnTo>
                  <a:lnTo>
                    <a:pt x="2994025" y="285750"/>
                  </a:lnTo>
                  <a:lnTo>
                    <a:pt x="2971800" y="295275"/>
                  </a:lnTo>
                  <a:lnTo>
                    <a:pt x="2952750" y="317500"/>
                  </a:lnTo>
                  <a:lnTo>
                    <a:pt x="2936875" y="333375"/>
                  </a:lnTo>
                  <a:lnTo>
                    <a:pt x="2736850" y="930275"/>
                  </a:lnTo>
                  <a:lnTo>
                    <a:pt x="2717800" y="968375"/>
                  </a:lnTo>
                  <a:lnTo>
                    <a:pt x="2705100" y="987425"/>
                  </a:lnTo>
                  <a:lnTo>
                    <a:pt x="2679700" y="1012825"/>
                  </a:lnTo>
                  <a:lnTo>
                    <a:pt x="2667000" y="1016000"/>
                  </a:lnTo>
                  <a:lnTo>
                    <a:pt x="2638425" y="1019175"/>
                  </a:lnTo>
                  <a:lnTo>
                    <a:pt x="2606675" y="1009650"/>
                  </a:lnTo>
                  <a:lnTo>
                    <a:pt x="2568575" y="981075"/>
                  </a:lnTo>
                  <a:lnTo>
                    <a:pt x="2543175" y="939800"/>
                  </a:lnTo>
                  <a:lnTo>
                    <a:pt x="2536825" y="927100"/>
                  </a:lnTo>
                  <a:lnTo>
                    <a:pt x="2622550" y="781050"/>
                  </a:lnTo>
                  <a:lnTo>
                    <a:pt x="2632075" y="631825"/>
                  </a:lnTo>
                  <a:lnTo>
                    <a:pt x="2657475" y="387350"/>
                  </a:lnTo>
                  <a:lnTo>
                    <a:pt x="2663825" y="298450"/>
                  </a:lnTo>
                  <a:lnTo>
                    <a:pt x="2657475" y="266700"/>
                  </a:lnTo>
                  <a:lnTo>
                    <a:pt x="2647950" y="247650"/>
                  </a:lnTo>
                  <a:lnTo>
                    <a:pt x="2625725" y="228600"/>
                  </a:lnTo>
                  <a:lnTo>
                    <a:pt x="2603500" y="219075"/>
                  </a:lnTo>
                  <a:lnTo>
                    <a:pt x="2200275" y="244475"/>
                  </a:lnTo>
                  <a:lnTo>
                    <a:pt x="1927225" y="266700"/>
                  </a:lnTo>
                  <a:lnTo>
                    <a:pt x="1689100" y="282575"/>
                  </a:lnTo>
                  <a:lnTo>
                    <a:pt x="1060450" y="327025"/>
                  </a:lnTo>
                  <a:lnTo>
                    <a:pt x="822325" y="352425"/>
                  </a:lnTo>
                  <a:lnTo>
                    <a:pt x="609600" y="365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21;p393">
              <a:extLst>
                <a:ext uri="{FF2B5EF4-FFF2-40B4-BE49-F238E27FC236}">
                  <a16:creationId xmlns:a16="http://schemas.microsoft.com/office/drawing/2014/main" id="{80BDC892-0081-CF4B-9094-E3AB0348A489}"/>
                </a:ext>
              </a:extLst>
            </p:cNvPr>
            <p:cNvSpPr/>
            <p:nvPr/>
          </p:nvSpPr>
          <p:spPr>
            <a:xfrm>
              <a:off x="3743325" y="3203575"/>
              <a:ext cx="2546350" cy="358775"/>
            </a:xfrm>
            <a:custGeom>
              <a:avLst/>
              <a:gdLst/>
              <a:ahLst/>
              <a:cxnLst/>
              <a:rect l="l" t="t" r="r" b="b"/>
              <a:pathLst>
                <a:path w="2546350" h="358775" extrusionOk="0">
                  <a:moveTo>
                    <a:pt x="409575" y="327025"/>
                  </a:moveTo>
                  <a:lnTo>
                    <a:pt x="107950" y="358775"/>
                  </a:lnTo>
                  <a:lnTo>
                    <a:pt x="0" y="193675"/>
                  </a:lnTo>
                  <a:lnTo>
                    <a:pt x="142875" y="193675"/>
                  </a:lnTo>
                  <a:lnTo>
                    <a:pt x="720725" y="133350"/>
                  </a:lnTo>
                  <a:lnTo>
                    <a:pt x="958850" y="111125"/>
                  </a:lnTo>
                  <a:lnTo>
                    <a:pt x="1574800" y="66675"/>
                  </a:lnTo>
                  <a:lnTo>
                    <a:pt x="1803400" y="41275"/>
                  </a:lnTo>
                  <a:lnTo>
                    <a:pt x="2301875" y="3175"/>
                  </a:lnTo>
                  <a:lnTo>
                    <a:pt x="2352675" y="0"/>
                  </a:lnTo>
                  <a:lnTo>
                    <a:pt x="2397125" y="3175"/>
                  </a:lnTo>
                  <a:lnTo>
                    <a:pt x="2536825" y="47625"/>
                  </a:lnTo>
                  <a:lnTo>
                    <a:pt x="2546350" y="247650"/>
                  </a:lnTo>
                  <a:lnTo>
                    <a:pt x="2435225" y="190500"/>
                  </a:lnTo>
                  <a:lnTo>
                    <a:pt x="2406650" y="177800"/>
                  </a:lnTo>
                  <a:lnTo>
                    <a:pt x="1809750" y="196850"/>
                  </a:lnTo>
                  <a:lnTo>
                    <a:pt x="1568450" y="222250"/>
                  </a:lnTo>
                  <a:lnTo>
                    <a:pt x="965200" y="263525"/>
                  </a:lnTo>
                  <a:lnTo>
                    <a:pt x="717550" y="288925"/>
                  </a:lnTo>
                  <a:lnTo>
                    <a:pt x="409575" y="327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22;p393">
              <a:extLst>
                <a:ext uri="{FF2B5EF4-FFF2-40B4-BE49-F238E27FC236}">
                  <a16:creationId xmlns:a16="http://schemas.microsoft.com/office/drawing/2014/main" id="{34B19625-D65B-0840-B15D-65596F2320DD}"/>
                </a:ext>
              </a:extLst>
            </p:cNvPr>
            <p:cNvSpPr/>
            <p:nvPr/>
          </p:nvSpPr>
          <p:spPr>
            <a:xfrm rot="-5400000">
              <a:off x="3434557" y="2886868"/>
              <a:ext cx="2076450" cy="538163"/>
            </a:xfrm>
            <a:custGeom>
              <a:avLst/>
              <a:gdLst/>
              <a:ahLst/>
              <a:cxnLst/>
              <a:rect l="l" t="t" r="r" b="b"/>
              <a:pathLst>
                <a:path w="2076450" h="538162" extrusionOk="0">
                  <a:moveTo>
                    <a:pt x="1652588" y="269081"/>
                  </a:moveTo>
                  <a:lnTo>
                    <a:pt x="1774032" y="266700"/>
                  </a:lnTo>
                  <a:lnTo>
                    <a:pt x="1809750" y="264318"/>
                  </a:lnTo>
                  <a:lnTo>
                    <a:pt x="1864519" y="254793"/>
                  </a:lnTo>
                  <a:lnTo>
                    <a:pt x="1902619" y="245268"/>
                  </a:lnTo>
                  <a:lnTo>
                    <a:pt x="1926432" y="230981"/>
                  </a:lnTo>
                  <a:lnTo>
                    <a:pt x="1957388" y="195262"/>
                  </a:lnTo>
                  <a:lnTo>
                    <a:pt x="1990725" y="147637"/>
                  </a:lnTo>
                  <a:lnTo>
                    <a:pt x="2033588" y="69056"/>
                  </a:lnTo>
                  <a:lnTo>
                    <a:pt x="2059782" y="0"/>
                  </a:lnTo>
                  <a:lnTo>
                    <a:pt x="2076450" y="202406"/>
                  </a:lnTo>
                  <a:lnTo>
                    <a:pt x="2050257" y="257175"/>
                  </a:lnTo>
                  <a:lnTo>
                    <a:pt x="2021682" y="309562"/>
                  </a:lnTo>
                  <a:lnTo>
                    <a:pt x="1990725" y="366712"/>
                  </a:lnTo>
                  <a:lnTo>
                    <a:pt x="1938338" y="442912"/>
                  </a:lnTo>
                  <a:lnTo>
                    <a:pt x="1878807" y="509587"/>
                  </a:lnTo>
                  <a:lnTo>
                    <a:pt x="1857375" y="535781"/>
                  </a:lnTo>
                  <a:lnTo>
                    <a:pt x="1847850" y="538162"/>
                  </a:lnTo>
                  <a:lnTo>
                    <a:pt x="1833563" y="538162"/>
                  </a:lnTo>
                  <a:lnTo>
                    <a:pt x="1800225" y="523875"/>
                  </a:lnTo>
                  <a:lnTo>
                    <a:pt x="1754982" y="509587"/>
                  </a:lnTo>
                  <a:lnTo>
                    <a:pt x="1702594" y="502443"/>
                  </a:lnTo>
                  <a:lnTo>
                    <a:pt x="1543050" y="495300"/>
                  </a:lnTo>
                  <a:lnTo>
                    <a:pt x="1390650" y="495300"/>
                  </a:lnTo>
                  <a:lnTo>
                    <a:pt x="878682" y="492918"/>
                  </a:lnTo>
                  <a:lnTo>
                    <a:pt x="707232" y="492918"/>
                  </a:lnTo>
                  <a:lnTo>
                    <a:pt x="42863" y="495300"/>
                  </a:lnTo>
                  <a:lnTo>
                    <a:pt x="0" y="269081"/>
                  </a:lnTo>
                  <a:lnTo>
                    <a:pt x="711994" y="264318"/>
                  </a:lnTo>
                  <a:lnTo>
                    <a:pt x="864394" y="264318"/>
                  </a:lnTo>
                  <a:lnTo>
                    <a:pt x="1369219" y="266700"/>
                  </a:lnTo>
                  <a:lnTo>
                    <a:pt x="1652588" y="2690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23;p393">
              <a:extLst>
                <a:ext uri="{FF2B5EF4-FFF2-40B4-BE49-F238E27FC236}">
                  <a16:creationId xmlns:a16="http://schemas.microsoft.com/office/drawing/2014/main" id="{2E6CD6DD-D058-7542-BBAE-D5966DB48ECA}"/>
                </a:ext>
              </a:extLst>
            </p:cNvPr>
            <p:cNvSpPr/>
            <p:nvPr/>
          </p:nvSpPr>
          <p:spPr>
            <a:xfrm rot="-5400000">
              <a:off x="4379912" y="2824163"/>
              <a:ext cx="2112963" cy="484188"/>
            </a:xfrm>
            <a:custGeom>
              <a:avLst/>
              <a:gdLst/>
              <a:ahLst/>
              <a:cxnLst/>
              <a:rect l="l" t="t" r="r" b="b"/>
              <a:pathLst>
                <a:path w="2112169" h="483393" extrusionOk="0">
                  <a:moveTo>
                    <a:pt x="1683544" y="159543"/>
                  </a:moveTo>
                  <a:lnTo>
                    <a:pt x="1878806" y="173831"/>
                  </a:lnTo>
                  <a:lnTo>
                    <a:pt x="1926431" y="169068"/>
                  </a:lnTo>
                  <a:lnTo>
                    <a:pt x="1962150" y="159543"/>
                  </a:lnTo>
                  <a:lnTo>
                    <a:pt x="1997869" y="142875"/>
                  </a:lnTo>
                  <a:lnTo>
                    <a:pt x="2026444" y="119062"/>
                  </a:lnTo>
                  <a:lnTo>
                    <a:pt x="2052637" y="85725"/>
                  </a:lnTo>
                  <a:lnTo>
                    <a:pt x="2100262" y="0"/>
                  </a:lnTo>
                  <a:lnTo>
                    <a:pt x="2112169" y="226218"/>
                  </a:lnTo>
                  <a:lnTo>
                    <a:pt x="2083594" y="269081"/>
                  </a:lnTo>
                  <a:lnTo>
                    <a:pt x="2057400" y="323850"/>
                  </a:lnTo>
                  <a:lnTo>
                    <a:pt x="2026444" y="381000"/>
                  </a:lnTo>
                  <a:lnTo>
                    <a:pt x="2009775" y="407193"/>
                  </a:lnTo>
                  <a:lnTo>
                    <a:pt x="1981200" y="435768"/>
                  </a:lnTo>
                  <a:lnTo>
                    <a:pt x="1952625" y="459581"/>
                  </a:lnTo>
                  <a:lnTo>
                    <a:pt x="1926431" y="476250"/>
                  </a:lnTo>
                  <a:lnTo>
                    <a:pt x="1905000" y="481012"/>
                  </a:lnTo>
                  <a:lnTo>
                    <a:pt x="1871662" y="483393"/>
                  </a:lnTo>
                  <a:lnTo>
                    <a:pt x="1847850" y="478631"/>
                  </a:lnTo>
                  <a:lnTo>
                    <a:pt x="1809750" y="445293"/>
                  </a:lnTo>
                  <a:lnTo>
                    <a:pt x="1764506" y="411956"/>
                  </a:lnTo>
                  <a:lnTo>
                    <a:pt x="1735931" y="397668"/>
                  </a:lnTo>
                  <a:lnTo>
                    <a:pt x="1519237" y="378618"/>
                  </a:lnTo>
                  <a:lnTo>
                    <a:pt x="1371600" y="373856"/>
                  </a:lnTo>
                  <a:lnTo>
                    <a:pt x="866775" y="352425"/>
                  </a:lnTo>
                  <a:lnTo>
                    <a:pt x="704850" y="350043"/>
                  </a:lnTo>
                  <a:lnTo>
                    <a:pt x="16669" y="330993"/>
                  </a:lnTo>
                  <a:lnTo>
                    <a:pt x="0" y="104775"/>
                  </a:lnTo>
                  <a:lnTo>
                    <a:pt x="709612" y="128587"/>
                  </a:lnTo>
                  <a:lnTo>
                    <a:pt x="873919" y="133350"/>
                  </a:lnTo>
                  <a:lnTo>
                    <a:pt x="1376362" y="147637"/>
                  </a:lnTo>
                  <a:lnTo>
                    <a:pt x="1683544" y="1595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24;p393">
              <a:extLst>
                <a:ext uri="{FF2B5EF4-FFF2-40B4-BE49-F238E27FC236}">
                  <a16:creationId xmlns:a16="http://schemas.microsoft.com/office/drawing/2014/main" id="{E6F3FC36-FFFB-E246-9F19-7512C9D76E50}"/>
                </a:ext>
              </a:extLst>
            </p:cNvPr>
            <p:cNvSpPr/>
            <p:nvPr/>
          </p:nvSpPr>
          <p:spPr>
            <a:xfrm>
              <a:off x="3154363" y="3935413"/>
              <a:ext cx="3684587" cy="549275"/>
            </a:xfrm>
            <a:custGeom>
              <a:avLst/>
              <a:gdLst/>
              <a:ahLst/>
              <a:cxnLst/>
              <a:rect l="l" t="t" r="r" b="b"/>
              <a:pathLst>
                <a:path w="3684270" h="548640" extrusionOk="0">
                  <a:moveTo>
                    <a:pt x="864870" y="438150"/>
                  </a:moveTo>
                  <a:lnTo>
                    <a:pt x="693420" y="468630"/>
                  </a:lnTo>
                  <a:lnTo>
                    <a:pt x="598170" y="491490"/>
                  </a:lnTo>
                  <a:lnTo>
                    <a:pt x="483870" y="521970"/>
                  </a:lnTo>
                  <a:lnTo>
                    <a:pt x="411480" y="541020"/>
                  </a:lnTo>
                  <a:lnTo>
                    <a:pt x="339090" y="548640"/>
                  </a:lnTo>
                  <a:lnTo>
                    <a:pt x="266700" y="533400"/>
                  </a:lnTo>
                  <a:lnTo>
                    <a:pt x="220980" y="510540"/>
                  </a:lnTo>
                  <a:lnTo>
                    <a:pt x="163830" y="453390"/>
                  </a:lnTo>
                  <a:lnTo>
                    <a:pt x="72390" y="342900"/>
                  </a:lnTo>
                  <a:lnTo>
                    <a:pt x="15240" y="259080"/>
                  </a:lnTo>
                  <a:lnTo>
                    <a:pt x="0" y="224790"/>
                  </a:lnTo>
                  <a:lnTo>
                    <a:pt x="0" y="205740"/>
                  </a:lnTo>
                  <a:lnTo>
                    <a:pt x="7620" y="194310"/>
                  </a:lnTo>
                  <a:lnTo>
                    <a:pt x="34290" y="198120"/>
                  </a:lnTo>
                  <a:lnTo>
                    <a:pt x="87630" y="224790"/>
                  </a:lnTo>
                  <a:lnTo>
                    <a:pt x="182880" y="262890"/>
                  </a:lnTo>
                  <a:lnTo>
                    <a:pt x="236220" y="278130"/>
                  </a:lnTo>
                  <a:lnTo>
                    <a:pt x="316230" y="293370"/>
                  </a:lnTo>
                  <a:lnTo>
                    <a:pt x="384810" y="293370"/>
                  </a:lnTo>
                  <a:lnTo>
                    <a:pt x="613410" y="281940"/>
                  </a:lnTo>
                  <a:lnTo>
                    <a:pt x="918210" y="255270"/>
                  </a:lnTo>
                  <a:lnTo>
                    <a:pt x="1314450" y="209550"/>
                  </a:lnTo>
                  <a:lnTo>
                    <a:pt x="1543050" y="182880"/>
                  </a:lnTo>
                  <a:lnTo>
                    <a:pt x="2137410" y="137160"/>
                  </a:lnTo>
                  <a:lnTo>
                    <a:pt x="2373630" y="118110"/>
                  </a:lnTo>
                  <a:lnTo>
                    <a:pt x="2560320" y="99060"/>
                  </a:lnTo>
                  <a:lnTo>
                    <a:pt x="2659380" y="95250"/>
                  </a:lnTo>
                  <a:lnTo>
                    <a:pt x="3025140" y="87630"/>
                  </a:lnTo>
                  <a:lnTo>
                    <a:pt x="3143250" y="80010"/>
                  </a:lnTo>
                  <a:lnTo>
                    <a:pt x="3196590" y="72390"/>
                  </a:lnTo>
                  <a:lnTo>
                    <a:pt x="3253740" y="53340"/>
                  </a:lnTo>
                  <a:lnTo>
                    <a:pt x="3295650" y="34290"/>
                  </a:lnTo>
                  <a:lnTo>
                    <a:pt x="3326130" y="7620"/>
                  </a:lnTo>
                  <a:lnTo>
                    <a:pt x="3356610" y="0"/>
                  </a:lnTo>
                  <a:lnTo>
                    <a:pt x="3451860" y="22860"/>
                  </a:lnTo>
                  <a:lnTo>
                    <a:pt x="3531870" y="68580"/>
                  </a:lnTo>
                  <a:lnTo>
                    <a:pt x="3615690" y="121920"/>
                  </a:lnTo>
                  <a:lnTo>
                    <a:pt x="3646170" y="144780"/>
                  </a:lnTo>
                  <a:lnTo>
                    <a:pt x="3672840" y="171450"/>
                  </a:lnTo>
                  <a:lnTo>
                    <a:pt x="3684270" y="205740"/>
                  </a:lnTo>
                  <a:lnTo>
                    <a:pt x="3684270" y="236220"/>
                  </a:lnTo>
                  <a:lnTo>
                    <a:pt x="3665220" y="266700"/>
                  </a:lnTo>
                  <a:lnTo>
                    <a:pt x="3623310" y="285750"/>
                  </a:lnTo>
                  <a:lnTo>
                    <a:pt x="3589020" y="297180"/>
                  </a:lnTo>
                  <a:lnTo>
                    <a:pt x="3489960" y="297180"/>
                  </a:lnTo>
                  <a:lnTo>
                    <a:pt x="3230880" y="281940"/>
                  </a:lnTo>
                  <a:lnTo>
                    <a:pt x="2773680" y="270510"/>
                  </a:lnTo>
                  <a:lnTo>
                    <a:pt x="2472690" y="274320"/>
                  </a:lnTo>
                  <a:lnTo>
                    <a:pt x="2236470" y="285750"/>
                  </a:lnTo>
                  <a:lnTo>
                    <a:pt x="1832610" y="316230"/>
                  </a:lnTo>
                  <a:lnTo>
                    <a:pt x="1455420" y="361950"/>
                  </a:lnTo>
                  <a:lnTo>
                    <a:pt x="864870" y="4381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25;p393">
              <a:extLst>
                <a:ext uri="{FF2B5EF4-FFF2-40B4-BE49-F238E27FC236}">
                  <a16:creationId xmlns:a16="http://schemas.microsoft.com/office/drawing/2014/main" id="{78225CFA-79E2-B648-9F61-21521172158B}"/>
                </a:ext>
              </a:extLst>
            </p:cNvPr>
            <p:cNvSpPr/>
            <p:nvPr/>
          </p:nvSpPr>
          <p:spPr>
            <a:xfrm>
              <a:off x="6181725" y="5332413"/>
              <a:ext cx="752475" cy="515937"/>
            </a:xfrm>
            <a:custGeom>
              <a:avLst/>
              <a:gdLst/>
              <a:ahLst/>
              <a:cxnLst/>
              <a:rect l="l" t="t" r="r" b="b"/>
              <a:pathLst>
                <a:path w="752475" h="516731" extrusionOk="0">
                  <a:moveTo>
                    <a:pt x="114300" y="190500"/>
                  </a:moveTo>
                  <a:lnTo>
                    <a:pt x="183356" y="273844"/>
                  </a:lnTo>
                  <a:lnTo>
                    <a:pt x="238125" y="330994"/>
                  </a:lnTo>
                  <a:lnTo>
                    <a:pt x="283369" y="376237"/>
                  </a:lnTo>
                  <a:lnTo>
                    <a:pt x="300038" y="397669"/>
                  </a:lnTo>
                  <a:lnTo>
                    <a:pt x="311944" y="423862"/>
                  </a:lnTo>
                  <a:lnTo>
                    <a:pt x="311944" y="452437"/>
                  </a:lnTo>
                  <a:lnTo>
                    <a:pt x="300038" y="471487"/>
                  </a:lnTo>
                  <a:cubicBezTo>
                    <a:pt x="275664" y="495861"/>
                    <a:pt x="287451" y="495300"/>
                    <a:pt x="273844" y="495300"/>
                  </a:cubicBezTo>
                  <a:lnTo>
                    <a:pt x="245269" y="504825"/>
                  </a:lnTo>
                  <a:lnTo>
                    <a:pt x="264319" y="514350"/>
                  </a:lnTo>
                  <a:lnTo>
                    <a:pt x="469106" y="516731"/>
                  </a:lnTo>
                  <a:lnTo>
                    <a:pt x="752475" y="471487"/>
                  </a:lnTo>
                  <a:lnTo>
                    <a:pt x="711994" y="442912"/>
                  </a:lnTo>
                  <a:lnTo>
                    <a:pt x="83344" y="30956"/>
                  </a:lnTo>
                  <a:lnTo>
                    <a:pt x="52388" y="11906"/>
                  </a:lnTo>
                  <a:lnTo>
                    <a:pt x="23813" y="0"/>
                  </a:lnTo>
                  <a:lnTo>
                    <a:pt x="9525" y="4762"/>
                  </a:lnTo>
                  <a:lnTo>
                    <a:pt x="0" y="19050"/>
                  </a:lnTo>
                  <a:lnTo>
                    <a:pt x="9525" y="45244"/>
                  </a:lnTo>
                  <a:lnTo>
                    <a:pt x="38100" y="95250"/>
                  </a:lnTo>
                  <a:lnTo>
                    <a:pt x="114300" y="1905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26;p393">
              <a:extLst>
                <a:ext uri="{FF2B5EF4-FFF2-40B4-BE49-F238E27FC236}">
                  <a16:creationId xmlns:a16="http://schemas.microsoft.com/office/drawing/2014/main" id="{1CD9C892-5B01-5947-9942-7CFB556763F6}"/>
                </a:ext>
              </a:extLst>
            </p:cNvPr>
            <p:cNvSpPr/>
            <p:nvPr/>
          </p:nvSpPr>
          <p:spPr>
            <a:xfrm>
              <a:off x="5262563" y="4637088"/>
              <a:ext cx="304800" cy="306387"/>
            </a:xfrm>
            <a:custGeom>
              <a:avLst/>
              <a:gdLst/>
              <a:ahLst/>
              <a:cxnLst/>
              <a:rect l="l" t="t" r="r" b="b"/>
              <a:pathLst>
                <a:path w="304800" h="307181" extrusionOk="0">
                  <a:moveTo>
                    <a:pt x="276225" y="76200"/>
                  </a:moveTo>
                  <a:lnTo>
                    <a:pt x="238125" y="138112"/>
                  </a:lnTo>
                  <a:lnTo>
                    <a:pt x="221456" y="180975"/>
                  </a:lnTo>
                  <a:lnTo>
                    <a:pt x="207168" y="223837"/>
                  </a:lnTo>
                  <a:lnTo>
                    <a:pt x="197643" y="276225"/>
                  </a:lnTo>
                  <a:lnTo>
                    <a:pt x="190500" y="307181"/>
                  </a:lnTo>
                  <a:lnTo>
                    <a:pt x="0" y="111919"/>
                  </a:lnTo>
                  <a:lnTo>
                    <a:pt x="35718" y="111919"/>
                  </a:lnTo>
                  <a:lnTo>
                    <a:pt x="78581" y="109537"/>
                  </a:lnTo>
                  <a:lnTo>
                    <a:pt x="121443" y="100012"/>
                  </a:lnTo>
                  <a:lnTo>
                    <a:pt x="164306" y="76200"/>
                  </a:lnTo>
                  <a:lnTo>
                    <a:pt x="214312" y="38100"/>
                  </a:lnTo>
                  <a:lnTo>
                    <a:pt x="240506" y="16669"/>
                  </a:lnTo>
                  <a:lnTo>
                    <a:pt x="257175" y="7144"/>
                  </a:lnTo>
                  <a:lnTo>
                    <a:pt x="271462" y="0"/>
                  </a:lnTo>
                  <a:lnTo>
                    <a:pt x="290512" y="0"/>
                  </a:lnTo>
                  <a:lnTo>
                    <a:pt x="302418" y="7144"/>
                  </a:lnTo>
                  <a:lnTo>
                    <a:pt x="304800" y="14287"/>
                  </a:lnTo>
                  <a:lnTo>
                    <a:pt x="276225" y="762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331;p394">
            <a:extLst>
              <a:ext uri="{FF2B5EF4-FFF2-40B4-BE49-F238E27FC236}">
                <a16:creationId xmlns:a16="http://schemas.microsoft.com/office/drawing/2014/main" id="{0B4B5D0E-6857-3F4B-9255-B53FECC172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272" y="1532022"/>
            <a:ext cx="42799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" name="Google Shape;4331;p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050" y="1544054"/>
            <a:ext cx="42799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p395"/>
          <p:cNvSpPr txBox="1"/>
          <p:nvPr/>
        </p:nvSpPr>
        <p:spPr>
          <a:xfrm>
            <a:off x="3930650" y="7893496"/>
            <a:ext cx="40227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息</a:t>
            </a:r>
            <a:endParaRPr/>
          </a:p>
        </p:txBody>
      </p:sp>
      <p:sp>
        <p:nvSpPr>
          <p:cNvPr id="4338" name="Google Shape;4338;p395"/>
          <p:cNvSpPr/>
          <p:nvPr/>
        </p:nvSpPr>
        <p:spPr>
          <a:xfrm>
            <a:off x="4162425" y="1169988"/>
            <a:ext cx="1000125" cy="1068387"/>
          </a:xfrm>
          <a:custGeom>
            <a:avLst/>
            <a:gdLst/>
            <a:ahLst/>
            <a:cxnLst/>
            <a:rect l="l" t="t" r="r" b="b"/>
            <a:pathLst>
              <a:path w="1000125" h="1069181" extrusionOk="0">
                <a:moveTo>
                  <a:pt x="295275" y="623887"/>
                </a:moveTo>
                <a:lnTo>
                  <a:pt x="352425" y="547687"/>
                </a:lnTo>
                <a:lnTo>
                  <a:pt x="409575" y="471487"/>
                </a:lnTo>
                <a:lnTo>
                  <a:pt x="454819" y="411956"/>
                </a:lnTo>
                <a:lnTo>
                  <a:pt x="490538" y="366712"/>
                </a:lnTo>
                <a:lnTo>
                  <a:pt x="507206" y="342900"/>
                </a:lnTo>
                <a:lnTo>
                  <a:pt x="516731" y="321469"/>
                </a:lnTo>
                <a:lnTo>
                  <a:pt x="526256" y="292894"/>
                </a:lnTo>
                <a:lnTo>
                  <a:pt x="533400" y="261937"/>
                </a:lnTo>
                <a:lnTo>
                  <a:pt x="538163" y="214312"/>
                </a:lnTo>
                <a:lnTo>
                  <a:pt x="535781" y="171450"/>
                </a:lnTo>
                <a:lnTo>
                  <a:pt x="526256" y="133350"/>
                </a:lnTo>
                <a:lnTo>
                  <a:pt x="514350" y="111919"/>
                </a:lnTo>
                <a:lnTo>
                  <a:pt x="490538" y="92869"/>
                </a:lnTo>
                <a:lnTo>
                  <a:pt x="476250" y="80962"/>
                </a:lnTo>
                <a:lnTo>
                  <a:pt x="457200" y="57150"/>
                </a:lnTo>
                <a:lnTo>
                  <a:pt x="450056" y="38100"/>
                </a:lnTo>
                <a:lnTo>
                  <a:pt x="450056" y="21431"/>
                </a:lnTo>
                <a:lnTo>
                  <a:pt x="454819" y="9525"/>
                </a:lnTo>
                <a:lnTo>
                  <a:pt x="471488" y="0"/>
                </a:lnTo>
                <a:lnTo>
                  <a:pt x="490538" y="0"/>
                </a:lnTo>
                <a:lnTo>
                  <a:pt x="519113" y="2381"/>
                </a:lnTo>
                <a:lnTo>
                  <a:pt x="554831" y="11906"/>
                </a:lnTo>
                <a:lnTo>
                  <a:pt x="619125" y="35719"/>
                </a:lnTo>
                <a:lnTo>
                  <a:pt x="688181" y="64294"/>
                </a:lnTo>
                <a:lnTo>
                  <a:pt x="790575" y="109537"/>
                </a:lnTo>
                <a:lnTo>
                  <a:pt x="866775" y="150019"/>
                </a:lnTo>
                <a:lnTo>
                  <a:pt x="919163" y="185737"/>
                </a:lnTo>
                <a:lnTo>
                  <a:pt x="962025" y="226219"/>
                </a:lnTo>
                <a:lnTo>
                  <a:pt x="981075" y="250031"/>
                </a:lnTo>
                <a:lnTo>
                  <a:pt x="990600" y="269081"/>
                </a:lnTo>
                <a:lnTo>
                  <a:pt x="995363" y="285750"/>
                </a:lnTo>
                <a:lnTo>
                  <a:pt x="1000125" y="309562"/>
                </a:lnTo>
                <a:lnTo>
                  <a:pt x="1000125" y="321469"/>
                </a:lnTo>
                <a:lnTo>
                  <a:pt x="992981" y="347662"/>
                </a:lnTo>
                <a:lnTo>
                  <a:pt x="973931" y="373856"/>
                </a:lnTo>
                <a:lnTo>
                  <a:pt x="942975" y="397669"/>
                </a:lnTo>
                <a:lnTo>
                  <a:pt x="897731" y="411956"/>
                </a:lnTo>
                <a:lnTo>
                  <a:pt x="859631" y="421481"/>
                </a:lnTo>
                <a:lnTo>
                  <a:pt x="816769" y="435769"/>
                </a:lnTo>
                <a:lnTo>
                  <a:pt x="769144" y="466725"/>
                </a:lnTo>
                <a:lnTo>
                  <a:pt x="578644" y="604837"/>
                </a:lnTo>
                <a:lnTo>
                  <a:pt x="264319" y="852487"/>
                </a:lnTo>
                <a:lnTo>
                  <a:pt x="130969" y="966787"/>
                </a:lnTo>
                <a:lnTo>
                  <a:pt x="0" y="1069181"/>
                </a:lnTo>
                <a:lnTo>
                  <a:pt x="57150" y="952500"/>
                </a:lnTo>
                <a:lnTo>
                  <a:pt x="178594" y="781050"/>
                </a:lnTo>
                <a:lnTo>
                  <a:pt x="295275" y="623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9" name="Google Shape;4339;p395"/>
          <p:cNvSpPr/>
          <p:nvPr/>
        </p:nvSpPr>
        <p:spPr>
          <a:xfrm>
            <a:off x="3683000" y="2063750"/>
            <a:ext cx="371475" cy="2295525"/>
          </a:xfrm>
          <a:custGeom>
            <a:avLst/>
            <a:gdLst/>
            <a:ahLst/>
            <a:cxnLst/>
            <a:rect l="l" t="t" r="r" b="b"/>
            <a:pathLst>
              <a:path w="371475" h="2295525" extrusionOk="0">
                <a:moveTo>
                  <a:pt x="368300" y="355600"/>
                </a:moveTo>
                <a:cubicBezTo>
                  <a:pt x="369358" y="305858"/>
                  <a:pt x="370417" y="256117"/>
                  <a:pt x="371475" y="206375"/>
                </a:cubicBezTo>
                <a:lnTo>
                  <a:pt x="301625" y="92075"/>
                </a:lnTo>
                <a:lnTo>
                  <a:pt x="260350" y="66675"/>
                </a:lnTo>
                <a:lnTo>
                  <a:pt x="196850" y="34925"/>
                </a:lnTo>
                <a:lnTo>
                  <a:pt x="133350" y="12700"/>
                </a:lnTo>
                <a:lnTo>
                  <a:pt x="69850" y="0"/>
                </a:lnTo>
                <a:lnTo>
                  <a:pt x="31750" y="0"/>
                </a:lnTo>
                <a:lnTo>
                  <a:pt x="6350" y="6350"/>
                </a:lnTo>
                <a:lnTo>
                  <a:pt x="0" y="15875"/>
                </a:lnTo>
                <a:lnTo>
                  <a:pt x="0" y="38100"/>
                </a:lnTo>
                <a:lnTo>
                  <a:pt x="9525" y="57150"/>
                </a:lnTo>
                <a:lnTo>
                  <a:pt x="31750" y="88900"/>
                </a:lnTo>
                <a:lnTo>
                  <a:pt x="50800" y="107950"/>
                </a:lnTo>
                <a:lnTo>
                  <a:pt x="73025" y="127000"/>
                </a:lnTo>
                <a:lnTo>
                  <a:pt x="92075" y="152400"/>
                </a:lnTo>
                <a:lnTo>
                  <a:pt x="114300" y="193675"/>
                </a:lnTo>
                <a:lnTo>
                  <a:pt x="127000" y="234950"/>
                </a:lnTo>
                <a:lnTo>
                  <a:pt x="139700" y="295275"/>
                </a:lnTo>
                <a:lnTo>
                  <a:pt x="146050" y="390525"/>
                </a:lnTo>
                <a:cubicBezTo>
                  <a:pt x="147108" y="492125"/>
                  <a:pt x="148167" y="593725"/>
                  <a:pt x="149225" y="695325"/>
                </a:cubicBezTo>
                <a:cubicBezTo>
                  <a:pt x="148167" y="787400"/>
                  <a:pt x="147108" y="879475"/>
                  <a:pt x="146050" y="971550"/>
                </a:cubicBezTo>
                <a:lnTo>
                  <a:pt x="139700" y="1162050"/>
                </a:lnTo>
                <a:lnTo>
                  <a:pt x="123825" y="1412875"/>
                </a:lnTo>
                <a:lnTo>
                  <a:pt x="104775" y="1644650"/>
                </a:lnTo>
                <a:lnTo>
                  <a:pt x="85725" y="1793875"/>
                </a:lnTo>
                <a:lnTo>
                  <a:pt x="79375" y="1841500"/>
                </a:lnTo>
                <a:lnTo>
                  <a:pt x="76200" y="1898650"/>
                </a:lnTo>
                <a:lnTo>
                  <a:pt x="76200" y="1949450"/>
                </a:lnTo>
                <a:lnTo>
                  <a:pt x="82550" y="2012950"/>
                </a:lnTo>
                <a:lnTo>
                  <a:pt x="104775" y="2092325"/>
                </a:lnTo>
                <a:lnTo>
                  <a:pt x="142875" y="2171700"/>
                </a:lnTo>
                <a:lnTo>
                  <a:pt x="171450" y="2216150"/>
                </a:lnTo>
                <a:lnTo>
                  <a:pt x="200025" y="2263775"/>
                </a:lnTo>
                <a:lnTo>
                  <a:pt x="222250" y="2286000"/>
                </a:lnTo>
                <a:lnTo>
                  <a:pt x="231775" y="2292350"/>
                </a:lnTo>
                <a:lnTo>
                  <a:pt x="254000" y="2295525"/>
                </a:lnTo>
                <a:lnTo>
                  <a:pt x="285750" y="2286000"/>
                </a:lnTo>
                <a:lnTo>
                  <a:pt x="311150" y="2273300"/>
                </a:lnTo>
                <a:lnTo>
                  <a:pt x="342900" y="2241550"/>
                </a:lnTo>
                <a:lnTo>
                  <a:pt x="352425" y="2222500"/>
                </a:lnTo>
                <a:lnTo>
                  <a:pt x="361950" y="2197100"/>
                </a:lnTo>
                <a:lnTo>
                  <a:pt x="368300" y="2178050"/>
                </a:lnTo>
                <a:lnTo>
                  <a:pt x="368300" y="2130425"/>
                </a:lnTo>
                <a:cubicBezTo>
                  <a:pt x="369358" y="2010833"/>
                  <a:pt x="370417" y="1891242"/>
                  <a:pt x="371475" y="1771650"/>
                </a:cubicBezTo>
                <a:cubicBezTo>
                  <a:pt x="370417" y="1305983"/>
                  <a:pt x="369358" y="840317"/>
                  <a:pt x="368300" y="355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0" name="Google Shape;4340;p395"/>
          <p:cNvSpPr/>
          <p:nvPr/>
        </p:nvSpPr>
        <p:spPr>
          <a:xfrm>
            <a:off x="4738688" y="4495800"/>
            <a:ext cx="528637" cy="642938"/>
          </a:xfrm>
          <a:custGeom>
            <a:avLst/>
            <a:gdLst/>
            <a:ahLst/>
            <a:cxnLst/>
            <a:rect l="l" t="t" r="r" b="b"/>
            <a:pathLst>
              <a:path w="528637" h="642938" extrusionOk="0">
                <a:moveTo>
                  <a:pt x="85725" y="280988"/>
                </a:moveTo>
                <a:lnTo>
                  <a:pt x="61912" y="226219"/>
                </a:lnTo>
                <a:lnTo>
                  <a:pt x="40481" y="169069"/>
                </a:lnTo>
                <a:lnTo>
                  <a:pt x="14287" y="85725"/>
                </a:lnTo>
                <a:lnTo>
                  <a:pt x="0" y="19050"/>
                </a:lnTo>
                <a:lnTo>
                  <a:pt x="4762" y="0"/>
                </a:lnTo>
                <a:lnTo>
                  <a:pt x="14287" y="0"/>
                </a:lnTo>
                <a:lnTo>
                  <a:pt x="35718" y="11906"/>
                </a:lnTo>
                <a:lnTo>
                  <a:pt x="76200" y="50006"/>
                </a:lnTo>
                <a:lnTo>
                  <a:pt x="123825" y="102394"/>
                </a:lnTo>
                <a:lnTo>
                  <a:pt x="180975" y="159544"/>
                </a:lnTo>
                <a:lnTo>
                  <a:pt x="207168" y="183356"/>
                </a:lnTo>
                <a:lnTo>
                  <a:pt x="230981" y="195263"/>
                </a:lnTo>
                <a:lnTo>
                  <a:pt x="254793" y="202406"/>
                </a:lnTo>
                <a:lnTo>
                  <a:pt x="278606" y="202406"/>
                </a:lnTo>
                <a:lnTo>
                  <a:pt x="314325" y="195263"/>
                </a:lnTo>
                <a:lnTo>
                  <a:pt x="340518" y="183356"/>
                </a:lnTo>
                <a:lnTo>
                  <a:pt x="383381" y="154781"/>
                </a:lnTo>
                <a:lnTo>
                  <a:pt x="452437" y="107156"/>
                </a:lnTo>
                <a:lnTo>
                  <a:pt x="466725" y="102394"/>
                </a:lnTo>
                <a:lnTo>
                  <a:pt x="476250" y="104775"/>
                </a:lnTo>
                <a:lnTo>
                  <a:pt x="478631" y="114300"/>
                </a:lnTo>
                <a:lnTo>
                  <a:pt x="469106" y="176213"/>
                </a:lnTo>
                <a:lnTo>
                  <a:pt x="457200" y="257175"/>
                </a:lnTo>
                <a:lnTo>
                  <a:pt x="454818" y="302419"/>
                </a:lnTo>
                <a:lnTo>
                  <a:pt x="461962" y="357188"/>
                </a:lnTo>
                <a:lnTo>
                  <a:pt x="471487" y="397669"/>
                </a:lnTo>
                <a:lnTo>
                  <a:pt x="485775" y="440531"/>
                </a:lnTo>
                <a:lnTo>
                  <a:pt x="504825" y="473869"/>
                </a:lnTo>
                <a:lnTo>
                  <a:pt x="516731" y="492919"/>
                </a:lnTo>
                <a:lnTo>
                  <a:pt x="523875" y="514350"/>
                </a:lnTo>
                <a:lnTo>
                  <a:pt x="528637" y="554831"/>
                </a:lnTo>
                <a:lnTo>
                  <a:pt x="523875" y="597694"/>
                </a:lnTo>
                <a:lnTo>
                  <a:pt x="509587" y="623888"/>
                </a:lnTo>
                <a:lnTo>
                  <a:pt x="492918" y="635794"/>
                </a:lnTo>
                <a:lnTo>
                  <a:pt x="466725" y="642938"/>
                </a:lnTo>
                <a:lnTo>
                  <a:pt x="450056" y="642938"/>
                </a:lnTo>
                <a:lnTo>
                  <a:pt x="409575" y="633413"/>
                </a:lnTo>
                <a:lnTo>
                  <a:pt x="381000" y="619125"/>
                </a:lnTo>
                <a:lnTo>
                  <a:pt x="340518" y="595313"/>
                </a:lnTo>
                <a:lnTo>
                  <a:pt x="304800" y="571500"/>
                </a:lnTo>
                <a:lnTo>
                  <a:pt x="269081" y="540544"/>
                </a:lnTo>
                <a:lnTo>
                  <a:pt x="233362" y="507206"/>
                </a:lnTo>
                <a:lnTo>
                  <a:pt x="200025" y="469106"/>
                </a:lnTo>
                <a:lnTo>
                  <a:pt x="173831" y="438150"/>
                </a:lnTo>
                <a:lnTo>
                  <a:pt x="135731" y="381000"/>
                </a:lnTo>
                <a:lnTo>
                  <a:pt x="107156" y="328613"/>
                </a:lnTo>
                <a:lnTo>
                  <a:pt x="85725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1" name="Google Shape;4341;p395"/>
          <p:cNvSpPr/>
          <p:nvPr/>
        </p:nvSpPr>
        <p:spPr>
          <a:xfrm>
            <a:off x="6237288" y="4332288"/>
            <a:ext cx="784225" cy="773112"/>
          </a:xfrm>
          <a:custGeom>
            <a:avLst/>
            <a:gdLst/>
            <a:ahLst/>
            <a:cxnLst/>
            <a:rect l="l" t="t" r="r" b="b"/>
            <a:pathLst>
              <a:path w="785812" h="773906" extrusionOk="0">
                <a:moveTo>
                  <a:pt x="300037" y="95250"/>
                </a:moveTo>
                <a:lnTo>
                  <a:pt x="226219" y="64294"/>
                </a:lnTo>
                <a:lnTo>
                  <a:pt x="147637" y="35719"/>
                </a:lnTo>
                <a:lnTo>
                  <a:pt x="73819" y="11906"/>
                </a:lnTo>
                <a:lnTo>
                  <a:pt x="28575" y="0"/>
                </a:lnTo>
                <a:lnTo>
                  <a:pt x="14287" y="0"/>
                </a:lnTo>
                <a:lnTo>
                  <a:pt x="0" y="7144"/>
                </a:lnTo>
                <a:lnTo>
                  <a:pt x="4762" y="21431"/>
                </a:lnTo>
                <a:lnTo>
                  <a:pt x="19050" y="50006"/>
                </a:lnTo>
                <a:lnTo>
                  <a:pt x="42862" y="69056"/>
                </a:lnTo>
                <a:lnTo>
                  <a:pt x="119062" y="133350"/>
                </a:lnTo>
                <a:lnTo>
                  <a:pt x="204787" y="214312"/>
                </a:lnTo>
                <a:lnTo>
                  <a:pt x="280987" y="295275"/>
                </a:lnTo>
                <a:lnTo>
                  <a:pt x="373856" y="402431"/>
                </a:lnTo>
                <a:lnTo>
                  <a:pt x="461962" y="514350"/>
                </a:lnTo>
                <a:lnTo>
                  <a:pt x="542925" y="628650"/>
                </a:lnTo>
                <a:lnTo>
                  <a:pt x="583406" y="695325"/>
                </a:lnTo>
                <a:lnTo>
                  <a:pt x="607219" y="723900"/>
                </a:lnTo>
                <a:lnTo>
                  <a:pt x="633412" y="747712"/>
                </a:lnTo>
                <a:lnTo>
                  <a:pt x="659606" y="764381"/>
                </a:lnTo>
                <a:lnTo>
                  <a:pt x="685800" y="773906"/>
                </a:lnTo>
                <a:lnTo>
                  <a:pt x="700087" y="773906"/>
                </a:lnTo>
                <a:lnTo>
                  <a:pt x="723900" y="762000"/>
                </a:lnTo>
                <a:lnTo>
                  <a:pt x="745331" y="742950"/>
                </a:lnTo>
                <a:lnTo>
                  <a:pt x="762000" y="719137"/>
                </a:lnTo>
                <a:lnTo>
                  <a:pt x="771525" y="697706"/>
                </a:lnTo>
                <a:lnTo>
                  <a:pt x="778669" y="666750"/>
                </a:lnTo>
                <a:lnTo>
                  <a:pt x="783431" y="621506"/>
                </a:lnTo>
                <a:lnTo>
                  <a:pt x="785812" y="573881"/>
                </a:lnTo>
                <a:lnTo>
                  <a:pt x="785812" y="545306"/>
                </a:lnTo>
                <a:lnTo>
                  <a:pt x="781050" y="490537"/>
                </a:lnTo>
                <a:lnTo>
                  <a:pt x="766762" y="431006"/>
                </a:lnTo>
                <a:lnTo>
                  <a:pt x="750094" y="381000"/>
                </a:lnTo>
                <a:lnTo>
                  <a:pt x="731044" y="338137"/>
                </a:lnTo>
                <a:lnTo>
                  <a:pt x="714375" y="323850"/>
                </a:lnTo>
                <a:lnTo>
                  <a:pt x="666750" y="292894"/>
                </a:lnTo>
                <a:lnTo>
                  <a:pt x="559594" y="228600"/>
                </a:lnTo>
                <a:lnTo>
                  <a:pt x="469106" y="178594"/>
                </a:lnTo>
                <a:lnTo>
                  <a:pt x="390525" y="138112"/>
                </a:lnTo>
                <a:lnTo>
                  <a:pt x="300037" y="95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2" name="Google Shape;4342;p395"/>
          <p:cNvSpPr/>
          <p:nvPr/>
        </p:nvSpPr>
        <p:spPr>
          <a:xfrm>
            <a:off x="2728913" y="4595813"/>
            <a:ext cx="633412" cy="1262062"/>
          </a:xfrm>
          <a:custGeom>
            <a:avLst/>
            <a:gdLst/>
            <a:ahLst/>
            <a:cxnLst/>
            <a:rect l="l" t="t" r="r" b="b"/>
            <a:pathLst>
              <a:path w="633412" h="1262062" extrusionOk="0">
                <a:moveTo>
                  <a:pt x="576262" y="333375"/>
                </a:moveTo>
                <a:lnTo>
                  <a:pt x="602456" y="197643"/>
                </a:lnTo>
                <a:lnTo>
                  <a:pt x="614362" y="140493"/>
                </a:lnTo>
                <a:lnTo>
                  <a:pt x="631031" y="57150"/>
                </a:lnTo>
                <a:lnTo>
                  <a:pt x="633412" y="28575"/>
                </a:lnTo>
                <a:lnTo>
                  <a:pt x="628650" y="11906"/>
                </a:lnTo>
                <a:lnTo>
                  <a:pt x="621506" y="0"/>
                </a:lnTo>
                <a:lnTo>
                  <a:pt x="609600" y="0"/>
                </a:lnTo>
                <a:lnTo>
                  <a:pt x="590550" y="7143"/>
                </a:lnTo>
                <a:lnTo>
                  <a:pt x="566737" y="35718"/>
                </a:lnTo>
                <a:lnTo>
                  <a:pt x="561975" y="50006"/>
                </a:lnTo>
                <a:lnTo>
                  <a:pt x="535781" y="142875"/>
                </a:lnTo>
                <a:lnTo>
                  <a:pt x="511968" y="219075"/>
                </a:lnTo>
                <a:lnTo>
                  <a:pt x="466725" y="326231"/>
                </a:lnTo>
                <a:lnTo>
                  <a:pt x="428625" y="407193"/>
                </a:lnTo>
                <a:lnTo>
                  <a:pt x="395287" y="471487"/>
                </a:lnTo>
                <a:lnTo>
                  <a:pt x="357187" y="533400"/>
                </a:lnTo>
                <a:lnTo>
                  <a:pt x="288131" y="633412"/>
                </a:lnTo>
                <a:lnTo>
                  <a:pt x="221456" y="719137"/>
                </a:lnTo>
                <a:lnTo>
                  <a:pt x="138112" y="809625"/>
                </a:lnTo>
                <a:lnTo>
                  <a:pt x="47625" y="895350"/>
                </a:lnTo>
                <a:lnTo>
                  <a:pt x="7143" y="933450"/>
                </a:lnTo>
                <a:lnTo>
                  <a:pt x="2381" y="947737"/>
                </a:lnTo>
                <a:cubicBezTo>
                  <a:pt x="1587" y="981868"/>
                  <a:pt x="794" y="1016000"/>
                  <a:pt x="0" y="1050131"/>
                </a:cubicBezTo>
                <a:lnTo>
                  <a:pt x="7143" y="1116806"/>
                </a:lnTo>
                <a:lnTo>
                  <a:pt x="19050" y="1169193"/>
                </a:lnTo>
                <a:lnTo>
                  <a:pt x="45243" y="1235868"/>
                </a:lnTo>
                <a:lnTo>
                  <a:pt x="52387" y="1245393"/>
                </a:lnTo>
                <a:lnTo>
                  <a:pt x="66675" y="1254918"/>
                </a:lnTo>
                <a:lnTo>
                  <a:pt x="95250" y="1262062"/>
                </a:lnTo>
                <a:lnTo>
                  <a:pt x="133350" y="1259681"/>
                </a:lnTo>
                <a:lnTo>
                  <a:pt x="173831" y="1245393"/>
                </a:lnTo>
                <a:lnTo>
                  <a:pt x="207168" y="1223962"/>
                </a:lnTo>
                <a:lnTo>
                  <a:pt x="235743" y="1197768"/>
                </a:lnTo>
                <a:lnTo>
                  <a:pt x="292893" y="1107281"/>
                </a:lnTo>
                <a:lnTo>
                  <a:pt x="359568" y="995362"/>
                </a:lnTo>
                <a:lnTo>
                  <a:pt x="407193" y="904875"/>
                </a:lnTo>
                <a:lnTo>
                  <a:pt x="442912" y="826293"/>
                </a:lnTo>
                <a:lnTo>
                  <a:pt x="469106" y="762000"/>
                </a:lnTo>
                <a:lnTo>
                  <a:pt x="502443" y="650081"/>
                </a:lnTo>
                <a:lnTo>
                  <a:pt x="535781" y="514350"/>
                </a:lnTo>
                <a:lnTo>
                  <a:pt x="576262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3" name="Google Shape;4343;p395"/>
          <p:cNvSpPr/>
          <p:nvPr/>
        </p:nvSpPr>
        <p:spPr>
          <a:xfrm>
            <a:off x="3660775" y="4710113"/>
            <a:ext cx="3311525" cy="1266825"/>
          </a:xfrm>
          <a:custGeom>
            <a:avLst/>
            <a:gdLst/>
            <a:ahLst/>
            <a:cxnLst/>
            <a:rect l="l" t="t" r="r" b="b"/>
            <a:pathLst>
              <a:path w="3312596" h="1267819" extrusionOk="0">
                <a:moveTo>
                  <a:pt x="1797946" y="1020987"/>
                </a:moveTo>
                <a:lnTo>
                  <a:pt x="1938191" y="1018182"/>
                </a:lnTo>
                <a:lnTo>
                  <a:pt x="2131730" y="1009767"/>
                </a:lnTo>
                <a:lnTo>
                  <a:pt x="2291610" y="1001353"/>
                </a:lnTo>
                <a:lnTo>
                  <a:pt x="2426245" y="992938"/>
                </a:lnTo>
                <a:lnTo>
                  <a:pt x="2566491" y="978913"/>
                </a:lnTo>
                <a:lnTo>
                  <a:pt x="2616979" y="970499"/>
                </a:lnTo>
                <a:lnTo>
                  <a:pt x="3149912" y="905986"/>
                </a:lnTo>
                <a:lnTo>
                  <a:pt x="3217229" y="934035"/>
                </a:lnTo>
                <a:lnTo>
                  <a:pt x="3262108" y="959279"/>
                </a:lnTo>
                <a:lnTo>
                  <a:pt x="3301377" y="990133"/>
                </a:lnTo>
                <a:lnTo>
                  <a:pt x="3306986" y="1001353"/>
                </a:lnTo>
                <a:lnTo>
                  <a:pt x="3312596" y="1020987"/>
                </a:lnTo>
                <a:lnTo>
                  <a:pt x="3309791" y="1049036"/>
                </a:lnTo>
                <a:lnTo>
                  <a:pt x="3295767" y="1074280"/>
                </a:lnTo>
                <a:lnTo>
                  <a:pt x="3270523" y="1096720"/>
                </a:lnTo>
                <a:lnTo>
                  <a:pt x="3225644" y="1119159"/>
                </a:lnTo>
                <a:lnTo>
                  <a:pt x="3155521" y="1147208"/>
                </a:lnTo>
                <a:lnTo>
                  <a:pt x="3110643" y="1158427"/>
                </a:lnTo>
                <a:lnTo>
                  <a:pt x="2987227" y="1178062"/>
                </a:lnTo>
                <a:lnTo>
                  <a:pt x="2832957" y="1200501"/>
                </a:lnTo>
                <a:lnTo>
                  <a:pt x="2631004" y="1225745"/>
                </a:lnTo>
                <a:lnTo>
                  <a:pt x="2440270" y="1242575"/>
                </a:lnTo>
                <a:lnTo>
                  <a:pt x="2294415" y="1253794"/>
                </a:lnTo>
                <a:lnTo>
                  <a:pt x="2092461" y="1265014"/>
                </a:lnTo>
                <a:lnTo>
                  <a:pt x="1980265" y="1267819"/>
                </a:lnTo>
                <a:lnTo>
                  <a:pt x="1817580" y="1262209"/>
                </a:lnTo>
                <a:lnTo>
                  <a:pt x="1719408" y="1259404"/>
                </a:lnTo>
                <a:lnTo>
                  <a:pt x="1610017" y="1250989"/>
                </a:lnTo>
                <a:lnTo>
                  <a:pt x="1506235" y="1236965"/>
                </a:lnTo>
                <a:lnTo>
                  <a:pt x="1416478" y="1220135"/>
                </a:lnTo>
                <a:lnTo>
                  <a:pt x="1312697" y="1208916"/>
                </a:lnTo>
                <a:lnTo>
                  <a:pt x="1228550" y="1194891"/>
                </a:lnTo>
                <a:lnTo>
                  <a:pt x="1138793" y="1178062"/>
                </a:lnTo>
                <a:lnTo>
                  <a:pt x="1049035" y="1152818"/>
                </a:lnTo>
                <a:lnTo>
                  <a:pt x="962083" y="1124769"/>
                </a:lnTo>
                <a:lnTo>
                  <a:pt x="875131" y="1091110"/>
                </a:lnTo>
                <a:lnTo>
                  <a:pt x="810618" y="1060256"/>
                </a:lnTo>
                <a:lnTo>
                  <a:pt x="653543" y="973304"/>
                </a:lnTo>
                <a:lnTo>
                  <a:pt x="546957" y="894766"/>
                </a:lnTo>
                <a:lnTo>
                  <a:pt x="468420" y="833058"/>
                </a:lnTo>
                <a:lnTo>
                  <a:pt x="437566" y="802204"/>
                </a:lnTo>
                <a:lnTo>
                  <a:pt x="384272" y="743301"/>
                </a:lnTo>
                <a:lnTo>
                  <a:pt x="336589" y="681593"/>
                </a:lnTo>
                <a:lnTo>
                  <a:pt x="280491" y="603056"/>
                </a:lnTo>
                <a:lnTo>
                  <a:pt x="227197" y="521713"/>
                </a:lnTo>
                <a:lnTo>
                  <a:pt x="179514" y="437566"/>
                </a:lnTo>
                <a:lnTo>
                  <a:pt x="123416" y="325370"/>
                </a:lnTo>
                <a:lnTo>
                  <a:pt x="70123" y="201954"/>
                </a:lnTo>
                <a:lnTo>
                  <a:pt x="14024" y="67318"/>
                </a:lnTo>
                <a:lnTo>
                  <a:pt x="0" y="30854"/>
                </a:lnTo>
                <a:lnTo>
                  <a:pt x="0" y="11220"/>
                </a:lnTo>
                <a:lnTo>
                  <a:pt x="5610" y="5610"/>
                </a:lnTo>
                <a:lnTo>
                  <a:pt x="22439" y="0"/>
                </a:lnTo>
                <a:lnTo>
                  <a:pt x="50488" y="8415"/>
                </a:lnTo>
                <a:lnTo>
                  <a:pt x="70123" y="42074"/>
                </a:lnTo>
                <a:lnTo>
                  <a:pt x="109391" y="112197"/>
                </a:lnTo>
                <a:lnTo>
                  <a:pt x="168294" y="213173"/>
                </a:lnTo>
                <a:lnTo>
                  <a:pt x="207563" y="274881"/>
                </a:lnTo>
                <a:lnTo>
                  <a:pt x="274881" y="370248"/>
                </a:lnTo>
                <a:lnTo>
                  <a:pt x="342199" y="454396"/>
                </a:lnTo>
                <a:lnTo>
                  <a:pt x="395492" y="510494"/>
                </a:lnTo>
                <a:lnTo>
                  <a:pt x="454395" y="569397"/>
                </a:lnTo>
                <a:lnTo>
                  <a:pt x="507688" y="619885"/>
                </a:lnTo>
                <a:lnTo>
                  <a:pt x="597445" y="695618"/>
                </a:lnTo>
                <a:lnTo>
                  <a:pt x="675983" y="754521"/>
                </a:lnTo>
                <a:lnTo>
                  <a:pt x="729276" y="793789"/>
                </a:lnTo>
                <a:lnTo>
                  <a:pt x="765740" y="816229"/>
                </a:lnTo>
                <a:lnTo>
                  <a:pt x="810618" y="838668"/>
                </a:lnTo>
                <a:lnTo>
                  <a:pt x="942449" y="886351"/>
                </a:lnTo>
                <a:lnTo>
                  <a:pt x="1091109" y="934035"/>
                </a:lnTo>
                <a:lnTo>
                  <a:pt x="1256599" y="973304"/>
                </a:lnTo>
                <a:lnTo>
                  <a:pt x="1419283" y="998548"/>
                </a:lnTo>
                <a:lnTo>
                  <a:pt x="1584773" y="1015377"/>
                </a:lnTo>
                <a:lnTo>
                  <a:pt x="1797946" y="10209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4" name="Google Shape;4344;p395"/>
          <p:cNvSpPr/>
          <p:nvPr/>
        </p:nvSpPr>
        <p:spPr>
          <a:xfrm>
            <a:off x="3930650" y="1841500"/>
            <a:ext cx="2143125" cy="2482850"/>
          </a:xfrm>
          <a:custGeom>
            <a:avLst/>
            <a:gdLst/>
            <a:ahLst/>
            <a:cxnLst/>
            <a:rect l="l" t="t" r="r" b="b"/>
            <a:pathLst>
              <a:path w="2143125" h="2482850" extrusionOk="0">
                <a:moveTo>
                  <a:pt x="733425" y="222250"/>
                </a:moveTo>
                <a:lnTo>
                  <a:pt x="441325" y="263525"/>
                </a:lnTo>
                <a:lnTo>
                  <a:pt x="330200" y="282575"/>
                </a:lnTo>
                <a:lnTo>
                  <a:pt x="279400" y="292100"/>
                </a:lnTo>
                <a:lnTo>
                  <a:pt x="0" y="320675"/>
                </a:lnTo>
                <a:lnTo>
                  <a:pt x="50800" y="457200"/>
                </a:lnTo>
                <a:lnTo>
                  <a:pt x="479425" y="406400"/>
                </a:lnTo>
                <a:lnTo>
                  <a:pt x="828675" y="358775"/>
                </a:lnTo>
                <a:lnTo>
                  <a:pt x="1289050" y="285750"/>
                </a:lnTo>
                <a:lnTo>
                  <a:pt x="1606550" y="234950"/>
                </a:lnTo>
                <a:lnTo>
                  <a:pt x="1666875" y="228600"/>
                </a:lnTo>
                <a:lnTo>
                  <a:pt x="1689100" y="234950"/>
                </a:lnTo>
                <a:lnTo>
                  <a:pt x="1717675" y="250825"/>
                </a:lnTo>
                <a:lnTo>
                  <a:pt x="1736725" y="269875"/>
                </a:lnTo>
                <a:lnTo>
                  <a:pt x="1743075" y="282575"/>
                </a:lnTo>
                <a:lnTo>
                  <a:pt x="1749425" y="311150"/>
                </a:lnTo>
                <a:cubicBezTo>
                  <a:pt x="1751542" y="462492"/>
                  <a:pt x="1753658" y="613833"/>
                  <a:pt x="1755775" y="765175"/>
                </a:cubicBezTo>
                <a:cubicBezTo>
                  <a:pt x="1754717" y="982133"/>
                  <a:pt x="1753658" y="1199092"/>
                  <a:pt x="1752600" y="1416050"/>
                </a:cubicBezTo>
                <a:lnTo>
                  <a:pt x="1752600" y="2098675"/>
                </a:lnTo>
                <a:lnTo>
                  <a:pt x="1704975" y="2282825"/>
                </a:lnTo>
                <a:lnTo>
                  <a:pt x="1717675" y="2327275"/>
                </a:lnTo>
                <a:lnTo>
                  <a:pt x="1730375" y="2368550"/>
                </a:lnTo>
                <a:lnTo>
                  <a:pt x="1746250" y="2409825"/>
                </a:lnTo>
                <a:lnTo>
                  <a:pt x="1768475" y="2441575"/>
                </a:lnTo>
                <a:lnTo>
                  <a:pt x="1790700" y="2463800"/>
                </a:lnTo>
                <a:lnTo>
                  <a:pt x="1809750" y="2476500"/>
                </a:lnTo>
                <a:lnTo>
                  <a:pt x="1838325" y="2482850"/>
                </a:lnTo>
                <a:lnTo>
                  <a:pt x="1866900" y="2482850"/>
                </a:lnTo>
                <a:lnTo>
                  <a:pt x="1898650" y="2476500"/>
                </a:lnTo>
                <a:lnTo>
                  <a:pt x="1927225" y="2460625"/>
                </a:lnTo>
                <a:lnTo>
                  <a:pt x="1946275" y="2441575"/>
                </a:lnTo>
                <a:lnTo>
                  <a:pt x="1958975" y="2419350"/>
                </a:lnTo>
                <a:lnTo>
                  <a:pt x="1974850" y="2381250"/>
                </a:lnTo>
                <a:lnTo>
                  <a:pt x="1987550" y="2339975"/>
                </a:lnTo>
                <a:lnTo>
                  <a:pt x="1997075" y="2276475"/>
                </a:lnTo>
                <a:cubicBezTo>
                  <a:pt x="1998133" y="2235200"/>
                  <a:pt x="1999192" y="2193925"/>
                  <a:pt x="2000250" y="2152650"/>
                </a:cubicBezTo>
                <a:cubicBezTo>
                  <a:pt x="2001308" y="2049992"/>
                  <a:pt x="2002367" y="1947333"/>
                  <a:pt x="2003425" y="1844675"/>
                </a:cubicBezTo>
                <a:lnTo>
                  <a:pt x="2012950" y="1216025"/>
                </a:lnTo>
                <a:cubicBezTo>
                  <a:pt x="2015067" y="1061508"/>
                  <a:pt x="2017183" y="906992"/>
                  <a:pt x="2019300" y="752475"/>
                </a:cubicBezTo>
                <a:lnTo>
                  <a:pt x="2019300" y="593725"/>
                </a:lnTo>
                <a:lnTo>
                  <a:pt x="2022475" y="533400"/>
                </a:lnTo>
                <a:lnTo>
                  <a:pt x="2032000" y="479425"/>
                </a:lnTo>
                <a:lnTo>
                  <a:pt x="2044700" y="425450"/>
                </a:lnTo>
                <a:lnTo>
                  <a:pt x="2066925" y="374650"/>
                </a:lnTo>
                <a:lnTo>
                  <a:pt x="2095500" y="327025"/>
                </a:lnTo>
                <a:lnTo>
                  <a:pt x="2117725" y="307975"/>
                </a:lnTo>
                <a:lnTo>
                  <a:pt x="2130425" y="288925"/>
                </a:lnTo>
                <a:lnTo>
                  <a:pt x="2143125" y="254000"/>
                </a:lnTo>
                <a:lnTo>
                  <a:pt x="2143125" y="228600"/>
                </a:lnTo>
                <a:lnTo>
                  <a:pt x="2133600" y="190500"/>
                </a:lnTo>
                <a:lnTo>
                  <a:pt x="2111375" y="161925"/>
                </a:lnTo>
                <a:lnTo>
                  <a:pt x="2082800" y="139700"/>
                </a:lnTo>
                <a:lnTo>
                  <a:pt x="2006600" y="92075"/>
                </a:lnTo>
                <a:lnTo>
                  <a:pt x="1933575" y="53975"/>
                </a:lnTo>
                <a:lnTo>
                  <a:pt x="1822450" y="9525"/>
                </a:lnTo>
                <a:lnTo>
                  <a:pt x="1749425" y="0"/>
                </a:lnTo>
                <a:lnTo>
                  <a:pt x="1717675" y="22225"/>
                </a:lnTo>
                <a:lnTo>
                  <a:pt x="1647825" y="66675"/>
                </a:lnTo>
                <a:lnTo>
                  <a:pt x="1520825" y="92075"/>
                </a:lnTo>
                <a:lnTo>
                  <a:pt x="1082675" y="165100"/>
                </a:lnTo>
                <a:lnTo>
                  <a:pt x="733425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395"/>
          <p:cNvSpPr/>
          <p:nvPr/>
        </p:nvSpPr>
        <p:spPr>
          <a:xfrm>
            <a:off x="3979863" y="2576513"/>
            <a:ext cx="1752600" cy="342900"/>
          </a:xfrm>
          <a:custGeom>
            <a:avLst/>
            <a:gdLst/>
            <a:ahLst/>
            <a:cxnLst/>
            <a:rect l="l" t="t" r="r" b="b"/>
            <a:pathLst>
              <a:path w="1752600" h="342900" extrusionOk="0">
                <a:moveTo>
                  <a:pt x="688181" y="126206"/>
                </a:moveTo>
                <a:lnTo>
                  <a:pt x="847725" y="102393"/>
                </a:lnTo>
                <a:lnTo>
                  <a:pt x="995362" y="83343"/>
                </a:lnTo>
                <a:lnTo>
                  <a:pt x="1235869" y="52387"/>
                </a:lnTo>
                <a:lnTo>
                  <a:pt x="1500187" y="23812"/>
                </a:lnTo>
                <a:lnTo>
                  <a:pt x="1752600" y="0"/>
                </a:lnTo>
                <a:cubicBezTo>
                  <a:pt x="1751806" y="54769"/>
                  <a:pt x="1751013" y="109537"/>
                  <a:pt x="1750219" y="164306"/>
                </a:cubicBezTo>
                <a:lnTo>
                  <a:pt x="1612106" y="161925"/>
                </a:lnTo>
                <a:lnTo>
                  <a:pt x="1393031" y="178593"/>
                </a:lnTo>
                <a:lnTo>
                  <a:pt x="1181100" y="202406"/>
                </a:lnTo>
                <a:lnTo>
                  <a:pt x="938212" y="233362"/>
                </a:lnTo>
                <a:lnTo>
                  <a:pt x="707231" y="266700"/>
                </a:lnTo>
                <a:lnTo>
                  <a:pt x="528637" y="292893"/>
                </a:lnTo>
                <a:lnTo>
                  <a:pt x="383381" y="314325"/>
                </a:lnTo>
                <a:lnTo>
                  <a:pt x="297656" y="330993"/>
                </a:lnTo>
                <a:lnTo>
                  <a:pt x="226219" y="340518"/>
                </a:lnTo>
                <a:lnTo>
                  <a:pt x="188119" y="342900"/>
                </a:lnTo>
                <a:lnTo>
                  <a:pt x="140494" y="338137"/>
                </a:lnTo>
                <a:lnTo>
                  <a:pt x="102394" y="328612"/>
                </a:lnTo>
                <a:lnTo>
                  <a:pt x="59531" y="311943"/>
                </a:lnTo>
                <a:lnTo>
                  <a:pt x="0" y="278606"/>
                </a:lnTo>
                <a:cubicBezTo>
                  <a:pt x="794" y="242887"/>
                  <a:pt x="1587" y="207169"/>
                  <a:pt x="2381" y="171450"/>
                </a:cubicBezTo>
                <a:lnTo>
                  <a:pt x="111919" y="190500"/>
                </a:lnTo>
                <a:lnTo>
                  <a:pt x="183356" y="190500"/>
                </a:lnTo>
                <a:lnTo>
                  <a:pt x="278606" y="183356"/>
                </a:lnTo>
                <a:lnTo>
                  <a:pt x="378619" y="171450"/>
                </a:lnTo>
                <a:lnTo>
                  <a:pt x="542925" y="150018"/>
                </a:lnTo>
                <a:lnTo>
                  <a:pt x="688181" y="126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6" name="Google Shape;4346;p395"/>
          <p:cNvSpPr/>
          <p:nvPr/>
        </p:nvSpPr>
        <p:spPr>
          <a:xfrm>
            <a:off x="3983038" y="3228975"/>
            <a:ext cx="1752600" cy="357188"/>
          </a:xfrm>
          <a:custGeom>
            <a:avLst/>
            <a:gdLst/>
            <a:ahLst/>
            <a:cxnLst/>
            <a:rect l="l" t="t" r="r" b="b"/>
            <a:pathLst>
              <a:path w="1752600" h="357188" extrusionOk="0">
                <a:moveTo>
                  <a:pt x="807244" y="90488"/>
                </a:moveTo>
                <a:lnTo>
                  <a:pt x="966788" y="66675"/>
                </a:lnTo>
                <a:lnTo>
                  <a:pt x="1140619" y="45244"/>
                </a:lnTo>
                <a:lnTo>
                  <a:pt x="1297782" y="26194"/>
                </a:lnTo>
                <a:lnTo>
                  <a:pt x="1478757" y="11906"/>
                </a:lnTo>
                <a:lnTo>
                  <a:pt x="1645444" y="2381"/>
                </a:lnTo>
                <a:lnTo>
                  <a:pt x="1752600" y="0"/>
                </a:lnTo>
                <a:lnTo>
                  <a:pt x="1752600" y="159544"/>
                </a:lnTo>
                <a:lnTo>
                  <a:pt x="1600200" y="157163"/>
                </a:lnTo>
                <a:lnTo>
                  <a:pt x="1447800" y="166688"/>
                </a:lnTo>
                <a:lnTo>
                  <a:pt x="1276350" y="183356"/>
                </a:lnTo>
                <a:lnTo>
                  <a:pt x="1023938" y="216694"/>
                </a:lnTo>
                <a:lnTo>
                  <a:pt x="752475" y="259556"/>
                </a:lnTo>
                <a:lnTo>
                  <a:pt x="490538" y="309563"/>
                </a:lnTo>
                <a:lnTo>
                  <a:pt x="414338" y="323850"/>
                </a:lnTo>
                <a:lnTo>
                  <a:pt x="297657" y="345281"/>
                </a:lnTo>
                <a:lnTo>
                  <a:pt x="245269" y="354806"/>
                </a:lnTo>
                <a:lnTo>
                  <a:pt x="204788" y="357188"/>
                </a:lnTo>
                <a:lnTo>
                  <a:pt x="159544" y="357188"/>
                </a:lnTo>
                <a:lnTo>
                  <a:pt x="121444" y="352425"/>
                </a:lnTo>
                <a:lnTo>
                  <a:pt x="73819" y="335756"/>
                </a:lnTo>
                <a:lnTo>
                  <a:pt x="0" y="288131"/>
                </a:lnTo>
                <a:lnTo>
                  <a:pt x="33338" y="152400"/>
                </a:lnTo>
                <a:lnTo>
                  <a:pt x="92869" y="166688"/>
                </a:lnTo>
                <a:lnTo>
                  <a:pt x="140494" y="178594"/>
                </a:lnTo>
                <a:lnTo>
                  <a:pt x="178594" y="183356"/>
                </a:lnTo>
                <a:lnTo>
                  <a:pt x="233363" y="188119"/>
                </a:lnTo>
                <a:lnTo>
                  <a:pt x="290513" y="183356"/>
                </a:lnTo>
                <a:lnTo>
                  <a:pt x="402432" y="159544"/>
                </a:lnTo>
                <a:lnTo>
                  <a:pt x="561975" y="130969"/>
                </a:lnTo>
                <a:lnTo>
                  <a:pt x="807244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7" name="Google Shape;4347;p395"/>
          <p:cNvSpPr/>
          <p:nvPr/>
        </p:nvSpPr>
        <p:spPr>
          <a:xfrm>
            <a:off x="3998913" y="3919538"/>
            <a:ext cx="1717675" cy="311150"/>
          </a:xfrm>
          <a:custGeom>
            <a:avLst/>
            <a:gdLst/>
            <a:ahLst/>
            <a:cxnLst/>
            <a:rect l="l" t="t" r="r" b="b"/>
            <a:pathLst>
              <a:path w="1719262" h="311943" extrusionOk="0">
                <a:moveTo>
                  <a:pt x="1054894" y="57150"/>
                </a:moveTo>
                <a:lnTo>
                  <a:pt x="1223962" y="40481"/>
                </a:lnTo>
                <a:lnTo>
                  <a:pt x="1481137" y="16668"/>
                </a:lnTo>
                <a:lnTo>
                  <a:pt x="1719262" y="0"/>
                </a:lnTo>
                <a:lnTo>
                  <a:pt x="1707356" y="204787"/>
                </a:lnTo>
                <a:lnTo>
                  <a:pt x="1566862" y="202406"/>
                </a:lnTo>
                <a:lnTo>
                  <a:pt x="1347787" y="204787"/>
                </a:lnTo>
                <a:lnTo>
                  <a:pt x="1147762" y="214312"/>
                </a:lnTo>
                <a:lnTo>
                  <a:pt x="916781" y="226218"/>
                </a:lnTo>
                <a:lnTo>
                  <a:pt x="740569" y="242887"/>
                </a:lnTo>
                <a:lnTo>
                  <a:pt x="573881" y="257175"/>
                </a:lnTo>
                <a:lnTo>
                  <a:pt x="457200" y="271462"/>
                </a:lnTo>
                <a:lnTo>
                  <a:pt x="357187" y="292893"/>
                </a:lnTo>
                <a:lnTo>
                  <a:pt x="278606" y="302418"/>
                </a:lnTo>
                <a:lnTo>
                  <a:pt x="200025" y="309562"/>
                </a:lnTo>
                <a:lnTo>
                  <a:pt x="145256" y="311943"/>
                </a:lnTo>
                <a:lnTo>
                  <a:pt x="100012" y="307181"/>
                </a:lnTo>
                <a:lnTo>
                  <a:pt x="59531" y="297656"/>
                </a:lnTo>
                <a:lnTo>
                  <a:pt x="9525" y="273843"/>
                </a:lnTo>
                <a:lnTo>
                  <a:pt x="0" y="126206"/>
                </a:lnTo>
                <a:lnTo>
                  <a:pt x="104775" y="147637"/>
                </a:lnTo>
                <a:lnTo>
                  <a:pt x="169069" y="150018"/>
                </a:lnTo>
                <a:lnTo>
                  <a:pt x="245269" y="145256"/>
                </a:lnTo>
                <a:lnTo>
                  <a:pt x="340519" y="133350"/>
                </a:lnTo>
                <a:lnTo>
                  <a:pt x="495300" y="114300"/>
                </a:lnTo>
                <a:lnTo>
                  <a:pt x="723900" y="90487"/>
                </a:lnTo>
                <a:lnTo>
                  <a:pt x="1054894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8" name="Google Shape;4348;p395"/>
          <p:cNvSpPr/>
          <p:nvPr/>
        </p:nvSpPr>
        <p:spPr>
          <a:xfrm>
            <a:off x="5961063" y="4910138"/>
            <a:ext cx="896937" cy="803275"/>
          </a:xfrm>
          <a:custGeom>
            <a:avLst/>
            <a:gdLst/>
            <a:ahLst/>
            <a:cxnLst/>
            <a:rect l="l" t="t" r="r" b="b"/>
            <a:pathLst>
              <a:path w="897731" h="802481" extrusionOk="0">
                <a:moveTo>
                  <a:pt x="257175" y="230981"/>
                </a:moveTo>
                <a:lnTo>
                  <a:pt x="390525" y="371475"/>
                </a:lnTo>
                <a:lnTo>
                  <a:pt x="431006" y="409575"/>
                </a:lnTo>
                <a:lnTo>
                  <a:pt x="490537" y="466725"/>
                </a:lnTo>
                <a:lnTo>
                  <a:pt x="559594" y="531018"/>
                </a:lnTo>
                <a:lnTo>
                  <a:pt x="621506" y="585787"/>
                </a:lnTo>
                <a:lnTo>
                  <a:pt x="666750" y="616743"/>
                </a:lnTo>
                <a:lnTo>
                  <a:pt x="719137" y="650081"/>
                </a:lnTo>
                <a:lnTo>
                  <a:pt x="790575" y="681037"/>
                </a:lnTo>
                <a:lnTo>
                  <a:pt x="847725" y="704850"/>
                </a:lnTo>
                <a:lnTo>
                  <a:pt x="897731" y="728662"/>
                </a:lnTo>
                <a:lnTo>
                  <a:pt x="235744" y="802481"/>
                </a:lnTo>
                <a:lnTo>
                  <a:pt x="314325" y="769143"/>
                </a:lnTo>
                <a:lnTo>
                  <a:pt x="359569" y="754856"/>
                </a:lnTo>
                <a:lnTo>
                  <a:pt x="381000" y="738187"/>
                </a:lnTo>
                <a:lnTo>
                  <a:pt x="392906" y="723900"/>
                </a:lnTo>
                <a:lnTo>
                  <a:pt x="400050" y="709612"/>
                </a:lnTo>
                <a:lnTo>
                  <a:pt x="402431" y="697706"/>
                </a:lnTo>
                <a:lnTo>
                  <a:pt x="402431" y="685800"/>
                </a:lnTo>
                <a:lnTo>
                  <a:pt x="400050" y="669131"/>
                </a:lnTo>
                <a:lnTo>
                  <a:pt x="388144" y="640556"/>
                </a:lnTo>
                <a:lnTo>
                  <a:pt x="354806" y="595312"/>
                </a:lnTo>
                <a:lnTo>
                  <a:pt x="261937" y="450056"/>
                </a:lnTo>
                <a:lnTo>
                  <a:pt x="171450" y="307181"/>
                </a:lnTo>
                <a:lnTo>
                  <a:pt x="90487" y="178593"/>
                </a:lnTo>
                <a:lnTo>
                  <a:pt x="26194" y="83343"/>
                </a:lnTo>
                <a:lnTo>
                  <a:pt x="7144" y="52387"/>
                </a:lnTo>
                <a:lnTo>
                  <a:pt x="2381" y="35718"/>
                </a:lnTo>
                <a:lnTo>
                  <a:pt x="0" y="16668"/>
                </a:lnTo>
                <a:lnTo>
                  <a:pt x="2381" y="4762"/>
                </a:lnTo>
                <a:lnTo>
                  <a:pt x="9525" y="0"/>
                </a:lnTo>
                <a:lnTo>
                  <a:pt x="19050" y="0"/>
                </a:lnTo>
                <a:lnTo>
                  <a:pt x="42862" y="7143"/>
                </a:lnTo>
                <a:lnTo>
                  <a:pt x="47625" y="9525"/>
                </a:lnTo>
                <a:lnTo>
                  <a:pt x="59531" y="16668"/>
                </a:lnTo>
                <a:lnTo>
                  <a:pt x="80962" y="40481"/>
                </a:lnTo>
                <a:lnTo>
                  <a:pt x="128587" y="95250"/>
                </a:lnTo>
                <a:lnTo>
                  <a:pt x="178594" y="152400"/>
                </a:lnTo>
                <a:lnTo>
                  <a:pt x="257175" y="230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7C1E4E-8484-DE48-B92D-B27EABD7BD13}"/>
              </a:ext>
            </a:extLst>
          </p:cNvPr>
          <p:cNvGrpSpPr/>
          <p:nvPr/>
        </p:nvGrpSpPr>
        <p:grpSpPr>
          <a:xfrm>
            <a:off x="2724900" y="1165976"/>
            <a:ext cx="4292600" cy="4806950"/>
            <a:chOff x="2881313" y="1322388"/>
            <a:chExt cx="4292600" cy="4806950"/>
          </a:xfrm>
        </p:grpSpPr>
        <p:sp>
          <p:nvSpPr>
            <p:cNvPr id="14" name="Google Shape;4338;p395">
              <a:extLst>
                <a:ext uri="{FF2B5EF4-FFF2-40B4-BE49-F238E27FC236}">
                  <a16:creationId xmlns:a16="http://schemas.microsoft.com/office/drawing/2014/main" id="{4B98A09E-4B43-0249-BCC7-E825114C0352}"/>
                </a:ext>
              </a:extLst>
            </p:cNvPr>
            <p:cNvSpPr/>
            <p:nvPr/>
          </p:nvSpPr>
          <p:spPr>
            <a:xfrm>
              <a:off x="4314825" y="1322388"/>
              <a:ext cx="1000125" cy="1068387"/>
            </a:xfrm>
            <a:custGeom>
              <a:avLst/>
              <a:gdLst/>
              <a:ahLst/>
              <a:cxnLst/>
              <a:rect l="l" t="t" r="r" b="b"/>
              <a:pathLst>
                <a:path w="1000125" h="1069181" extrusionOk="0">
                  <a:moveTo>
                    <a:pt x="295275" y="623887"/>
                  </a:moveTo>
                  <a:lnTo>
                    <a:pt x="352425" y="547687"/>
                  </a:lnTo>
                  <a:lnTo>
                    <a:pt x="409575" y="471487"/>
                  </a:lnTo>
                  <a:lnTo>
                    <a:pt x="454819" y="411956"/>
                  </a:lnTo>
                  <a:lnTo>
                    <a:pt x="490538" y="366712"/>
                  </a:lnTo>
                  <a:lnTo>
                    <a:pt x="507206" y="342900"/>
                  </a:lnTo>
                  <a:lnTo>
                    <a:pt x="516731" y="321469"/>
                  </a:lnTo>
                  <a:lnTo>
                    <a:pt x="526256" y="292894"/>
                  </a:lnTo>
                  <a:lnTo>
                    <a:pt x="533400" y="261937"/>
                  </a:lnTo>
                  <a:lnTo>
                    <a:pt x="538163" y="214312"/>
                  </a:lnTo>
                  <a:lnTo>
                    <a:pt x="535781" y="171450"/>
                  </a:lnTo>
                  <a:lnTo>
                    <a:pt x="526256" y="133350"/>
                  </a:lnTo>
                  <a:lnTo>
                    <a:pt x="514350" y="111919"/>
                  </a:lnTo>
                  <a:lnTo>
                    <a:pt x="490538" y="92869"/>
                  </a:lnTo>
                  <a:lnTo>
                    <a:pt x="476250" y="80962"/>
                  </a:lnTo>
                  <a:lnTo>
                    <a:pt x="457200" y="57150"/>
                  </a:lnTo>
                  <a:lnTo>
                    <a:pt x="450056" y="38100"/>
                  </a:lnTo>
                  <a:lnTo>
                    <a:pt x="450056" y="21431"/>
                  </a:lnTo>
                  <a:lnTo>
                    <a:pt x="454819" y="9525"/>
                  </a:lnTo>
                  <a:lnTo>
                    <a:pt x="471488" y="0"/>
                  </a:lnTo>
                  <a:lnTo>
                    <a:pt x="490538" y="0"/>
                  </a:lnTo>
                  <a:lnTo>
                    <a:pt x="519113" y="2381"/>
                  </a:lnTo>
                  <a:lnTo>
                    <a:pt x="554831" y="11906"/>
                  </a:lnTo>
                  <a:lnTo>
                    <a:pt x="619125" y="35719"/>
                  </a:lnTo>
                  <a:lnTo>
                    <a:pt x="688181" y="64294"/>
                  </a:lnTo>
                  <a:lnTo>
                    <a:pt x="790575" y="109537"/>
                  </a:lnTo>
                  <a:lnTo>
                    <a:pt x="866775" y="150019"/>
                  </a:lnTo>
                  <a:lnTo>
                    <a:pt x="919163" y="185737"/>
                  </a:lnTo>
                  <a:lnTo>
                    <a:pt x="962025" y="226219"/>
                  </a:lnTo>
                  <a:lnTo>
                    <a:pt x="981075" y="250031"/>
                  </a:lnTo>
                  <a:lnTo>
                    <a:pt x="990600" y="269081"/>
                  </a:lnTo>
                  <a:lnTo>
                    <a:pt x="995363" y="285750"/>
                  </a:lnTo>
                  <a:lnTo>
                    <a:pt x="1000125" y="309562"/>
                  </a:lnTo>
                  <a:lnTo>
                    <a:pt x="1000125" y="321469"/>
                  </a:lnTo>
                  <a:lnTo>
                    <a:pt x="992981" y="347662"/>
                  </a:lnTo>
                  <a:lnTo>
                    <a:pt x="973931" y="373856"/>
                  </a:lnTo>
                  <a:lnTo>
                    <a:pt x="942975" y="397669"/>
                  </a:lnTo>
                  <a:lnTo>
                    <a:pt x="897731" y="411956"/>
                  </a:lnTo>
                  <a:lnTo>
                    <a:pt x="859631" y="421481"/>
                  </a:lnTo>
                  <a:lnTo>
                    <a:pt x="816769" y="435769"/>
                  </a:lnTo>
                  <a:lnTo>
                    <a:pt x="769144" y="466725"/>
                  </a:lnTo>
                  <a:lnTo>
                    <a:pt x="578644" y="604837"/>
                  </a:lnTo>
                  <a:lnTo>
                    <a:pt x="264319" y="852487"/>
                  </a:lnTo>
                  <a:lnTo>
                    <a:pt x="130969" y="966787"/>
                  </a:lnTo>
                  <a:lnTo>
                    <a:pt x="0" y="1069181"/>
                  </a:lnTo>
                  <a:lnTo>
                    <a:pt x="57150" y="952500"/>
                  </a:lnTo>
                  <a:lnTo>
                    <a:pt x="178594" y="781050"/>
                  </a:lnTo>
                  <a:lnTo>
                    <a:pt x="295275" y="623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339;p395">
              <a:extLst>
                <a:ext uri="{FF2B5EF4-FFF2-40B4-BE49-F238E27FC236}">
                  <a16:creationId xmlns:a16="http://schemas.microsoft.com/office/drawing/2014/main" id="{4F347F9B-D1FA-EB4D-8305-7309DB564659}"/>
                </a:ext>
              </a:extLst>
            </p:cNvPr>
            <p:cNvSpPr/>
            <p:nvPr/>
          </p:nvSpPr>
          <p:spPr>
            <a:xfrm>
              <a:off x="3835400" y="2216150"/>
              <a:ext cx="371475" cy="2295525"/>
            </a:xfrm>
            <a:custGeom>
              <a:avLst/>
              <a:gdLst/>
              <a:ahLst/>
              <a:cxnLst/>
              <a:rect l="l" t="t" r="r" b="b"/>
              <a:pathLst>
                <a:path w="371475" h="2295525" extrusionOk="0">
                  <a:moveTo>
                    <a:pt x="368300" y="355600"/>
                  </a:moveTo>
                  <a:cubicBezTo>
                    <a:pt x="369358" y="305858"/>
                    <a:pt x="370417" y="256117"/>
                    <a:pt x="371475" y="206375"/>
                  </a:cubicBezTo>
                  <a:lnTo>
                    <a:pt x="301625" y="92075"/>
                  </a:lnTo>
                  <a:lnTo>
                    <a:pt x="260350" y="66675"/>
                  </a:lnTo>
                  <a:lnTo>
                    <a:pt x="196850" y="34925"/>
                  </a:lnTo>
                  <a:lnTo>
                    <a:pt x="133350" y="12700"/>
                  </a:lnTo>
                  <a:lnTo>
                    <a:pt x="69850" y="0"/>
                  </a:lnTo>
                  <a:lnTo>
                    <a:pt x="31750" y="0"/>
                  </a:lnTo>
                  <a:lnTo>
                    <a:pt x="6350" y="6350"/>
                  </a:lnTo>
                  <a:lnTo>
                    <a:pt x="0" y="15875"/>
                  </a:lnTo>
                  <a:lnTo>
                    <a:pt x="0" y="38100"/>
                  </a:lnTo>
                  <a:lnTo>
                    <a:pt x="9525" y="57150"/>
                  </a:lnTo>
                  <a:lnTo>
                    <a:pt x="31750" y="88900"/>
                  </a:lnTo>
                  <a:lnTo>
                    <a:pt x="50800" y="107950"/>
                  </a:lnTo>
                  <a:lnTo>
                    <a:pt x="73025" y="127000"/>
                  </a:lnTo>
                  <a:lnTo>
                    <a:pt x="92075" y="152400"/>
                  </a:lnTo>
                  <a:lnTo>
                    <a:pt x="114300" y="193675"/>
                  </a:lnTo>
                  <a:lnTo>
                    <a:pt x="127000" y="234950"/>
                  </a:lnTo>
                  <a:lnTo>
                    <a:pt x="139700" y="295275"/>
                  </a:lnTo>
                  <a:lnTo>
                    <a:pt x="146050" y="390525"/>
                  </a:lnTo>
                  <a:cubicBezTo>
                    <a:pt x="147108" y="492125"/>
                    <a:pt x="148167" y="593725"/>
                    <a:pt x="149225" y="695325"/>
                  </a:cubicBezTo>
                  <a:cubicBezTo>
                    <a:pt x="148167" y="787400"/>
                    <a:pt x="147108" y="879475"/>
                    <a:pt x="146050" y="971550"/>
                  </a:cubicBezTo>
                  <a:lnTo>
                    <a:pt x="139700" y="1162050"/>
                  </a:lnTo>
                  <a:lnTo>
                    <a:pt x="123825" y="1412875"/>
                  </a:lnTo>
                  <a:lnTo>
                    <a:pt x="104775" y="1644650"/>
                  </a:lnTo>
                  <a:lnTo>
                    <a:pt x="85725" y="1793875"/>
                  </a:lnTo>
                  <a:lnTo>
                    <a:pt x="79375" y="1841500"/>
                  </a:lnTo>
                  <a:lnTo>
                    <a:pt x="76200" y="1898650"/>
                  </a:lnTo>
                  <a:lnTo>
                    <a:pt x="76200" y="1949450"/>
                  </a:lnTo>
                  <a:lnTo>
                    <a:pt x="82550" y="2012950"/>
                  </a:lnTo>
                  <a:lnTo>
                    <a:pt x="104775" y="2092325"/>
                  </a:lnTo>
                  <a:lnTo>
                    <a:pt x="142875" y="2171700"/>
                  </a:lnTo>
                  <a:lnTo>
                    <a:pt x="171450" y="2216150"/>
                  </a:lnTo>
                  <a:lnTo>
                    <a:pt x="200025" y="2263775"/>
                  </a:lnTo>
                  <a:lnTo>
                    <a:pt x="222250" y="2286000"/>
                  </a:lnTo>
                  <a:lnTo>
                    <a:pt x="231775" y="2292350"/>
                  </a:lnTo>
                  <a:lnTo>
                    <a:pt x="254000" y="2295525"/>
                  </a:lnTo>
                  <a:lnTo>
                    <a:pt x="285750" y="2286000"/>
                  </a:lnTo>
                  <a:lnTo>
                    <a:pt x="311150" y="2273300"/>
                  </a:lnTo>
                  <a:lnTo>
                    <a:pt x="342900" y="2241550"/>
                  </a:lnTo>
                  <a:lnTo>
                    <a:pt x="352425" y="2222500"/>
                  </a:lnTo>
                  <a:lnTo>
                    <a:pt x="361950" y="2197100"/>
                  </a:lnTo>
                  <a:lnTo>
                    <a:pt x="368300" y="2178050"/>
                  </a:lnTo>
                  <a:lnTo>
                    <a:pt x="368300" y="2130425"/>
                  </a:lnTo>
                  <a:cubicBezTo>
                    <a:pt x="369358" y="2010833"/>
                    <a:pt x="370417" y="1891242"/>
                    <a:pt x="371475" y="1771650"/>
                  </a:cubicBezTo>
                  <a:cubicBezTo>
                    <a:pt x="370417" y="1305983"/>
                    <a:pt x="369358" y="840317"/>
                    <a:pt x="368300" y="355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340;p395">
              <a:extLst>
                <a:ext uri="{FF2B5EF4-FFF2-40B4-BE49-F238E27FC236}">
                  <a16:creationId xmlns:a16="http://schemas.microsoft.com/office/drawing/2014/main" id="{A602CA05-7281-284A-BD54-72D15ABC6264}"/>
                </a:ext>
              </a:extLst>
            </p:cNvPr>
            <p:cNvSpPr/>
            <p:nvPr/>
          </p:nvSpPr>
          <p:spPr>
            <a:xfrm>
              <a:off x="4891088" y="4648200"/>
              <a:ext cx="528637" cy="642938"/>
            </a:xfrm>
            <a:custGeom>
              <a:avLst/>
              <a:gdLst/>
              <a:ahLst/>
              <a:cxnLst/>
              <a:rect l="l" t="t" r="r" b="b"/>
              <a:pathLst>
                <a:path w="528637" h="642938" extrusionOk="0">
                  <a:moveTo>
                    <a:pt x="85725" y="280988"/>
                  </a:moveTo>
                  <a:lnTo>
                    <a:pt x="61912" y="226219"/>
                  </a:lnTo>
                  <a:lnTo>
                    <a:pt x="40481" y="169069"/>
                  </a:lnTo>
                  <a:lnTo>
                    <a:pt x="14287" y="85725"/>
                  </a:lnTo>
                  <a:lnTo>
                    <a:pt x="0" y="19050"/>
                  </a:lnTo>
                  <a:lnTo>
                    <a:pt x="4762" y="0"/>
                  </a:lnTo>
                  <a:lnTo>
                    <a:pt x="14287" y="0"/>
                  </a:lnTo>
                  <a:lnTo>
                    <a:pt x="35718" y="11906"/>
                  </a:lnTo>
                  <a:lnTo>
                    <a:pt x="76200" y="50006"/>
                  </a:lnTo>
                  <a:lnTo>
                    <a:pt x="123825" y="102394"/>
                  </a:lnTo>
                  <a:lnTo>
                    <a:pt x="180975" y="159544"/>
                  </a:lnTo>
                  <a:lnTo>
                    <a:pt x="207168" y="183356"/>
                  </a:lnTo>
                  <a:lnTo>
                    <a:pt x="230981" y="195263"/>
                  </a:lnTo>
                  <a:lnTo>
                    <a:pt x="254793" y="202406"/>
                  </a:lnTo>
                  <a:lnTo>
                    <a:pt x="278606" y="202406"/>
                  </a:lnTo>
                  <a:lnTo>
                    <a:pt x="314325" y="195263"/>
                  </a:lnTo>
                  <a:lnTo>
                    <a:pt x="340518" y="183356"/>
                  </a:lnTo>
                  <a:lnTo>
                    <a:pt x="383381" y="154781"/>
                  </a:lnTo>
                  <a:lnTo>
                    <a:pt x="452437" y="107156"/>
                  </a:lnTo>
                  <a:lnTo>
                    <a:pt x="466725" y="102394"/>
                  </a:lnTo>
                  <a:lnTo>
                    <a:pt x="476250" y="104775"/>
                  </a:lnTo>
                  <a:lnTo>
                    <a:pt x="478631" y="114300"/>
                  </a:lnTo>
                  <a:lnTo>
                    <a:pt x="469106" y="176213"/>
                  </a:lnTo>
                  <a:lnTo>
                    <a:pt x="457200" y="257175"/>
                  </a:lnTo>
                  <a:lnTo>
                    <a:pt x="454818" y="302419"/>
                  </a:lnTo>
                  <a:lnTo>
                    <a:pt x="461962" y="357188"/>
                  </a:lnTo>
                  <a:lnTo>
                    <a:pt x="471487" y="397669"/>
                  </a:lnTo>
                  <a:lnTo>
                    <a:pt x="485775" y="440531"/>
                  </a:lnTo>
                  <a:lnTo>
                    <a:pt x="504825" y="473869"/>
                  </a:lnTo>
                  <a:lnTo>
                    <a:pt x="516731" y="492919"/>
                  </a:lnTo>
                  <a:lnTo>
                    <a:pt x="523875" y="514350"/>
                  </a:lnTo>
                  <a:lnTo>
                    <a:pt x="528637" y="554831"/>
                  </a:lnTo>
                  <a:lnTo>
                    <a:pt x="523875" y="597694"/>
                  </a:lnTo>
                  <a:lnTo>
                    <a:pt x="509587" y="623888"/>
                  </a:lnTo>
                  <a:lnTo>
                    <a:pt x="492918" y="635794"/>
                  </a:lnTo>
                  <a:lnTo>
                    <a:pt x="466725" y="642938"/>
                  </a:lnTo>
                  <a:lnTo>
                    <a:pt x="450056" y="642938"/>
                  </a:lnTo>
                  <a:lnTo>
                    <a:pt x="409575" y="633413"/>
                  </a:lnTo>
                  <a:lnTo>
                    <a:pt x="381000" y="619125"/>
                  </a:lnTo>
                  <a:lnTo>
                    <a:pt x="340518" y="595313"/>
                  </a:lnTo>
                  <a:lnTo>
                    <a:pt x="304800" y="571500"/>
                  </a:lnTo>
                  <a:lnTo>
                    <a:pt x="269081" y="540544"/>
                  </a:lnTo>
                  <a:lnTo>
                    <a:pt x="233362" y="507206"/>
                  </a:lnTo>
                  <a:lnTo>
                    <a:pt x="200025" y="469106"/>
                  </a:lnTo>
                  <a:lnTo>
                    <a:pt x="173831" y="438150"/>
                  </a:lnTo>
                  <a:lnTo>
                    <a:pt x="135731" y="381000"/>
                  </a:lnTo>
                  <a:lnTo>
                    <a:pt x="107156" y="328613"/>
                  </a:lnTo>
                  <a:lnTo>
                    <a:pt x="85725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41;p395">
              <a:extLst>
                <a:ext uri="{FF2B5EF4-FFF2-40B4-BE49-F238E27FC236}">
                  <a16:creationId xmlns:a16="http://schemas.microsoft.com/office/drawing/2014/main" id="{C868BB5B-5424-EC4C-B0B4-61D626FFDA31}"/>
                </a:ext>
              </a:extLst>
            </p:cNvPr>
            <p:cNvSpPr/>
            <p:nvPr/>
          </p:nvSpPr>
          <p:spPr>
            <a:xfrm>
              <a:off x="6389688" y="4484688"/>
              <a:ext cx="784225" cy="773112"/>
            </a:xfrm>
            <a:custGeom>
              <a:avLst/>
              <a:gdLst/>
              <a:ahLst/>
              <a:cxnLst/>
              <a:rect l="l" t="t" r="r" b="b"/>
              <a:pathLst>
                <a:path w="785812" h="773906" extrusionOk="0">
                  <a:moveTo>
                    <a:pt x="300037" y="95250"/>
                  </a:moveTo>
                  <a:lnTo>
                    <a:pt x="226219" y="64294"/>
                  </a:lnTo>
                  <a:lnTo>
                    <a:pt x="147637" y="35719"/>
                  </a:lnTo>
                  <a:lnTo>
                    <a:pt x="73819" y="11906"/>
                  </a:lnTo>
                  <a:lnTo>
                    <a:pt x="28575" y="0"/>
                  </a:lnTo>
                  <a:lnTo>
                    <a:pt x="14287" y="0"/>
                  </a:lnTo>
                  <a:lnTo>
                    <a:pt x="0" y="7144"/>
                  </a:lnTo>
                  <a:lnTo>
                    <a:pt x="4762" y="21431"/>
                  </a:lnTo>
                  <a:lnTo>
                    <a:pt x="19050" y="50006"/>
                  </a:lnTo>
                  <a:lnTo>
                    <a:pt x="42862" y="69056"/>
                  </a:lnTo>
                  <a:lnTo>
                    <a:pt x="119062" y="133350"/>
                  </a:lnTo>
                  <a:lnTo>
                    <a:pt x="204787" y="214312"/>
                  </a:lnTo>
                  <a:lnTo>
                    <a:pt x="280987" y="295275"/>
                  </a:lnTo>
                  <a:lnTo>
                    <a:pt x="373856" y="402431"/>
                  </a:lnTo>
                  <a:lnTo>
                    <a:pt x="461962" y="514350"/>
                  </a:lnTo>
                  <a:lnTo>
                    <a:pt x="542925" y="628650"/>
                  </a:lnTo>
                  <a:lnTo>
                    <a:pt x="583406" y="695325"/>
                  </a:lnTo>
                  <a:lnTo>
                    <a:pt x="607219" y="723900"/>
                  </a:lnTo>
                  <a:lnTo>
                    <a:pt x="633412" y="747712"/>
                  </a:lnTo>
                  <a:lnTo>
                    <a:pt x="659606" y="764381"/>
                  </a:lnTo>
                  <a:lnTo>
                    <a:pt x="685800" y="773906"/>
                  </a:lnTo>
                  <a:lnTo>
                    <a:pt x="700087" y="773906"/>
                  </a:lnTo>
                  <a:lnTo>
                    <a:pt x="723900" y="762000"/>
                  </a:lnTo>
                  <a:lnTo>
                    <a:pt x="745331" y="742950"/>
                  </a:lnTo>
                  <a:lnTo>
                    <a:pt x="762000" y="719137"/>
                  </a:lnTo>
                  <a:lnTo>
                    <a:pt x="771525" y="697706"/>
                  </a:lnTo>
                  <a:lnTo>
                    <a:pt x="778669" y="666750"/>
                  </a:lnTo>
                  <a:lnTo>
                    <a:pt x="783431" y="621506"/>
                  </a:lnTo>
                  <a:lnTo>
                    <a:pt x="785812" y="573881"/>
                  </a:lnTo>
                  <a:lnTo>
                    <a:pt x="785812" y="545306"/>
                  </a:lnTo>
                  <a:lnTo>
                    <a:pt x="781050" y="490537"/>
                  </a:lnTo>
                  <a:lnTo>
                    <a:pt x="766762" y="431006"/>
                  </a:lnTo>
                  <a:lnTo>
                    <a:pt x="750094" y="381000"/>
                  </a:lnTo>
                  <a:lnTo>
                    <a:pt x="731044" y="338137"/>
                  </a:lnTo>
                  <a:lnTo>
                    <a:pt x="714375" y="323850"/>
                  </a:lnTo>
                  <a:lnTo>
                    <a:pt x="666750" y="292894"/>
                  </a:lnTo>
                  <a:lnTo>
                    <a:pt x="559594" y="228600"/>
                  </a:lnTo>
                  <a:lnTo>
                    <a:pt x="469106" y="178594"/>
                  </a:lnTo>
                  <a:lnTo>
                    <a:pt x="390525" y="138112"/>
                  </a:lnTo>
                  <a:lnTo>
                    <a:pt x="300037" y="95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42;p395">
              <a:extLst>
                <a:ext uri="{FF2B5EF4-FFF2-40B4-BE49-F238E27FC236}">
                  <a16:creationId xmlns:a16="http://schemas.microsoft.com/office/drawing/2014/main" id="{AF1185D0-174A-1E40-9428-5ADECEF47D93}"/>
                </a:ext>
              </a:extLst>
            </p:cNvPr>
            <p:cNvSpPr/>
            <p:nvPr/>
          </p:nvSpPr>
          <p:spPr>
            <a:xfrm>
              <a:off x="2881313" y="4748213"/>
              <a:ext cx="633412" cy="1262062"/>
            </a:xfrm>
            <a:custGeom>
              <a:avLst/>
              <a:gdLst/>
              <a:ahLst/>
              <a:cxnLst/>
              <a:rect l="l" t="t" r="r" b="b"/>
              <a:pathLst>
                <a:path w="633412" h="1262062" extrusionOk="0">
                  <a:moveTo>
                    <a:pt x="576262" y="333375"/>
                  </a:moveTo>
                  <a:lnTo>
                    <a:pt x="602456" y="197643"/>
                  </a:lnTo>
                  <a:lnTo>
                    <a:pt x="614362" y="140493"/>
                  </a:lnTo>
                  <a:lnTo>
                    <a:pt x="631031" y="57150"/>
                  </a:lnTo>
                  <a:lnTo>
                    <a:pt x="633412" y="28575"/>
                  </a:lnTo>
                  <a:lnTo>
                    <a:pt x="628650" y="11906"/>
                  </a:lnTo>
                  <a:lnTo>
                    <a:pt x="621506" y="0"/>
                  </a:lnTo>
                  <a:lnTo>
                    <a:pt x="609600" y="0"/>
                  </a:lnTo>
                  <a:lnTo>
                    <a:pt x="590550" y="7143"/>
                  </a:lnTo>
                  <a:lnTo>
                    <a:pt x="566737" y="35718"/>
                  </a:lnTo>
                  <a:lnTo>
                    <a:pt x="561975" y="50006"/>
                  </a:lnTo>
                  <a:lnTo>
                    <a:pt x="535781" y="142875"/>
                  </a:lnTo>
                  <a:lnTo>
                    <a:pt x="511968" y="219075"/>
                  </a:lnTo>
                  <a:lnTo>
                    <a:pt x="466725" y="326231"/>
                  </a:lnTo>
                  <a:lnTo>
                    <a:pt x="428625" y="407193"/>
                  </a:lnTo>
                  <a:lnTo>
                    <a:pt x="395287" y="471487"/>
                  </a:lnTo>
                  <a:lnTo>
                    <a:pt x="357187" y="533400"/>
                  </a:lnTo>
                  <a:lnTo>
                    <a:pt x="288131" y="633412"/>
                  </a:lnTo>
                  <a:lnTo>
                    <a:pt x="221456" y="719137"/>
                  </a:lnTo>
                  <a:lnTo>
                    <a:pt x="138112" y="809625"/>
                  </a:lnTo>
                  <a:lnTo>
                    <a:pt x="47625" y="895350"/>
                  </a:lnTo>
                  <a:lnTo>
                    <a:pt x="7143" y="933450"/>
                  </a:lnTo>
                  <a:lnTo>
                    <a:pt x="2381" y="947737"/>
                  </a:lnTo>
                  <a:cubicBezTo>
                    <a:pt x="1587" y="981868"/>
                    <a:pt x="794" y="1016000"/>
                    <a:pt x="0" y="1050131"/>
                  </a:cubicBezTo>
                  <a:lnTo>
                    <a:pt x="7143" y="1116806"/>
                  </a:lnTo>
                  <a:lnTo>
                    <a:pt x="19050" y="1169193"/>
                  </a:lnTo>
                  <a:lnTo>
                    <a:pt x="45243" y="1235868"/>
                  </a:lnTo>
                  <a:lnTo>
                    <a:pt x="52387" y="1245393"/>
                  </a:lnTo>
                  <a:lnTo>
                    <a:pt x="66675" y="1254918"/>
                  </a:lnTo>
                  <a:lnTo>
                    <a:pt x="95250" y="1262062"/>
                  </a:lnTo>
                  <a:lnTo>
                    <a:pt x="133350" y="1259681"/>
                  </a:lnTo>
                  <a:lnTo>
                    <a:pt x="173831" y="1245393"/>
                  </a:lnTo>
                  <a:lnTo>
                    <a:pt x="207168" y="1223962"/>
                  </a:lnTo>
                  <a:lnTo>
                    <a:pt x="235743" y="1197768"/>
                  </a:lnTo>
                  <a:lnTo>
                    <a:pt x="292893" y="1107281"/>
                  </a:lnTo>
                  <a:lnTo>
                    <a:pt x="359568" y="995362"/>
                  </a:lnTo>
                  <a:lnTo>
                    <a:pt x="407193" y="904875"/>
                  </a:lnTo>
                  <a:lnTo>
                    <a:pt x="442912" y="826293"/>
                  </a:lnTo>
                  <a:lnTo>
                    <a:pt x="469106" y="762000"/>
                  </a:lnTo>
                  <a:lnTo>
                    <a:pt x="502443" y="650081"/>
                  </a:lnTo>
                  <a:lnTo>
                    <a:pt x="535781" y="514350"/>
                  </a:lnTo>
                  <a:lnTo>
                    <a:pt x="576262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43;p395">
              <a:extLst>
                <a:ext uri="{FF2B5EF4-FFF2-40B4-BE49-F238E27FC236}">
                  <a16:creationId xmlns:a16="http://schemas.microsoft.com/office/drawing/2014/main" id="{8CF55BDE-21B0-7042-851F-2E886EE01891}"/>
                </a:ext>
              </a:extLst>
            </p:cNvPr>
            <p:cNvSpPr/>
            <p:nvPr/>
          </p:nvSpPr>
          <p:spPr>
            <a:xfrm>
              <a:off x="3813175" y="4862513"/>
              <a:ext cx="3311525" cy="1266825"/>
            </a:xfrm>
            <a:custGeom>
              <a:avLst/>
              <a:gdLst/>
              <a:ahLst/>
              <a:cxnLst/>
              <a:rect l="l" t="t" r="r" b="b"/>
              <a:pathLst>
                <a:path w="3312596" h="1267819" extrusionOk="0">
                  <a:moveTo>
                    <a:pt x="1797946" y="1020987"/>
                  </a:moveTo>
                  <a:lnTo>
                    <a:pt x="1938191" y="1018182"/>
                  </a:lnTo>
                  <a:lnTo>
                    <a:pt x="2131730" y="1009767"/>
                  </a:lnTo>
                  <a:lnTo>
                    <a:pt x="2291610" y="1001353"/>
                  </a:lnTo>
                  <a:lnTo>
                    <a:pt x="2426245" y="992938"/>
                  </a:lnTo>
                  <a:lnTo>
                    <a:pt x="2566491" y="978913"/>
                  </a:lnTo>
                  <a:lnTo>
                    <a:pt x="2616979" y="970499"/>
                  </a:lnTo>
                  <a:lnTo>
                    <a:pt x="3149912" y="905986"/>
                  </a:lnTo>
                  <a:lnTo>
                    <a:pt x="3217229" y="934035"/>
                  </a:lnTo>
                  <a:lnTo>
                    <a:pt x="3262108" y="959279"/>
                  </a:lnTo>
                  <a:lnTo>
                    <a:pt x="3301377" y="990133"/>
                  </a:lnTo>
                  <a:lnTo>
                    <a:pt x="3306986" y="1001353"/>
                  </a:lnTo>
                  <a:lnTo>
                    <a:pt x="3312596" y="1020987"/>
                  </a:lnTo>
                  <a:lnTo>
                    <a:pt x="3309791" y="1049036"/>
                  </a:lnTo>
                  <a:lnTo>
                    <a:pt x="3295767" y="1074280"/>
                  </a:lnTo>
                  <a:lnTo>
                    <a:pt x="3270523" y="1096720"/>
                  </a:lnTo>
                  <a:lnTo>
                    <a:pt x="3225644" y="1119159"/>
                  </a:lnTo>
                  <a:lnTo>
                    <a:pt x="3155521" y="1147208"/>
                  </a:lnTo>
                  <a:lnTo>
                    <a:pt x="3110643" y="1158427"/>
                  </a:lnTo>
                  <a:lnTo>
                    <a:pt x="2987227" y="1178062"/>
                  </a:lnTo>
                  <a:lnTo>
                    <a:pt x="2832957" y="1200501"/>
                  </a:lnTo>
                  <a:lnTo>
                    <a:pt x="2631004" y="1225745"/>
                  </a:lnTo>
                  <a:lnTo>
                    <a:pt x="2440270" y="1242575"/>
                  </a:lnTo>
                  <a:lnTo>
                    <a:pt x="2294415" y="1253794"/>
                  </a:lnTo>
                  <a:lnTo>
                    <a:pt x="2092461" y="1265014"/>
                  </a:lnTo>
                  <a:lnTo>
                    <a:pt x="1980265" y="1267819"/>
                  </a:lnTo>
                  <a:lnTo>
                    <a:pt x="1817580" y="1262209"/>
                  </a:lnTo>
                  <a:lnTo>
                    <a:pt x="1719408" y="1259404"/>
                  </a:lnTo>
                  <a:lnTo>
                    <a:pt x="1610017" y="1250989"/>
                  </a:lnTo>
                  <a:lnTo>
                    <a:pt x="1506235" y="1236965"/>
                  </a:lnTo>
                  <a:lnTo>
                    <a:pt x="1416478" y="1220135"/>
                  </a:lnTo>
                  <a:lnTo>
                    <a:pt x="1312697" y="1208916"/>
                  </a:lnTo>
                  <a:lnTo>
                    <a:pt x="1228550" y="1194891"/>
                  </a:lnTo>
                  <a:lnTo>
                    <a:pt x="1138793" y="1178062"/>
                  </a:lnTo>
                  <a:lnTo>
                    <a:pt x="1049035" y="1152818"/>
                  </a:lnTo>
                  <a:lnTo>
                    <a:pt x="962083" y="1124769"/>
                  </a:lnTo>
                  <a:lnTo>
                    <a:pt x="875131" y="1091110"/>
                  </a:lnTo>
                  <a:lnTo>
                    <a:pt x="810618" y="1060256"/>
                  </a:lnTo>
                  <a:lnTo>
                    <a:pt x="653543" y="973304"/>
                  </a:lnTo>
                  <a:lnTo>
                    <a:pt x="546957" y="894766"/>
                  </a:lnTo>
                  <a:lnTo>
                    <a:pt x="468420" y="833058"/>
                  </a:lnTo>
                  <a:lnTo>
                    <a:pt x="437566" y="802204"/>
                  </a:lnTo>
                  <a:lnTo>
                    <a:pt x="384272" y="743301"/>
                  </a:lnTo>
                  <a:lnTo>
                    <a:pt x="336589" y="681593"/>
                  </a:lnTo>
                  <a:lnTo>
                    <a:pt x="280491" y="603056"/>
                  </a:lnTo>
                  <a:lnTo>
                    <a:pt x="227197" y="521713"/>
                  </a:lnTo>
                  <a:lnTo>
                    <a:pt x="179514" y="437566"/>
                  </a:lnTo>
                  <a:lnTo>
                    <a:pt x="123416" y="325370"/>
                  </a:lnTo>
                  <a:lnTo>
                    <a:pt x="70123" y="201954"/>
                  </a:lnTo>
                  <a:lnTo>
                    <a:pt x="14024" y="67318"/>
                  </a:lnTo>
                  <a:lnTo>
                    <a:pt x="0" y="30854"/>
                  </a:lnTo>
                  <a:lnTo>
                    <a:pt x="0" y="11220"/>
                  </a:lnTo>
                  <a:lnTo>
                    <a:pt x="5610" y="5610"/>
                  </a:lnTo>
                  <a:lnTo>
                    <a:pt x="22439" y="0"/>
                  </a:lnTo>
                  <a:lnTo>
                    <a:pt x="50488" y="8415"/>
                  </a:lnTo>
                  <a:lnTo>
                    <a:pt x="70123" y="42074"/>
                  </a:lnTo>
                  <a:lnTo>
                    <a:pt x="109391" y="112197"/>
                  </a:lnTo>
                  <a:lnTo>
                    <a:pt x="168294" y="213173"/>
                  </a:lnTo>
                  <a:lnTo>
                    <a:pt x="207563" y="274881"/>
                  </a:lnTo>
                  <a:lnTo>
                    <a:pt x="274881" y="370248"/>
                  </a:lnTo>
                  <a:lnTo>
                    <a:pt x="342199" y="454396"/>
                  </a:lnTo>
                  <a:lnTo>
                    <a:pt x="395492" y="510494"/>
                  </a:lnTo>
                  <a:lnTo>
                    <a:pt x="454395" y="569397"/>
                  </a:lnTo>
                  <a:lnTo>
                    <a:pt x="507688" y="619885"/>
                  </a:lnTo>
                  <a:lnTo>
                    <a:pt x="597445" y="695618"/>
                  </a:lnTo>
                  <a:lnTo>
                    <a:pt x="675983" y="754521"/>
                  </a:lnTo>
                  <a:lnTo>
                    <a:pt x="729276" y="793789"/>
                  </a:lnTo>
                  <a:lnTo>
                    <a:pt x="765740" y="816229"/>
                  </a:lnTo>
                  <a:lnTo>
                    <a:pt x="810618" y="838668"/>
                  </a:lnTo>
                  <a:lnTo>
                    <a:pt x="942449" y="886351"/>
                  </a:lnTo>
                  <a:lnTo>
                    <a:pt x="1091109" y="934035"/>
                  </a:lnTo>
                  <a:lnTo>
                    <a:pt x="1256599" y="973304"/>
                  </a:lnTo>
                  <a:lnTo>
                    <a:pt x="1419283" y="998548"/>
                  </a:lnTo>
                  <a:lnTo>
                    <a:pt x="1584773" y="1015377"/>
                  </a:lnTo>
                  <a:lnTo>
                    <a:pt x="1797946" y="10209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44;p395">
              <a:extLst>
                <a:ext uri="{FF2B5EF4-FFF2-40B4-BE49-F238E27FC236}">
                  <a16:creationId xmlns:a16="http://schemas.microsoft.com/office/drawing/2014/main" id="{8C4D1FB6-9272-C040-B586-3DA5B5CCC8A8}"/>
                </a:ext>
              </a:extLst>
            </p:cNvPr>
            <p:cNvSpPr/>
            <p:nvPr/>
          </p:nvSpPr>
          <p:spPr>
            <a:xfrm>
              <a:off x="4083050" y="1993900"/>
              <a:ext cx="2143125" cy="2482850"/>
            </a:xfrm>
            <a:custGeom>
              <a:avLst/>
              <a:gdLst/>
              <a:ahLst/>
              <a:cxnLst/>
              <a:rect l="l" t="t" r="r" b="b"/>
              <a:pathLst>
                <a:path w="2143125" h="2482850" extrusionOk="0">
                  <a:moveTo>
                    <a:pt x="733425" y="222250"/>
                  </a:moveTo>
                  <a:lnTo>
                    <a:pt x="441325" y="263525"/>
                  </a:lnTo>
                  <a:lnTo>
                    <a:pt x="330200" y="282575"/>
                  </a:lnTo>
                  <a:lnTo>
                    <a:pt x="279400" y="292100"/>
                  </a:lnTo>
                  <a:lnTo>
                    <a:pt x="0" y="320675"/>
                  </a:lnTo>
                  <a:lnTo>
                    <a:pt x="50800" y="457200"/>
                  </a:lnTo>
                  <a:lnTo>
                    <a:pt x="479425" y="406400"/>
                  </a:lnTo>
                  <a:lnTo>
                    <a:pt x="828675" y="358775"/>
                  </a:lnTo>
                  <a:lnTo>
                    <a:pt x="1289050" y="285750"/>
                  </a:lnTo>
                  <a:lnTo>
                    <a:pt x="1606550" y="234950"/>
                  </a:lnTo>
                  <a:lnTo>
                    <a:pt x="1666875" y="228600"/>
                  </a:lnTo>
                  <a:lnTo>
                    <a:pt x="1689100" y="234950"/>
                  </a:lnTo>
                  <a:lnTo>
                    <a:pt x="1717675" y="250825"/>
                  </a:lnTo>
                  <a:lnTo>
                    <a:pt x="1736725" y="269875"/>
                  </a:lnTo>
                  <a:lnTo>
                    <a:pt x="1743075" y="282575"/>
                  </a:lnTo>
                  <a:lnTo>
                    <a:pt x="1749425" y="311150"/>
                  </a:lnTo>
                  <a:cubicBezTo>
                    <a:pt x="1751542" y="462492"/>
                    <a:pt x="1753658" y="613833"/>
                    <a:pt x="1755775" y="765175"/>
                  </a:cubicBezTo>
                  <a:cubicBezTo>
                    <a:pt x="1754717" y="982133"/>
                    <a:pt x="1753658" y="1199092"/>
                    <a:pt x="1752600" y="1416050"/>
                  </a:cubicBezTo>
                  <a:lnTo>
                    <a:pt x="1752600" y="2098675"/>
                  </a:lnTo>
                  <a:lnTo>
                    <a:pt x="1704975" y="2282825"/>
                  </a:lnTo>
                  <a:lnTo>
                    <a:pt x="1717675" y="2327275"/>
                  </a:lnTo>
                  <a:lnTo>
                    <a:pt x="1730375" y="2368550"/>
                  </a:lnTo>
                  <a:lnTo>
                    <a:pt x="1746250" y="2409825"/>
                  </a:lnTo>
                  <a:lnTo>
                    <a:pt x="1768475" y="2441575"/>
                  </a:lnTo>
                  <a:lnTo>
                    <a:pt x="1790700" y="2463800"/>
                  </a:lnTo>
                  <a:lnTo>
                    <a:pt x="1809750" y="2476500"/>
                  </a:lnTo>
                  <a:lnTo>
                    <a:pt x="1838325" y="2482850"/>
                  </a:lnTo>
                  <a:lnTo>
                    <a:pt x="1866900" y="2482850"/>
                  </a:lnTo>
                  <a:lnTo>
                    <a:pt x="1898650" y="2476500"/>
                  </a:lnTo>
                  <a:lnTo>
                    <a:pt x="1927225" y="2460625"/>
                  </a:lnTo>
                  <a:lnTo>
                    <a:pt x="1946275" y="2441575"/>
                  </a:lnTo>
                  <a:lnTo>
                    <a:pt x="1958975" y="2419350"/>
                  </a:lnTo>
                  <a:lnTo>
                    <a:pt x="1974850" y="2381250"/>
                  </a:lnTo>
                  <a:lnTo>
                    <a:pt x="1987550" y="2339975"/>
                  </a:lnTo>
                  <a:lnTo>
                    <a:pt x="1997075" y="2276475"/>
                  </a:lnTo>
                  <a:cubicBezTo>
                    <a:pt x="1998133" y="2235200"/>
                    <a:pt x="1999192" y="2193925"/>
                    <a:pt x="2000250" y="2152650"/>
                  </a:cubicBezTo>
                  <a:cubicBezTo>
                    <a:pt x="2001308" y="2049992"/>
                    <a:pt x="2002367" y="1947333"/>
                    <a:pt x="2003425" y="1844675"/>
                  </a:cubicBezTo>
                  <a:lnTo>
                    <a:pt x="2012950" y="1216025"/>
                  </a:lnTo>
                  <a:cubicBezTo>
                    <a:pt x="2015067" y="1061508"/>
                    <a:pt x="2017183" y="906992"/>
                    <a:pt x="2019300" y="752475"/>
                  </a:cubicBezTo>
                  <a:lnTo>
                    <a:pt x="2019300" y="593725"/>
                  </a:lnTo>
                  <a:lnTo>
                    <a:pt x="2022475" y="533400"/>
                  </a:lnTo>
                  <a:lnTo>
                    <a:pt x="2032000" y="479425"/>
                  </a:lnTo>
                  <a:lnTo>
                    <a:pt x="2044700" y="425450"/>
                  </a:lnTo>
                  <a:lnTo>
                    <a:pt x="2066925" y="374650"/>
                  </a:lnTo>
                  <a:lnTo>
                    <a:pt x="2095500" y="327025"/>
                  </a:lnTo>
                  <a:lnTo>
                    <a:pt x="2117725" y="307975"/>
                  </a:lnTo>
                  <a:lnTo>
                    <a:pt x="2130425" y="288925"/>
                  </a:lnTo>
                  <a:lnTo>
                    <a:pt x="2143125" y="254000"/>
                  </a:lnTo>
                  <a:lnTo>
                    <a:pt x="2143125" y="228600"/>
                  </a:lnTo>
                  <a:lnTo>
                    <a:pt x="2133600" y="190500"/>
                  </a:lnTo>
                  <a:lnTo>
                    <a:pt x="2111375" y="161925"/>
                  </a:lnTo>
                  <a:lnTo>
                    <a:pt x="2082800" y="139700"/>
                  </a:lnTo>
                  <a:lnTo>
                    <a:pt x="2006600" y="92075"/>
                  </a:lnTo>
                  <a:lnTo>
                    <a:pt x="1933575" y="53975"/>
                  </a:lnTo>
                  <a:lnTo>
                    <a:pt x="1822450" y="9525"/>
                  </a:lnTo>
                  <a:lnTo>
                    <a:pt x="1749425" y="0"/>
                  </a:lnTo>
                  <a:lnTo>
                    <a:pt x="1717675" y="22225"/>
                  </a:lnTo>
                  <a:lnTo>
                    <a:pt x="1647825" y="66675"/>
                  </a:lnTo>
                  <a:lnTo>
                    <a:pt x="1520825" y="92075"/>
                  </a:lnTo>
                  <a:lnTo>
                    <a:pt x="1082675" y="165100"/>
                  </a:lnTo>
                  <a:lnTo>
                    <a:pt x="733425" y="222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45;p395">
              <a:extLst>
                <a:ext uri="{FF2B5EF4-FFF2-40B4-BE49-F238E27FC236}">
                  <a16:creationId xmlns:a16="http://schemas.microsoft.com/office/drawing/2014/main" id="{65186AB6-7AC4-0746-84BA-F46D9A9E1D1B}"/>
                </a:ext>
              </a:extLst>
            </p:cNvPr>
            <p:cNvSpPr/>
            <p:nvPr/>
          </p:nvSpPr>
          <p:spPr>
            <a:xfrm>
              <a:off x="4132263" y="2728913"/>
              <a:ext cx="1752600" cy="342900"/>
            </a:xfrm>
            <a:custGeom>
              <a:avLst/>
              <a:gdLst/>
              <a:ahLst/>
              <a:cxnLst/>
              <a:rect l="l" t="t" r="r" b="b"/>
              <a:pathLst>
                <a:path w="1752600" h="342900" extrusionOk="0">
                  <a:moveTo>
                    <a:pt x="688181" y="126206"/>
                  </a:moveTo>
                  <a:lnTo>
                    <a:pt x="847725" y="102393"/>
                  </a:lnTo>
                  <a:lnTo>
                    <a:pt x="995362" y="83343"/>
                  </a:lnTo>
                  <a:lnTo>
                    <a:pt x="1235869" y="52387"/>
                  </a:lnTo>
                  <a:lnTo>
                    <a:pt x="1500187" y="23812"/>
                  </a:lnTo>
                  <a:lnTo>
                    <a:pt x="1752600" y="0"/>
                  </a:lnTo>
                  <a:cubicBezTo>
                    <a:pt x="1751806" y="54769"/>
                    <a:pt x="1751013" y="109537"/>
                    <a:pt x="1750219" y="164306"/>
                  </a:cubicBezTo>
                  <a:lnTo>
                    <a:pt x="1612106" y="161925"/>
                  </a:lnTo>
                  <a:lnTo>
                    <a:pt x="1393031" y="178593"/>
                  </a:lnTo>
                  <a:lnTo>
                    <a:pt x="1181100" y="202406"/>
                  </a:lnTo>
                  <a:lnTo>
                    <a:pt x="938212" y="233362"/>
                  </a:lnTo>
                  <a:lnTo>
                    <a:pt x="707231" y="266700"/>
                  </a:lnTo>
                  <a:lnTo>
                    <a:pt x="528637" y="292893"/>
                  </a:lnTo>
                  <a:lnTo>
                    <a:pt x="383381" y="314325"/>
                  </a:lnTo>
                  <a:lnTo>
                    <a:pt x="297656" y="330993"/>
                  </a:lnTo>
                  <a:lnTo>
                    <a:pt x="226219" y="340518"/>
                  </a:lnTo>
                  <a:lnTo>
                    <a:pt x="188119" y="342900"/>
                  </a:lnTo>
                  <a:lnTo>
                    <a:pt x="140494" y="338137"/>
                  </a:lnTo>
                  <a:lnTo>
                    <a:pt x="102394" y="328612"/>
                  </a:lnTo>
                  <a:lnTo>
                    <a:pt x="59531" y="311943"/>
                  </a:lnTo>
                  <a:lnTo>
                    <a:pt x="0" y="278606"/>
                  </a:lnTo>
                  <a:cubicBezTo>
                    <a:pt x="794" y="242887"/>
                    <a:pt x="1587" y="207169"/>
                    <a:pt x="2381" y="171450"/>
                  </a:cubicBezTo>
                  <a:lnTo>
                    <a:pt x="111919" y="190500"/>
                  </a:lnTo>
                  <a:lnTo>
                    <a:pt x="183356" y="190500"/>
                  </a:lnTo>
                  <a:lnTo>
                    <a:pt x="278606" y="183356"/>
                  </a:lnTo>
                  <a:lnTo>
                    <a:pt x="378619" y="171450"/>
                  </a:lnTo>
                  <a:lnTo>
                    <a:pt x="542925" y="150018"/>
                  </a:lnTo>
                  <a:lnTo>
                    <a:pt x="688181" y="126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46;p395">
              <a:extLst>
                <a:ext uri="{FF2B5EF4-FFF2-40B4-BE49-F238E27FC236}">
                  <a16:creationId xmlns:a16="http://schemas.microsoft.com/office/drawing/2014/main" id="{DFCE7715-9B76-FF47-8804-881CECEBF4E1}"/>
                </a:ext>
              </a:extLst>
            </p:cNvPr>
            <p:cNvSpPr/>
            <p:nvPr/>
          </p:nvSpPr>
          <p:spPr>
            <a:xfrm>
              <a:off x="4135438" y="3381375"/>
              <a:ext cx="1752600" cy="357188"/>
            </a:xfrm>
            <a:custGeom>
              <a:avLst/>
              <a:gdLst/>
              <a:ahLst/>
              <a:cxnLst/>
              <a:rect l="l" t="t" r="r" b="b"/>
              <a:pathLst>
                <a:path w="1752600" h="357188" extrusionOk="0">
                  <a:moveTo>
                    <a:pt x="807244" y="90488"/>
                  </a:moveTo>
                  <a:lnTo>
                    <a:pt x="966788" y="66675"/>
                  </a:lnTo>
                  <a:lnTo>
                    <a:pt x="1140619" y="45244"/>
                  </a:lnTo>
                  <a:lnTo>
                    <a:pt x="1297782" y="26194"/>
                  </a:lnTo>
                  <a:lnTo>
                    <a:pt x="1478757" y="11906"/>
                  </a:lnTo>
                  <a:lnTo>
                    <a:pt x="1645444" y="2381"/>
                  </a:lnTo>
                  <a:lnTo>
                    <a:pt x="1752600" y="0"/>
                  </a:lnTo>
                  <a:lnTo>
                    <a:pt x="1752600" y="159544"/>
                  </a:lnTo>
                  <a:lnTo>
                    <a:pt x="1600200" y="157163"/>
                  </a:lnTo>
                  <a:lnTo>
                    <a:pt x="1447800" y="166688"/>
                  </a:lnTo>
                  <a:lnTo>
                    <a:pt x="1276350" y="183356"/>
                  </a:lnTo>
                  <a:lnTo>
                    <a:pt x="1023938" y="216694"/>
                  </a:lnTo>
                  <a:lnTo>
                    <a:pt x="752475" y="259556"/>
                  </a:lnTo>
                  <a:lnTo>
                    <a:pt x="490538" y="309563"/>
                  </a:lnTo>
                  <a:lnTo>
                    <a:pt x="414338" y="323850"/>
                  </a:lnTo>
                  <a:lnTo>
                    <a:pt x="297657" y="345281"/>
                  </a:lnTo>
                  <a:lnTo>
                    <a:pt x="245269" y="354806"/>
                  </a:lnTo>
                  <a:lnTo>
                    <a:pt x="204788" y="357188"/>
                  </a:lnTo>
                  <a:lnTo>
                    <a:pt x="159544" y="357188"/>
                  </a:lnTo>
                  <a:lnTo>
                    <a:pt x="121444" y="352425"/>
                  </a:lnTo>
                  <a:lnTo>
                    <a:pt x="73819" y="335756"/>
                  </a:lnTo>
                  <a:lnTo>
                    <a:pt x="0" y="288131"/>
                  </a:lnTo>
                  <a:lnTo>
                    <a:pt x="33338" y="152400"/>
                  </a:lnTo>
                  <a:lnTo>
                    <a:pt x="92869" y="166688"/>
                  </a:lnTo>
                  <a:lnTo>
                    <a:pt x="140494" y="178594"/>
                  </a:lnTo>
                  <a:lnTo>
                    <a:pt x="178594" y="183356"/>
                  </a:lnTo>
                  <a:lnTo>
                    <a:pt x="233363" y="188119"/>
                  </a:lnTo>
                  <a:lnTo>
                    <a:pt x="290513" y="183356"/>
                  </a:lnTo>
                  <a:lnTo>
                    <a:pt x="402432" y="159544"/>
                  </a:lnTo>
                  <a:lnTo>
                    <a:pt x="561975" y="130969"/>
                  </a:lnTo>
                  <a:lnTo>
                    <a:pt x="807244" y="90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47;p395">
              <a:extLst>
                <a:ext uri="{FF2B5EF4-FFF2-40B4-BE49-F238E27FC236}">
                  <a16:creationId xmlns:a16="http://schemas.microsoft.com/office/drawing/2014/main" id="{104C78EC-E280-E848-B185-781F0380DC4D}"/>
                </a:ext>
              </a:extLst>
            </p:cNvPr>
            <p:cNvSpPr/>
            <p:nvPr/>
          </p:nvSpPr>
          <p:spPr>
            <a:xfrm>
              <a:off x="4151313" y="4071938"/>
              <a:ext cx="1717675" cy="311150"/>
            </a:xfrm>
            <a:custGeom>
              <a:avLst/>
              <a:gdLst/>
              <a:ahLst/>
              <a:cxnLst/>
              <a:rect l="l" t="t" r="r" b="b"/>
              <a:pathLst>
                <a:path w="1719262" h="311943" extrusionOk="0">
                  <a:moveTo>
                    <a:pt x="1054894" y="57150"/>
                  </a:moveTo>
                  <a:lnTo>
                    <a:pt x="1223962" y="40481"/>
                  </a:lnTo>
                  <a:lnTo>
                    <a:pt x="1481137" y="16668"/>
                  </a:lnTo>
                  <a:lnTo>
                    <a:pt x="1719262" y="0"/>
                  </a:lnTo>
                  <a:lnTo>
                    <a:pt x="1707356" y="204787"/>
                  </a:lnTo>
                  <a:lnTo>
                    <a:pt x="1566862" y="202406"/>
                  </a:lnTo>
                  <a:lnTo>
                    <a:pt x="1347787" y="204787"/>
                  </a:lnTo>
                  <a:lnTo>
                    <a:pt x="1147762" y="214312"/>
                  </a:lnTo>
                  <a:lnTo>
                    <a:pt x="916781" y="226218"/>
                  </a:lnTo>
                  <a:lnTo>
                    <a:pt x="740569" y="242887"/>
                  </a:lnTo>
                  <a:lnTo>
                    <a:pt x="573881" y="257175"/>
                  </a:lnTo>
                  <a:lnTo>
                    <a:pt x="457200" y="271462"/>
                  </a:lnTo>
                  <a:lnTo>
                    <a:pt x="357187" y="292893"/>
                  </a:lnTo>
                  <a:lnTo>
                    <a:pt x="278606" y="302418"/>
                  </a:lnTo>
                  <a:lnTo>
                    <a:pt x="200025" y="309562"/>
                  </a:lnTo>
                  <a:lnTo>
                    <a:pt x="145256" y="311943"/>
                  </a:lnTo>
                  <a:lnTo>
                    <a:pt x="100012" y="307181"/>
                  </a:lnTo>
                  <a:lnTo>
                    <a:pt x="59531" y="297656"/>
                  </a:lnTo>
                  <a:lnTo>
                    <a:pt x="9525" y="273843"/>
                  </a:lnTo>
                  <a:lnTo>
                    <a:pt x="0" y="126206"/>
                  </a:lnTo>
                  <a:lnTo>
                    <a:pt x="104775" y="147637"/>
                  </a:lnTo>
                  <a:lnTo>
                    <a:pt x="169069" y="150018"/>
                  </a:lnTo>
                  <a:lnTo>
                    <a:pt x="245269" y="145256"/>
                  </a:lnTo>
                  <a:lnTo>
                    <a:pt x="340519" y="133350"/>
                  </a:lnTo>
                  <a:lnTo>
                    <a:pt x="495300" y="114300"/>
                  </a:lnTo>
                  <a:lnTo>
                    <a:pt x="723900" y="90487"/>
                  </a:lnTo>
                  <a:lnTo>
                    <a:pt x="1054894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48;p395">
              <a:extLst>
                <a:ext uri="{FF2B5EF4-FFF2-40B4-BE49-F238E27FC236}">
                  <a16:creationId xmlns:a16="http://schemas.microsoft.com/office/drawing/2014/main" id="{444109A7-6FB2-914A-9713-8ABAF8439A02}"/>
                </a:ext>
              </a:extLst>
            </p:cNvPr>
            <p:cNvSpPr/>
            <p:nvPr/>
          </p:nvSpPr>
          <p:spPr>
            <a:xfrm>
              <a:off x="6113463" y="5062538"/>
              <a:ext cx="896937" cy="803275"/>
            </a:xfrm>
            <a:custGeom>
              <a:avLst/>
              <a:gdLst/>
              <a:ahLst/>
              <a:cxnLst/>
              <a:rect l="l" t="t" r="r" b="b"/>
              <a:pathLst>
                <a:path w="897731" h="802481" extrusionOk="0">
                  <a:moveTo>
                    <a:pt x="257175" y="230981"/>
                  </a:moveTo>
                  <a:lnTo>
                    <a:pt x="390525" y="371475"/>
                  </a:lnTo>
                  <a:lnTo>
                    <a:pt x="431006" y="409575"/>
                  </a:lnTo>
                  <a:lnTo>
                    <a:pt x="490537" y="466725"/>
                  </a:lnTo>
                  <a:lnTo>
                    <a:pt x="559594" y="531018"/>
                  </a:lnTo>
                  <a:lnTo>
                    <a:pt x="621506" y="585787"/>
                  </a:lnTo>
                  <a:lnTo>
                    <a:pt x="666750" y="616743"/>
                  </a:lnTo>
                  <a:lnTo>
                    <a:pt x="719137" y="650081"/>
                  </a:lnTo>
                  <a:lnTo>
                    <a:pt x="790575" y="681037"/>
                  </a:lnTo>
                  <a:lnTo>
                    <a:pt x="847725" y="704850"/>
                  </a:lnTo>
                  <a:lnTo>
                    <a:pt x="897731" y="728662"/>
                  </a:lnTo>
                  <a:lnTo>
                    <a:pt x="235744" y="802481"/>
                  </a:lnTo>
                  <a:lnTo>
                    <a:pt x="314325" y="769143"/>
                  </a:lnTo>
                  <a:lnTo>
                    <a:pt x="359569" y="754856"/>
                  </a:lnTo>
                  <a:lnTo>
                    <a:pt x="381000" y="738187"/>
                  </a:lnTo>
                  <a:lnTo>
                    <a:pt x="392906" y="723900"/>
                  </a:lnTo>
                  <a:lnTo>
                    <a:pt x="400050" y="709612"/>
                  </a:lnTo>
                  <a:lnTo>
                    <a:pt x="402431" y="697706"/>
                  </a:lnTo>
                  <a:lnTo>
                    <a:pt x="402431" y="685800"/>
                  </a:lnTo>
                  <a:lnTo>
                    <a:pt x="400050" y="669131"/>
                  </a:lnTo>
                  <a:lnTo>
                    <a:pt x="388144" y="640556"/>
                  </a:lnTo>
                  <a:lnTo>
                    <a:pt x="354806" y="595312"/>
                  </a:lnTo>
                  <a:lnTo>
                    <a:pt x="261937" y="450056"/>
                  </a:lnTo>
                  <a:lnTo>
                    <a:pt x="171450" y="307181"/>
                  </a:lnTo>
                  <a:lnTo>
                    <a:pt x="90487" y="178593"/>
                  </a:lnTo>
                  <a:lnTo>
                    <a:pt x="26194" y="83343"/>
                  </a:lnTo>
                  <a:lnTo>
                    <a:pt x="7144" y="52387"/>
                  </a:lnTo>
                  <a:lnTo>
                    <a:pt x="2381" y="35718"/>
                  </a:lnTo>
                  <a:lnTo>
                    <a:pt x="0" y="16668"/>
                  </a:lnTo>
                  <a:lnTo>
                    <a:pt x="2381" y="4762"/>
                  </a:lnTo>
                  <a:lnTo>
                    <a:pt x="9525" y="0"/>
                  </a:lnTo>
                  <a:lnTo>
                    <a:pt x="19050" y="0"/>
                  </a:lnTo>
                  <a:lnTo>
                    <a:pt x="42862" y="7143"/>
                  </a:lnTo>
                  <a:lnTo>
                    <a:pt x="47625" y="9525"/>
                  </a:lnTo>
                  <a:lnTo>
                    <a:pt x="59531" y="16668"/>
                  </a:lnTo>
                  <a:lnTo>
                    <a:pt x="80962" y="40481"/>
                  </a:lnTo>
                  <a:lnTo>
                    <a:pt x="128587" y="95250"/>
                  </a:lnTo>
                  <a:lnTo>
                    <a:pt x="178594" y="152400"/>
                  </a:lnTo>
                  <a:lnTo>
                    <a:pt x="257175" y="230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353;p396">
            <a:extLst>
              <a:ext uri="{FF2B5EF4-FFF2-40B4-BE49-F238E27FC236}">
                <a16:creationId xmlns:a16="http://schemas.microsoft.com/office/drawing/2014/main" id="{95920A9B-E01B-8743-8B88-DD1EB3F470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508" y="1171493"/>
            <a:ext cx="429260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249"/>
          <p:cNvSpPr txBox="1"/>
          <p:nvPr/>
        </p:nvSpPr>
        <p:spPr>
          <a:xfrm>
            <a:off x="3296815" y="6818312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箱</a:t>
            </a:r>
            <a:endParaRPr/>
          </a:p>
        </p:txBody>
      </p:sp>
      <p:sp>
        <p:nvSpPr>
          <p:cNvPr id="2740" name="Google Shape;2740;p249"/>
          <p:cNvSpPr/>
          <p:nvPr/>
        </p:nvSpPr>
        <p:spPr>
          <a:xfrm>
            <a:off x="2811463" y="1592263"/>
            <a:ext cx="1000125" cy="1273175"/>
          </a:xfrm>
          <a:custGeom>
            <a:avLst/>
            <a:gdLst/>
            <a:ahLst/>
            <a:cxnLst/>
            <a:rect l="l" t="t" r="r" b="b"/>
            <a:pathLst>
              <a:path w="1000125" h="1271588" extrusionOk="0">
                <a:moveTo>
                  <a:pt x="828675" y="466725"/>
                </a:moveTo>
                <a:lnTo>
                  <a:pt x="673894" y="685800"/>
                </a:lnTo>
                <a:lnTo>
                  <a:pt x="578644" y="802482"/>
                </a:lnTo>
                <a:lnTo>
                  <a:pt x="509588" y="881063"/>
                </a:lnTo>
                <a:lnTo>
                  <a:pt x="411957" y="981075"/>
                </a:lnTo>
                <a:lnTo>
                  <a:pt x="314325" y="1066800"/>
                </a:lnTo>
                <a:lnTo>
                  <a:pt x="228600" y="1135857"/>
                </a:lnTo>
                <a:lnTo>
                  <a:pt x="142875" y="1202532"/>
                </a:lnTo>
                <a:lnTo>
                  <a:pt x="66675" y="1252538"/>
                </a:lnTo>
                <a:lnTo>
                  <a:pt x="38100" y="1266825"/>
                </a:lnTo>
                <a:lnTo>
                  <a:pt x="21432" y="1271588"/>
                </a:lnTo>
                <a:lnTo>
                  <a:pt x="7144" y="1271588"/>
                </a:lnTo>
                <a:lnTo>
                  <a:pt x="0" y="1257300"/>
                </a:lnTo>
                <a:lnTo>
                  <a:pt x="4763" y="1231107"/>
                </a:lnTo>
                <a:lnTo>
                  <a:pt x="16669" y="1204913"/>
                </a:lnTo>
                <a:lnTo>
                  <a:pt x="69057" y="1154907"/>
                </a:lnTo>
                <a:lnTo>
                  <a:pt x="176213" y="1035844"/>
                </a:lnTo>
                <a:lnTo>
                  <a:pt x="307182" y="878682"/>
                </a:lnTo>
                <a:lnTo>
                  <a:pt x="404813" y="750094"/>
                </a:lnTo>
                <a:lnTo>
                  <a:pt x="469107" y="652463"/>
                </a:lnTo>
                <a:lnTo>
                  <a:pt x="523875" y="557213"/>
                </a:lnTo>
                <a:lnTo>
                  <a:pt x="583407" y="435769"/>
                </a:lnTo>
                <a:lnTo>
                  <a:pt x="640557" y="300038"/>
                </a:lnTo>
                <a:lnTo>
                  <a:pt x="657225" y="238125"/>
                </a:lnTo>
                <a:lnTo>
                  <a:pt x="661988" y="211932"/>
                </a:lnTo>
                <a:lnTo>
                  <a:pt x="659607" y="183357"/>
                </a:lnTo>
                <a:lnTo>
                  <a:pt x="645319" y="145257"/>
                </a:lnTo>
                <a:lnTo>
                  <a:pt x="614363" y="100013"/>
                </a:lnTo>
                <a:lnTo>
                  <a:pt x="581025" y="57150"/>
                </a:lnTo>
                <a:lnTo>
                  <a:pt x="571500" y="42863"/>
                </a:lnTo>
                <a:lnTo>
                  <a:pt x="569119" y="23813"/>
                </a:lnTo>
                <a:lnTo>
                  <a:pt x="578644" y="4763"/>
                </a:lnTo>
                <a:lnTo>
                  <a:pt x="592932" y="0"/>
                </a:lnTo>
                <a:lnTo>
                  <a:pt x="635794" y="7144"/>
                </a:lnTo>
                <a:lnTo>
                  <a:pt x="685800" y="26194"/>
                </a:lnTo>
                <a:lnTo>
                  <a:pt x="762000" y="59532"/>
                </a:lnTo>
                <a:lnTo>
                  <a:pt x="809625" y="88107"/>
                </a:lnTo>
                <a:lnTo>
                  <a:pt x="859632" y="123825"/>
                </a:lnTo>
                <a:lnTo>
                  <a:pt x="916782" y="173832"/>
                </a:lnTo>
                <a:lnTo>
                  <a:pt x="973932" y="228600"/>
                </a:lnTo>
                <a:lnTo>
                  <a:pt x="995363" y="250032"/>
                </a:lnTo>
                <a:lnTo>
                  <a:pt x="1000125" y="264319"/>
                </a:lnTo>
                <a:lnTo>
                  <a:pt x="1000125" y="292894"/>
                </a:lnTo>
                <a:lnTo>
                  <a:pt x="992982" y="319088"/>
                </a:lnTo>
                <a:lnTo>
                  <a:pt x="976313" y="338138"/>
                </a:lnTo>
                <a:lnTo>
                  <a:pt x="942975" y="354807"/>
                </a:lnTo>
                <a:lnTo>
                  <a:pt x="914400" y="359569"/>
                </a:lnTo>
                <a:lnTo>
                  <a:pt x="900113" y="364332"/>
                </a:lnTo>
                <a:lnTo>
                  <a:pt x="828675" y="466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249"/>
          <p:cNvSpPr/>
          <p:nvPr/>
        </p:nvSpPr>
        <p:spPr>
          <a:xfrm>
            <a:off x="4646613" y="1481138"/>
            <a:ext cx="830262" cy="1314450"/>
          </a:xfrm>
          <a:custGeom>
            <a:avLst/>
            <a:gdLst/>
            <a:ahLst/>
            <a:cxnLst/>
            <a:rect l="l" t="t" r="r" b="b"/>
            <a:pathLst>
              <a:path w="831056" h="1314450" extrusionOk="0">
                <a:moveTo>
                  <a:pt x="421481" y="554831"/>
                </a:moveTo>
                <a:lnTo>
                  <a:pt x="454819" y="459581"/>
                </a:lnTo>
                <a:lnTo>
                  <a:pt x="476250" y="376237"/>
                </a:lnTo>
                <a:lnTo>
                  <a:pt x="488156" y="300037"/>
                </a:lnTo>
                <a:lnTo>
                  <a:pt x="495300" y="228600"/>
                </a:lnTo>
                <a:lnTo>
                  <a:pt x="495300" y="192881"/>
                </a:lnTo>
                <a:lnTo>
                  <a:pt x="492919" y="169068"/>
                </a:lnTo>
                <a:lnTo>
                  <a:pt x="457200" y="130968"/>
                </a:lnTo>
                <a:lnTo>
                  <a:pt x="392906" y="73818"/>
                </a:lnTo>
                <a:lnTo>
                  <a:pt x="369094" y="54768"/>
                </a:lnTo>
                <a:lnTo>
                  <a:pt x="366712" y="45243"/>
                </a:lnTo>
                <a:lnTo>
                  <a:pt x="376237" y="19050"/>
                </a:lnTo>
                <a:lnTo>
                  <a:pt x="390525" y="4762"/>
                </a:lnTo>
                <a:lnTo>
                  <a:pt x="426244" y="0"/>
                </a:lnTo>
                <a:lnTo>
                  <a:pt x="471487" y="4762"/>
                </a:lnTo>
                <a:lnTo>
                  <a:pt x="540544" y="23812"/>
                </a:lnTo>
                <a:lnTo>
                  <a:pt x="600075" y="50006"/>
                </a:lnTo>
                <a:lnTo>
                  <a:pt x="685800" y="100012"/>
                </a:lnTo>
                <a:lnTo>
                  <a:pt x="726281" y="126206"/>
                </a:lnTo>
                <a:lnTo>
                  <a:pt x="771525" y="164306"/>
                </a:lnTo>
                <a:lnTo>
                  <a:pt x="816769" y="216693"/>
                </a:lnTo>
                <a:lnTo>
                  <a:pt x="831056" y="240506"/>
                </a:lnTo>
                <a:lnTo>
                  <a:pt x="831056" y="261937"/>
                </a:lnTo>
                <a:lnTo>
                  <a:pt x="785812" y="333375"/>
                </a:lnTo>
                <a:lnTo>
                  <a:pt x="728662" y="442912"/>
                </a:lnTo>
                <a:lnTo>
                  <a:pt x="671512" y="554831"/>
                </a:lnTo>
                <a:lnTo>
                  <a:pt x="566737" y="738187"/>
                </a:lnTo>
                <a:lnTo>
                  <a:pt x="452437" y="883443"/>
                </a:lnTo>
                <a:lnTo>
                  <a:pt x="266700" y="1088231"/>
                </a:lnTo>
                <a:lnTo>
                  <a:pt x="71437" y="1285875"/>
                </a:lnTo>
                <a:lnTo>
                  <a:pt x="42862" y="1307306"/>
                </a:lnTo>
                <a:lnTo>
                  <a:pt x="23812" y="1314450"/>
                </a:lnTo>
                <a:lnTo>
                  <a:pt x="4762" y="1307306"/>
                </a:lnTo>
                <a:lnTo>
                  <a:pt x="0" y="1293018"/>
                </a:lnTo>
                <a:lnTo>
                  <a:pt x="7144" y="1264443"/>
                </a:lnTo>
                <a:lnTo>
                  <a:pt x="23812" y="1233487"/>
                </a:lnTo>
                <a:lnTo>
                  <a:pt x="83344" y="1162050"/>
                </a:lnTo>
                <a:lnTo>
                  <a:pt x="173831" y="1033462"/>
                </a:lnTo>
                <a:lnTo>
                  <a:pt x="235744" y="938212"/>
                </a:lnTo>
                <a:lnTo>
                  <a:pt x="288131" y="854868"/>
                </a:lnTo>
                <a:lnTo>
                  <a:pt x="335756" y="766762"/>
                </a:lnTo>
                <a:lnTo>
                  <a:pt x="397669" y="631031"/>
                </a:lnTo>
                <a:lnTo>
                  <a:pt x="421481" y="554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249"/>
          <p:cNvSpPr/>
          <p:nvPr/>
        </p:nvSpPr>
        <p:spPr>
          <a:xfrm>
            <a:off x="2805113" y="3563938"/>
            <a:ext cx="1825625" cy="558800"/>
          </a:xfrm>
          <a:custGeom>
            <a:avLst/>
            <a:gdLst/>
            <a:ahLst/>
            <a:cxnLst/>
            <a:rect l="l" t="t" r="r" b="b"/>
            <a:pathLst>
              <a:path w="1826418" h="557213" extrusionOk="0">
                <a:moveTo>
                  <a:pt x="931068" y="180975"/>
                </a:moveTo>
                <a:lnTo>
                  <a:pt x="1097756" y="145257"/>
                </a:lnTo>
                <a:lnTo>
                  <a:pt x="1257300" y="111919"/>
                </a:lnTo>
                <a:lnTo>
                  <a:pt x="1438275" y="76200"/>
                </a:lnTo>
                <a:lnTo>
                  <a:pt x="1497806" y="54769"/>
                </a:lnTo>
                <a:lnTo>
                  <a:pt x="1535906" y="38100"/>
                </a:lnTo>
                <a:lnTo>
                  <a:pt x="1559718" y="19050"/>
                </a:lnTo>
                <a:lnTo>
                  <a:pt x="1576387" y="4763"/>
                </a:lnTo>
                <a:lnTo>
                  <a:pt x="1597818" y="0"/>
                </a:lnTo>
                <a:lnTo>
                  <a:pt x="1624012" y="0"/>
                </a:lnTo>
                <a:lnTo>
                  <a:pt x="1659731" y="9525"/>
                </a:lnTo>
                <a:lnTo>
                  <a:pt x="1707356" y="28575"/>
                </a:lnTo>
                <a:lnTo>
                  <a:pt x="1781175" y="71438"/>
                </a:lnTo>
                <a:lnTo>
                  <a:pt x="1802606" y="83344"/>
                </a:lnTo>
                <a:lnTo>
                  <a:pt x="1814512" y="95250"/>
                </a:lnTo>
                <a:lnTo>
                  <a:pt x="1821656" y="111919"/>
                </a:lnTo>
                <a:lnTo>
                  <a:pt x="1826418" y="135732"/>
                </a:lnTo>
                <a:lnTo>
                  <a:pt x="1824037" y="164307"/>
                </a:lnTo>
                <a:lnTo>
                  <a:pt x="1816893" y="190500"/>
                </a:lnTo>
                <a:lnTo>
                  <a:pt x="1800225" y="200025"/>
                </a:lnTo>
                <a:lnTo>
                  <a:pt x="1750218" y="209550"/>
                </a:lnTo>
                <a:lnTo>
                  <a:pt x="1538287" y="238125"/>
                </a:lnTo>
                <a:lnTo>
                  <a:pt x="1269206" y="285750"/>
                </a:lnTo>
                <a:lnTo>
                  <a:pt x="878681" y="359569"/>
                </a:lnTo>
                <a:lnTo>
                  <a:pt x="735806" y="411957"/>
                </a:lnTo>
                <a:lnTo>
                  <a:pt x="564356" y="473869"/>
                </a:lnTo>
                <a:lnTo>
                  <a:pt x="373856" y="535782"/>
                </a:lnTo>
                <a:lnTo>
                  <a:pt x="342900" y="550069"/>
                </a:lnTo>
                <a:lnTo>
                  <a:pt x="314325" y="557213"/>
                </a:lnTo>
                <a:lnTo>
                  <a:pt x="297656" y="557213"/>
                </a:lnTo>
                <a:lnTo>
                  <a:pt x="266700" y="550069"/>
                </a:lnTo>
                <a:lnTo>
                  <a:pt x="235743" y="531019"/>
                </a:lnTo>
                <a:lnTo>
                  <a:pt x="159543" y="452438"/>
                </a:lnTo>
                <a:lnTo>
                  <a:pt x="50006" y="345282"/>
                </a:lnTo>
                <a:lnTo>
                  <a:pt x="9525" y="300038"/>
                </a:lnTo>
                <a:lnTo>
                  <a:pt x="0" y="280988"/>
                </a:lnTo>
                <a:lnTo>
                  <a:pt x="2381" y="259557"/>
                </a:lnTo>
                <a:lnTo>
                  <a:pt x="16668" y="250032"/>
                </a:lnTo>
                <a:lnTo>
                  <a:pt x="38100" y="245269"/>
                </a:lnTo>
                <a:lnTo>
                  <a:pt x="61912" y="252413"/>
                </a:lnTo>
                <a:lnTo>
                  <a:pt x="90487" y="269082"/>
                </a:lnTo>
                <a:lnTo>
                  <a:pt x="147637" y="292894"/>
                </a:lnTo>
                <a:lnTo>
                  <a:pt x="200025" y="307182"/>
                </a:lnTo>
                <a:lnTo>
                  <a:pt x="254793" y="319088"/>
                </a:lnTo>
                <a:lnTo>
                  <a:pt x="319087" y="314325"/>
                </a:lnTo>
                <a:lnTo>
                  <a:pt x="552450" y="264319"/>
                </a:lnTo>
                <a:lnTo>
                  <a:pt x="931068" y="180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249"/>
          <p:cNvSpPr/>
          <p:nvPr/>
        </p:nvSpPr>
        <p:spPr>
          <a:xfrm>
            <a:off x="4875213" y="3265488"/>
            <a:ext cx="452437" cy="2725737"/>
          </a:xfrm>
          <a:custGeom>
            <a:avLst/>
            <a:gdLst/>
            <a:ahLst/>
            <a:cxnLst/>
            <a:rect l="l" t="t" r="r" b="b"/>
            <a:pathLst>
              <a:path w="451904" h="2725548" extrusionOk="0">
                <a:moveTo>
                  <a:pt x="437782" y="487210"/>
                </a:moveTo>
                <a:lnTo>
                  <a:pt x="427191" y="215361"/>
                </a:lnTo>
                <a:lnTo>
                  <a:pt x="423660" y="98854"/>
                </a:lnTo>
                <a:lnTo>
                  <a:pt x="370703" y="74141"/>
                </a:lnTo>
                <a:lnTo>
                  <a:pt x="278910" y="42366"/>
                </a:lnTo>
                <a:lnTo>
                  <a:pt x="208300" y="24714"/>
                </a:lnTo>
                <a:lnTo>
                  <a:pt x="120037" y="7061"/>
                </a:lnTo>
                <a:lnTo>
                  <a:pt x="74141" y="7061"/>
                </a:lnTo>
                <a:lnTo>
                  <a:pt x="38836" y="0"/>
                </a:lnTo>
                <a:lnTo>
                  <a:pt x="17653" y="0"/>
                </a:lnTo>
                <a:lnTo>
                  <a:pt x="0" y="10592"/>
                </a:lnTo>
                <a:lnTo>
                  <a:pt x="0" y="31775"/>
                </a:lnTo>
                <a:lnTo>
                  <a:pt x="10592" y="56488"/>
                </a:lnTo>
                <a:lnTo>
                  <a:pt x="31775" y="81202"/>
                </a:lnTo>
                <a:lnTo>
                  <a:pt x="70610" y="109446"/>
                </a:lnTo>
                <a:lnTo>
                  <a:pt x="109446" y="155342"/>
                </a:lnTo>
                <a:lnTo>
                  <a:pt x="155342" y="225952"/>
                </a:lnTo>
                <a:lnTo>
                  <a:pt x="180056" y="278910"/>
                </a:lnTo>
                <a:lnTo>
                  <a:pt x="201239" y="363642"/>
                </a:lnTo>
                <a:lnTo>
                  <a:pt x="215361" y="462496"/>
                </a:lnTo>
                <a:lnTo>
                  <a:pt x="225952" y="579003"/>
                </a:lnTo>
                <a:cubicBezTo>
                  <a:pt x="224775" y="667265"/>
                  <a:pt x="223599" y="755528"/>
                  <a:pt x="222422" y="843790"/>
                </a:cubicBezTo>
                <a:lnTo>
                  <a:pt x="211830" y="1292164"/>
                </a:lnTo>
                <a:cubicBezTo>
                  <a:pt x="210653" y="1462805"/>
                  <a:pt x="209477" y="1633446"/>
                  <a:pt x="208300" y="1804087"/>
                </a:cubicBezTo>
                <a:lnTo>
                  <a:pt x="204769" y="2111240"/>
                </a:lnTo>
                <a:lnTo>
                  <a:pt x="194178" y="2181850"/>
                </a:lnTo>
                <a:lnTo>
                  <a:pt x="162403" y="2287766"/>
                </a:lnTo>
                <a:lnTo>
                  <a:pt x="162403" y="2337193"/>
                </a:lnTo>
                <a:lnTo>
                  <a:pt x="165934" y="2436047"/>
                </a:lnTo>
                <a:lnTo>
                  <a:pt x="183586" y="2556084"/>
                </a:lnTo>
                <a:lnTo>
                  <a:pt x="201239" y="2633755"/>
                </a:lnTo>
                <a:lnTo>
                  <a:pt x="222422" y="2683182"/>
                </a:lnTo>
                <a:lnTo>
                  <a:pt x="240074" y="2714956"/>
                </a:lnTo>
                <a:lnTo>
                  <a:pt x="250666" y="2722017"/>
                </a:lnTo>
                <a:lnTo>
                  <a:pt x="271849" y="2725548"/>
                </a:lnTo>
                <a:lnTo>
                  <a:pt x="303623" y="2707895"/>
                </a:lnTo>
                <a:lnTo>
                  <a:pt x="335398" y="2672590"/>
                </a:lnTo>
                <a:lnTo>
                  <a:pt x="363642" y="2612572"/>
                </a:lnTo>
                <a:lnTo>
                  <a:pt x="441313" y="2432516"/>
                </a:lnTo>
                <a:lnTo>
                  <a:pt x="451904" y="2287766"/>
                </a:lnTo>
                <a:lnTo>
                  <a:pt x="451904" y="928522"/>
                </a:lnTo>
                <a:lnTo>
                  <a:pt x="437782" y="4872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249"/>
          <p:cNvSpPr/>
          <p:nvPr/>
        </p:nvSpPr>
        <p:spPr>
          <a:xfrm>
            <a:off x="3363913" y="2090738"/>
            <a:ext cx="1397000" cy="384175"/>
          </a:xfrm>
          <a:custGeom>
            <a:avLst/>
            <a:gdLst/>
            <a:ahLst/>
            <a:cxnLst/>
            <a:rect l="l" t="t" r="r" b="b"/>
            <a:pathLst>
              <a:path w="1395413" h="383381" extrusionOk="0">
                <a:moveTo>
                  <a:pt x="676275" y="176212"/>
                </a:moveTo>
                <a:lnTo>
                  <a:pt x="595313" y="200025"/>
                </a:lnTo>
                <a:lnTo>
                  <a:pt x="500063" y="223837"/>
                </a:lnTo>
                <a:lnTo>
                  <a:pt x="433388" y="238125"/>
                </a:lnTo>
                <a:lnTo>
                  <a:pt x="371475" y="245268"/>
                </a:lnTo>
                <a:lnTo>
                  <a:pt x="335757" y="247650"/>
                </a:lnTo>
                <a:lnTo>
                  <a:pt x="273844" y="245268"/>
                </a:lnTo>
                <a:lnTo>
                  <a:pt x="216694" y="233362"/>
                </a:lnTo>
                <a:lnTo>
                  <a:pt x="169069" y="211931"/>
                </a:lnTo>
                <a:lnTo>
                  <a:pt x="119063" y="180975"/>
                </a:lnTo>
                <a:lnTo>
                  <a:pt x="0" y="152400"/>
                </a:lnTo>
                <a:lnTo>
                  <a:pt x="35719" y="280987"/>
                </a:lnTo>
                <a:lnTo>
                  <a:pt x="76200" y="311943"/>
                </a:lnTo>
                <a:lnTo>
                  <a:pt x="111919" y="330993"/>
                </a:lnTo>
                <a:lnTo>
                  <a:pt x="145257" y="345281"/>
                </a:lnTo>
                <a:lnTo>
                  <a:pt x="192882" y="359568"/>
                </a:lnTo>
                <a:lnTo>
                  <a:pt x="242888" y="369093"/>
                </a:lnTo>
                <a:lnTo>
                  <a:pt x="304800" y="378618"/>
                </a:lnTo>
                <a:lnTo>
                  <a:pt x="381000" y="383381"/>
                </a:lnTo>
                <a:lnTo>
                  <a:pt x="483394" y="383381"/>
                </a:lnTo>
                <a:lnTo>
                  <a:pt x="528638" y="378618"/>
                </a:lnTo>
                <a:lnTo>
                  <a:pt x="611982" y="364331"/>
                </a:lnTo>
                <a:lnTo>
                  <a:pt x="723900" y="333375"/>
                </a:lnTo>
                <a:lnTo>
                  <a:pt x="854869" y="295275"/>
                </a:lnTo>
                <a:lnTo>
                  <a:pt x="978694" y="261937"/>
                </a:lnTo>
                <a:lnTo>
                  <a:pt x="1176338" y="219075"/>
                </a:lnTo>
                <a:lnTo>
                  <a:pt x="1276350" y="192881"/>
                </a:lnTo>
                <a:lnTo>
                  <a:pt x="1362075" y="166687"/>
                </a:lnTo>
                <a:lnTo>
                  <a:pt x="1385888" y="152400"/>
                </a:lnTo>
                <a:lnTo>
                  <a:pt x="1395413" y="133350"/>
                </a:lnTo>
                <a:lnTo>
                  <a:pt x="1393032" y="114300"/>
                </a:lnTo>
                <a:lnTo>
                  <a:pt x="1373982" y="90487"/>
                </a:lnTo>
                <a:lnTo>
                  <a:pt x="1340644" y="66675"/>
                </a:lnTo>
                <a:lnTo>
                  <a:pt x="1269207" y="45243"/>
                </a:lnTo>
                <a:lnTo>
                  <a:pt x="1138238" y="9525"/>
                </a:lnTo>
                <a:lnTo>
                  <a:pt x="1090613" y="0"/>
                </a:lnTo>
                <a:lnTo>
                  <a:pt x="1078707" y="0"/>
                </a:lnTo>
                <a:lnTo>
                  <a:pt x="1054894" y="9525"/>
                </a:lnTo>
                <a:lnTo>
                  <a:pt x="931069" y="73818"/>
                </a:lnTo>
                <a:lnTo>
                  <a:pt x="862013" y="114300"/>
                </a:lnTo>
                <a:lnTo>
                  <a:pt x="676275" y="176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249"/>
          <p:cNvSpPr/>
          <p:nvPr/>
        </p:nvSpPr>
        <p:spPr>
          <a:xfrm>
            <a:off x="3925888" y="2379663"/>
            <a:ext cx="377825" cy="601662"/>
          </a:xfrm>
          <a:custGeom>
            <a:avLst/>
            <a:gdLst/>
            <a:ahLst/>
            <a:cxnLst/>
            <a:rect l="l" t="t" r="r" b="b"/>
            <a:pathLst>
              <a:path w="376238" h="602456" extrusionOk="0">
                <a:moveTo>
                  <a:pt x="273844" y="164306"/>
                </a:moveTo>
                <a:lnTo>
                  <a:pt x="180975" y="90487"/>
                </a:lnTo>
                <a:lnTo>
                  <a:pt x="121444" y="47625"/>
                </a:lnTo>
                <a:lnTo>
                  <a:pt x="0" y="0"/>
                </a:lnTo>
                <a:lnTo>
                  <a:pt x="11907" y="76200"/>
                </a:lnTo>
                <a:lnTo>
                  <a:pt x="30957" y="130969"/>
                </a:lnTo>
                <a:lnTo>
                  <a:pt x="69057" y="223837"/>
                </a:lnTo>
                <a:lnTo>
                  <a:pt x="104775" y="309562"/>
                </a:lnTo>
                <a:lnTo>
                  <a:pt x="161925" y="419100"/>
                </a:lnTo>
                <a:lnTo>
                  <a:pt x="204788" y="490537"/>
                </a:lnTo>
                <a:lnTo>
                  <a:pt x="240507" y="545306"/>
                </a:lnTo>
                <a:lnTo>
                  <a:pt x="278607" y="585787"/>
                </a:lnTo>
                <a:lnTo>
                  <a:pt x="297657" y="600075"/>
                </a:lnTo>
                <a:lnTo>
                  <a:pt x="307182" y="602456"/>
                </a:lnTo>
                <a:lnTo>
                  <a:pt x="330994" y="590550"/>
                </a:lnTo>
                <a:lnTo>
                  <a:pt x="357188" y="564356"/>
                </a:lnTo>
                <a:lnTo>
                  <a:pt x="369094" y="535781"/>
                </a:lnTo>
                <a:lnTo>
                  <a:pt x="376238" y="490537"/>
                </a:lnTo>
                <a:lnTo>
                  <a:pt x="376238" y="416719"/>
                </a:lnTo>
                <a:lnTo>
                  <a:pt x="366713" y="311944"/>
                </a:lnTo>
                <a:lnTo>
                  <a:pt x="354807" y="240506"/>
                </a:lnTo>
                <a:lnTo>
                  <a:pt x="347663" y="223837"/>
                </a:lnTo>
                <a:lnTo>
                  <a:pt x="311944" y="197644"/>
                </a:lnTo>
                <a:lnTo>
                  <a:pt x="273844" y="1643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249"/>
          <p:cNvSpPr/>
          <p:nvPr/>
        </p:nvSpPr>
        <p:spPr>
          <a:xfrm>
            <a:off x="5154613" y="1820863"/>
            <a:ext cx="1665287" cy="460375"/>
          </a:xfrm>
          <a:custGeom>
            <a:avLst/>
            <a:gdLst/>
            <a:ahLst/>
            <a:cxnLst/>
            <a:rect l="l" t="t" r="r" b="b"/>
            <a:pathLst>
              <a:path w="1664494" h="459582" extrusionOk="0">
                <a:moveTo>
                  <a:pt x="673894" y="245269"/>
                </a:moveTo>
                <a:lnTo>
                  <a:pt x="538163" y="269082"/>
                </a:lnTo>
                <a:lnTo>
                  <a:pt x="428625" y="283369"/>
                </a:lnTo>
                <a:lnTo>
                  <a:pt x="354807" y="290513"/>
                </a:lnTo>
                <a:lnTo>
                  <a:pt x="285750" y="292894"/>
                </a:lnTo>
                <a:lnTo>
                  <a:pt x="242888" y="292894"/>
                </a:lnTo>
                <a:lnTo>
                  <a:pt x="195263" y="292894"/>
                </a:lnTo>
                <a:lnTo>
                  <a:pt x="176213" y="288132"/>
                </a:lnTo>
                <a:lnTo>
                  <a:pt x="164307" y="278607"/>
                </a:lnTo>
                <a:lnTo>
                  <a:pt x="152400" y="266700"/>
                </a:lnTo>
                <a:lnTo>
                  <a:pt x="135732" y="240507"/>
                </a:lnTo>
                <a:lnTo>
                  <a:pt x="0" y="271463"/>
                </a:lnTo>
                <a:lnTo>
                  <a:pt x="52388" y="400050"/>
                </a:lnTo>
                <a:lnTo>
                  <a:pt x="135732" y="411957"/>
                </a:lnTo>
                <a:lnTo>
                  <a:pt x="247650" y="431007"/>
                </a:lnTo>
                <a:lnTo>
                  <a:pt x="302419" y="440532"/>
                </a:lnTo>
                <a:lnTo>
                  <a:pt x="345282" y="450057"/>
                </a:lnTo>
                <a:lnTo>
                  <a:pt x="392907" y="459582"/>
                </a:lnTo>
                <a:lnTo>
                  <a:pt x="597694" y="423863"/>
                </a:lnTo>
                <a:lnTo>
                  <a:pt x="676275" y="419100"/>
                </a:lnTo>
                <a:lnTo>
                  <a:pt x="771525" y="407194"/>
                </a:lnTo>
                <a:lnTo>
                  <a:pt x="938213" y="376238"/>
                </a:lnTo>
                <a:lnTo>
                  <a:pt x="1133475" y="335757"/>
                </a:lnTo>
                <a:lnTo>
                  <a:pt x="1276350" y="304800"/>
                </a:lnTo>
                <a:lnTo>
                  <a:pt x="1352550" y="288132"/>
                </a:lnTo>
                <a:lnTo>
                  <a:pt x="1504950" y="259557"/>
                </a:lnTo>
                <a:lnTo>
                  <a:pt x="1564482" y="240507"/>
                </a:lnTo>
                <a:lnTo>
                  <a:pt x="1614488" y="219075"/>
                </a:lnTo>
                <a:lnTo>
                  <a:pt x="1638300" y="207169"/>
                </a:lnTo>
                <a:lnTo>
                  <a:pt x="1657350" y="185738"/>
                </a:lnTo>
                <a:lnTo>
                  <a:pt x="1664494" y="169069"/>
                </a:lnTo>
                <a:lnTo>
                  <a:pt x="1662113" y="135732"/>
                </a:lnTo>
                <a:lnTo>
                  <a:pt x="1650207" y="116682"/>
                </a:lnTo>
                <a:lnTo>
                  <a:pt x="1607344" y="78582"/>
                </a:lnTo>
                <a:lnTo>
                  <a:pt x="1550194" y="38100"/>
                </a:lnTo>
                <a:lnTo>
                  <a:pt x="1497807" y="16669"/>
                </a:lnTo>
                <a:lnTo>
                  <a:pt x="1445419" y="0"/>
                </a:lnTo>
                <a:lnTo>
                  <a:pt x="1423988" y="2382"/>
                </a:lnTo>
                <a:lnTo>
                  <a:pt x="1381125" y="9525"/>
                </a:lnTo>
                <a:lnTo>
                  <a:pt x="1345407" y="19050"/>
                </a:lnTo>
                <a:lnTo>
                  <a:pt x="1278732" y="47625"/>
                </a:lnTo>
                <a:lnTo>
                  <a:pt x="1216819" y="83344"/>
                </a:lnTo>
                <a:lnTo>
                  <a:pt x="1157288" y="111919"/>
                </a:lnTo>
                <a:lnTo>
                  <a:pt x="954882" y="178594"/>
                </a:lnTo>
                <a:lnTo>
                  <a:pt x="745332" y="230982"/>
                </a:lnTo>
                <a:lnTo>
                  <a:pt x="673894" y="2452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249"/>
          <p:cNvSpPr/>
          <p:nvPr/>
        </p:nvSpPr>
        <p:spPr>
          <a:xfrm>
            <a:off x="5265738" y="2224088"/>
            <a:ext cx="782637" cy="815975"/>
          </a:xfrm>
          <a:custGeom>
            <a:avLst/>
            <a:gdLst/>
            <a:ahLst/>
            <a:cxnLst/>
            <a:rect l="l" t="t" r="r" b="b"/>
            <a:pathLst>
              <a:path w="783431" h="816768" extrusionOk="0">
                <a:moveTo>
                  <a:pt x="185737" y="557212"/>
                </a:moveTo>
                <a:lnTo>
                  <a:pt x="326231" y="392906"/>
                </a:lnTo>
                <a:lnTo>
                  <a:pt x="392906" y="288131"/>
                </a:lnTo>
                <a:lnTo>
                  <a:pt x="416719" y="216693"/>
                </a:lnTo>
                <a:lnTo>
                  <a:pt x="407194" y="145256"/>
                </a:lnTo>
                <a:lnTo>
                  <a:pt x="388144" y="107156"/>
                </a:lnTo>
                <a:lnTo>
                  <a:pt x="347662" y="76200"/>
                </a:lnTo>
                <a:lnTo>
                  <a:pt x="280987" y="57150"/>
                </a:lnTo>
                <a:lnTo>
                  <a:pt x="228600" y="45243"/>
                </a:lnTo>
                <a:lnTo>
                  <a:pt x="488156" y="0"/>
                </a:lnTo>
                <a:lnTo>
                  <a:pt x="481012" y="40481"/>
                </a:lnTo>
                <a:lnTo>
                  <a:pt x="492919" y="73818"/>
                </a:lnTo>
                <a:lnTo>
                  <a:pt x="523875" y="95250"/>
                </a:lnTo>
                <a:lnTo>
                  <a:pt x="623887" y="150018"/>
                </a:lnTo>
                <a:lnTo>
                  <a:pt x="692944" y="197643"/>
                </a:lnTo>
                <a:lnTo>
                  <a:pt x="733425" y="230981"/>
                </a:lnTo>
                <a:lnTo>
                  <a:pt x="766762" y="269081"/>
                </a:lnTo>
                <a:lnTo>
                  <a:pt x="783431" y="311943"/>
                </a:lnTo>
                <a:lnTo>
                  <a:pt x="773906" y="323850"/>
                </a:lnTo>
                <a:lnTo>
                  <a:pt x="740569" y="350043"/>
                </a:lnTo>
                <a:lnTo>
                  <a:pt x="66675" y="800100"/>
                </a:lnTo>
                <a:lnTo>
                  <a:pt x="33337" y="816768"/>
                </a:lnTo>
                <a:lnTo>
                  <a:pt x="21431" y="816768"/>
                </a:lnTo>
                <a:lnTo>
                  <a:pt x="0" y="807243"/>
                </a:lnTo>
                <a:lnTo>
                  <a:pt x="2381" y="788193"/>
                </a:lnTo>
                <a:lnTo>
                  <a:pt x="19050" y="747712"/>
                </a:lnTo>
                <a:lnTo>
                  <a:pt x="76200" y="690562"/>
                </a:lnTo>
                <a:lnTo>
                  <a:pt x="185737" y="557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249"/>
          <p:cNvSpPr/>
          <p:nvPr/>
        </p:nvSpPr>
        <p:spPr>
          <a:xfrm>
            <a:off x="3692525" y="2987675"/>
            <a:ext cx="444500" cy="2974975"/>
          </a:xfrm>
          <a:custGeom>
            <a:avLst/>
            <a:gdLst/>
            <a:ahLst/>
            <a:cxnLst/>
            <a:rect l="l" t="t" r="r" b="b"/>
            <a:pathLst>
              <a:path w="445770" h="2975610" extrusionOk="0">
                <a:moveTo>
                  <a:pt x="160020" y="453390"/>
                </a:moveTo>
                <a:lnTo>
                  <a:pt x="160020" y="262890"/>
                </a:lnTo>
                <a:lnTo>
                  <a:pt x="152400" y="224790"/>
                </a:lnTo>
                <a:lnTo>
                  <a:pt x="129540" y="171450"/>
                </a:lnTo>
                <a:lnTo>
                  <a:pt x="91440" y="129540"/>
                </a:lnTo>
                <a:lnTo>
                  <a:pt x="19050" y="57150"/>
                </a:lnTo>
                <a:lnTo>
                  <a:pt x="3810" y="38100"/>
                </a:lnTo>
                <a:lnTo>
                  <a:pt x="0" y="19050"/>
                </a:lnTo>
                <a:lnTo>
                  <a:pt x="11430" y="3810"/>
                </a:lnTo>
                <a:lnTo>
                  <a:pt x="49530" y="0"/>
                </a:lnTo>
                <a:lnTo>
                  <a:pt x="87630" y="0"/>
                </a:lnTo>
                <a:lnTo>
                  <a:pt x="133350" y="11430"/>
                </a:lnTo>
                <a:lnTo>
                  <a:pt x="205740" y="38100"/>
                </a:lnTo>
                <a:lnTo>
                  <a:pt x="262890" y="64770"/>
                </a:lnTo>
                <a:lnTo>
                  <a:pt x="323850" y="106680"/>
                </a:lnTo>
                <a:lnTo>
                  <a:pt x="350520" y="129540"/>
                </a:lnTo>
                <a:lnTo>
                  <a:pt x="403860" y="186690"/>
                </a:lnTo>
                <a:lnTo>
                  <a:pt x="434340" y="224790"/>
                </a:lnTo>
                <a:lnTo>
                  <a:pt x="445770" y="255270"/>
                </a:lnTo>
                <a:lnTo>
                  <a:pt x="445770" y="274320"/>
                </a:lnTo>
                <a:lnTo>
                  <a:pt x="430530" y="316230"/>
                </a:lnTo>
                <a:lnTo>
                  <a:pt x="392430" y="369570"/>
                </a:lnTo>
                <a:lnTo>
                  <a:pt x="384810" y="377190"/>
                </a:lnTo>
                <a:lnTo>
                  <a:pt x="373380" y="556260"/>
                </a:lnTo>
                <a:lnTo>
                  <a:pt x="361950" y="708660"/>
                </a:lnTo>
                <a:lnTo>
                  <a:pt x="361950" y="1101090"/>
                </a:lnTo>
                <a:lnTo>
                  <a:pt x="350520" y="1885950"/>
                </a:lnTo>
                <a:lnTo>
                  <a:pt x="342900" y="2404110"/>
                </a:lnTo>
                <a:lnTo>
                  <a:pt x="339090" y="2606040"/>
                </a:lnTo>
                <a:lnTo>
                  <a:pt x="335280" y="2674620"/>
                </a:lnTo>
                <a:lnTo>
                  <a:pt x="316230" y="2788920"/>
                </a:lnTo>
                <a:lnTo>
                  <a:pt x="289560" y="2887980"/>
                </a:lnTo>
                <a:lnTo>
                  <a:pt x="270510" y="2945130"/>
                </a:lnTo>
                <a:lnTo>
                  <a:pt x="251460" y="2967990"/>
                </a:lnTo>
                <a:lnTo>
                  <a:pt x="228600" y="2975610"/>
                </a:lnTo>
                <a:lnTo>
                  <a:pt x="186690" y="2956560"/>
                </a:lnTo>
                <a:lnTo>
                  <a:pt x="160020" y="2914650"/>
                </a:lnTo>
                <a:lnTo>
                  <a:pt x="121920" y="2781300"/>
                </a:lnTo>
                <a:lnTo>
                  <a:pt x="76200" y="2613660"/>
                </a:lnTo>
                <a:lnTo>
                  <a:pt x="72390" y="2583180"/>
                </a:lnTo>
                <a:lnTo>
                  <a:pt x="83820" y="2522220"/>
                </a:lnTo>
                <a:lnTo>
                  <a:pt x="110490" y="2381250"/>
                </a:lnTo>
                <a:lnTo>
                  <a:pt x="133350" y="2247900"/>
                </a:lnTo>
                <a:lnTo>
                  <a:pt x="144780" y="2095500"/>
                </a:lnTo>
                <a:lnTo>
                  <a:pt x="156210" y="1744980"/>
                </a:lnTo>
                <a:lnTo>
                  <a:pt x="163830" y="1177290"/>
                </a:lnTo>
                <a:lnTo>
                  <a:pt x="160020" y="4533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249"/>
          <p:cNvSpPr/>
          <p:nvPr/>
        </p:nvSpPr>
        <p:spPr>
          <a:xfrm>
            <a:off x="2665413" y="3857625"/>
            <a:ext cx="1209675" cy="1481138"/>
          </a:xfrm>
          <a:custGeom>
            <a:avLst/>
            <a:gdLst/>
            <a:ahLst/>
            <a:cxnLst/>
            <a:rect l="l" t="t" r="r" b="b"/>
            <a:pathLst>
              <a:path w="1209675" h="1481138" extrusionOk="0">
                <a:moveTo>
                  <a:pt x="947737" y="628650"/>
                </a:moveTo>
                <a:lnTo>
                  <a:pt x="816769" y="783431"/>
                </a:lnTo>
                <a:lnTo>
                  <a:pt x="616744" y="997744"/>
                </a:lnTo>
                <a:lnTo>
                  <a:pt x="421481" y="1176338"/>
                </a:lnTo>
                <a:lnTo>
                  <a:pt x="214312" y="1359694"/>
                </a:lnTo>
                <a:lnTo>
                  <a:pt x="97631" y="1447800"/>
                </a:lnTo>
                <a:lnTo>
                  <a:pt x="59531" y="1473994"/>
                </a:lnTo>
                <a:lnTo>
                  <a:pt x="38100" y="1481138"/>
                </a:lnTo>
                <a:lnTo>
                  <a:pt x="19050" y="1481138"/>
                </a:lnTo>
                <a:lnTo>
                  <a:pt x="2381" y="1471613"/>
                </a:lnTo>
                <a:lnTo>
                  <a:pt x="0" y="1457325"/>
                </a:lnTo>
                <a:lnTo>
                  <a:pt x="11906" y="1423988"/>
                </a:lnTo>
                <a:lnTo>
                  <a:pt x="33337" y="1393031"/>
                </a:lnTo>
                <a:lnTo>
                  <a:pt x="138112" y="1304925"/>
                </a:lnTo>
                <a:lnTo>
                  <a:pt x="330994" y="1119188"/>
                </a:lnTo>
                <a:lnTo>
                  <a:pt x="492919" y="945356"/>
                </a:lnTo>
                <a:lnTo>
                  <a:pt x="609600" y="804863"/>
                </a:lnTo>
                <a:lnTo>
                  <a:pt x="709612" y="666750"/>
                </a:lnTo>
                <a:lnTo>
                  <a:pt x="821531" y="497681"/>
                </a:lnTo>
                <a:lnTo>
                  <a:pt x="952500" y="252413"/>
                </a:lnTo>
                <a:lnTo>
                  <a:pt x="1047750" y="23813"/>
                </a:lnTo>
                <a:lnTo>
                  <a:pt x="1209675" y="0"/>
                </a:lnTo>
                <a:lnTo>
                  <a:pt x="1202531" y="288131"/>
                </a:lnTo>
                <a:lnTo>
                  <a:pt x="1100137" y="431006"/>
                </a:lnTo>
                <a:lnTo>
                  <a:pt x="94773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249"/>
          <p:cNvSpPr/>
          <p:nvPr/>
        </p:nvSpPr>
        <p:spPr>
          <a:xfrm>
            <a:off x="3963988" y="4078288"/>
            <a:ext cx="673100" cy="555625"/>
          </a:xfrm>
          <a:custGeom>
            <a:avLst/>
            <a:gdLst/>
            <a:ahLst/>
            <a:cxnLst/>
            <a:rect l="l" t="t" r="r" b="b"/>
            <a:pathLst>
              <a:path w="671513" h="554832" extrusionOk="0">
                <a:moveTo>
                  <a:pt x="288132" y="88107"/>
                </a:moveTo>
                <a:lnTo>
                  <a:pt x="147638" y="23813"/>
                </a:lnTo>
                <a:lnTo>
                  <a:pt x="76200" y="0"/>
                </a:lnTo>
                <a:lnTo>
                  <a:pt x="0" y="4763"/>
                </a:lnTo>
                <a:lnTo>
                  <a:pt x="38100" y="59532"/>
                </a:lnTo>
                <a:lnTo>
                  <a:pt x="119063" y="111919"/>
                </a:lnTo>
                <a:lnTo>
                  <a:pt x="190500" y="166688"/>
                </a:lnTo>
                <a:lnTo>
                  <a:pt x="302419" y="278607"/>
                </a:lnTo>
                <a:lnTo>
                  <a:pt x="561975" y="540544"/>
                </a:lnTo>
                <a:lnTo>
                  <a:pt x="573882" y="550069"/>
                </a:lnTo>
                <a:lnTo>
                  <a:pt x="588169" y="554832"/>
                </a:lnTo>
                <a:lnTo>
                  <a:pt x="609600" y="552450"/>
                </a:lnTo>
                <a:lnTo>
                  <a:pt x="633413" y="540544"/>
                </a:lnTo>
                <a:lnTo>
                  <a:pt x="652463" y="519113"/>
                </a:lnTo>
                <a:lnTo>
                  <a:pt x="664369" y="492919"/>
                </a:lnTo>
                <a:lnTo>
                  <a:pt x="671513" y="459582"/>
                </a:lnTo>
                <a:lnTo>
                  <a:pt x="669132" y="421482"/>
                </a:lnTo>
                <a:lnTo>
                  <a:pt x="659607" y="366713"/>
                </a:lnTo>
                <a:lnTo>
                  <a:pt x="638175" y="311944"/>
                </a:lnTo>
                <a:lnTo>
                  <a:pt x="602457" y="247650"/>
                </a:lnTo>
                <a:lnTo>
                  <a:pt x="585788" y="223838"/>
                </a:lnTo>
                <a:lnTo>
                  <a:pt x="521494" y="195263"/>
                </a:lnTo>
                <a:lnTo>
                  <a:pt x="288132" y="88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249"/>
          <p:cNvSpPr/>
          <p:nvPr/>
        </p:nvSpPr>
        <p:spPr>
          <a:xfrm>
            <a:off x="5048250" y="3063875"/>
            <a:ext cx="1798638" cy="2890838"/>
          </a:xfrm>
          <a:custGeom>
            <a:avLst/>
            <a:gdLst/>
            <a:ahLst/>
            <a:cxnLst/>
            <a:rect l="l" t="t" r="r" b="b"/>
            <a:pathLst>
              <a:path w="1798320" h="2891790" extrusionOk="0">
                <a:moveTo>
                  <a:pt x="830580" y="167640"/>
                </a:moveTo>
                <a:lnTo>
                  <a:pt x="518160" y="236220"/>
                </a:lnTo>
                <a:lnTo>
                  <a:pt x="300990" y="293370"/>
                </a:lnTo>
                <a:lnTo>
                  <a:pt x="217170" y="312420"/>
                </a:lnTo>
                <a:lnTo>
                  <a:pt x="0" y="358140"/>
                </a:lnTo>
                <a:lnTo>
                  <a:pt x="163830" y="461010"/>
                </a:lnTo>
                <a:lnTo>
                  <a:pt x="361950" y="403860"/>
                </a:lnTo>
                <a:lnTo>
                  <a:pt x="499110" y="369570"/>
                </a:lnTo>
                <a:lnTo>
                  <a:pt x="636270" y="339090"/>
                </a:lnTo>
                <a:lnTo>
                  <a:pt x="788670" y="308610"/>
                </a:lnTo>
                <a:lnTo>
                  <a:pt x="944880" y="278130"/>
                </a:lnTo>
                <a:lnTo>
                  <a:pt x="1093470" y="251460"/>
                </a:lnTo>
                <a:lnTo>
                  <a:pt x="1192530" y="243840"/>
                </a:lnTo>
                <a:lnTo>
                  <a:pt x="1276350" y="236220"/>
                </a:lnTo>
                <a:lnTo>
                  <a:pt x="1352550" y="232410"/>
                </a:lnTo>
                <a:lnTo>
                  <a:pt x="1390650" y="240030"/>
                </a:lnTo>
                <a:lnTo>
                  <a:pt x="1440180" y="262890"/>
                </a:lnTo>
                <a:lnTo>
                  <a:pt x="1466850" y="281940"/>
                </a:lnTo>
                <a:lnTo>
                  <a:pt x="1489710" y="308610"/>
                </a:lnTo>
                <a:lnTo>
                  <a:pt x="1501140" y="335280"/>
                </a:lnTo>
                <a:lnTo>
                  <a:pt x="1508760" y="941070"/>
                </a:lnTo>
                <a:lnTo>
                  <a:pt x="1504950" y="1615440"/>
                </a:lnTo>
                <a:lnTo>
                  <a:pt x="1504950" y="2438400"/>
                </a:lnTo>
                <a:lnTo>
                  <a:pt x="1478280" y="2567940"/>
                </a:lnTo>
                <a:lnTo>
                  <a:pt x="1497330" y="2670810"/>
                </a:lnTo>
                <a:lnTo>
                  <a:pt x="1527810" y="2788920"/>
                </a:lnTo>
                <a:lnTo>
                  <a:pt x="1543050" y="2834640"/>
                </a:lnTo>
                <a:lnTo>
                  <a:pt x="1562100" y="2865120"/>
                </a:lnTo>
                <a:lnTo>
                  <a:pt x="1581150" y="2876550"/>
                </a:lnTo>
                <a:lnTo>
                  <a:pt x="1611630" y="2887980"/>
                </a:lnTo>
                <a:lnTo>
                  <a:pt x="1634490" y="2891790"/>
                </a:lnTo>
                <a:lnTo>
                  <a:pt x="1672590" y="2880360"/>
                </a:lnTo>
                <a:lnTo>
                  <a:pt x="1703070" y="2849880"/>
                </a:lnTo>
                <a:lnTo>
                  <a:pt x="1725930" y="2807970"/>
                </a:lnTo>
                <a:lnTo>
                  <a:pt x="1744980" y="2754630"/>
                </a:lnTo>
                <a:lnTo>
                  <a:pt x="1764030" y="2670810"/>
                </a:lnTo>
                <a:lnTo>
                  <a:pt x="1771650" y="2594610"/>
                </a:lnTo>
                <a:lnTo>
                  <a:pt x="1775460" y="2350770"/>
                </a:lnTo>
                <a:lnTo>
                  <a:pt x="1775460" y="1626870"/>
                </a:lnTo>
                <a:lnTo>
                  <a:pt x="1771650" y="914400"/>
                </a:lnTo>
                <a:lnTo>
                  <a:pt x="1775460" y="384810"/>
                </a:lnTo>
                <a:lnTo>
                  <a:pt x="1779270" y="323850"/>
                </a:lnTo>
                <a:lnTo>
                  <a:pt x="1794510" y="240030"/>
                </a:lnTo>
                <a:lnTo>
                  <a:pt x="1798320" y="213360"/>
                </a:lnTo>
                <a:lnTo>
                  <a:pt x="1786890" y="190500"/>
                </a:lnTo>
                <a:lnTo>
                  <a:pt x="1744980" y="137160"/>
                </a:lnTo>
                <a:lnTo>
                  <a:pt x="1684020" y="83820"/>
                </a:lnTo>
                <a:lnTo>
                  <a:pt x="1604010" y="26670"/>
                </a:lnTo>
                <a:lnTo>
                  <a:pt x="1554480" y="0"/>
                </a:lnTo>
                <a:lnTo>
                  <a:pt x="1531620" y="0"/>
                </a:lnTo>
                <a:lnTo>
                  <a:pt x="1485900" y="11430"/>
                </a:lnTo>
                <a:lnTo>
                  <a:pt x="1386840" y="53340"/>
                </a:lnTo>
                <a:lnTo>
                  <a:pt x="1272540" y="72390"/>
                </a:lnTo>
                <a:lnTo>
                  <a:pt x="1002030" y="133350"/>
                </a:lnTo>
                <a:lnTo>
                  <a:pt x="830580" y="1676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249"/>
          <p:cNvSpPr/>
          <p:nvPr/>
        </p:nvSpPr>
        <p:spPr>
          <a:xfrm>
            <a:off x="5133975" y="3876675"/>
            <a:ext cx="1608138" cy="361950"/>
          </a:xfrm>
          <a:custGeom>
            <a:avLst/>
            <a:gdLst/>
            <a:ahLst/>
            <a:cxnLst/>
            <a:rect l="l" t="t" r="r" b="b"/>
            <a:pathLst>
              <a:path w="1607344" h="361950" extrusionOk="0">
                <a:moveTo>
                  <a:pt x="716756" y="78581"/>
                </a:moveTo>
                <a:lnTo>
                  <a:pt x="828675" y="54769"/>
                </a:lnTo>
                <a:lnTo>
                  <a:pt x="947738" y="33338"/>
                </a:lnTo>
                <a:lnTo>
                  <a:pt x="1059656" y="14288"/>
                </a:lnTo>
                <a:lnTo>
                  <a:pt x="1143000" y="2381"/>
                </a:lnTo>
                <a:lnTo>
                  <a:pt x="1221581" y="0"/>
                </a:lnTo>
                <a:lnTo>
                  <a:pt x="1288256" y="2381"/>
                </a:lnTo>
                <a:lnTo>
                  <a:pt x="1364456" y="9525"/>
                </a:lnTo>
                <a:lnTo>
                  <a:pt x="1423988" y="21431"/>
                </a:lnTo>
                <a:lnTo>
                  <a:pt x="1464469" y="38100"/>
                </a:lnTo>
                <a:lnTo>
                  <a:pt x="1554956" y="102394"/>
                </a:lnTo>
                <a:lnTo>
                  <a:pt x="1607344" y="173831"/>
                </a:lnTo>
                <a:lnTo>
                  <a:pt x="1514475" y="216694"/>
                </a:lnTo>
                <a:lnTo>
                  <a:pt x="1433513" y="226219"/>
                </a:lnTo>
                <a:lnTo>
                  <a:pt x="1366838" y="197644"/>
                </a:lnTo>
                <a:lnTo>
                  <a:pt x="1269206" y="180975"/>
                </a:lnTo>
                <a:lnTo>
                  <a:pt x="1169194" y="176213"/>
                </a:lnTo>
                <a:lnTo>
                  <a:pt x="1050131" y="183356"/>
                </a:lnTo>
                <a:lnTo>
                  <a:pt x="909638" y="197644"/>
                </a:lnTo>
                <a:lnTo>
                  <a:pt x="738188" y="226219"/>
                </a:lnTo>
                <a:lnTo>
                  <a:pt x="559594" y="261938"/>
                </a:lnTo>
                <a:lnTo>
                  <a:pt x="423863" y="295275"/>
                </a:lnTo>
                <a:lnTo>
                  <a:pt x="226219" y="347663"/>
                </a:lnTo>
                <a:lnTo>
                  <a:pt x="166688" y="361950"/>
                </a:lnTo>
                <a:lnTo>
                  <a:pt x="76200" y="316706"/>
                </a:lnTo>
                <a:lnTo>
                  <a:pt x="0" y="223838"/>
                </a:lnTo>
                <a:lnTo>
                  <a:pt x="128588" y="209550"/>
                </a:lnTo>
                <a:lnTo>
                  <a:pt x="257175" y="183356"/>
                </a:lnTo>
                <a:lnTo>
                  <a:pt x="416719" y="145256"/>
                </a:lnTo>
                <a:lnTo>
                  <a:pt x="590550" y="104775"/>
                </a:lnTo>
                <a:lnTo>
                  <a:pt x="716756" y="78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249"/>
          <p:cNvSpPr/>
          <p:nvPr/>
        </p:nvSpPr>
        <p:spPr>
          <a:xfrm>
            <a:off x="5105400" y="4611688"/>
            <a:ext cx="1647825" cy="322262"/>
          </a:xfrm>
          <a:custGeom>
            <a:avLst/>
            <a:gdLst/>
            <a:ahLst/>
            <a:cxnLst/>
            <a:rect l="l" t="t" r="r" b="b"/>
            <a:pathLst>
              <a:path w="1647825" h="321469" extrusionOk="0">
                <a:moveTo>
                  <a:pt x="516731" y="95250"/>
                </a:moveTo>
                <a:lnTo>
                  <a:pt x="340519" y="130969"/>
                </a:lnTo>
                <a:lnTo>
                  <a:pt x="185738" y="164307"/>
                </a:lnTo>
                <a:lnTo>
                  <a:pt x="59531" y="190500"/>
                </a:lnTo>
                <a:lnTo>
                  <a:pt x="0" y="219075"/>
                </a:lnTo>
                <a:lnTo>
                  <a:pt x="116681" y="321469"/>
                </a:lnTo>
                <a:lnTo>
                  <a:pt x="242888" y="285750"/>
                </a:lnTo>
                <a:lnTo>
                  <a:pt x="385763" y="259557"/>
                </a:lnTo>
                <a:lnTo>
                  <a:pt x="557213" y="233363"/>
                </a:lnTo>
                <a:lnTo>
                  <a:pt x="695325" y="214313"/>
                </a:lnTo>
                <a:lnTo>
                  <a:pt x="866775" y="197644"/>
                </a:lnTo>
                <a:lnTo>
                  <a:pt x="1019175" y="183357"/>
                </a:lnTo>
                <a:lnTo>
                  <a:pt x="1135856" y="178594"/>
                </a:lnTo>
                <a:lnTo>
                  <a:pt x="1231106" y="178594"/>
                </a:lnTo>
                <a:lnTo>
                  <a:pt x="1340644" y="180975"/>
                </a:lnTo>
                <a:lnTo>
                  <a:pt x="1426369" y="192882"/>
                </a:lnTo>
                <a:lnTo>
                  <a:pt x="1488281" y="211932"/>
                </a:lnTo>
                <a:lnTo>
                  <a:pt x="1566863" y="197644"/>
                </a:lnTo>
                <a:lnTo>
                  <a:pt x="1647825" y="154782"/>
                </a:lnTo>
                <a:lnTo>
                  <a:pt x="1545431" y="35719"/>
                </a:lnTo>
                <a:lnTo>
                  <a:pt x="1450181" y="14288"/>
                </a:lnTo>
                <a:lnTo>
                  <a:pt x="1366838" y="4763"/>
                </a:lnTo>
                <a:lnTo>
                  <a:pt x="1269206" y="0"/>
                </a:lnTo>
                <a:lnTo>
                  <a:pt x="1181100" y="4763"/>
                </a:lnTo>
                <a:lnTo>
                  <a:pt x="1028700" y="19050"/>
                </a:lnTo>
                <a:lnTo>
                  <a:pt x="842963" y="40482"/>
                </a:lnTo>
                <a:lnTo>
                  <a:pt x="678656" y="69057"/>
                </a:lnTo>
                <a:lnTo>
                  <a:pt x="516731" y="95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249"/>
          <p:cNvSpPr/>
          <p:nvPr/>
        </p:nvSpPr>
        <p:spPr>
          <a:xfrm>
            <a:off x="5053013" y="5449888"/>
            <a:ext cx="1685925" cy="292100"/>
          </a:xfrm>
          <a:custGeom>
            <a:avLst/>
            <a:gdLst/>
            <a:ahLst/>
            <a:cxnLst/>
            <a:rect l="l" t="t" r="r" b="b"/>
            <a:pathLst>
              <a:path w="1685925" h="290513" extrusionOk="0">
                <a:moveTo>
                  <a:pt x="642937" y="38100"/>
                </a:moveTo>
                <a:lnTo>
                  <a:pt x="559593" y="42863"/>
                </a:lnTo>
                <a:lnTo>
                  <a:pt x="416718" y="64294"/>
                </a:lnTo>
                <a:lnTo>
                  <a:pt x="245268" y="102394"/>
                </a:lnTo>
                <a:lnTo>
                  <a:pt x="45243" y="116682"/>
                </a:lnTo>
                <a:lnTo>
                  <a:pt x="0" y="128588"/>
                </a:lnTo>
                <a:lnTo>
                  <a:pt x="152400" y="290513"/>
                </a:lnTo>
                <a:lnTo>
                  <a:pt x="257175" y="278607"/>
                </a:lnTo>
                <a:lnTo>
                  <a:pt x="404812" y="252413"/>
                </a:lnTo>
                <a:lnTo>
                  <a:pt x="576262" y="226219"/>
                </a:lnTo>
                <a:lnTo>
                  <a:pt x="757237" y="202407"/>
                </a:lnTo>
                <a:lnTo>
                  <a:pt x="876300" y="190500"/>
                </a:lnTo>
                <a:lnTo>
                  <a:pt x="997743" y="178594"/>
                </a:lnTo>
                <a:lnTo>
                  <a:pt x="1121568" y="171450"/>
                </a:lnTo>
                <a:lnTo>
                  <a:pt x="1195387" y="166688"/>
                </a:lnTo>
                <a:lnTo>
                  <a:pt x="1285875" y="169069"/>
                </a:lnTo>
                <a:lnTo>
                  <a:pt x="1393031" y="178594"/>
                </a:lnTo>
                <a:lnTo>
                  <a:pt x="1497806" y="195263"/>
                </a:lnTo>
                <a:lnTo>
                  <a:pt x="1578768" y="207169"/>
                </a:lnTo>
                <a:lnTo>
                  <a:pt x="1685925" y="176213"/>
                </a:lnTo>
                <a:lnTo>
                  <a:pt x="1621631" y="66675"/>
                </a:lnTo>
                <a:lnTo>
                  <a:pt x="1500187" y="26194"/>
                </a:lnTo>
                <a:lnTo>
                  <a:pt x="1412081" y="14288"/>
                </a:lnTo>
                <a:lnTo>
                  <a:pt x="1319212" y="7144"/>
                </a:lnTo>
                <a:lnTo>
                  <a:pt x="1207293" y="0"/>
                </a:lnTo>
                <a:lnTo>
                  <a:pt x="1073943" y="7144"/>
                </a:lnTo>
                <a:lnTo>
                  <a:pt x="1002506" y="14288"/>
                </a:lnTo>
                <a:lnTo>
                  <a:pt x="847725" y="19050"/>
                </a:lnTo>
                <a:lnTo>
                  <a:pt x="702468" y="35719"/>
                </a:lnTo>
                <a:lnTo>
                  <a:pt x="642937" y="38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5C9009-59C2-FB47-80D9-A2292D023C15}"/>
              </a:ext>
            </a:extLst>
          </p:cNvPr>
          <p:cNvGrpSpPr/>
          <p:nvPr/>
        </p:nvGrpSpPr>
        <p:grpSpPr>
          <a:xfrm>
            <a:off x="2661399" y="1477122"/>
            <a:ext cx="4181475" cy="4510087"/>
            <a:chOff x="2817813" y="1633538"/>
            <a:chExt cx="4181475" cy="4510087"/>
          </a:xfrm>
        </p:grpSpPr>
        <p:sp>
          <p:nvSpPr>
            <p:cNvPr id="18" name="Google Shape;2740;p249">
              <a:extLst>
                <a:ext uri="{FF2B5EF4-FFF2-40B4-BE49-F238E27FC236}">
                  <a16:creationId xmlns:a16="http://schemas.microsoft.com/office/drawing/2014/main" id="{16CB8BDC-7955-F745-B33E-D60E91F78B67}"/>
                </a:ext>
              </a:extLst>
            </p:cNvPr>
            <p:cNvSpPr/>
            <p:nvPr/>
          </p:nvSpPr>
          <p:spPr>
            <a:xfrm>
              <a:off x="2963863" y="1744663"/>
              <a:ext cx="1000125" cy="1273175"/>
            </a:xfrm>
            <a:custGeom>
              <a:avLst/>
              <a:gdLst/>
              <a:ahLst/>
              <a:cxnLst/>
              <a:rect l="l" t="t" r="r" b="b"/>
              <a:pathLst>
                <a:path w="1000125" h="1271588" extrusionOk="0">
                  <a:moveTo>
                    <a:pt x="828675" y="466725"/>
                  </a:moveTo>
                  <a:lnTo>
                    <a:pt x="673894" y="685800"/>
                  </a:lnTo>
                  <a:lnTo>
                    <a:pt x="578644" y="802482"/>
                  </a:lnTo>
                  <a:lnTo>
                    <a:pt x="509588" y="881063"/>
                  </a:lnTo>
                  <a:lnTo>
                    <a:pt x="411957" y="981075"/>
                  </a:lnTo>
                  <a:lnTo>
                    <a:pt x="314325" y="1066800"/>
                  </a:lnTo>
                  <a:lnTo>
                    <a:pt x="228600" y="1135857"/>
                  </a:lnTo>
                  <a:lnTo>
                    <a:pt x="142875" y="1202532"/>
                  </a:lnTo>
                  <a:lnTo>
                    <a:pt x="66675" y="1252538"/>
                  </a:lnTo>
                  <a:lnTo>
                    <a:pt x="38100" y="1266825"/>
                  </a:lnTo>
                  <a:lnTo>
                    <a:pt x="21432" y="1271588"/>
                  </a:lnTo>
                  <a:lnTo>
                    <a:pt x="7144" y="1271588"/>
                  </a:lnTo>
                  <a:lnTo>
                    <a:pt x="0" y="1257300"/>
                  </a:lnTo>
                  <a:lnTo>
                    <a:pt x="4763" y="1231107"/>
                  </a:lnTo>
                  <a:lnTo>
                    <a:pt x="16669" y="1204913"/>
                  </a:lnTo>
                  <a:lnTo>
                    <a:pt x="69057" y="1154907"/>
                  </a:lnTo>
                  <a:lnTo>
                    <a:pt x="176213" y="1035844"/>
                  </a:lnTo>
                  <a:lnTo>
                    <a:pt x="307182" y="878682"/>
                  </a:lnTo>
                  <a:lnTo>
                    <a:pt x="404813" y="750094"/>
                  </a:lnTo>
                  <a:lnTo>
                    <a:pt x="469107" y="652463"/>
                  </a:lnTo>
                  <a:lnTo>
                    <a:pt x="523875" y="557213"/>
                  </a:lnTo>
                  <a:lnTo>
                    <a:pt x="583407" y="435769"/>
                  </a:lnTo>
                  <a:lnTo>
                    <a:pt x="640557" y="300038"/>
                  </a:lnTo>
                  <a:lnTo>
                    <a:pt x="657225" y="238125"/>
                  </a:lnTo>
                  <a:lnTo>
                    <a:pt x="661988" y="211932"/>
                  </a:lnTo>
                  <a:lnTo>
                    <a:pt x="659607" y="183357"/>
                  </a:lnTo>
                  <a:lnTo>
                    <a:pt x="645319" y="145257"/>
                  </a:lnTo>
                  <a:lnTo>
                    <a:pt x="614363" y="100013"/>
                  </a:lnTo>
                  <a:lnTo>
                    <a:pt x="581025" y="57150"/>
                  </a:lnTo>
                  <a:lnTo>
                    <a:pt x="571500" y="42863"/>
                  </a:lnTo>
                  <a:lnTo>
                    <a:pt x="569119" y="23813"/>
                  </a:lnTo>
                  <a:lnTo>
                    <a:pt x="578644" y="4763"/>
                  </a:lnTo>
                  <a:lnTo>
                    <a:pt x="592932" y="0"/>
                  </a:lnTo>
                  <a:lnTo>
                    <a:pt x="635794" y="7144"/>
                  </a:lnTo>
                  <a:lnTo>
                    <a:pt x="685800" y="26194"/>
                  </a:lnTo>
                  <a:lnTo>
                    <a:pt x="762000" y="59532"/>
                  </a:lnTo>
                  <a:lnTo>
                    <a:pt x="809625" y="88107"/>
                  </a:lnTo>
                  <a:lnTo>
                    <a:pt x="859632" y="123825"/>
                  </a:lnTo>
                  <a:lnTo>
                    <a:pt x="916782" y="173832"/>
                  </a:lnTo>
                  <a:lnTo>
                    <a:pt x="973932" y="228600"/>
                  </a:lnTo>
                  <a:lnTo>
                    <a:pt x="995363" y="250032"/>
                  </a:lnTo>
                  <a:lnTo>
                    <a:pt x="1000125" y="264319"/>
                  </a:lnTo>
                  <a:lnTo>
                    <a:pt x="1000125" y="292894"/>
                  </a:lnTo>
                  <a:lnTo>
                    <a:pt x="992982" y="319088"/>
                  </a:lnTo>
                  <a:lnTo>
                    <a:pt x="976313" y="338138"/>
                  </a:lnTo>
                  <a:lnTo>
                    <a:pt x="942975" y="354807"/>
                  </a:lnTo>
                  <a:lnTo>
                    <a:pt x="914400" y="359569"/>
                  </a:lnTo>
                  <a:lnTo>
                    <a:pt x="900113" y="364332"/>
                  </a:lnTo>
                  <a:lnTo>
                    <a:pt x="828675" y="466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1;p249">
              <a:extLst>
                <a:ext uri="{FF2B5EF4-FFF2-40B4-BE49-F238E27FC236}">
                  <a16:creationId xmlns:a16="http://schemas.microsoft.com/office/drawing/2014/main" id="{BED61B7D-F94E-B04D-82D3-DD2F3C7A1F05}"/>
                </a:ext>
              </a:extLst>
            </p:cNvPr>
            <p:cNvSpPr/>
            <p:nvPr/>
          </p:nvSpPr>
          <p:spPr>
            <a:xfrm>
              <a:off x="4799013" y="1633538"/>
              <a:ext cx="830262" cy="1314450"/>
            </a:xfrm>
            <a:custGeom>
              <a:avLst/>
              <a:gdLst/>
              <a:ahLst/>
              <a:cxnLst/>
              <a:rect l="l" t="t" r="r" b="b"/>
              <a:pathLst>
                <a:path w="831056" h="1314450" extrusionOk="0">
                  <a:moveTo>
                    <a:pt x="421481" y="554831"/>
                  </a:moveTo>
                  <a:lnTo>
                    <a:pt x="454819" y="459581"/>
                  </a:lnTo>
                  <a:lnTo>
                    <a:pt x="476250" y="376237"/>
                  </a:lnTo>
                  <a:lnTo>
                    <a:pt x="488156" y="300037"/>
                  </a:lnTo>
                  <a:lnTo>
                    <a:pt x="495300" y="228600"/>
                  </a:lnTo>
                  <a:lnTo>
                    <a:pt x="495300" y="192881"/>
                  </a:lnTo>
                  <a:lnTo>
                    <a:pt x="492919" y="169068"/>
                  </a:lnTo>
                  <a:lnTo>
                    <a:pt x="457200" y="130968"/>
                  </a:lnTo>
                  <a:lnTo>
                    <a:pt x="392906" y="73818"/>
                  </a:lnTo>
                  <a:lnTo>
                    <a:pt x="369094" y="54768"/>
                  </a:lnTo>
                  <a:lnTo>
                    <a:pt x="366712" y="45243"/>
                  </a:lnTo>
                  <a:lnTo>
                    <a:pt x="376237" y="19050"/>
                  </a:lnTo>
                  <a:lnTo>
                    <a:pt x="390525" y="4762"/>
                  </a:lnTo>
                  <a:lnTo>
                    <a:pt x="426244" y="0"/>
                  </a:lnTo>
                  <a:lnTo>
                    <a:pt x="471487" y="4762"/>
                  </a:lnTo>
                  <a:lnTo>
                    <a:pt x="540544" y="23812"/>
                  </a:lnTo>
                  <a:lnTo>
                    <a:pt x="600075" y="50006"/>
                  </a:lnTo>
                  <a:lnTo>
                    <a:pt x="685800" y="100012"/>
                  </a:lnTo>
                  <a:lnTo>
                    <a:pt x="726281" y="126206"/>
                  </a:lnTo>
                  <a:lnTo>
                    <a:pt x="771525" y="164306"/>
                  </a:lnTo>
                  <a:lnTo>
                    <a:pt x="816769" y="216693"/>
                  </a:lnTo>
                  <a:lnTo>
                    <a:pt x="831056" y="240506"/>
                  </a:lnTo>
                  <a:lnTo>
                    <a:pt x="831056" y="261937"/>
                  </a:lnTo>
                  <a:lnTo>
                    <a:pt x="785812" y="333375"/>
                  </a:lnTo>
                  <a:lnTo>
                    <a:pt x="728662" y="442912"/>
                  </a:lnTo>
                  <a:lnTo>
                    <a:pt x="671512" y="554831"/>
                  </a:lnTo>
                  <a:lnTo>
                    <a:pt x="566737" y="738187"/>
                  </a:lnTo>
                  <a:lnTo>
                    <a:pt x="452437" y="883443"/>
                  </a:lnTo>
                  <a:lnTo>
                    <a:pt x="266700" y="1088231"/>
                  </a:lnTo>
                  <a:lnTo>
                    <a:pt x="71437" y="1285875"/>
                  </a:lnTo>
                  <a:lnTo>
                    <a:pt x="42862" y="1307306"/>
                  </a:lnTo>
                  <a:lnTo>
                    <a:pt x="23812" y="1314450"/>
                  </a:lnTo>
                  <a:lnTo>
                    <a:pt x="4762" y="1307306"/>
                  </a:lnTo>
                  <a:lnTo>
                    <a:pt x="0" y="1293018"/>
                  </a:lnTo>
                  <a:lnTo>
                    <a:pt x="7144" y="1264443"/>
                  </a:lnTo>
                  <a:lnTo>
                    <a:pt x="23812" y="1233487"/>
                  </a:lnTo>
                  <a:lnTo>
                    <a:pt x="83344" y="1162050"/>
                  </a:lnTo>
                  <a:lnTo>
                    <a:pt x="173831" y="1033462"/>
                  </a:lnTo>
                  <a:lnTo>
                    <a:pt x="235744" y="938212"/>
                  </a:lnTo>
                  <a:lnTo>
                    <a:pt x="288131" y="854868"/>
                  </a:lnTo>
                  <a:lnTo>
                    <a:pt x="335756" y="766762"/>
                  </a:lnTo>
                  <a:lnTo>
                    <a:pt x="397669" y="631031"/>
                  </a:lnTo>
                  <a:lnTo>
                    <a:pt x="421481" y="554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2;p249">
              <a:extLst>
                <a:ext uri="{FF2B5EF4-FFF2-40B4-BE49-F238E27FC236}">
                  <a16:creationId xmlns:a16="http://schemas.microsoft.com/office/drawing/2014/main" id="{52EE6E1F-6049-0A43-9C9F-C68F7D622A23}"/>
                </a:ext>
              </a:extLst>
            </p:cNvPr>
            <p:cNvSpPr/>
            <p:nvPr/>
          </p:nvSpPr>
          <p:spPr>
            <a:xfrm>
              <a:off x="2957513" y="3716338"/>
              <a:ext cx="1825625" cy="558800"/>
            </a:xfrm>
            <a:custGeom>
              <a:avLst/>
              <a:gdLst/>
              <a:ahLst/>
              <a:cxnLst/>
              <a:rect l="l" t="t" r="r" b="b"/>
              <a:pathLst>
                <a:path w="1826418" h="557213" extrusionOk="0">
                  <a:moveTo>
                    <a:pt x="931068" y="180975"/>
                  </a:moveTo>
                  <a:lnTo>
                    <a:pt x="1097756" y="145257"/>
                  </a:lnTo>
                  <a:lnTo>
                    <a:pt x="1257300" y="111919"/>
                  </a:lnTo>
                  <a:lnTo>
                    <a:pt x="1438275" y="76200"/>
                  </a:lnTo>
                  <a:lnTo>
                    <a:pt x="1497806" y="54769"/>
                  </a:lnTo>
                  <a:lnTo>
                    <a:pt x="1535906" y="38100"/>
                  </a:lnTo>
                  <a:lnTo>
                    <a:pt x="1559718" y="19050"/>
                  </a:lnTo>
                  <a:lnTo>
                    <a:pt x="1576387" y="4763"/>
                  </a:lnTo>
                  <a:lnTo>
                    <a:pt x="1597818" y="0"/>
                  </a:lnTo>
                  <a:lnTo>
                    <a:pt x="1624012" y="0"/>
                  </a:lnTo>
                  <a:lnTo>
                    <a:pt x="1659731" y="9525"/>
                  </a:lnTo>
                  <a:lnTo>
                    <a:pt x="1707356" y="28575"/>
                  </a:lnTo>
                  <a:lnTo>
                    <a:pt x="1781175" y="71438"/>
                  </a:lnTo>
                  <a:lnTo>
                    <a:pt x="1802606" y="83344"/>
                  </a:lnTo>
                  <a:lnTo>
                    <a:pt x="1814512" y="95250"/>
                  </a:lnTo>
                  <a:lnTo>
                    <a:pt x="1821656" y="111919"/>
                  </a:lnTo>
                  <a:lnTo>
                    <a:pt x="1826418" y="135732"/>
                  </a:lnTo>
                  <a:lnTo>
                    <a:pt x="1824037" y="164307"/>
                  </a:lnTo>
                  <a:lnTo>
                    <a:pt x="1816893" y="190500"/>
                  </a:lnTo>
                  <a:lnTo>
                    <a:pt x="1800225" y="200025"/>
                  </a:lnTo>
                  <a:lnTo>
                    <a:pt x="1750218" y="209550"/>
                  </a:lnTo>
                  <a:lnTo>
                    <a:pt x="1538287" y="238125"/>
                  </a:lnTo>
                  <a:lnTo>
                    <a:pt x="1269206" y="285750"/>
                  </a:lnTo>
                  <a:lnTo>
                    <a:pt x="878681" y="359569"/>
                  </a:lnTo>
                  <a:lnTo>
                    <a:pt x="735806" y="411957"/>
                  </a:lnTo>
                  <a:lnTo>
                    <a:pt x="564356" y="473869"/>
                  </a:lnTo>
                  <a:lnTo>
                    <a:pt x="373856" y="535782"/>
                  </a:lnTo>
                  <a:lnTo>
                    <a:pt x="342900" y="550069"/>
                  </a:lnTo>
                  <a:lnTo>
                    <a:pt x="314325" y="557213"/>
                  </a:lnTo>
                  <a:lnTo>
                    <a:pt x="297656" y="557213"/>
                  </a:lnTo>
                  <a:lnTo>
                    <a:pt x="266700" y="550069"/>
                  </a:lnTo>
                  <a:lnTo>
                    <a:pt x="235743" y="531019"/>
                  </a:lnTo>
                  <a:lnTo>
                    <a:pt x="159543" y="452438"/>
                  </a:lnTo>
                  <a:lnTo>
                    <a:pt x="50006" y="345282"/>
                  </a:lnTo>
                  <a:lnTo>
                    <a:pt x="9525" y="300038"/>
                  </a:lnTo>
                  <a:lnTo>
                    <a:pt x="0" y="280988"/>
                  </a:lnTo>
                  <a:lnTo>
                    <a:pt x="2381" y="259557"/>
                  </a:lnTo>
                  <a:lnTo>
                    <a:pt x="16668" y="250032"/>
                  </a:lnTo>
                  <a:lnTo>
                    <a:pt x="38100" y="245269"/>
                  </a:lnTo>
                  <a:lnTo>
                    <a:pt x="61912" y="252413"/>
                  </a:lnTo>
                  <a:lnTo>
                    <a:pt x="90487" y="269082"/>
                  </a:lnTo>
                  <a:lnTo>
                    <a:pt x="147637" y="292894"/>
                  </a:lnTo>
                  <a:lnTo>
                    <a:pt x="200025" y="307182"/>
                  </a:lnTo>
                  <a:lnTo>
                    <a:pt x="254793" y="319088"/>
                  </a:lnTo>
                  <a:lnTo>
                    <a:pt x="319087" y="314325"/>
                  </a:lnTo>
                  <a:lnTo>
                    <a:pt x="552450" y="264319"/>
                  </a:lnTo>
                  <a:lnTo>
                    <a:pt x="931068" y="180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3;p249">
              <a:extLst>
                <a:ext uri="{FF2B5EF4-FFF2-40B4-BE49-F238E27FC236}">
                  <a16:creationId xmlns:a16="http://schemas.microsoft.com/office/drawing/2014/main" id="{4D7A3D8C-10D6-B140-AB0A-D9E6E4D21C1E}"/>
                </a:ext>
              </a:extLst>
            </p:cNvPr>
            <p:cNvSpPr/>
            <p:nvPr/>
          </p:nvSpPr>
          <p:spPr>
            <a:xfrm>
              <a:off x="5027613" y="3417888"/>
              <a:ext cx="452437" cy="2725737"/>
            </a:xfrm>
            <a:custGeom>
              <a:avLst/>
              <a:gdLst/>
              <a:ahLst/>
              <a:cxnLst/>
              <a:rect l="l" t="t" r="r" b="b"/>
              <a:pathLst>
                <a:path w="451904" h="2725548" extrusionOk="0">
                  <a:moveTo>
                    <a:pt x="437782" y="487210"/>
                  </a:moveTo>
                  <a:lnTo>
                    <a:pt x="427191" y="215361"/>
                  </a:lnTo>
                  <a:lnTo>
                    <a:pt x="423660" y="98854"/>
                  </a:lnTo>
                  <a:lnTo>
                    <a:pt x="370703" y="74141"/>
                  </a:lnTo>
                  <a:lnTo>
                    <a:pt x="278910" y="42366"/>
                  </a:lnTo>
                  <a:lnTo>
                    <a:pt x="208300" y="24714"/>
                  </a:lnTo>
                  <a:lnTo>
                    <a:pt x="120037" y="7061"/>
                  </a:lnTo>
                  <a:lnTo>
                    <a:pt x="74141" y="7061"/>
                  </a:lnTo>
                  <a:lnTo>
                    <a:pt x="38836" y="0"/>
                  </a:lnTo>
                  <a:lnTo>
                    <a:pt x="17653" y="0"/>
                  </a:lnTo>
                  <a:lnTo>
                    <a:pt x="0" y="10592"/>
                  </a:lnTo>
                  <a:lnTo>
                    <a:pt x="0" y="31775"/>
                  </a:lnTo>
                  <a:lnTo>
                    <a:pt x="10592" y="56488"/>
                  </a:lnTo>
                  <a:lnTo>
                    <a:pt x="31775" y="81202"/>
                  </a:lnTo>
                  <a:lnTo>
                    <a:pt x="70610" y="109446"/>
                  </a:lnTo>
                  <a:lnTo>
                    <a:pt x="109446" y="155342"/>
                  </a:lnTo>
                  <a:lnTo>
                    <a:pt x="155342" y="225952"/>
                  </a:lnTo>
                  <a:lnTo>
                    <a:pt x="180056" y="278910"/>
                  </a:lnTo>
                  <a:lnTo>
                    <a:pt x="201239" y="363642"/>
                  </a:lnTo>
                  <a:lnTo>
                    <a:pt x="215361" y="462496"/>
                  </a:lnTo>
                  <a:lnTo>
                    <a:pt x="225952" y="579003"/>
                  </a:lnTo>
                  <a:cubicBezTo>
                    <a:pt x="224775" y="667265"/>
                    <a:pt x="223599" y="755528"/>
                    <a:pt x="222422" y="843790"/>
                  </a:cubicBezTo>
                  <a:lnTo>
                    <a:pt x="211830" y="1292164"/>
                  </a:lnTo>
                  <a:cubicBezTo>
                    <a:pt x="210653" y="1462805"/>
                    <a:pt x="209477" y="1633446"/>
                    <a:pt x="208300" y="1804087"/>
                  </a:cubicBezTo>
                  <a:lnTo>
                    <a:pt x="204769" y="2111240"/>
                  </a:lnTo>
                  <a:lnTo>
                    <a:pt x="194178" y="2181850"/>
                  </a:lnTo>
                  <a:lnTo>
                    <a:pt x="162403" y="2287766"/>
                  </a:lnTo>
                  <a:lnTo>
                    <a:pt x="162403" y="2337193"/>
                  </a:lnTo>
                  <a:lnTo>
                    <a:pt x="165934" y="2436047"/>
                  </a:lnTo>
                  <a:lnTo>
                    <a:pt x="183586" y="2556084"/>
                  </a:lnTo>
                  <a:lnTo>
                    <a:pt x="201239" y="2633755"/>
                  </a:lnTo>
                  <a:lnTo>
                    <a:pt x="222422" y="2683182"/>
                  </a:lnTo>
                  <a:lnTo>
                    <a:pt x="240074" y="2714956"/>
                  </a:lnTo>
                  <a:lnTo>
                    <a:pt x="250666" y="2722017"/>
                  </a:lnTo>
                  <a:lnTo>
                    <a:pt x="271849" y="2725548"/>
                  </a:lnTo>
                  <a:lnTo>
                    <a:pt x="303623" y="2707895"/>
                  </a:lnTo>
                  <a:lnTo>
                    <a:pt x="335398" y="2672590"/>
                  </a:lnTo>
                  <a:lnTo>
                    <a:pt x="363642" y="2612572"/>
                  </a:lnTo>
                  <a:lnTo>
                    <a:pt x="441313" y="2432516"/>
                  </a:lnTo>
                  <a:lnTo>
                    <a:pt x="451904" y="2287766"/>
                  </a:lnTo>
                  <a:lnTo>
                    <a:pt x="451904" y="928522"/>
                  </a:lnTo>
                  <a:lnTo>
                    <a:pt x="437782" y="4872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4;p249">
              <a:extLst>
                <a:ext uri="{FF2B5EF4-FFF2-40B4-BE49-F238E27FC236}">
                  <a16:creationId xmlns:a16="http://schemas.microsoft.com/office/drawing/2014/main" id="{506F5A08-80DD-7948-B879-374B6F6407F9}"/>
                </a:ext>
              </a:extLst>
            </p:cNvPr>
            <p:cNvSpPr/>
            <p:nvPr/>
          </p:nvSpPr>
          <p:spPr>
            <a:xfrm>
              <a:off x="3516313" y="2243138"/>
              <a:ext cx="1397000" cy="384175"/>
            </a:xfrm>
            <a:custGeom>
              <a:avLst/>
              <a:gdLst/>
              <a:ahLst/>
              <a:cxnLst/>
              <a:rect l="l" t="t" r="r" b="b"/>
              <a:pathLst>
                <a:path w="1395413" h="383381" extrusionOk="0">
                  <a:moveTo>
                    <a:pt x="676275" y="176212"/>
                  </a:moveTo>
                  <a:lnTo>
                    <a:pt x="595313" y="200025"/>
                  </a:lnTo>
                  <a:lnTo>
                    <a:pt x="500063" y="223837"/>
                  </a:lnTo>
                  <a:lnTo>
                    <a:pt x="433388" y="238125"/>
                  </a:lnTo>
                  <a:lnTo>
                    <a:pt x="371475" y="245268"/>
                  </a:lnTo>
                  <a:lnTo>
                    <a:pt x="335757" y="247650"/>
                  </a:lnTo>
                  <a:lnTo>
                    <a:pt x="273844" y="245268"/>
                  </a:lnTo>
                  <a:lnTo>
                    <a:pt x="216694" y="233362"/>
                  </a:lnTo>
                  <a:lnTo>
                    <a:pt x="169069" y="211931"/>
                  </a:lnTo>
                  <a:lnTo>
                    <a:pt x="119063" y="180975"/>
                  </a:lnTo>
                  <a:lnTo>
                    <a:pt x="0" y="152400"/>
                  </a:lnTo>
                  <a:lnTo>
                    <a:pt x="35719" y="280987"/>
                  </a:lnTo>
                  <a:lnTo>
                    <a:pt x="76200" y="311943"/>
                  </a:lnTo>
                  <a:lnTo>
                    <a:pt x="111919" y="330993"/>
                  </a:lnTo>
                  <a:lnTo>
                    <a:pt x="145257" y="345281"/>
                  </a:lnTo>
                  <a:lnTo>
                    <a:pt x="192882" y="359568"/>
                  </a:lnTo>
                  <a:lnTo>
                    <a:pt x="242888" y="369093"/>
                  </a:lnTo>
                  <a:lnTo>
                    <a:pt x="304800" y="378618"/>
                  </a:lnTo>
                  <a:lnTo>
                    <a:pt x="381000" y="383381"/>
                  </a:lnTo>
                  <a:lnTo>
                    <a:pt x="483394" y="383381"/>
                  </a:lnTo>
                  <a:lnTo>
                    <a:pt x="528638" y="378618"/>
                  </a:lnTo>
                  <a:lnTo>
                    <a:pt x="611982" y="364331"/>
                  </a:lnTo>
                  <a:lnTo>
                    <a:pt x="723900" y="333375"/>
                  </a:lnTo>
                  <a:lnTo>
                    <a:pt x="854869" y="295275"/>
                  </a:lnTo>
                  <a:lnTo>
                    <a:pt x="978694" y="261937"/>
                  </a:lnTo>
                  <a:lnTo>
                    <a:pt x="1176338" y="219075"/>
                  </a:lnTo>
                  <a:lnTo>
                    <a:pt x="1276350" y="192881"/>
                  </a:lnTo>
                  <a:lnTo>
                    <a:pt x="1362075" y="166687"/>
                  </a:lnTo>
                  <a:lnTo>
                    <a:pt x="1385888" y="152400"/>
                  </a:lnTo>
                  <a:lnTo>
                    <a:pt x="1395413" y="133350"/>
                  </a:lnTo>
                  <a:lnTo>
                    <a:pt x="1393032" y="114300"/>
                  </a:lnTo>
                  <a:lnTo>
                    <a:pt x="1373982" y="90487"/>
                  </a:lnTo>
                  <a:lnTo>
                    <a:pt x="1340644" y="66675"/>
                  </a:lnTo>
                  <a:lnTo>
                    <a:pt x="1269207" y="45243"/>
                  </a:lnTo>
                  <a:lnTo>
                    <a:pt x="1138238" y="9525"/>
                  </a:lnTo>
                  <a:lnTo>
                    <a:pt x="1090613" y="0"/>
                  </a:lnTo>
                  <a:lnTo>
                    <a:pt x="1078707" y="0"/>
                  </a:lnTo>
                  <a:lnTo>
                    <a:pt x="1054894" y="9525"/>
                  </a:lnTo>
                  <a:lnTo>
                    <a:pt x="931069" y="73818"/>
                  </a:lnTo>
                  <a:lnTo>
                    <a:pt x="862013" y="114300"/>
                  </a:lnTo>
                  <a:lnTo>
                    <a:pt x="676275" y="176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5;p249">
              <a:extLst>
                <a:ext uri="{FF2B5EF4-FFF2-40B4-BE49-F238E27FC236}">
                  <a16:creationId xmlns:a16="http://schemas.microsoft.com/office/drawing/2014/main" id="{B32E1D62-06CE-B541-9E75-9FBF42B437F9}"/>
                </a:ext>
              </a:extLst>
            </p:cNvPr>
            <p:cNvSpPr/>
            <p:nvPr/>
          </p:nvSpPr>
          <p:spPr>
            <a:xfrm>
              <a:off x="4078288" y="2532063"/>
              <a:ext cx="377825" cy="601662"/>
            </a:xfrm>
            <a:custGeom>
              <a:avLst/>
              <a:gdLst/>
              <a:ahLst/>
              <a:cxnLst/>
              <a:rect l="l" t="t" r="r" b="b"/>
              <a:pathLst>
                <a:path w="376238" h="602456" extrusionOk="0">
                  <a:moveTo>
                    <a:pt x="273844" y="164306"/>
                  </a:moveTo>
                  <a:lnTo>
                    <a:pt x="180975" y="90487"/>
                  </a:lnTo>
                  <a:lnTo>
                    <a:pt x="121444" y="47625"/>
                  </a:lnTo>
                  <a:lnTo>
                    <a:pt x="0" y="0"/>
                  </a:lnTo>
                  <a:lnTo>
                    <a:pt x="11907" y="76200"/>
                  </a:lnTo>
                  <a:lnTo>
                    <a:pt x="30957" y="130969"/>
                  </a:lnTo>
                  <a:lnTo>
                    <a:pt x="69057" y="223837"/>
                  </a:lnTo>
                  <a:lnTo>
                    <a:pt x="104775" y="309562"/>
                  </a:lnTo>
                  <a:lnTo>
                    <a:pt x="161925" y="419100"/>
                  </a:lnTo>
                  <a:lnTo>
                    <a:pt x="204788" y="490537"/>
                  </a:lnTo>
                  <a:lnTo>
                    <a:pt x="240507" y="545306"/>
                  </a:lnTo>
                  <a:lnTo>
                    <a:pt x="278607" y="585787"/>
                  </a:lnTo>
                  <a:lnTo>
                    <a:pt x="297657" y="600075"/>
                  </a:lnTo>
                  <a:lnTo>
                    <a:pt x="307182" y="602456"/>
                  </a:lnTo>
                  <a:lnTo>
                    <a:pt x="330994" y="590550"/>
                  </a:lnTo>
                  <a:lnTo>
                    <a:pt x="357188" y="564356"/>
                  </a:lnTo>
                  <a:lnTo>
                    <a:pt x="369094" y="535781"/>
                  </a:lnTo>
                  <a:lnTo>
                    <a:pt x="376238" y="490537"/>
                  </a:lnTo>
                  <a:lnTo>
                    <a:pt x="376238" y="416719"/>
                  </a:lnTo>
                  <a:lnTo>
                    <a:pt x="366713" y="311944"/>
                  </a:lnTo>
                  <a:lnTo>
                    <a:pt x="354807" y="240506"/>
                  </a:lnTo>
                  <a:lnTo>
                    <a:pt x="347663" y="223837"/>
                  </a:lnTo>
                  <a:lnTo>
                    <a:pt x="311944" y="197644"/>
                  </a:lnTo>
                  <a:lnTo>
                    <a:pt x="273844" y="1643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6;p249">
              <a:extLst>
                <a:ext uri="{FF2B5EF4-FFF2-40B4-BE49-F238E27FC236}">
                  <a16:creationId xmlns:a16="http://schemas.microsoft.com/office/drawing/2014/main" id="{9D092449-D20E-B744-B595-CD7A27193BF5}"/>
                </a:ext>
              </a:extLst>
            </p:cNvPr>
            <p:cNvSpPr/>
            <p:nvPr/>
          </p:nvSpPr>
          <p:spPr>
            <a:xfrm>
              <a:off x="5307013" y="1973263"/>
              <a:ext cx="1665287" cy="460375"/>
            </a:xfrm>
            <a:custGeom>
              <a:avLst/>
              <a:gdLst/>
              <a:ahLst/>
              <a:cxnLst/>
              <a:rect l="l" t="t" r="r" b="b"/>
              <a:pathLst>
                <a:path w="1664494" h="459582" extrusionOk="0">
                  <a:moveTo>
                    <a:pt x="673894" y="245269"/>
                  </a:moveTo>
                  <a:lnTo>
                    <a:pt x="538163" y="269082"/>
                  </a:lnTo>
                  <a:lnTo>
                    <a:pt x="428625" y="283369"/>
                  </a:lnTo>
                  <a:lnTo>
                    <a:pt x="354807" y="290513"/>
                  </a:lnTo>
                  <a:lnTo>
                    <a:pt x="285750" y="292894"/>
                  </a:lnTo>
                  <a:lnTo>
                    <a:pt x="242888" y="292894"/>
                  </a:lnTo>
                  <a:lnTo>
                    <a:pt x="195263" y="292894"/>
                  </a:lnTo>
                  <a:lnTo>
                    <a:pt x="176213" y="288132"/>
                  </a:lnTo>
                  <a:lnTo>
                    <a:pt x="164307" y="278607"/>
                  </a:lnTo>
                  <a:lnTo>
                    <a:pt x="152400" y="266700"/>
                  </a:lnTo>
                  <a:lnTo>
                    <a:pt x="135732" y="240507"/>
                  </a:lnTo>
                  <a:lnTo>
                    <a:pt x="0" y="271463"/>
                  </a:lnTo>
                  <a:lnTo>
                    <a:pt x="52388" y="400050"/>
                  </a:lnTo>
                  <a:lnTo>
                    <a:pt x="135732" y="411957"/>
                  </a:lnTo>
                  <a:lnTo>
                    <a:pt x="247650" y="431007"/>
                  </a:lnTo>
                  <a:lnTo>
                    <a:pt x="302419" y="440532"/>
                  </a:lnTo>
                  <a:lnTo>
                    <a:pt x="345282" y="450057"/>
                  </a:lnTo>
                  <a:lnTo>
                    <a:pt x="392907" y="459582"/>
                  </a:lnTo>
                  <a:lnTo>
                    <a:pt x="597694" y="423863"/>
                  </a:lnTo>
                  <a:lnTo>
                    <a:pt x="676275" y="419100"/>
                  </a:lnTo>
                  <a:lnTo>
                    <a:pt x="771525" y="407194"/>
                  </a:lnTo>
                  <a:lnTo>
                    <a:pt x="938213" y="376238"/>
                  </a:lnTo>
                  <a:lnTo>
                    <a:pt x="1133475" y="335757"/>
                  </a:lnTo>
                  <a:lnTo>
                    <a:pt x="1276350" y="304800"/>
                  </a:lnTo>
                  <a:lnTo>
                    <a:pt x="1352550" y="288132"/>
                  </a:lnTo>
                  <a:lnTo>
                    <a:pt x="1504950" y="259557"/>
                  </a:lnTo>
                  <a:lnTo>
                    <a:pt x="1564482" y="240507"/>
                  </a:lnTo>
                  <a:lnTo>
                    <a:pt x="1614488" y="219075"/>
                  </a:lnTo>
                  <a:lnTo>
                    <a:pt x="1638300" y="207169"/>
                  </a:lnTo>
                  <a:lnTo>
                    <a:pt x="1657350" y="185738"/>
                  </a:lnTo>
                  <a:lnTo>
                    <a:pt x="1664494" y="169069"/>
                  </a:lnTo>
                  <a:lnTo>
                    <a:pt x="1662113" y="135732"/>
                  </a:lnTo>
                  <a:lnTo>
                    <a:pt x="1650207" y="116682"/>
                  </a:lnTo>
                  <a:lnTo>
                    <a:pt x="1607344" y="78582"/>
                  </a:lnTo>
                  <a:lnTo>
                    <a:pt x="1550194" y="38100"/>
                  </a:lnTo>
                  <a:lnTo>
                    <a:pt x="1497807" y="16669"/>
                  </a:lnTo>
                  <a:lnTo>
                    <a:pt x="1445419" y="0"/>
                  </a:lnTo>
                  <a:lnTo>
                    <a:pt x="1423988" y="2382"/>
                  </a:lnTo>
                  <a:lnTo>
                    <a:pt x="1381125" y="9525"/>
                  </a:lnTo>
                  <a:lnTo>
                    <a:pt x="1345407" y="19050"/>
                  </a:lnTo>
                  <a:lnTo>
                    <a:pt x="1278732" y="47625"/>
                  </a:lnTo>
                  <a:lnTo>
                    <a:pt x="1216819" y="83344"/>
                  </a:lnTo>
                  <a:lnTo>
                    <a:pt x="1157288" y="111919"/>
                  </a:lnTo>
                  <a:lnTo>
                    <a:pt x="954882" y="178594"/>
                  </a:lnTo>
                  <a:lnTo>
                    <a:pt x="745332" y="230982"/>
                  </a:lnTo>
                  <a:lnTo>
                    <a:pt x="673894" y="2452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7;p249">
              <a:extLst>
                <a:ext uri="{FF2B5EF4-FFF2-40B4-BE49-F238E27FC236}">
                  <a16:creationId xmlns:a16="http://schemas.microsoft.com/office/drawing/2014/main" id="{CBBEC235-8F6F-DC46-992C-9D6F9EAC43DD}"/>
                </a:ext>
              </a:extLst>
            </p:cNvPr>
            <p:cNvSpPr/>
            <p:nvPr/>
          </p:nvSpPr>
          <p:spPr>
            <a:xfrm>
              <a:off x="5418138" y="2376488"/>
              <a:ext cx="782637" cy="815975"/>
            </a:xfrm>
            <a:custGeom>
              <a:avLst/>
              <a:gdLst/>
              <a:ahLst/>
              <a:cxnLst/>
              <a:rect l="l" t="t" r="r" b="b"/>
              <a:pathLst>
                <a:path w="783431" h="816768" extrusionOk="0">
                  <a:moveTo>
                    <a:pt x="185737" y="557212"/>
                  </a:moveTo>
                  <a:lnTo>
                    <a:pt x="326231" y="392906"/>
                  </a:lnTo>
                  <a:lnTo>
                    <a:pt x="392906" y="288131"/>
                  </a:lnTo>
                  <a:lnTo>
                    <a:pt x="416719" y="216693"/>
                  </a:lnTo>
                  <a:lnTo>
                    <a:pt x="407194" y="145256"/>
                  </a:lnTo>
                  <a:lnTo>
                    <a:pt x="388144" y="107156"/>
                  </a:lnTo>
                  <a:lnTo>
                    <a:pt x="347662" y="76200"/>
                  </a:lnTo>
                  <a:lnTo>
                    <a:pt x="280987" y="57150"/>
                  </a:lnTo>
                  <a:lnTo>
                    <a:pt x="228600" y="45243"/>
                  </a:lnTo>
                  <a:lnTo>
                    <a:pt x="488156" y="0"/>
                  </a:lnTo>
                  <a:lnTo>
                    <a:pt x="481012" y="40481"/>
                  </a:lnTo>
                  <a:lnTo>
                    <a:pt x="492919" y="73818"/>
                  </a:lnTo>
                  <a:lnTo>
                    <a:pt x="523875" y="95250"/>
                  </a:lnTo>
                  <a:lnTo>
                    <a:pt x="623887" y="150018"/>
                  </a:lnTo>
                  <a:lnTo>
                    <a:pt x="692944" y="197643"/>
                  </a:lnTo>
                  <a:lnTo>
                    <a:pt x="733425" y="230981"/>
                  </a:lnTo>
                  <a:lnTo>
                    <a:pt x="766762" y="269081"/>
                  </a:lnTo>
                  <a:lnTo>
                    <a:pt x="783431" y="311943"/>
                  </a:lnTo>
                  <a:lnTo>
                    <a:pt x="773906" y="323850"/>
                  </a:lnTo>
                  <a:lnTo>
                    <a:pt x="740569" y="350043"/>
                  </a:lnTo>
                  <a:lnTo>
                    <a:pt x="66675" y="800100"/>
                  </a:lnTo>
                  <a:lnTo>
                    <a:pt x="33337" y="816768"/>
                  </a:lnTo>
                  <a:lnTo>
                    <a:pt x="21431" y="816768"/>
                  </a:lnTo>
                  <a:lnTo>
                    <a:pt x="0" y="807243"/>
                  </a:lnTo>
                  <a:lnTo>
                    <a:pt x="2381" y="788193"/>
                  </a:lnTo>
                  <a:lnTo>
                    <a:pt x="19050" y="747712"/>
                  </a:lnTo>
                  <a:lnTo>
                    <a:pt x="76200" y="690562"/>
                  </a:lnTo>
                  <a:lnTo>
                    <a:pt x="185737" y="557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8;p249">
              <a:extLst>
                <a:ext uri="{FF2B5EF4-FFF2-40B4-BE49-F238E27FC236}">
                  <a16:creationId xmlns:a16="http://schemas.microsoft.com/office/drawing/2014/main" id="{E1650992-90A9-3043-A6DB-5FC302365F2B}"/>
                </a:ext>
              </a:extLst>
            </p:cNvPr>
            <p:cNvSpPr/>
            <p:nvPr/>
          </p:nvSpPr>
          <p:spPr>
            <a:xfrm>
              <a:off x="3844925" y="3140075"/>
              <a:ext cx="444500" cy="2974975"/>
            </a:xfrm>
            <a:custGeom>
              <a:avLst/>
              <a:gdLst/>
              <a:ahLst/>
              <a:cxnLst/>
              <a:rect l="l" t="t" r="r" b="b"/>
              <a:pathLst>
                <a:path w="445770" h="2975610" extrusionOk="0">
                  <a:moveTo>
                    <a:pt x="160020" y="453390"/>
                  </a:moveTo>
                  <a:lnTo>
                    <a:pt x="160020" y="262890"/>
                  </a:lnTo>
                  <a:lnTo>
                    <a:pt x="152400" y="224790"/>
                  </a:lnTo>
                  <a:lnTo>
                    <a:pt x="129540" y="171450"/>
                  </a:lnTo>
                  <a:lnTo>
                    <a:pt x="91440" y="129540"/>
                  </a:lnTo>
                  <a:lnTo>
                    <a:pt x="19050" y="57150"/>
                  </a:lnTo>
                  <a:lnTo>
                    <a:pt x="3810" y="38100"/>
                  </a:lnTo>
                  <a:lnTo>
                    <a:pt x="0" y="19050"/>
                  </a:lnTo>
                  <a:lnTo>
                    <a:pt x="11430" y="3810"/>
                  </a:lnTo>
                  <a:lnTo>
                    <a:pt x="49530" y="0"/>
                  </a:lnTo>
                  <a:lnTo>
                    <a:pt x="87630" y="0"/>
                  </a:lnTo>
                  <a:lnTo>
                    <a:pt x="133350" y="11430"/>
                  </a:lnTo>
                  <a:lnTo>
                    <a:pt x="205740" y="38100"/>
                  </a:lnTo>
                  <a:lnTo>
                    <a:pt x="262890" y="64770"/>
                  </a:lnTo>
                  <a:lnTo>
                    <a:pt x="323850" y="106680"/>
                  </a:lnTo>
                  <a:lnTo>
                    <a:pt x="350520" y="129540"/>
                  </a:lnTo>
                  <a:lnTo>
                    <a:pt x="403860" y="186690"/>
                  </a:lnTo>
                  <a:lnTo>
                    <a:pt x="434340" y="224790"/>
                  </a:lnTo>
                  <a:lnTo>
                    <a:pt x="445770" y="255270"/>
                  </a:lnTo>
                  <a:lnTo>
                    <a:pt x="445770" y="274320"/>
                  </a:lnTo>
                  <a:lnTo>
                    <a:pt x="430530" y="316230"/>
                  </a:lnTo>
                  <a:lnTo>
                    <a:pt x="392430" y="369570"/>
                  </a:lnTo>
                  <a:lnTo>
                    <a:pt x="384810" y="377190"/>
                  </a:lnTo>
                  <a:lnTo>
                    <a:pt x="373380" y="556260"/>
                  </a:lnTo>
                  <a:lnTo>
                    <a:pt x="361950" y="708660"/>
                  </a:lnTo>
                  <a:lnTo>
                    <a:pt x="361950" y="1101090"/>
                  </a:lnTo>
                  <a:lnTo>
                    <a:pt x="350520" y="1885950"/>
                  </a:lnTo>
                  <a:lnTo>
                    <a:pt x="342900" y="2404110"/>
                  </a:lnTo>
                  <a:lnTo>
                    <a:pt x="339090" y="2606040"/>
                  </a:lnTo>
                  <a:lnTo>
                    <a:pt x="335280" y="2674620"/>
                  </a:lnTo>
                  <a:lnTo>
                    <a:pt x="316230" y="2788920"/>
                  </a:lnTo>
                  <a:lnTo>
                    <a:pt x="289560" y="2887980"/>
                  </a:lnTo>
                  <a:lnTo>
                    <a:pt x="270510" y="2945130"/>
                  </a:lnTo>
                  <a:lnTo>
                    <a:pt x="251460" y="2967990"/>
                  </a:lnTo>
                  <a:lnTo>
                    <a:pt x="228600" y="2975610"/>
                  </a:lnTo>
                  <a:lnTo>
                    <a:pt x="186690" y="2956560"/>
                  </a:lnTo>
                  <a:lnTo>
                    <a:pt x="160020" y="2914650"/>
                  </a:lnTo>
                  <a:lnTo>
                    <a:pt x="121920" y="2781300"/>
                  </a:lnTo>
                  <a:lnTo>
                    <a:pt x="76200" y="2613660"/>
                  </a:lnTo>
                  <a:lnTo>
                    <a:pt x="72390" y="2583180"/>
                  </a:lnTo>
                  <a:lnTo>
                    <a:pt x="83820" y="2522220"/>
                  </a:lnTo>
                  <a:lnTo>
                    <a:pt x="110490" y="2381250"/>
                  </a:lnTo>
                  <a:lnTo>
                    <a:pt x="133350" y="2247900"/>
                  </a:lnTo>
                  <a:lnTo>
                    <a:pt x="144780" y="2095500"/>
                  </a:lnTo>
                  <a:lnTo>
                    <a:pt x="156210" y="1744980"/>
                  </a:lnTo>
                  <a:lnTo>
                    <a:pt x="163830" y="1177290"/>
                  </a:lnTo>
                  <a:lnTo>
                    <a:pt x="160020" y="4533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9;p249">
              <a:extLst>
                <a:ext uri="{FF2B5EF4-FFF2-40B4-BE49-F238E27FC236}">
                  <a16:creationId xmlns:a16="http://schemas.microsoft.com/office/drawing/2014/main" id="{BB3D4951-274B-2B4D-A30E-C59EC7B256F4}"/>
                </a:ext>
              </a:extLst>
            </p:cNvPr>
            <p:cNvSpPr/>
            <p:nvPr/>
          </p:nvSpPr>
          <p:spPr>
            <a:xfrm>
              <a:off x="2817813" y="4010025"/>
              <a:ext cx="1209675" cy="1481138"/>
            </a:xfrm>
            <a:custGeom>
              <a:avLst/>
              <a:gdLst/>
              <a:ahLst/>
              <a:cxnLst/>
              <a:rect l="l" t="t" r="r" b="b"/>
              <a:pathLst>
                <a:path w="1209675" h="1481138" extrusionOk="0">
                  <a:moveTo>
                    <a:pt x="947737" y="628650"/>
                  </a:moveTo>
                  <a:lnTo>
                    <a:pt x="816769" y="783431"/>
                  </a:lnTo>
                  <a:lnTo>
                    <a:pt x="616744" y="997744"/>
                  </a:lnTo>
                  <a:lnTo>
                    <a:pt x="421481" y="1176338"/>
                  </a:lnTo>
                  <a:lnTo>
                    <a:pt x="214312" y="1359694"/>
                  </a:lnTo>
                  <a:lnTo>
                    <a:pt x="97631" y="1447800"/>
                  </a:lnTo>
                  <a:lnTo>
                    <a:pt x="59531" y="1473994"/>
                  </a:lnTo>
                  <a:lnTo>
                    <a:pt x="38100" y="1481138"/>
                  </a:lnTo>
                  <a:lnTo>
                    <a:pt x="19050" y="1481138"/>
                  </a:lnTo>
                  <a:lnTo>
                    <a:pt x="2381" y="1471613"/>
                  </a:lnTo>
                  <a:lnTo>
                    <a:pt x="0" y="1457325"/>
                  </a:lnTo>
                  <a:lnTo>
                    <a:pt x="11906" y="1423988"/>
                  </a:lnTo>
                  <a:lnTo>
                    <a:pt x="33337" y="1393031"/>
                  </a:lnTo>
                  <a:lnTo>
                    <a:pt x="138112" y="1304925"/>
                  </a:lnTo>
                  <a:lnTo>
                    <a:pt x="330994" y="1119188"/>
                  </a:lnTo>
                  <a:lnTo>
                    <a:pt x="492919" y="945356"/>
                  </a:lnTo>
                  <a:lnTo>
                    <a:pt x="609600" y="804863"/>
                  </a:lnTo>
                  <a:lnTo>
                    <a:pt x="709612" y="666750"/>
                  </a:lnTo>
                  <a:lnTo>
                    <a:pt x="821531" y="497681"/>
                  </a:lnTo>
                  <a:lnTo>
                    <a:pt x="952500" y="252413"/>
                  </a:lnTo>
                  <a:lnTo>
                    <a:pt x="1047750" y="23813"/>
                  </a:lnTo>
                  <a:lnTo>
                    <a:pt x="1209675" y="0"/>
                  </a:lnTo>
                  <a:lnTo>
                    <a:pt x="1202531" y="288131"/>
                  </a:lnTo>
                  <a:lnTo>
                    <a:pt x="1100137" y="431006"/>
                  </a:lnTo>
                  <a:lnTo>
                    <a:pt x="94773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50;p249">
              <a:extLst>
                <a:ext uri="{FF2B5EF4-FFF2-40B4-BE49-F238E27FC236}">
                  <a16:creationId xmlns:a16="http://schemas.microsoft.com/office/drawing/2014/main" id="{864B45F6-F538-E441-9921-4CEC2FFA492F}"/>
                </a:ext>
              </a:extLst>
            </p:cNvPr>
            <p:cNvSpPr/>
            <p:nvPr/>
          </p:nvSpPr>
          <p:spPr>
            <a:xfrm>
              <a:off x="4116388" y="4230688"/>
              <a:ext cx="673100" cy="555625"/>
            </a:xfrm>
            <a:custGeom>
              <a:avLst/>
              <a:gdLst/>
              <a:ahLst/>
              <a:cxnLst/>
              <a:rect l="l" t="t" r="r" b="b"/>
              <a:pathLst>
                <a:path w="671513" h="554832" extrusionOk="0">
                  <a:moveTo>
                    <a:pt x="288132" y="88107"/>
                  </a:moveTo>
                  <a:lnTo>
                    <a:pt x="147638" y="23813"/>
                  </a:lnTo>
                  <a:lnTo>
                    <a:pt x="76200" y="0"/>
                  </a:lnTo>
                  <a:lnTo>
                    <a:pt x="0" y="4763"/>
                  </a:lnTo>
                  <a:lnTo>
                    <a:pt x="38100" y="59532"/>
                  </a:lnTo>
                  <a:lnTo>
                    <a:pt x="119063" y="111919"/>
                  </a:lnTo>
                  <a:lnTo>
                    <a:pt x="190500" y="166688"/>
                  </a:lnTo>
                  <a:lnTo>
                    <a:pt x="302419" y="278607"/>
                  </a:lnTo>
                  <a:lnTo>
                    <a:pt x="561975" y="540544"/>
                  </a:lnTo>
                  <a:lnTo>
                    <a:pt x="573882" y="550069"/>
                  </a:lnTo>
                  <a:lnTo>
                    <a:pt x="588169" y="554832"/>
                  </a:lnTo>
                  <a:lnTo>
                    <a:pt x="609600" y="552450"/>
                  </a:lnTo>
                  <a:lnTo>
                    <a:pt x="633413" y="540544"/>
                  </a:lnTo>
                  <a:lnTo>
                    <a:pt x="652463" y="519113"/>
                  </a:lnTo>
                  <a:lnTo>
                    <a:pt x="664369" y="492919"/>
                  </a:lnTo>
                  <a:lnTo>
                    <a:pt x="671513" y="459582"/>
                  </a:lnTo>
                  <a:lnTo>
                    <a:pt x="669132" y="421482"/>
                  </a:lnTo>
                  <a:lnTo>
                    <a:pt x="659607" y="366713"/>
                  </a:lnTo>
                  <a:lnTo>
                    <a:pt x="638175" y="311944"/>
                  </a:lnTo>
                  <a:lnTo>
                    <a:pt x="602457" y="247650"/>
                  </a:lnTo>
                  <a:lnTo>
                    <a:pt x="585788" y="223838"/>
                  </a:lnTo>
                  <a:lnTo>
                    <a:pt x="521494" y="195263"/>
                  </a:lnTo>
                  <a:lnTo>
                    <a:pt x="288132" y="88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1;p249">
              <a:extLst>
                <a:ext uri="{FF2B5EF4-FFF2-40B4-BE49-F238E27FC236}">
                  <a16:creationId xmlns:a16="http://schemas.microsoft.com/office/drawing/2014/main" id="{51FE4C08-84CC-D344-AEC5-B6CC211EFA3A}"/>
                </a:ext>
              </a:extLst>
            </p:cNvPr>
            <p:cNvSpPr/>
            <p:nvPr/>
          </p:nvSpPr>
          <p:spPr>
            <a:xfrm>
              <a:off x="5200650" y="3216275"/>
              <a:ext cx="1798638" cy="2890838"/>
            </a:xfrm>
            <a:custGeom>
              <a:avLst/>
              <a:gdLst/>
              <a:ahLst/>
              <a:cxnLst/>
              <a:rect l="l" t="t" r="r" b="b"/>
              <a:pathLst>
                <a:path w="1798320" h="2891790" extrusionOk="0">
                  <a:moveTo>
                    <a:pt x="830580" y="167640"/>
                  </a:moveTo>
                  <a:lnTo>
                    <a:pt x="518160" y="236220"/>
                  </a:lnTo>
                  <a:lnTo>
                    <a:pt x="300990" y="293370"/>
                  </a:lnTo>
                  <a:lnTo>
                    <a:pt x="217170" y="312420"/>
                  </a:lnTo>
                  <a:lnTo>
                    <a:pt x="0" y="358140"/>
                  </a:lnTo>
                  <a:lnTo>
                    <a:pt x="163830" y="461010"/>
                  </a:lnTo>
                  <a:lnTo>
                    <a:pt x="361950" y="403860"/>
                  </a:lnTo>
                  <a:lnTo>
                    <a:pt x="499110" y="369570"/>
                  </a:lnTo>
                  <a:lnTo>
                    <a:pt x="636270" y="339090"/>
                  </a:lnTo>
                  <a:lnTo>
                    <a:pt x="788670" y="308610"/>
                  </a:lnTo>
                  <a:lnTo>
                    <a:pt x="944880" y="278130"/>
                  </a:lnTo>
                  <a:lnTo>
                    <a:pt x="1093470" y="251460"/>
                  </a:lnTo>
                  <a:lnTo>
                    <a:pt x="1192530" y="243840"/>
                  </a:lnTo>
                  <a:lnTo>
                    <a:pt x="1276350" y="236220"/>
                  </a:lnTo>
                  <a:lnTo>
                    <a:pt x="1352550" y="232410"/>
                  </a:lnTo>
                  <a:lnTo>
                    <a:pt x="1390650" y="240030"/>
                  </a:lnTo>
                  <a:lnTo>
                    <a:pt x="1440180" y="262890"/>
                  </a:lnTo>
                  <a:lnTo>
                    <a:pt x="1466850" y="281940"/>
                  </a:lnTo>
                  <a:lnTo>
                    <a:pt x="1489710" y="308610"/>
                  </a:lnTo>
                  <a:lnTo>
                    <a:pt x="1501140" y="335280"/>
                  </a:lnTo>
                  <a:lnTo>
                    <a:pt x="1508760" y="941070"/>
                  </a:lnTo>
                  <a:lnTo>
                    <a:pt x="1504950" y="1615440"/>
                  </a:lnTo>
                  <a:lnTo>
                    <a:pt x="1504950" y="2438400"/>
                  </a:lnTo>
                  <a:lnTo>
                    <a:pt x="1478280" y="2567940"/>
                  </a:lnTo>
                  <a:lnTo>
                    <a:pt x="1497330" y="2670810"/>
                  </a:lnTo>
                  <a:lnTo>
                    <a:pt x="1527810" y="2788920"/>
                  </a:lnTo>
                  <a:lnTo>
                    <a:pt x="1543050" y="2834640"/>
                  </a:lnTo>
                  <a:lnTo>
                    <a:pt x="1562100" y="2865120"/>
                  </a:lnTo>
                  <a:lnTo>
                    <a:pt x="1581150" y="2876550"/>
                  </a:lnTo>
                  <a:lnTo>
                    <a:pt x="1611630" y="2887980"/>
                  </a:lnTo>
                  <a:lnTo>
                    <a:pt x="1634490" y="2891790"/>
                  </a:lnTo>
                  <a:lnTo>
                    <a:pt x="1672590" y="2880360"/>
                  </a:lnTo>
                  <a:lnTo>
                    <a:pt x="1703070" y="2849880"/>
                  </a:lnTo>
                  <a:lnTo>
                    <a:pt x="1725930" y="2807970"/>
                  </a:lnTo>
                  <a:lnTo>
                    <a:pt x="1744980" y="2754630"/>
                  </a:lnTo>
                  <a:lnTo>
                    <a:pt x="1764030" y="2670810"/>
                  </a:lnTo>
                  <a:lnTo>
                    <a:pt x="1771650" y="2594610"/>
                  </a:lnTo>
                  <a:lnTo>
                    <a:pt x="1775460" y="2350770"/>
                  </a:lnTo>
                  <a:lnTo>
                    <a:pt x="1775460" y="1626870"/>
                  </a:lnTo>
                  <a:lnTo>
                    <a:pt x="1771650" y="914400"/>
                  </a:lnTo>
                  <a:lnTo>
                    <a:pt x="1775460" y="384810"/>
                  </a:lnTo>
                  <a:lnTo>
                    <a:pt x="1779270" y="323850"/>
                  </a:lnTo>
                  <a:lnTo>
                    <a:pt x="1794510" y="240030"/>
                  </a:lnTo>
                  <a:lnTo>
                    <a:pt x="1798320" y="213360"/>
                  </a:lnTo>
                  <a:lnTo>
                    <a:pt x="1786890" y="190500"/>
                  </a:lnTo>
                  <a:lnTo>
                    <a:pt x="1744980" y="137160"/>
                  </a:lnTo>
                  <a:lnTo>
                    <a:pt x="1684020" y="83820"/>
                  </a:lnTo>
                  <a:lnTo>
                    <a:pt x="1604010" y="26670"/>
                  </a:lnTo>
                  <a:lnTo>
                    <a:pt x="1554480" y="0"/>
                  </a:lnTo>
                  <a:lnTo>
                    <a:pt x="1531620" y="0"/>
                  </a:lnTo>
                  <a:lnTo>
                    <a:pt x="1485900" y="11430"/>
                  </a:lnTo>
                  <a:lnTo>
                    <a:pt x="1386840" y="53340"/>
                  </a:lnTo>
                  <a:lnTo>
                    <a:pt x="1272540" y="72390"/>
                  </a:lnTo>
                  <a:lnTo>
                    <a:pt x="1002030" y="133350"/>
                  </a:lnTo>
                  <a:lnTo>
                    <a:pt x="830580" y="16764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52;p249">
              <a:extLst>
                <a:ext uri="{FF2B5EF4-FFF2-40B4-BE49-F238E27FC236}">
                  <a16:creationId xmlns:a16="http://schemas.microsoft.com/office/drawing/2014/main" id="{B0D0CFCB-2B57-3942-82FA-AE8020B7B05E}"/>
                </a:ext>
              </a:extLst>
            </p:cNvPr>
            <p:cNvSpPr/>
            <p:nvPr/>
          </p:nvSpPr>
          <p:spPr>
            <a:xfrm>
              <a:off x="5286375" y="4029075"/>
              <a:ext cx="1608138" cy="361950"/>
            </a:xfrm>
            <a:custGeom>
              <a:avLst/>
              <a:gdLst/>
              <a:ahLst/>
              <a:cxnLst/>
              <a:rect l="l" t="t" r="r" b="b"/>
              <a:pathLst>
                <a:path w="1607344" h="361950" extrusionOk="0">
                  <a:moveTo>
                    <a:pt x="716756" y="78581"/>
                  </a:moveTo>
                  <a:lnTo>
                    <a:pt x="828675" y="54769"/>
                  </a:lnTo>
                  <a:lnTo>
                    <a:pt x="947738" y="33338"/>
                  </a:lnTo>
                  <a:lnTo>
                    <a:pt x="1059656" y="14288"/>
                  </a:lnTo>
                  <a:lnTo>
                    <a:pt x="1143000" y="2381"/>
                  </a:lnTo>
                  <a:lnTo>
                    <a:pt x="1221581" y="0"/>
                  </a:lnTo>
                  <a:lnTo>
                    <a:pt x="1288256" y="2381"/>
                  </a:lnTo>
                  <a:lnTo>
                    <a:pt x="1364456" y="9525"/>
                  </a:lnTo>
                  <a:lnTo>
                    <a:pt x="1423988" y="21431"/>
                  </a:lnTo>
                  <a:lnTo>
                    <a:pt x="1464469" y="38100"/>
                  </a:lnTo>
                  <a:lnTo>
                    <a:pt x="1554956" y="102394"/>
                  </a:lnTo>
                  <a:lnTo>
                    <a:pt x="1607344" y="173831"/>
                  </a:lnTo>
                  <a:lnTo>
                    <a:pt x="1514475" y="216694"/>
                  </a:lnTo>
                  <a:lnTo>
                    <a:pt x="1433513" y="226219"/>
                  </a:lnTo>
                  <a:lnTo>
                    <a:pt x="1366838" y="197644"/>
                  </a:lnTo>
                  <a:lnTo>
                    <a:pt x="1269206" y="180975"/>
                  </a:lnTo>
                  <a:lnTo>
                    <a:pt x="1169194" y="176213"/>
                  </a:lnTo>
                  <a:lnTo>
                    <a:pt x="1050131" y="183356"/>
                  </a:lnTo>
                  <a:lnTo>
                    <a:pt x="909638" y="197644"/>
                  </a:lnTo>
                  <a:lnTo>
                    <a:pt x="738188" y="226219"/>
                  </a:lnTo>
                  <a:lnTo>
                    <a:pt x="559594" y="261938"/>
                  </a:lnTo>
                  <a:lnTo>
                    <a:pt x="423863" y="295275"/>
                  </a:lnTo>
                  <a:lnTo>
                    <a:pt x="226219" y="347663"/>
                  </a:lnTo>
                  <a:lnTo>
                    <a:pt x="166688" y="361950"/>
                  </a:lnTo>
                  <a:lnTo>
                    <a:pt x="76200" y="316706"/>
                  </a:lnTo>
                  <a:lnTo>
                    <a:pt x="0" y="223838"/>
                  </a:lnTo>
                  <a:lnTo>
                    <a:pt x="128588" y="209550"/>
                  </a:lnTo>
                  <a:lnTo>
                    <a:pt x="257175" y="183356"/>
                  </a:lnTo>
                  <a:lnTo>
                    <a:pt x="416719" y="145256"/>
                  </a:lnTo>
                  <a:lnTo>
                    <a:pt x="590550" y="104775"/>
                  </a:lnTo>
                  <a:lnTo>
                    <a:pt x="716756" y="78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53;p249">
              <a:extLst>
                <a:ext uri="{FF2B5EF4-FFF2-40B4-BE49-F238E27FC236}">
                  <a16:creationId xmlns:a16="http://schemas.microsoft.com/office/drawing/2014/main" id="{D0978FC1-05FD-404E-9B77-3E75D69B2BC0}"/>
                </a:ext>
              </a:extLst>
            </p:cNvPr>
            <p:cNvSpPr/>
            <p:nvPr/>
          </p:nvSpPr>
          <p:spPr>
            <a:xfrm>
              <a:off x="5257800" y="4764088"/>
              <a:ext cx="1647825" cy="322262"/>
            </a:xfrm>
            <a:custGeom>
              <a:avLst/>
              <a:gdLst/>
              <a:ahLst/>
              <a:cxnLst/>
              <a:rect l="l" t="t" r="r" b="b"/>
              <a:pathLst>
                <a:path w="1647825" h="321469" extrusionOk="0">
                  <a:moveTo>
                    <a:pt x="516731" y="95250"/>
                  </a:moveTo>
                  <a:lnTo>
                    <a:pt x="340519" y="130969"/>
                  </a:lnTo>
                  <a:lnTo>
                    <a:pt x="185738" y="164307"/>
                  </a:lnTo>
                  <a:lnTo>
                    <a:pt x="59531" y="190500"/>
                  </a:lnTo>
                  <a:lnTo>
                    <a:pt x="0" y="219075"/>
                  </a:lnTo>
                  <a:lnTo>
                    <a:pt x="116681" y="321469"/>
                  </a:lnTo>
                  <a:lnTo>
                    <a:pt x="242888" y="285750"/>
                  </a:lnTo>
                  <a:lnTo>
                    <a:pt x="385763" y="259557"/>
                  </a:lnTo>
                  <a:lnTo>
                    <a:pt x="557213" y="233363"/>
                  </a:lnTo>
                  <a:lnTo>
                    <a:pt x="695325" y="214313"/>
                  </a:lnTo>
                  <a:lnTo>
                    <a:pt x="866775" y="197644"/>
                  </a:lnTo>
                  <a:lnTo>
                    <a:pt x="1019175" y="183357"/>
                  </a:lnTo>
                  <a:lnTo>
                    <a:pt x="1135856" y="178594"/>
                  </a:lnTo>
                  <a:lnTo>
                    <a:pt x="1231106" y="178594"/>
                  </a:lnTo>
                  <a:lnTo>
                    <a:pt x="1340644" y="180975"/>
                  </a:lnTo>
                  <a:lnTo>
                    <a:pt x="1426369" y="192882"/>
                  </a:lnTo>
                  <a:lnTo>
                    <a:pt x="1488281" y="211932"/>
                  </a:lnTo>
                  <a:lnTo>
                    <a:pt x="1566863" y="197644"/>
                  </a:lnTo>
                  <a:lnTo>
                    <a:pt x="1647825" y="154782"/>
                  </a:lnTo>
                  <a:lnTo>
                    <a:pt x="1545431" y="35719"/>
                  </a:lnTo>
                  <a:lnTo>
                    <a:pt x="1450181" y="14288"/>
                  </a:lnTo>
                  <a:lnTo>
                    <a:pt x="1366838" y="4763"/>
                  </a:lnTo>
                  <a:lnTo>
                    <a:pt x="1269206" y="0"/>
                  </a:lnTo>
                  <a:lnTo>
                    <a:pt x="1181100" y="4763"/>
                  </a:lnTo>
                  <a:lnTo>
                    <a:pt x="1028700" y="19050"/>
                  </a:lnTo>
                  <a:lnTo>
                    <a:pt x="842963" y="40482"/>
                  </a:lnTo>
                  <a:lnTo>
                    <a:pt x="678656" y="69057"/>
                  </a:lnTo>
                  <a:lnTo>
                    <a:pt x="516731" y="95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54;p249">
              <a:extLst>
                <a:ext uri="{FF2B5EF4-FFF2-40B4-BE49-F238E27FC236}">
                  <a16:creationId xmlns:a16="http://schemas.microsoft.com/office/drawing/2014/main" id="{BAFBF36A-A91B-924A-9142-E6F81A5FC541}"/>
                </a:ext>
              </a:extLst>
            </p:cNvPr>
            <p:cNvSpPr/>
            <p:nvPr/>
          </p:nvSpPr>
          <p:spPr>
            <a:xfrm>
              <a:off x="5205413" y="5602288"/>
              <a:ext cx="1685925" cy="292100"/>
            </a:xfrm>
            <a:custGeom>
              <a:avLst/>
              <a:gdLst/>
              <a:ahLst/>
              <a:cxnLst/>
              <a:rect l="l" t="t" r="r" b="b"/>
              <a:pathLst>
                <a:path w="1685925" h="290513" extrusionOk="0">
                  <a:moveTo>
                    <a:pt x="642937" y="38100"/>
                  </a:moveTo>
                  <a:lnTo>
                    <a:pt x="559593" y="42863"/>
                  </a:lnTo>
                  <a:lnTo>
                    <a:pt x="416718" y="64294"/>
                  </a:lnTo>
                  <a:lnTo>
                    <a:pt x="245268" y="102394"/>
                  </a:lnTo>
                  <a:lnTo>
                    <a:pt x="45243" y="116682"/>
                  </a:lnTo>
                  <a:lnTo>
                    <a:pt x="0" y="128588"/>
                  </a:lnTo>
                  <a:lnTo>
                    <a:pt x="152400" y="290513"/>
                  </a:lnTo>
                  <a:lnTo>
                    <a:pt x="257175" y="278607"/>
                  </a:lnTo>
                  <a:lnTo>
                    <a:pt x="404812" y="252413"/>
                  </a:lnTo>
                  <a:lnTo>
                    <a:pt x="576262" y="226219"/>
                  </a:lnTo>
                  <a:lnTo>
                    <a:pt x="757237" y="202407"/>
                  </a:lnTo>
                  <a:lnTo>
                    <a:pt x="876300" y="190500"/>
                  </a:lnTo>
                  <a:lnTo>
                    <a:pt x="997743" y="178594"/>
                  </a:lnTo>
                  <a:lnTo>
                    <a:pt x="1121568" y="171450"/>
                  </a:lnTo>
                  <a:lnTo>
                    <a:pt x="1195387" y="166688"/>
                  </a:lnTo>
                  <a:lnTo>
                    <a:pt x="1285875" y="169069"/>
                  </a:lnTo>
                  <a:lnTo>
                    <a:pt x="1393031" y="178594"/>
                  </a:lnTo>
                  <a:lnTo>
                    <a:pt x="1497806" y="195263"/>
                  </a:lnTo>
                  <a:lnTo>
                    <a:pt x="1578768" y="207169"/>
                  </a:lnTo>
                  <a:lnTo>
                    <a:pt x="1685925" y="176213"/>
                  </a:lnTo>
                  <a:lnTo>
                    <a:pt x="1621631" y="66675"/>
                  </a:lnTo>
                  <a:lnTo>
                    <a:pt x="1500187" y="26194"/>
                  </a:lnTo>
                  <a:lnTo>
                    <a:pt x="1412081" y="14288"/>
                  </a:lnTo>
                  <a:lnTo>
                    <a:pt x="1319212" y="7144"/>
                  </a:lnTo>
                  <a:lnTo>
                    <a:pt x="1207293" y="0"/>
                  </a:lnTo>
                  <a:lnTo>
                    <a:pt x="1073943" y="7144"/>
                  </a:lnTo>
                  <a:lnTo>
                    <a:pt x="1002506" y="14288"/>
                  </a:lnTo>
                  <a:lnTo>
                    <a:pt x="847725" y="19050"/>
                  </a:lnTo>
                  <a:lnTo>
                    <a:pt x="702468" y="35719"/>
                  </a:lnTo>
                  <a:lnTo>
                    <a:pt x="642937" y="381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2759;p250">
            <a:extLst>
              <a:ext uri="{FF2B5EF4-FFF2-40B4-BE49-F238E27FC236}">
                <a16:creationId xmlns:a16="http://schemas.microsoft.com/office/drawing/2014/main" id="{29334564-9CFB-4641-9EE1-A2506A5DEC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720" y="1473951"/>
            <a:ext cx="41814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3" name="Google Shape;4353;p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8572" y="1183525"/>
            <a:ext cx="429260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9" name="Google Shape;4359;p397"/>
          <p:cNvSpPr txBox="1"/>
          <p:nvPr/>
        </p:nvSpPr>
        <p:spPr>
          <a:xfrm>
            <a:off x="4016896" y="6828686"/>
            <a:ext cx="39365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波</a:t>
            </a:r>
            <a:endParaRPr/>
          </a:p>
        </p:txBody>
      </p:sp>
      <p:sp>
        <p:nvSpPr>
          <p:cNvPr id="4360" name="Google Shape;4360;p397"/>
          <p:cNvSpPr/>
          <p:nvPr/>
        </p:nvSpPr>
        <p:spPr>
          <a:xfrm>
            <a:off x="3122613" y="1741488"/>
            <a:ext cx="796925" cy="692150"/>
          </a:xfrm>
          <a:custGeom>
            <a:avLst/>
            <a:gdLst/>
            <a:ahLst/>
            <a:cxnLst/>
            <a:rect l="l" t="t" r="r" b="b"/>
            <a:pathLst>
              <a:path w="797719" h="692944" extrusionOk="0">
                <a:moveTo>
                  <a:pt x="347662" y="178594"/>
                </a:moveTo>
                <a:lnTo>
                  <a:pt x="276225" y="152400"/>
                </a:lnTo>
                <a:lnTo>
                  <a:pt x="216694" y="126206"/>
                </a:lnTo>
                <a:lnTo>
                  <a:pt x="159544" y="97631"/>
                </a:lnTo>
                <a:lnTo>
                  <a:pt x="111919" y="66675"/>
                </a:lnTo>
                <a:lnTo>
                  <a:pt x="71437" y="26194"/>
                </a:lnTo>
                <a:lnTo>
                  <a:pt x="47625" y="9525"/>
                </a:lnTo>
                <a:lnTo>
                  <a:pt x="16669" y="0"/>
                </a:lnTo>
                <a:lnTo>
                  <a:pt x="0" y="9525"/>
                </a:lnTo>
                <a:lnTo>
                  <a:pt x="2381" y="30956"/>
                </a:lnTo>
                <a:lnTo>
                  <a:pt x="21431" y="78581"/>
                </a:lnTo>
                <a:lnTo>
                  <a:pt x="57150" y="145256"/>
                </a:lnTo>
                <a:lnTo>
                  <a:pt x="107156" y="219075"/>
                </a:lnTo>
                <a:lnTo>
                  <a:pt x="183356" y="307181"/>
                </a:lnTo>
                <a:lnTo>
                  <a:pt x="276225" y="400050"/>
                </a:lnTo>
                <a:lnTo>
                  <a:pt x="390525" y="507206"/>
                </a:lnTo>
                <a:lnTo>
                  <a:pt x="442912" y="547687"/>
                </a:lnTo>
                <a:lnTo>
                  <a:pt x="519112" y="614362"/>
                </a:lnTo>
                <a:lnTo>
                  <a:pt x="578644" y="657225"/>
                </a:lnTo>
                <a:lnTo>
                  <a:pt x="609600" y="673894"/>
                </a:lnTo>
                <a:lnTo>
                  <a:pt x="628650" y="681037"/>
                </a:lnTo>
                <a:lnTo>
                  <a:pt x="657225" y="690562"/>
                </a:lnTo>
                <a:lnTo>
                  <a:pt x="673894" y="692944"/>
                </a:lnTo>
                <a:lnTo>
                  <a:pt x="711994" y="685800"/>
                </a:lnTo>
                <a:lnTo>
                  <a:pt x="752475" y="664369"/>
                </a:lnTo>
                <a:lnTo>
                  <a:pt x="773906" y="645319"/>
                </a:lnTo>
                <a:lnTo>
                  <a:pt x="790575" y="621506"/>
                </a:lnTo>
                <a:lnTo>
                  <a:pt x="795337" y="604837"/>
                </a:lnTo>
                <a:lnTo>
                  <a:pt x="797719" y="569119"/>
                </a:lnTo>
                <a:lnTo>
                  <a:pt x="792956" y="528637"/>
                </a:lnTo>
                <a:lnTo>
                  <a:pt x="781050" y="488156"/>
                </a:lnTo>
                <a:lnTo>
                  <a:pt x="762000" y="435769"/>
                </a:lnTo>
                <a:lnTo>
                  <a:pt x="733425" y="390525"/>
                </a:lnTo>
                <a:lnTo>
                  <a:pt x="688181" y="330994"/>
                </a:lnTo>
                <a:lnTo>
                  <a:pt x="645319" y="288131"/>
                </a:lnTo>
                <a:lnTo>
                  <a:pt x="588169" y="245269"/>
                </a:lnTo>
                <a:lnTo>
                  <a:pt x="564356" y="235744"/>
                </a:lnTo>
                <a:lnTo>
                  <a:pt x="478631" y="216694"/>
                </a:lnTo>
                <a:lnTo>
                  <a:pt x="347662" y="1785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1" name="Google Shape;4361;p397"/>
          <p:cNvSpPr/>
          <p:nvPr/>
        </p:nvSpPr>
        <p:spPr>
          <a:xfrm>
            <a:off x="2655888" y="2838450"/>
            <a:ext cx="819150" cy="523875"/>
          </a:xfrm>
          <a:custGeom>
            <a:avLst/>
            <a:gdLst/>
            <a:ahLst/>
            <a:cxnLst/>
            <a:rect l="l" t="t" r="r" b="b"/>
            <a:pathLst>
              <a:path w="819150" h="523875" extrusionOk="0">
                <a:moveTo>
                  <a:pt x="330994" y="376238"/>
                </a:moveTo>
                <a:lnTo>
                  <a:pt x="245269" y="309563"/>
                </a:lnTo>
                <a:lnTo>
                  <a:pt x="188119" y="261938"/>
                </a:lnTo>
                <a:lnTo>
                  <a:pt x="130969" y="209550"/>
                </a:lnTo>
                <a:lnTo>
                  <a:pt x="83344" y="161925"/>
                </a:lnTo>
                <a:lnTo>
                  <a:pt x="45244" y="111919"/>
                </a:lnTo>
                <a:lnTo>
                  <a:pt x="19050" y="66675"/>
                </a:lnTo>
                <a:lnTo>
                  <a:pt x="0" y="23813"/>
                </a:lnTo>
                <a:lnTo>
                  <a:pt x="0" y="4763"/>
                </a:lnTo>
                <a:lnTo>
                  <a:pt x="11906" y="0"/>
                </a:lnTo>
                <a:lnTo>
                  <a:pt x="30956" y="0"/>
                </a:lnTo>
                <a:lnTo>
                  <a:pt x="45244" y="4763"/>
                </a:lnTo>
                <a:lnTo>
                  <a:pt x="76200" y="28575"/>
                </a:lnTo>
                <a:lnTo>
                  <a:pt x="104775" y="47625"/>
                </a:lnTo>
                <a:lnTo>
                  <a:pt x="142875" y="69056"/>
                </a:lnTo>
                <a:lnTo>
                  <a:pt x="197644" y="85725"/>
                </a:lnTo>
                <a:lnTo>
                  <a:pt x="252412" y="100013"/>
                </a:lnTo>
                <a:lnTo>
                  <a:pt x="300037" y="107156"/>
                </a:lnTo>
                <a:lnTo>
                  <a:pt x="352425" y="114300"/>
                </a:lnTo>
                <a:lnTo>
                  <a:pt x="392906" y="116681"/>
                </a:lnTo>
                <a:lnTo>
                  <a:pt x="445294" y="121444"/>
                </a:lnTo>
                <a:lnTo>
                  <a:pt x="495300" y="121444"/>
                </a:lnTo>
                <a:lnTo>
                  <a:pt x="547687" y="121444"/>
                </a:lnTo>
                <a:lnTo>
                  <a:pt x="576262" y="133350"/>
                </a:lnTo>
                <a:lnTo>
                  <a:pt x="623887" y="159544"/>
                </a:lnTo>
                <a:lnTo>
                  <a:pt x="671512" y="192881"/>
                </a:lnTo>
                <a:lnTo>
                  <a:pt x="707231" y="223838"/>
                </a:lnTo>
                <a:lnTo>
                  <a:pt x="735806" y="254794"/>
                </a:lnTo>
                <a:lnTo>
                  <a:pt x="769144" y="297656"/>
                </a:lnTo>
                <a:lnTo>
                  <a:pt x="797719" y="347663"/>
                </a:lnTo>
                <a:lnTo>
                  <a:pt x="816769" y="388144"/>
                </a:lnTo>
                <a:lnTo>
                  <a:pt x="819150" y="428625"/>
                </a:lnTo>
                <a:lnTo>
                  <a:pt x="812006" y="466725"/>
                </a:lnTo>
                <a:lnTo>
                  <a:pt x="795337" y="495300"/>
                </a:lnTo>
                <a:lnTo>
                  <a:pt x="773906" y="511969"/>
                </a:lnTo>
                <a:lnTo>
                  <a:pt x="742950" y="521494"/>
                </a:lnTo>
                <a:lnTo>
                  <a:pt x="700087" y="523875"/>
                </a:lnTo>
                <a:lnTo>
                  <a:pt x="642937" y="521494"/>
                </a:lnTo>
                <a:lnTo>
                  <a:pt x="590550" y="509588"/>
                </a:lnTo>
                <a:lnTo>
                  <a:pt x="521494" y="485775"/>
                </a:lnTo>
                <a:lnTo>
                  <a:pt x="464344" y="464344"/>
                </a:lnTo>
                <a:lnTo>
                  <a:pt x="400050" y="423863"/>
                </a:lnTo>
                <a:lnTo>
                  <a:pt x="330994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2" name="Google Shape;4362;p397"/>
          <p:cNvSpPr/>
          <p:nvPr/>
        </p:nvSpPr>
        <p:spPr>
          <a:xfrm>
            <a:off x="2608263" y="5018088"/>
            <a:ext cx="457200" cy="708025"/>
          </a:xfrm>
          <a:custGeom>
            <a:avLst/>
            <a:gdLst/>
            <a:ahLst/>
            <a:cxnLst/>
            <a:rect l="l" t="t" r="r" b="b"/>
            <a:pathLst>
              <a:path w="457200" h="709612" extrusionOk="0">
                <a:moveTo>
                  <a:pt x="142875" y="423862"/>
                </a:moveTo>
                <a:lnTo>
                  <a:pt x="100012" y="335756"/>
                </a:lnTo>
                <a:lnTo>
                  <a:pt x="76200" y="271462"/>
                </a:lnTo>
                <a:lnTo>
                  <a:pt x="50006" y="204787"/>
                </a:lnTo>
                <a:lnTo>
                  <a:pt x="28575" y="147637"/>
                </a:lnTo>
                <a:lnTo>
                  <a:pt x="19050" y="102394"/>
                </a:lnTo>
                <a:lnTo>
                  <a:pt x="14287" y="64294"/>
                </a:lnTo>
                <a:lnTo>
                  <a:pt x="2381" y="33337"/>
                </a:lnTo>
                <a:lnTo>
                  <a:pt x="0" y="9525"/>
                </a:lnTo>
                <a:lnTo>
                  <a:pt x="11906" y="0"/>
                </a:lnTo>
                <a:lnTo>
                  <a:pt x="35719" y="4762"/>
                </a:lnTo>
                <a:lnTo>
                  <a:pt x="61912" y="19050"/>
                </a:lnTo>
                <a:lnTo>
                  <a:pt x="85725" y="52387"/>
                </a:lnTo>
                <a:lnTo>
                  <a:pt x="147637" y="145256"/>
                </a:lnTo>
                <a:lnTo>
                  <a:pt x="171450" y="171450"/>
                </a:lnTo>
                <a:lnTo>
                  <a:pt x="457200" y="450056"/>
                </a:lnTo>
                <a:lnTo>
                  <a:pt x="445294" y="521494"/>
                </a:lnTo>
                <a:lnTo>
                  <a:pt x="426244" y="585787"/>
                </a:lnTo>
                <a:lnTo>
                  <a:pt x="404812" y="645319"/>
                </a:lnTo>
                <a:lnTo>
                  <a:pt x="378619" y="690562"/>
                </a:lnTo>
                <a:lnTo>
                  <a:pt x="359569" y="709612"/>
                </a:lnTo>
                <a:lnTo>
                  <a:pt x="352425" y="709612"/>
                </a:lnTo>
                <a:lnTo>
                  <a:pt x="333375" y="700087"/>
                </a:lnTo>
                <a:lnTo>
                  <a:pt x="302419" y="666750"/>
                </a:lnTo>
                <a:lnTo>
                  <a:pt x="259556" y="621506"/>
                </a:lnTo>
                <a:lnTo>
                  <a:pt x="223837" y="566737"/>
                </a:lnTo>
                <a:lnTo>
                  <a:pt x="188119" y="509587"/>
                </a:lnTo>
                <a:lnTo>
                  <a:pt x="142875" y="4238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3" name="Google Shape;4363;p397"/>
          <p:cNvSpPr/>
          <p:nvPr/>
        </p:nvSpPr>
        <p:spPr>
          <a:xfrm>
            <a:off x="3481388" y="2544763"/>
            <a:ext cx="1044575" cy="2803525"/>
          </a:xfrm>
          <a:custGeom>
            <a:avLst/>
            <a:gdLst/>
            <a:ahLst/>
            <a:cxnLst/>
            <a:rect l="l" t="t" r="r" b="b"/>
            <a:pathLst>
              <a:path w="1045028" h="2803218" extrusionOk="0">
                <a:moveTo>
                  <a:pt x="1013254" y="706100"/>
                </a:moveTo>
                <a:lnTo>
                  <a:pt x="1027376" y="554289"/>
                </a:lnTo>
                <a:lnTo>
                  <a:pt x="1037967" y="434252"/>
                </a:lnTo>
                <a:lnTo>
                  <a:pt x="1045028" y="293032"/>
                </a:lnTo>
                <a:lnTo>
                  <a:pt x="1016784" y="148281"/>
                </a:lnTo>
                <a:lnTo>
                  <a:pt x="956766" y="116506"/>
                </a:lnTo>
                <a:lnTo>
                  <a:pt x="872034" y="84732"/>
                </a:lnTo>
                <a:lnTo>
                  <a:pt x="787302" y="56488"/>
                </a:lnTo>
                <a:lnTo>
                  <a:pt x="702570" y="31774"/>
                </a:lnTo>
                <a:lnTo>
                  <a:pt x="642551" y="21183"/>
                </a:lnTo>
                <a:lnTo>
                  <a:pt x="596655" y="7061"/>
                </a:lnTo>
                <a:lnTo>
                  <a:pt x="579002" y="0"/>
                </a:lnTo>
                <a:lnTo>
                  <a:pt x="561350" y="0"/>
                </a:lnTo>
                <a:lnTo>
                  <a:pt x="561350" y="14122"/>
                </a:lnTo>
                <a:lnTo>
                  <a:pt x="571941" y="52957"/>
                </a:lnTo>
                <a:lnTo>
                  <a:pt x="593124" y="77671"/>
                </a:lnTo>
                <a:lnTo>
                  <a:pt x="646082" y="130628"/>
                </a:lnTo>
                <a:lnTo>
                  <a:pt x="702570" y="208300"/>
                </a:lnTo>
                <a:lnTo>
                  <a:pt x="748466" y="307154"/>
                </a:lnTo>
                <a:lnTo>
                  <a:pt x="769649" y="391886"/>
                </a:lnTo>
                <a:cubicBezTo>
                  <a:pt x="770858" y="436605"/>
                  <a:pt x="774357" y="455435"/>
                  <a:pt x="773180" y="526045"/>
                </a:cubicBezTo>
                <a:lnTo>
                  <a:pt x="755527" y="797893"/>
                </a:lnTo>
                <a:lnTo>
                  <a:pt x="727283" y="1094455"/>
                </a:lnTo>
                <a:lnTo>
                  <a:pt x="677856" y="1366304"/>
                </a:lnTo>
                <a:lnTo>
                  <a:pt x="624899" y="1585195"/>
                </a:lnTo>
                <a:lnTo>
                  <a:pt x="533106" y="1878227"/>
                </a:lnTo>
                <a:lnTo>
                  <a:pt x="437782" y="2097118"/>
                </a:lnTo>
                <a:lnTo>
                  <a:pt x="317745" y="2305418"/>
                </a:lnTo>
                <a:lnTo>
                  <a:pt x="190647" y="2506656"/>
                </a:lnTo>
                <a:lnTo>
                  <a:pt x="63549" y="2676120"/>
                </a:lnTo>
                <a:lnTo>
                  <a:pt x="0" y="2757322"/>
                </a:lnTo>
                <a:lnTo>
                  <a:pt x="0" y="2778505"/>
                </a:lnTo>
                <a:lnTo>
                  <a:pt x="3530" y="2796157"/>
                </a:lnTo>
                <a:lnTo>
                  <a:pt x="10591" y="2803218"/>
                </a:lnTo>
                <a:lnTo>
                  <a:pt x="42366" y="2796157"/>
                </a:lnTo>
                <a:lnTo>
                  <a:pt x="98854" y="2753791"/>
                </a:lnTo>
                <a:lnTo>
                  <a:pt x="190647" y="2672590"/>
                </a:lnTo>
                <a:lnTo>
                  <a:pt x="289501" y="2573736"/>
                </a:lnTo>
                <a:lnTo>
                  <a:pt x="377764" y="2474882"/>
                </a:lnTo>
                <a:lnTo>
                  <a:pt x="455435" y="2372497"/>
                </a:lnTo>
                <a:lnTo>
                  <a:pt x="529575" y="2266582"/>
                </a:lnTo>
                <a:lnTo>
                  <a:pt x="596655" y="2160667"/>
                </a:lnTo>
                <a:lnTo>
                  <a:pt x="660204" y="2040630"/>
                </a:lnTo>
                <a:lnTo>
                  <a:pt x="716692" y="1931184"/>
                </a:lnTo>
                <a:lnTo>
                  <a:pt x="766119" y="1807617"/>
                </a:lnTo>
                <a:lnTo>
                  <a:pt x="812015" y="1676988"/>
                </a:lnTo>
                <a:lnTo>
                  <a:pt x="868503" y="1507524"/>
                </a:lnTo>
                <a:lnTo>
                  <a:pt x="910869" y="1352182"/>
                </a:lnTo>
                <a:lnTo>
                  <a:pt x="956766" y="1143883"/>
                </a:lnTo>
                <a:lnTo>
                  <a:pt x="1002662" y="843790"/>
                </a:lnTo>
                <a:lnTo>
                  <a:pt x="1013254" y="706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4" name="Google Shape;4364;p397"/>
          <p:cNvSpPr/>
          <p:nvPr/>
        </p:nvSpPr>
        <p:spPr>
          <a:xfrm>
            <a:off x="2767013" y="3895725"/>
            <a:ext cx="927100" cy="1608138"/>
          </a:xfrm>
          <a:custGeom>
            <a:avLst/>
            <a:gdLst/>
            <a:ahLst/>
            <a:cxnLst/>
            <a:rect l="l" t="t" r="r" b="b"/>
            <a:pathLst>
              <a:path w="926306" h="1607344" extrusionOk="0">
                <a:moveTo>
                  <a:pt x="538162" y="1052513"/>
                </a:moveTo>
                <a:lnTo>
                  <a:pt x="452437" y="1245394"/>
                </a:lnTo>
                <a:lnTo>
                  <a:pt x="402431" y="1352550"/>
                </a:lnTo>
                <a:lnTo>
                  <a:pt x="345281" y="1473994"/>
                </a:lnTo>
                <a:lnTo>
                  <a:pt x="311943" y="1547813"/>
                </a:lnTo>
                <a:lnTo>
                  <a:pt x="290512" y="1607344"/>
                </a:lnTo>
                <a:lnTo>
                  <a:pt x="0" y="1290638"/>
                </a:lnTo>
                <a:lnTo>
                  <a:pt x="33337" y="1302544"/>
                </a:lnTo>
                <a:lnTo>
                  <a:pt x="54768" y="1300163"/>
                </a:lnTo>
                <a:lnTo>
                  <a:pt x="83343" y="1290638"/>
                </a:lnTo>
                <a:lnTo>
                  <a:pt x="119062" y="1264444"/>
                </a:lnTo>
                <a:lnTo>
                  <a:pt x="164306" y="1216819"/>
                </a:lnTo>
                <a:lnTo>
                  <a:pt x="254793" y="1088231"/>
                </a:lnTo>
                <a:lnTo>
                  <a:pt x="361950" y="919163"/>
                </a:lnTo>
                <a:lnTo>
                  <a:pt x="478631" y="728663"/>
                </a:lnTo>
                <a:lnTo>
                  <a:pt x="602456" y="511969"/>
                </a:lnTo>
                <a:lnTo>
                  <a:pt x="728662" y="283369"/>
                </a:lnTo>
                <a:lnTo>
                  <a:pt x="821531" y="104775"/>
                </a:lnTo>
                <a:lnTo>
                  <a:pt x="864393" y="23813"/>
                </a:lnTo>
                <a:lnTo>
                  <a:pt x="876300" y="9525"/>
                </a:lnTo>
                <a:lnTo>
                  <a:pt x="892968" y="2381"/>
                </a:lnTo>
                <a:lnTo>
                  <a:pt x="904875" y="0"/>
                </a:lnTo>
                <a:lnTo>
                  <a:pt x="916781" y="2381"/>
                </a:lnTo>
                <a:lnTo>
                  <a:pt x="923925" y="14288"/>
                </a:lnTo>
                <a:lnTo>
                  <a:pt x="926306" y="40481"/>
                </a:lnTo>
                <a:lnTo>
                  <a:pt x="921543" y="66675"/>
                </a:lnTo>
                <a:lnTo>
                  <a:pt x="873918" y="207169"/>
                </a:lnTo>
                <a:lnTo>
                  <a:pt x="802481" y="397669"/>
                </a:lnTo>
                <a:lnTo>
                  <a:pt x="700087" y="666750"/>
                </a:lnTo>
                <a:lnTo>
                  <a:pt x="573881" y="962025"/>
                </a:lnTo>
                <a:lnTo>
                  <a:pt x="538162" y="10525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5" name="Google Shape;4365;p397"/>
          <p:cNvSpPr/>
          <p:nvPr/>
        </p:nvSpPr>
        <p:spPr>
          <a:xfrm>
            <a:off x="4268788" y="2347913"/>
            <a:ext cx="2892425" cy="546100"/>
          </a:xfrm>
          <a:custGeom>
            <a:avLst/>
            <a:gdLst/>
            <a:ahLst/>
            <a:cxnLst/>
            <a:rect l="l" t="t" r="r" b="b"/>
            <a:pathLst>
              <a:path w="2890838" h="545306" extrusionOk="0">
                <a:moveTo>
                  <a:pt x="838200" y="257175"/>
                </a:moveTo>
                <a:lnTo>
                  <a:pt x="471488" y="311943"/>
                </a:lnTo>
                <a:lnTo>
                  <a:pt x="214313" y="350043"/>
                </a:lnTo>
                <a:lnTo>
                  <a:pt x="0" y="407193"/>
                </a:lnTo>
                <a:lnTo>
                  <a:pt x="121444" y="545306"/>
                </a:lnTo>
                <a:lnTo>
                  <a:pt x="416719" y="497681"/>
                </a:lnTo>
                <a:lnTo>
                  <a:pt x="766763" y="440531"/>
                </a:lnTo>
                <a:lnTo>
                  <a:pt x="1116807" y="388143"/>
                </a:lnTo>
                <a:lnTo>
                  <a:pt x="1459707" y="350043"/>
                </a:lnTo>
                <a:lnTo>
                  <a:pt x="1762125" y="314325"/>
                </a:lnTo>
                <a:lnTo>
                  <a:pt x="2085975" y="276225"/>
                </a:lnTo>
                <a:lnTo>
                  <a:pt x="2319338" y="257175"/>
                </a:lnTo>
                <a:lnTo>
                  <a:pt x="2347913" y="259556"/>
                </a:lnTo>
                <a:lnTo>
                  <a:pt x="2366963" y="264318"/>
                </a:lnTo>
                <a:lnTo>
                  <a:pt x="2740819" y="445293"/>
                </a:lnTo>
                <a:lnTo>
                  <a:pt x="2786063" y="435768"/>
                </a:lnTo>
                <a:lnTo>
                  <a:pt x="2836069" y="426243"/>
                </a:lnTo>
                <a:lnTo>
                  <a:pt x="2857500" y="414337"/>
                </a:lnTo>
                <a:lnTo>
                  <a:pt x="2878932" y="402431"/>
                </a:lnTo>
                <a:lnTo>
                  <a:pt x="2888457" y="388143"/>
                </a:lnTo>
                <a:lnTo>
                  <a:pt x="2890838" y="371475"/>
                </a:lnTo>
                <a:lnTo>
                  <a:pt x="2888457" y="347662"/>
                </a:lnTo>
                <a:lnTo>
                  <a:pt x="2876550" y="319087"/>
                </a:lnTo>
                <a:lnTo>
                  <a:pt x="2852738" y="283368"/>
                </a:lnTo>
                <a:lnTo>
                  <a:pt x="2809875" y="235743"/>
                </a:lnTo>
                <a:lnTo>
                  <a:pt x="2714625" y="152400"/>
                </a:lnTo>
                <a:lnTo>
                  <a:pt x="2600325" y="66675"/>
                </a:lnTo>
                <a:lnTo>
                  <a:pt x="2555082" y="33337"/>
                </a:lnTo>
                <a:lnTo>
                  <a:pt x="2531269" y="19050"/>
                </a:lnTo>
                <a:lnTo>
                  <a:pt x="2500313" y="9525"/>
                </a:lnTo>
                <a:lnTo>
                  <a:pt x="2464594" y="0"/>
                </a:lnTo>
                <a:lnTo>
                  <a:pt x="2412207" y="0"/>
                </a:lnTo>
                <a:lnTo>
                  <a:pt x="2376488" y="7143"/>
                </a:lnTo>
                <a:lnTo>
                  <a:pt x="2266950" y="64293"/>
                </a:lnTo>
                <a:lnTo>
                  <a:pt x="2221707" y="78581"/>
                </a:lnTo>
                <a:lnTo>
                  <a:pt x="2093119" y="92868"/>
                </a:lnTo>
                <a:lnTo>
                  <a:pt x="1716882" y="140493"/>
                </a:lnTo>
                <a:lnTo>
                  <a:pt x="1343025" y="188118"/>
                </a:lnTo>
                <a:lnTo>
                  <a:pt x="1052513" y="223837"/>
                </a:lnTo>
                <a:lnTo>
                  <a:pt x="83820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6" name="Google Shape;4366;p397"/>
          <p:cNvSpPr/>
          <p:nvPr/>
        </p:nvSpPr>
        <p:spPr>
          <a:xfrm>
            <a:off x="6332538" y="2601913"/>
            <a:ext cx="696912" cy="600075"/>
          </a:xfrm>
          <a:custGeom>
            <a:avLst/>
            <a:gdLst/>
            <a:ahLst/>
            <a:cxnLst/>
            <a:rect l="l" t="t" r="r" b="b"/>
            <a:pathLst>
              <a:path w="697706" h="600075" extrusionOk="0">
                <a:moveTo>
                  <a:pt x="161925" y="340519"/>
                </a:moveTo>
                <a:lnTo>
                  <a:pt x="233362" y="240507"/>
                </a:lnTo>
                <a:lnTo>
                  <a:pt x="259556" y="204788"/>
                </a:lnTo>
                <a:lnTo>
                  <a:pt x="283369" y="166688"/>
                </a:lnTo>
                <a:lnTo>
                  <a:pt x="302419" y="130969"/>
                </a:lnTo>
                <a:lnTo>
                  <a:pt x="321469" y="85725"/>
                </a:lnTo>
                <a:lnTo>
                  <a:pt x="328612" y="54769"/>
                </a:lnTo>
                <a:lnTo>
                  <a:pt x="328612" y="38100"/>
                </a:lnTo>
                <a:lnTo>
                  <a:pt x="314325" y="0"/>
                </a:lnTo>
                <a:lnTo>
                  <a:pt x="697706" y="183357"/>
                </a:lnTo>
                <a:lnTo>
                  <a:pt x="647700" y="204788"/>
                </a:lnTo>
                <a:lnTo>
                  <a:pt x="595312" y="221457"/>
                </a:lnTo>
                <a:lnTo>
                  <a:pt x="552450" y="240507"/>
                </a:lnTo>
                <a:lnTo>
                  <a:pt x="428625" y="326232"/>
                </a:lnTo>
                <a:lnTo>
                  <a:pt x="159544" y="514350"/>
                </a:lnTo>
                <a:lnTo>
                  <a:pt x="47625" y="595313"/>
                </a:lnTo>
                <a:lnTo>
                  <a:pt x="30956" y="600075"/>
                </a:lnTo>
                <a:lnTo>
                  <a:pt x="7144" y="592932"/>
                </a:lnTo>
                <a:lnTo>
                  <a:pt x="0" y="571500"/>
                </a:lnTo>
                <a:lnTo>
                  <a:pt x="0" y="542925"/>
                </a:lnTo>
                <a:lnTo>
                  <a:pt x="4762" y="523875"/>
                </a:lnTo>
                <a:lnTo>
                  <a:pt x="66675" y="459582"/>
                </a:lnTo>
                <a:lnTo>
                  <a:pt x="161925" y="340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7" name="Google Shape;4367;p397"/>
          <p:cNvSpPr/>
          <p:nvPr/>
        </p:nvSpPr>
        <p:spPr>
          <a:xfrm>
            <a:off x="5178425" y="1463675"/>
            <a:ext cx="554038" cy="2109788"/>
          </a:xfrm>
          <a:custGeom>
            <a:avLst/>
            <a:gdLst/>
            <a:ahLst/>
            <a:cxnLst/>
            <a:rect l="l" t="t" r="r" b="b"/>
            <a:pathLst>
              <a:path w="555372" h="2109291" extrusionOk="0">
                <a:moveTo>
                  <a:pt x="213173" y="821838"/>
                </a:moveTo>
                <a:lnTo>
                  <a:pt x="213173" y="1461357"/>
                </a:lnTo>
                <a:lnTo>
                  <a:pt x="215978" y="2039168"/>
                </a:lnTo>
                <a:lnTo>
                  <a:pt x="305735" y="2109291"/>
                </a:lnTo>
                <a:lnTo>
                  <a:pt x="395492" y="1988680"/>
                </a:lnTo>
                <a:lnTo>
                  <a:pt x="395492" y="1772702"/>
                </a:lnTo>
                <a:lnTo>
                  <a:pt x="401102" y="1604407"/>
                </a:lnTo>
                <a:lnTo>
                  <a:pt x="409517" y="1377210"/>
                </a:lnTo>
                <a:lnTo>
                  <a:pt x="420736" y="1194891"/>
                </a:lnTo>
                <a:lnTo>
                  <a:pt x="415127" y="1074280"/>
                </a:lnTo>
                <a:lnTo>
                  <a:pt x="437566" y="715251"/>
                </a:lnTo>
                <a:lnTo>
                  <a:pt x="440371" y="594640"/>
                </a:lnTo>
                <a:lnTo>
                  <a:pt x="448785" y="521713"/>
                </a:lnTo>
                <a:lnTo>
                  <a:pt x="462810" y="445980"/>
                </a:lnTo>
                <a:lnTo>
                  <a:pt x="485249" y="384272"/>
                </a:lnTo>
                <a:lnTo>
                  <a:pt x="516103" y="316955"/>
                </a:lnTo>
                <a:lnTo>
                  <a:pt x="544152" y="263661"/>
                </a:lnTo>
                <a:lnTo>
                  <a:pt x="555372" y="218783"/>
                </a:lnTo>
                <a:lnTo>
                  <a:pt x="555372" y="190734"/>
                </a:lnTo>
                <a:lnTo>
                  <a:pt x="546957" y="168294"/>
                </a:lnTo>
                <a:lnTo>
                  <a:pt x="516103" y="134636"/>
                </a:lnTo>
                <a:lnTo>
                  <a:pt x="479639" y="106586"/>
                </a:lnTo>
                <a:lnTo>
                  <a:pt x="443176" y="89757"/>
                </a:lnTo>
                <a:lnTo>
                  <a:pt x="373053" y="56098"/>
                </a:lnTo>
                <a:lnTo>
                  <a:pt x="305735" y="30854"/>
                </a:lnTo>
                <a:lnTo>
                  <a:pt x="241222" y="14025"/>
                </a:lnTo>
                <a:lnTo>
                  <a:pt x="182319" y="2805"/>
                </a:lnTo>
                <a:lnTo>
                  <a:pt x="137441" y="0"/>
                </a:lnTo>
                <a:lnTo>
                  <a:pt x="67318" y="0"/>
                </a:lnTo>
                <a:lnTo>
                  <a:pt x="33659" y="5610"/>
                </a:lnTo>
                <a:lnTo>
                  <a:pt x="14025" y="14025"/>
                </a:lnTo>
                <a:lnTo>
                  <a:pt x="0" y="28049"/>
                </a:lnTo>
                <a:lnTo>
                  <a:pt x="2805" y="42074"/>
                </a:lnTo>
                <a:lnTo>
                  <a:pt x="11220" y="61708"/>
                </a:lnTo>
                <a:lnTo>
                  <a:pt x="36464" y="92562"/>
                </a:lnTo>
                <a:lnTo>
                  <a:pt x="92562" y="145855"/>
                </a:lnTo>
                <a:lnTo>
                  <a:pt x="145855" y="193539"/>
                </a:lnTo>
                <a:lnTo>
                  <a:pt x="176709" y="230002"/>
                </a:lnTo>
                <a:lnTo>
                  <a:pt x="193539" y="255247"/>
                </a:lnTo>
                <a:lnTo>
                  <a:pt x="207563" y="291710"/>
                </a:lnTo>
                <a:lnTo>
                  <a:pt x="215978" y="339394"/>
                </a:lnTo>
                <a:lnTo>
                  <a:pt x="213173" y="821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8" name="Google Shape;4368;p397"/>
          <p:cNvSpPr/>
          <p:nvPr/>
        </p:nvSpPr>
        <p:spPr>
          <a:xfrm>
            <a:off x="4576763" y="3313113"/>
            <a:ext cx="1892300" cy="476250"/>
          </a:xfrm>
          <a:custGeom>
            <a:avLst/>
            <a:gdLst/>
            <a:ahLst/>
            <a:cxnLst/>
            <a:rect l="l" t="t" r="r" b="b"/>
            <a:pathLst>
              <a:path w="1893093" h="476250" extrusionOk="0">
                <a:moveTo>
                  <a:pt x="1071562" y="295275"/>
                </a:moveTo>
                <a:lnTo>
                  <a:pt x="1197768" y="280987"/>
                </a:lnTo>
                <a:lnTo>
                  <a:pt x="1273968" y="276225"/>
                </a:lnTo>
                <a:lnTo>
                  <a:pt x="1383506" y="273844"/>
                </a:lnTo>
                <a:lnTo>
                  <a:pt x="1778793" y="338137"/>
                </a:lnTo>
                <a:lnTo>
                  <a:pt x="1826418" y="316706"/>
                </a:lnTo>
                <a:lnTo>
                  <a:pt x="1862137" y="288131"/>
                </a:lnTo>
                <a:lnTo>
                  <a:pt x="1885950" y="257175"/>
                </a:lnTo>
                <a:lnTo>
                  <a:pt x="1893093" y="221456"/>
                </a:lnTo>
                <a:lnTo>
                  <a:pt x="1888331" y="204787"/>
                </a:lnTo>
                <a:lnTo>
                  <a:pt x="1843087" y="166687"/>
                </a:lnTo>
                <a:lnTo>
                  <a:pt x="1747837" y="111919"/>
                </a:lnTo>
                <a:lnTo>
                  <a:pt x="1583531" y="35719"/>
                </a:lnTo>
                <a:lnTo>
                  <a:pt x="1531143" y="4762"/>
                </a:lnTo>
                <a:lnTo>
                  <a:pt x="1500187" y="0"/>
                </a:lnTo>
                <a:lnTo>
                  <a:pt x="1473993" y="2381"/>
                </a:lnTo>
                <a:lnTo>
                  <a:pt x="1438275" y="16669"/>
                </a:lnTo>
                <a:lnTo>
                  <a:pt x="1409700" y="38100"/>
                </a:lnTo>
                <a:lnTo>
                  <a:pt x="1373981" y="66675"/>
                </a:lnTo>
                <a:lnTo>
                  <a:pt x="1357312" y="78581"/>
                </a:lnTo>
                <a:lnTo>
                  <a:pt x="1176337" y="97631"/>
                </a:lnTo>
                <a:lnTo>
                  <a:pt x="928687" y="123825"/>
                </a:lnTo>
                <a:lnTo>
                  <a:pt x="819150" y="164306"/>
                </a:lnTo>
                <a:lnTo>
                  <a:pt x="585787" y="209550"/>
                </a:lnTo>
                <a:lnTo>
                  <a:pt x="373856" y="250031"/>
                </a:lnTo>
                <a:lnTo>
                  <a:pt x="335756" y="252412"/>
                </a:lnTo>
                <a:lnTo>
                  <a:pt x="233362" y="245269"/>
                </a:lnTo>
                <a:lnTo>
                  <a:pt x="135731" y="228600"/>
                </a:lnTo>
                <a:lnTo>
                  <a:pt x="45243" y="202406"/>
                </a:lnTo>
                <a:lnTo>
                  <a:pt x="23812" y="195262"/>
                </a:lnTo>
                <a:lnTo>
                  <a:pt x="7143" y="197644"/>
                </a:lnTo>
                <a:lnTo>
                  <a:pt x="0" y="209550"/>
                </a:lnTo>
                <a:lnTo>
                  <a:pt x="7143" y="240506"/>
                </a:lnTo>
                <a:lnTo>
                  <a:pt x="23812" y="264319"/>
                </a:lnTo>
                <a:lnTo>
                  <a:pt x="80962" y="316706"/>
                </a:lnTo>
                <a:lnTo>
                  <a:pt x="142875" y="373856"/>
                </a:lnTo>
                <a:lnTo>
                  <a:pt x="209550" y="423862"/>
                </a:lnTo>
                <a:lnTo>
                  <a:pt x="261937" y="454819"/>
                </a:lnTo>
                <a:lnTo>
                  <a:pt x="311943" y="471487"/>
                </a:lnTo>
                <a:lnTo>
                  <a:pt x="335756" y="476250"/>
                </a:lnTo>
                <a:lnTo>
                  <a:pt x="407193" y="457200"/>
                </a:lnTo>
                <a:lnTo>
                  <a:pt x="557212" y="407194"/>
                </a:lnTo>
                <a:lnTo>
                  <a:pt x="640556" y="376237"/>
                </a:lnTo>
                <a:lnTo>
                  <a:pt x="702468" y="357187"/>
                </a:lnTo>
                <a:lnTo>
                  <a:pt x="864393" y="326231"/>
                </a:lnTo>
                <a:lnTo>
                  <a:pt x="1071562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9" name="Google Shape;4369;p397"/>
          <p:cNvSpPr/>
          <p:nvPr/>
        </p:nvSpPr>
        <p:spPr>
          <a:xfrm>
            <a:off x="4078288" y="3576638"/>
            <a:ext cx="2298700" cy="2111375"/>
          </a:xfrm>
          <a:custGeom>
            <a:avLst/>
            <a:gdLst/>
            <a:ahLst/>
            <a:cxnLst/>
            <a:rect l="l" t="t" r="r" b="b"/>
            <a:pathLst>
              <a:path w="2298981" h="2111485" extrusionOk="0">
                <a:moveTo>
                  <a:pt x="2050910" y="484603"/>
                </a:moveTo>
                <a:lnTo>
                  <a:pt x="2117254" y="374990"/>
                </a:lnTo>
                <a:lnTo>
                  <a:pt x="2189368" y="245186"/>
                </a:lnTo>
                <a:lnTo>
                  <a:pt x="2258597" y="112497"/>
                </a:lnTo>
                <a:lnTo>
                  <a:pt x="2270135" y="80767"/>
                </a:lnTo>
                <a:lnTo>
                  <a:pt x="2298981" y="51922"/>
                </a:lnTo>
                <a:lnTo>
                  <a:pt x="1869184" y="0"/>
                </a:lnTo>
                <a:lnTo>
                  <a:pt x="1889376" y="20192"/>
                </a:lnTo>
                <a:lnTo>
                  <a:pt x="1903798" y="51922"/>
                </a:lnTo>
                <a:lnTo>
                  <a:pt x="1912452" y="83652"/>
                </a:lnTo>
                <a:lnTo>
                  <a:pt x="1912452" y="121151"/>
                </a:lnTo>
                <a:lnTo>
                  <a:pt x="1880722" y="187495"/>
                </a:lnTo>
                <a:lnTo>
                  <a:pt x="1831685" y="308646"/>
                </a:lnTo>
                <a:lnTo>
                  <a:pt x="1802839" y="389413"/>
                </a:lnTo>
                <a:lnTo>
                  <a:pt x="1707649" y="553832"/>
                </a:lnTo>
                <a:lnTo>
                  <a:pt x="1531692" y="827864"/>
                </a:lnTo>
                <a:lnTo>
                  <a:pt x="1390350" y="1035551"/>
                </a:lnTo>
                <a:lnTo>
                  <a:pt x="1228815" y="1217277"/>
                </a:lnTo>
                <a:lnTo>
                  <a:pt x="1061512" y="1384580"/>
                </a:lnTo>
                <a:lnTo>
                  <a:pt x="902862" y="1525923"/>
                </a:lnTo>
                <a:lnTo>
                  <a:pt x="654791" y="1713418"/>
                </a:lnTo>
                <a:lnTo>
                  <a:pt x="441335" y="1848992"/>
                </a:lnTo>
                <a:lnTo>
                  <a:pt x="187495" y="1981681"/>
                </a:lnTo>
                <a:lnTo>
                  <a:pt x="14423" y="2053794"/>
                </a:lnTo>
                <a:lnTo>
                  <a:pt x="0" y="2068217"/>
                </a:lnTo>
                <a:lnTo>
                  <a:pt x="5769" y="2088409"/>
                </a:lnTo>
                <a:lnTo>
                  <a:pt x="25961" y="2108600"/>
                </a:lnTo>
                <a:lnTo>
                  <a:pt x="40384" y="2111485"/>
                </a:lnTo>
                <a:lnTo>
                  <a:pt x="100959" y="2097062"/>
                </a:lnTo>
                <a:lnTo>
                  <a:pt x="222110" y="2059563"/>
                </a:lnTo>
                <a:lnTo>
                  <a:pt x="372106" y="2010526"/>
                </a:lnTo>
                <a:lnTo>
                  <a:pt x="530756" y="1944182"/>
                </a:lnTo>
                <a:lnTo>
                  <a:pt x="683637" y="1872068"/>
                </a:lnTo>
                <a:lnTo>
                  <a:pt x="824979" y="1794185"/>
                </a:lnTo>
                <a:lnTo>
                  <a:pt x="966322" y="1704764"/>
                </a:lnTo>
                <a:lnTo>
                  <a:pt x="1113434" y="1598036"/>
                </a:lnTo>
                <a:lnTo>
                  <a:pt x="1237469" y="1499962"/>
                </a:lnTo>
                <a:lnTo>
                  <a:pt x="1471117" y="1280737"/>
                </a:lnTo>
                <a:lnTo>
                  <a:pt x="1618229" y="1101895"/>
                </a:lnTo>
                <a:lnTo>
                  <a:pt x="1773994" y="899977"/>
                </a:lnTo>
                <a:lnTo>
                  <a:pt x="1886491" y="741327"/>
                </a:lnTo>
                <a:lnTo>
                  <a:pt x="2050910" y="4846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0" name="Google Shape;4370;p397"/>
          <p:cNvSpPr/>
          <p:nvPr/>
        </p:nvSpPr>
        <p:spPr>
          <a:xfrm>
            <a:off x="4535488" y="4056063"/>
            <a:ext cx="2741612" cy="1717675"/>
          </a:xfrm>
          <a:custGeom>
            <a:avLst/>
            <a:gdLst/>
            <a:ahLst/>
            <a:cxnLst/>
            <a:rect l="l" t="t" r="r" b="b"/>
            <a:pathLst>
              <a:path w="2740819" h="1719262" extrusionOk="0">
                <a:moveTo>
                  <a:pt x="1257300" y="785812"/>
                </a:moveTo>
                <a:lnTo>
                  <a:pt x="1119188" y="666750"/>
                </a:lnTo>
                <a:lnTo>
                  <a:pt x="907257" y="502444"/>
                </a:lnTo>
                <a:lnTo>
                  <a:pt x="771525" y="392906"/>
                </a:lnTo>
                <a:lnTo>
                  <a:pt x="666750" y="314325"/>
                </a:lnTo>
                <a:lnTo>
                  <a:pt x="585788" y="257175"/>
                </a:lnTo>
                <a:lnTo>
                  <a:pt x="495300" y="197644"/>
                </a:lnTo>
                <a:lnTo>
                  <a:pt x="426244" y="150019"/>
                </a:lnTo>
                <a:lnTo>
                  <a:pt x="350044" y="107156"/>
                </a:lnTo>
                <a:lnTo>
                  <a:pt x="257175" y="61912"/>
                </a:lnTo>
                <a:lnTo>
                  <a:pt x="195263" y="38100"/>
                </a:lnTo>
                <a:lnTo>
                  <a:pt x="123825" y="11906"/>
                </a:lnTo>
                <a:lnTo>
                  <a:pt x="80963" y="2381"/>
                </a:lnTo>
                <a:lnTo>
                  <a:pt x="50007" y="0"/>
                </a:lnTo>
                <a:lnTo>
                  <a:pt x="30957" y="0"/>
                </a:lnTo>
                <a:lnTo>
                  <a:pt x="7144" y="4762"/>
                </a:lnTo>
                <a:lnTo>
                  <a:pt x="0" y="19050"/>
                </a:lnTo>
                <a:lnTo>
                  <a:pt x="7144" y="38100"/>
                </a:lnTo>
                <a:lnTo>
                  <a:pt x="30957" y="69056"/>
                </a:lnTo>
                <a:lnTo>
                  <a:pt x="61913" y="80962"/>
                </a:lnTo>
                <a:lnTo>
                  <a:pt x="135732" y="109537"/>
                </a:lnTo>
                <a:lnTo>
                  <a:pt x="221457" y="159544"/>
                </a:lnTo>
                <a:lnTo>
                  <a:pt x="347663" y="242887"/>
                </a:lnTo>
                <a:lnTo>
                  <a:pt x="492919" y="354806"/>
                </a:lnTo>
                <a:lnTo>
                  <a:pt x="609600" y="457200"/>
                </a:lnTo>
                <a:lnTo>
                  <a:pt x="766763" y="597694"/>
                </a:lnTo>
                <a:lnTo>
                  <a:pt x="890588" y="716756"/>
                </a:lnTo>
                <a:lnTo>
                  <a:pt x="1031082" y="864394"/>
                </a:lnTo>
                <a:lnTo>
                  <a:pt x="1250157" y="1088231"/>
                </a:lnTo>
                <a:lnTo>
                  <a:pt x="1414463" y="1243012"/>
                </a:lnTo>
                <a:lnTo>
                  <a:pt x="1645444" y="1464469"/>
                </a:lnTo>
                <a:lnTo>
                  <a:pt x="1776413" y="1583531"/>
                </a:lnTo>
                <a:lnTo>
                  <a:pt x="1850232" y="1645444"/>
                </a:lnTo>
                <a:lnTo>
                  <a:pt x="1914525" y="1685925"/>
                </a:lnTo>
                <a:lnTo>
                  <a:pt x="1962150" y="1714500"/>
                </a:lnTo>
                <a:lnTo>
                  <a:pt x="1976438" y="1719262"/>
                </a:lnTo>
                <a:lnTo>
                  <a:pt x="2014538" y="1719262"/>
                </a:lnTo>
                <a:lnTo>
                  <a:pt x="2233613" y="1712119"/>
                </a:lnTo>
                <a:lnTo>
                  <a:pt x="2438400" y="1702594"/>
                </a:lnTo>
                <a:lnTo>
                  <a:pt x="2636044" y="1683544"/>
                </a:lnTo>
                <a:lnTo>
                  <a:pt x="2719388" y="1671637"/>
                </a:lnTo>
                <a:lnTo>
                  <a:pt x="2736057" y="1662112"/>
                </a:lnTo>
                <a:lnTo>
                  <a:pt x="2740819" y="1647825"/>
                </a:lnTo>
                <a:lnTo>
                  <a:pt x="2731294" y="1628775"/>
                </a:lnTo>
                <a:lnTo>
                  <a:pt x="2697957" y="1609725"/>
                </a:lnTo>
                <a:lnTo>
                  <a:pt x="2616994" y="1574006"/>
                </a:lnTo>
                <a:lnTo>
                  <a:pt x="2462213" y="1507331"/>
                </a:lnTo>
                <a:lnTo>
                  <a:pt x="2307432" y="1433512"/>
                </a:lnTo>
                <a:lnTo>
                  <a:pt x="2093119" y="1328737"/>
                </a:lnTo>
                <a:lnTo>
                  <a:pt x="1883569" y="1216819"/>
                </a:lnTo>
                <a:lnTo>
                  <a:pt x="1709738" y="1112044"/>
                </a:lnTo>
                <a:lnTo>
                  <a:pt x="1574007" y="1023937"/>
                </a:lnTo>
                <a:lnTo>
                  <a:pt x="1438275" y="928687"/>
                </a:lnTo>
                <a:lnTo>
                  <a:pt x="1326357" y="842962"/>
                </a:lnTo>
                <a:lnTo>
                  <a:pt x="1257300" y="785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05A921-94B8-4C45-A36C-98177F8A4B8E}"/>
              </a:ext>
            </a:extLst>
          </p:cNvPr>
          <p:cNvGrpSpPr/>
          <p:nvPr/>
        </p:nvGrpSpPr>
        <p:grpSpPr>
          <a:xfrm>
            <a:off x="2604250" y="1459663"/>
            <a:ext cx="4668837" cy="4310063"/>
            <a:chOff x="2760663" y="1616075"/>
            <a:chExt cx="4668837" cy="4310063"/>
          </a:xfrm>
        </p:grpSpPr>
        <p:sp>
          <p:nvSpPr>
            <p:cNvPr id="14" name="Google Shape;4360;p397">
              <a:extLst>
                <a:ext uri="{FF2B5EF4-FFF2-40B4-BE49-F238E27FC236}">
                  <a16:creationId xmlns:a16="http://schemas.microsoft.com/office/drawing/2014/main" id="{85F900AE-6AD0-DB4C-A012-F4506E19AA41}"/>
                </a:ext>
              </a:extLst>
            </p:cNvPr>
            <p:cNvSpPr/>
            <p:nvPr/>
          </p:nvSpPr>
          <p:spPr>
            <a:xfrm>
              <a:off x="3275013" y="1893888"/>
              <a:ext cx="796925" cy="692150"/>
            </a:xfrm>
            <a:custGeom>
              <a:avLst/>
              <a:gdLst/>
              <a:ahLst/>
              <a:cxnLst/>
              <a:rect l="l" t="t" r="r" b="b"/>
              <a:pathLst>
                <a:path w="797719" h="692944" extrusionOk="0">
                  <a:moveTo>
                    <a:pt x="347662" y="178594"/>
                  </a:moveTo>
                  <a:lnTo>
                    <a:pt x="276225" y="152400"/>
                  </a:lnTo>
                  <a:lnTo>
                    <a:pt x="216694" y="126206"/>
                  </a:lnTo>
                  <a:lnTo>
                    <a:pt x="159544" y="97631"/>
                  </a:lnTo>
                  <a:lnTo>
                    <a:pt x="111919" y="66675"/>
                  </a:lnTo>
                  <a:lnTo>
                    <a:pt x="71437" y="26194"/>
                  </a:lnTo>
                  <a:lnTo>
                    <a:pt x="47625" y="9525"/>
                  </a:lnTo>
                  <a:lnTo>
                    <a:pt x="16669" y="0"/>
                  </a:lnTo>
                  <a:lnTo>
                    <a:pt x="0" y="9525"/>
                  </a:lnTo>
                  <a:lnTo>
                    <a:pt x="2381" y="30956"/>
                  </a:lnTo>
                  <a:lnTo>
                    <a:pt x="21431" y="78581"/>
                  </a:lnTo>
                  <a:lnTo>
                    <a:pt x="57150" y="145256"/>
                  </a:lnTo>
                  <a:lnTo>
                    <a:pt x="107156" y="219075"/>
                  </a:lnTo>
                  <a:lnTo>
                    <a:pt x="183356" y="307181"/>
                  </a:lnTo>
                  <a:lnTo>
                    <a:pt x="276225" y="400050"/>
                  </a:lnTo>
                  <a:lnTo>
                    <a:pt x="390525" y="507206"/>
                  </a:lnTo>
                  <a:lnTo>
                    <a:pt x="442912" y="547687"/>
                  </a:lnTo>
                  <a:lnTo>
                    <a:pt x="519112" y="614362"/>
                  </a:lnTo>
                  <a:lnTo>
                    <a:pt x="578644" y="657225"/>
                  </a:lnTo>
                  <a:lnTo>
                    <a:pt x="609600" y="673894"/>
                  </a:lnTo>
                  <a:lnTo>
                    <a:pt x="628650" y="681037"/>
                  </a:lnTo>
                  <a:lnTo>
                    <a:pt x="657225" y="690562"/>
                  </a:lnTo>
                  <a:lnTo>
                    <a:pt x="673894" y="692944"/>
                  </a:lnTo>
                  <a:lnTo>
                    <a:pt x="711994" y="685800"/>
                  </a:lnTo>
                  <a:lnTo>
                    <a:pt x="752475" y="664369"/>
                  </a:lnTo>
                  <a:lnTo>
                    <a:pt x="773906" y="645319"/>
                  </a:lnTo>
                  <a:lnTo>
                    <a:pt x="790575" y="621506"/>
                  </a:lnTo>
                  <a:lnTo>
                    <a:pt x="795337" y="604837"/>
                  </a:lnTo>
                  <a:lnTo>
                    <a:pt x="797719" y="569119"/>
                  </a:lnTo>
                  <a:lnTo>
                    <a:pt x="792956" y="528637"/>
                  </a:lnTo>
                  <a:lnTo>
                    <a:pt x="781050" y="488156"/>
                  </a:lnTo>
                  <a:lnTo>
                    <a:pt x="762000" y="435769"/>
                  </a:lnTo>
                  <a:lnTo>
                    <a:pt x="733425" y="390525"/>
                  </a:lnTo>
                  <a:lnTo>
                    <a:pt x="688181" y="330994"/>
                  </a:lnTo>
                  <a:lnTo>
                    <a:pt x="645319" y="288131"/>
                  </a:lnTo>
                  <a:lnTo>
                    <a:pt x="588169" y="245269"/>
                  </a:lnTo>
                  <a:lnTo>
                    <a:pt x="564356" y="235744"/>
                  </a:lnTo>
                  <a:lnTo>
                    <a:pt x="478631" y="216694"/>
                  </a:lnTo>
                  <a:lnTo>
                    <a:pt x="347662" y="1785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361;p397">
              <a:extLst>
                <a:ext uri="{FF2B5EF4-FFF2-40B4-BE49-F238E27FC236}">
                  <a16:creationId xmlns:a16="http://schemas.microsoft.com/office/drawing/2014/main" id="{CACCD7A2-8AC4-954B-8BC2-80784D5EA920}"/>
                </a:ext>
              </a:extLst>
            </p:cNvPr>
            <p:cNvSpPr/>
            <p:nvPr/>
          </p:nvSpPr>
          <p:spPr>
            <a:xfrm>
              <a:off x="2808288" y="2990850"/>
              <a:ext cx="819150" cy="523875"/>
            </a:xfrm>
            <a:custGeom>
              <a:avLst/>
              <a:gdLst/>
              <a:ahLst/>
              <a:cxnLst/>
              <a:rect l="l" t="t" r="r" b="b"/>
              <a:pathLst>
                <a:path w="819150" h="523875" extrusionOk="0">
                  <a:moveTo>
                    <a:pt x="330994" y="376238"/>
                  </a:moveTo>
                  <a:lnTo>
                    <a:pt x="245269" y="309563"/>
                  </a:lnTo>
                  <a:lnTo>
                    <a:pt x="188119" y="261938"/>
                  </a:lnTo>
                  <a:lnTo>
                    <a:pt x="130969" y="209550"/>
                  </a:lnTo>
                  <a:lnTo>
                    <a:pt x="83344" y="161925"/>
                  </a:lnTo>
                  <a:lnTo>
                    <a:pt x="45244" y="111919"/>
                  </a:lnTo>
                  <a:lnTo>
                    <a:pt x="19050" y="66675"/>
                  </a:lnTo>
                  <a:lnTo>
                    <a:pt x="0" y="23813"/>
                  </a:lnTo>
                  <a:lnTo>
                    <a:pt x="0" y="4763"/>
                  </a:lnTo>
                  <a:lnTo>
                    <a:pt x="11906" y="0"/>
                  </a:lnTo>
                  <a:lnTo>
                    <a:pt x="30956" y="0"/>
                  </a:lnTo>
                  <a:lnTo>
                    <a:pt x="45244" y="4763"/>
                  </a:lnTo>
                  <a:lnTo>
                    <a:pt x="76200" y="28575"/>
                  </a:lnTo>
                  <a:lnTo>
                    <a:pt x="104775" y="47625"/>
                  </a:lnTo>
                  <a:lnTo>
                    <a:pt x="142875" y="69056"/>
                  </a:lnTo>
                  <a:lnTo>
                    <a:pt x="197644" y="85725"/>
                  </a:lnTo>
                  <a:lnTo>
                    <a:pt x="252412" y="100013"/>
                  </a:lnTo>
                  <a:lnTo>
                    <a:pt x="300037" y="107156"/>
                  </a:lnTo>
                  <a:lnTo>
                    <a:pt x="352425" y="114300"/>
                  </a:lnTo>
                  <a:lnTo>
                    <a:pt x="392906" y="116681"/>
                  </a:lnTo>
                  <a:lnTo>
                    <a:pt x="445294" y="121444"/>
                  </a:lnTo>
                  <a:lnTo>
                    <a:pt x="495300" y="121444"/>
                  </a:lnTo>
                  <a:lnTo>
                    <a:pt x="547687" y="121444"/>
                  </a:lnTo>
                  <a:lnTo>
                    <a:pt x="576262" y="133350"/>
                  </a:lnTo>
                  <a:lnTo>
                    <a:pt x="623887" y="159544"/>
                  </a:lnTo>
                  <a:lnTo>
                    <a:pt x="671512" y="192881"/>
                  </a:lnTo>
                  <a:lnTo>
                    <a:pt x="707231" y="223838"/>
                  </a:lnTo>
                  <a:lnTo>
                    <a:pt x="735806" y="254794"/>
                  </a:lnTo>
                  <a:lnTo>
                    <a:pt x="769144" y="297656"/>
                  </a:lnTo>
                  <a:lnTo>
                    <a:pt x="797719" y="347663"/>
                  </a:lnTo>
                  <a:lnTo>
                    <a:pt x="816769" y="388144"/>
                  </a:lnTo>
                  <a:lnTo>
                    <a:pt x="819150" y="428625"/>
                  </a:lnTo>
                  <a:lnTo>
                    <a:pt x="812006" y="466725"/>
                  </a:lnTo>
                  <a:lnTo>
                    <a:pt x="795337" y="495300"/>
                  </a:lnTo>
                  <a:lnTo>
                    <a:pt x="773906" y="511969"/>
                  </a:lnTo>
                  <a:lnTo>
                    <a:pt x="742950" y="521494"/>
                  </a:lnTo>
                  <a:lnTo>
                    <a:pt x="700087" y="523875"/>
                  </a:lnTo>
                  <a:lnTo>
                    <a:pt x="642937" y="521494"/>
                  </a:lnTo>
                  <a:lnTo>
                    <a:pt x="590550" y="509588"/>
                  </a:lnTo>
                  <a:lnTo>
                    <a:pt x="521494" y="485775"/>
                  </a:lnTo>
                  <a:lnTo>
                    <a:pt x="464344" y="464344"/>
                  </a:lnTo>
                  <a:lnTo>
                    <a:pt x="400050" y="423863"/>
                  </a:lnTo>
                  <a:lnTo>
                    <a:pt x="330994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362;p397">
              <a:extLst>
                <a:ext uri="{FF2B5EF4-FFF2-40B4-BE49-F238E27FC236}">
                  <a16:creationId xmlns:a16="http://schemas.microsoft.com/office/drawing/2014/main" id="{9FC088E2-25E4-AC42-9615-87D46A180FC9}"/>
                </a:ext>
              </a:extLst>
            </p:cNvPr>
            <p:cNvSpPr/>
            <p:nvPr/>
          </p:nvSpPr>
          <p:spPr>
            <a:xfrm>
              <a:off x="2760663" y="5170488"/>
              <a:ext cx="457200" cy="708025"/>
            </a:xfrm>
            <a:custGeom>
              <a:avLst/>
              <a:gdLst/>
              <a:ahLst/>
              <a:cxnLst/>
              <a:rect l="l" t="t" r="r" b="b"/>
              <a:pathLst>
                <a:path w="457200" h="709612" extrusionOk="0">
                  <a:moveTo>
                    <a:pt x="142875" y="423862"/>
                  </a:moveTo>
                  <a:lnTo>
                    <a:pt x="100012" y="335756"/>
                  </a:lnTo>
                  <a:lnTo>
                    <a:pt x="76200" y="271462"/>
                  </a:lnTo>
                  <a:lnTo>
                    <a:pt x="50006" y="204787"/>
                  </a:lnTo>
                  <a:lnTo>
                    <a:pt x="28575" y="147637"/>
                  </a:lnTo>
                  <a:lnTo>
                    <a:pt x="19050" y="102394"/>
                  </a:lnTo>
                  <a:lnTo>
                    <a:pt x="14287" y="64294"/>
                  </a:lnTo>
                  <a:lnTo>
                    <a:pt x="2381" y="33337"/>
                  </a:lnTo>
                  <a:lnTo>
                    <a:pt x="0" y="9525"/>
                  </a:lnTo>
                  <a:lnTo>
                    <a:pt x="11906" y="0"/>
                  </a:lnTo>
                  <a:lnTo>
                    <a:pt x="35719" y="4762"/>
                  </a:lnTo>
                  <a:lnTo>
                    <a:pt x="61912" y="19050"/>
                  </a:lnTo>
                  <a:lnTo>
                    <a:pt x="85725" y="52387"/>
                  </a:lnTo>
                  <a:lnTo>
                    <a:pt x="147637" y="145256"/>
                  </a:lnTo>
                  <a:lnTo>
                    <a:pt x="171450" y="171450"/>
                  </a:lnTo>
                  <a:lnTo>
                    <a:pt x="457200" y="450056"/>
                  </a:lnTo>
                  <a:lnTo>
                    <a:pt x="445294" y="521494"/>
                  </a:lnTo>
                  <a:lnTo>
                    <a:pt x="426244" y="585787"/>
                  </a:lnTo>
                  <a:lnTo>
                    <a:pt x="404812" y="645319"/>
                  </a:lnTo>
                  <a:lnTo>
                    <a:pt x="378619" y="690562"/>
                  </a:lnTo>
                  <a:lnTo>
                    <a:pt x="359569" y="709612"/>
                  </a:lnTo>
                  <a:lnTo>
                    <a:pt x="352425" y="709612"/>
                  </a:lnTo>
                  <a:lnTo>
                    <a:pt x="333375" y="700087"/>
                  </a:lnTo>
                  <a:lnTo>
                    <a:pt x="302419" y="666750"/>
                  </a:lnTo>
                  <a:lnTo>
                    <a:pt x="259556" y="621506"/>
                  </a:lnTo>
                  <a:lnTo>
                    <a:pt x="223837" y="566737"/>
                  </a:lnTo>
                  <a:lnTo>
                    <a:pt x="188119" y="509587"/>
                  </a:lnTo>
                  <a:lnTo>
                    <a:pt x="142875" y="4238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63;p397">
              <a:extLst>
                <a:ext uri="{FF2B5EF4-FFF2-40B4-BE49-F238E27FC236}">
                  <a16:creationId xmlns:a16="http://schemas.microsoft.com/office/drawing/2014/main" id="{B757031E-FAC7-5641-A4C3-83DB9DCCF409}"/>
                </a:ext>
              </a:extLst>
            </p:cNvPr>
            <p:cNvSpPr/>
            <p:nvPr/>
          </p:nvSpPr>
          <p:spPr>
            <a:xfrm>
              <a:off x="3633788" y="2697163"/>
              <a:ext cx="1044575" cy="2803525"/>
            </a:xfrm>
            <a:custGeom>
              <a:avLst/>
              <a:gdLst/>
              <a:ahLst/>
              <a:cxnLst/>
              <a:rect l="l" t="t" r="r" b="b"/>
              <a:pathLst>
                <a:path w="1045028" h="2803218" extrusionOk="0">
                  <a:moveTo>
                    <a:pt x="1013254" y="706100"/>
                  </a:moveTo>
                  <a:lnTo>
                    <a:pt x="1027376" y="554289"/>
                  </a:lnTo>
                  <a:lnTo>
                    <a:pt x="1037967" y="434252"/>
                  </a:lnTo>
                  <a:lnTo>
                    <a:pt x="1045028" y="293032"/>
                  </a:lnTo>
                  <a:lnTo>
                    <a:pt x="1016784" y="148281"/>
                  </a:lnTo>
                  <a:lnTo>
                    <a:pt x="956766" y="116506"/>
                  </a:lnTo>
                  <a:lnTo>
                    <a:pt x="872034" y="84732"/>
                  </a:lnTo>
                  <a:lnTo>
                    <a:pt x="787302" y="56488"/>
                  </a:lnTo>
                  <a:lnTo>
                    <a:pt x="702570" y="31774"/>
                  </a:lnTo>
                  <a:lnTo>
                    <a:pt x="642551" y="21183"/>
                  </a:lnTo>
                  <a:lnTo>
                    <a:pt x="596655" y="7061"/>
                  </a:lnTo>
                  <a:lnTo>
                    <a:pt x="579002" y="0"/>
                  </a:lnTo>
                  <a:lnTo>
                    <a:pt x="561350" y="0"/>
                  </a:lnTo>
                  <a:lnTo>
                    <a:pt x="561350" y="14122"/>
                  </a:lnTo>
                  <a:lnTo>
                    <a:pt x="571941" y="52957"/>
                  </a:lnTo>
                  <a:lnTo>
                    <a:pt x="593124" y="77671"/>
                  </a:lnTo>
                  <a:lnTo>
                    <a:pt x="646082" y="130628"/>
                  </a:lnTo>
                  <a:lnTo>
                    <a:pt x="702570" y="208300"/>
                  </a:lnTo>
                  <a:lnTo>
                    <a:pt x="748466" y="307154"/>
                  </a:lnTo>
                  <a:lnTo>
                    <a:pt x="769649" y="391886"/>
                  </a:lnTo>
                  <a:cubicBezTo>
                    <a:pt x="770858" y="436605"/>
                    <a:pt x="774357" y="455435"/>
                    <a:pt x="773180" y="526045"/>
                  </a:cubicBezTo>
                  <a:lnTo>
                    <a:pt x="755527" y="797893"/>
                  </a:lnTo>
                  <a:lnTo>
                    <a:pt x="727283" y="1094455"/>
                  </a:lnTo>
                  <a:lnTo>
                    <a:pt x="677856" y="1366304"/>
                  </a:lnTo>
                  <a:lnTo>
                    <a:pt x="624899" y="1585195"/>
                  </a:lnTo>
                  <a:lnTo>
                    <a:pt x="533106" y="1878227"/>
                  </a:lnTo>
                  <a:lnTo>
                    <a:pt x="437782" y="2097118"/>
                  </a:lnTo>
                  <a:lnTo>
                    <a:pt x="317745" y="2305418"/>
                  </a:lnTo>
                  <a:lnTo>
                    <a:pt x="190647" y="2506656"/>
                  </a:lnTo>
                  <a:lnTo>
                    <a:pt x="63549" y="2676120"/>
                  </a:lnTo>
                  <a:lnTo>
                    <a:pt x="0" y="2757322"/>
                  </a:lnTo>
                  <a:lnTo>
                    <a:pt x="0" y="2778505"/>
                  </a:lnTo>
                  <a:lnTo>
                    <a:pt x="3530" y="2796157"/>
                  </a:lnTo>
                  <a:lnTo>
                    <a:pt x="10591" y="2803218"/>
                  </a:lnTo>
                  <a:lnTo>
                    <a:pt x="42366" y="2796157"/>
                  </a:lnTo>
                  <a:lnTo>
                    <a:pt x="98854" y="2753791"/>
                  </a:lnTo>
                  <a:lnTo>
                    <a:pt x="190647" y="2672590"/>
                  </a:lnTo>
                  <a:lnTo>
                    <a:pt x="289501" y="2573736"/>
                  </a:lnTo>
                  <a:lnTo>
                    <a:pt x="377764" y="2474882"/>
                  </a:lnTo>
                  <a:lnTo>
                    <a:pt x="455435" y="2372497"/>
                  </a:lnTo>
                  <a:lnTo>
                    <a:pt x="529575" y="2266582"/>
                  </a:lnTo>
                  <a:lnTo>
                    <a:pt x="596655" y="2160667"/>
                  </a:lnTo>
                  <a:lnTo>
                    <a:pt x="660204" y="2040630"/>
                  </a:lnTo>
                  <a:lnTo>
                    <a:pt x="716692" y="1931184"/>
                  </a:lnTo>
                  <a:lnTo>
                    <a:pt x="766119" y="1807617"/>
                  </a:lnTo>
                  <a:lnTo>
                    <a:pt x="812015" y="1676988"/>
                  </a:lnTo>
                  <a:lnTo>
                    <a:pt x="868503" y="1507524"/>
                  </a:lnTo>
                  <a:lnTo>
                    <a:pt x="910869" y="1352182"/>
                  </a:lnTo>
                  <a:lnTo>
                    <a:pt x="956766" y="1143883"/>
                  </a:lnTo>
                  <a:lnTo>
                    <a:pt x="1002662" y="843790"/>
                  </a:lnTo>
                  <a:lnTo>
                    <a:pt x="1013254" y="706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64;p397">
              <a:extLst>
                <a:ext uri="{FF2B5EF4-FFF2-40B4-BE49-F238E27FC236}">
                  <a16:creationId xmlns:a16="http://schemas.microsoft.com/office/drawing/2014/main" id="{881EDDA1-CAF7-F743-AC10-FD93E93277F4}"/>
                </a:ext>
              </a:extLst>
            </p:cNvPr>
            <p:cNvSpPr/>
            <p:nvPr/>
          </p:nvSpPr>
          <p:spPr>
            <a:xfrm>
              <a:off x="2919413" y="4048125"/>
              <a:ext cx="927100" cy="1608138"/>
            </a:xfrm>
            <a:custGeom>
              <a:avLst/>
              <a:gdLst/>
              <a:ahLst/>
              <a:cxnLst/>
              <a:rect l="l" t="t" r="r" b="b"/>
              <a:pathLst>
                <a:path w="926306" h="1607344" extrusionOk="0">
                  <a:moveTo>
                    <a:pt x="538162" y="1052513"/>
                  </a:moveTo>
                  <a:lnTo>
                    <a:pt x="452437" y="1245394"/>
                  </a:lnTo>
                  <a:lnTo>
                    <a:pt x="402431" y="1352550"/>
                  </a:lnTo>
                  <a:lnTo>
                    <a:pt x="345281" y="1473994"/>
                  </a:lnTo>
                  <a:lnTo>
                    <a:pt x="311943" y="1547813"/>
                  </a:lnTo>
                  <a:lnTo>
                    <a:pt x="290512" y="1607344"/>
                  </a:lnTo>
                  <a:lnTo>
                    <a:pt x="0" y="1290638"/>
                  </a:lnTo>
                  <a:lnTo>
                    <a:pt x="33337" y="1302544"/>
                  </a:lnTo>
                  <a:lnTo>
                    <a:pt x="54768" y="1300163"/>
                  </a:lnTo>
                  <a:lnTo>
                    <a:pt x="83343" y="1290638"/>
                  </a:lnTo>
                  <a:lnTo>
                    <a:pt x="119062" y="1264444"/>
                  </a:lnTo>
                  <a:lnTo>
                    <a:pt x="164306" y="1216819"/>
                  </a:lnTo>
                  <a:lnTo>
                    <a:pt x="254793" y="1088231"/>
                  </a:lnTo>
                  <a:lnTo>
                    <a:pt x="361950" y="919163"/>
                  </a:lnTo>
                  <a:lnTo>
                    <a:pt x="478631" y="728663"/>
                  </a:lnTo>
                  <a:lnTo>
                    <a:pt x="602456" y="511969"/>
                  </a:lnTo>
                  <a:lnTo>
                    <a:pt x="728662" y="283369"/>
                  </a:lnTo>
                  <a:lnTo>
                    <a:pt x="821531" y="104775"/>
                  </a:lnTo>
                  <a:lnTo>
                    <a:pt x="864393" y="23813"/>
                  </a:lnTo>
                  <a:lnTo>
                    <a:pt x="876300" y="9525"/>
                  </a:lnTo>
                  <a:lnTo>
                    <a:pt x="892968" y="2381"/>
                  </a:lnTo>
                  <a:lnTo>
                    <a:pt x="904875" y="0"/>
                  </a:lnTo>
                  <a:lnTo>
                    <a:pt x="916781" y="2381"/>
                  </a:lnTo>
                  <a:lnTo>
                    <a:pt x="923925" y="14288"/>
                  </a:lnTo>
                  <a:lnTo>
                    <a:pt x="926306" y="40481"/>
                  </a:lnTo>
                  <a:lnTo>
                    <a:pt x="921543" y="66675"/>
                  </a:lnTo>
                  <a:lnTo>
                    <a:pt x="873918" y="207169"/>
                  </a:lnTo>
                  <a:lnTo>
                    <a:pt x="802481" y="397669"/>
                  </a:lnTo>
                  <a:lnTo>
                    <a:pt x="700087" y="666750"/>
                  </a:lnTo>
                  <a:lnTo>
                    <a:pt x="573881" y="962025"/>
                  </a:lnTo>
                  <a:lnTo>
                    <a:pt x="538162" y="10525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65;p397">
              <a:extLst>
                <a:ext uri="{FF2B5EF4-FFF2-40B4-BE49-F238E27FC236}">
                  <a16:creationId xmlns:a16="http://schemas.microsoft.com/office/drawing/2014/main" id="{0D023917-1CDE-2C4E-BC85-AA44FF15A201}"/>
                </a:ext>
              </a:extLst>
            </p:cNvPr>
            <p:cNvSpPr/>
            <p:nvPr/>
          </p:nvSpPr>
          <p:spPr>
            <a:xfrm>
              <a:off x="4421188" y="2500313"/>
              <a:ext cx="2892425" cy="546100"/>
            </a:xfrm>
            <a:custGeom>
              <a:avLst/>
              <a:gdLst/>
              <a:ahLst/>
              <a:cxnLst/>
              <a:rect l="l" t="t" r="r" b="b"/>
              <a:pathLst>
                <a:path w="2890838" h="545306" extrusionOk="0">
                  <a:moveTo>
                    <a:pt x="838200" y="257175"/>
                  </a:moveTo>
                  <a:lnTo>
                    <a:pt x="471488" y="311943"/>
                  </a:lnTo>
                  <a:lnTo>
                    <a:pt x="214313" y="350043"/>
                  </a:lnTo>
                  <a:lnTo>
                    <a:pt x="0" y="407193"/>
                  </a:lnTo>
                  <a:lnTo>
                    <a:pt x="121444" y="545306"/>
                  </a:lnTo>
                  <a:lnTo>
                    <a:pt x="416719" y="497681"/>
                  </a:lnTo>
                  <a:lnTo>
                    <a:pt x="766763" y="440531"/>
                  </a:lnTo>
                  <a:lnTo>
                    <a:pt x="1116807" y="388143"/>
                  </a:lnTo>
                  <a:lnTo>
                    <a:pt x="1459707" y="350043"/>
                  </a:lnTo>
                  <a:lnTo>
                    <a:pt x="1762125" y="314325"/>
                  </a:lnTo>
                  <a:lnTo>
                    <a:pt x="2085975" y="276225"/>
                  </a:lnTo>
                  <a:lnTo>
                    <a:pt x="2319338" y="257175"/>
                  </a:lnTo>
                  <a:lnTo>
                    <a:pt x="2347913" y="259556"/>
                  </a:lnTo>
                  <a:lnTo>
                    <a:pt x="2366963" y="264318"/>
                  </a:lnTo>
                  <a:lnTo>
                    <a:pt x="2740819" y="445293"/>
                  </a:lnTo>
                  <a:lnTo>
                    <a:pt x="2786063" y="435768"/>
                  </a:lnTo>
                  <a:lnTo>
                    <a:pt x="2836069" y="426243"/>
                  </a:lnTo>
                  <a:lnTo>
                    <a:pt x="2857500" y="414337"/>
                  </a:lnTo>
                  <a:lnTo>
                    <a:pt x="2878932" y="402431"/>
                  </a:lnTo>
                  <a:lnTo>
                    <a:pt x="2888457" y="388143"/>
                  </a:lnTo>
                  <a:lnTo>
                    <a:pt x="2890838" y="371475"/>
                  </a:lnTo>
                  <a:lnTo>
                    <a:pt x="2888457" y="347662"/>
                  </a:lnTo>
                  <a:lnTo>
                    <a:pt x="2876550" y="319087"/>
                  </a:lnTo>
                  <a:lnTo>
                    <a:pt x="2852738" y="283368"/>
                  </a:lnTo>
                  <a:lnTo>
                    <a:pt x="2809875" y="235743"/>
                  </a:lnTo>
                  <a:lnTo>
                    <a:pt x="2714625" y="152400"/>
                  </a:lnTo>
                  <a:lnTo>
                    <a:pt x="2600325" y="66675"/>
                  </a:lnTo>
                  <a:lnTo>
                    <a:pt x="2555082" y="33337"/>
                  </a:lnTo>
                  <a:lnTo>
                    <a:pt x="2531269" y="19050"/>
                  </a:lnTo>
                  <a:lnTo>
                    <a:pt x="2500313" y="9525"/>
                  </a:lnTo>
                  <a:lnTo>
                    <a:pt x="2464594" y="0"/>
                  </a:lnTo>
                  <a:lnTo>
                    <a:pt x="2412207" y="0"/>
                  </a:lnTo>
                  <a:lnTo>
                    <a:pt x="2376488" y="7143"/>
                  </a:lnTo>
                  <a:lnTo>
                    <a:pt x="2266950" y="64293"/>
                  </a:lnTo>
                  <a:lnTo>
                    <a:pt x="2221707" y="78581"/>
                  </a:lnTo>
                  <a:lnTo>
                    <a:pt x="2093119" y="92868"/>
                  </a:lnTo>
                  <a:lnTo>
                    <a:pt x="1716882" y="140493"/>
                  </a:lnTo>
                  <a:lnTo>
                    <a:pt x="1343025" y="188118"/>
                  </a:lnTo>
                  <a:lnTo>
                    <a:pt x="1052513" y="223837"/>
                  </a:lnTo>
                  <a:lnTo>
                    <a:pt x="838200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66;p397">
              <a:extLst>
                <a:ext uri="{FF2B5EF4-FFF2-40B4-BE49-F238E27FC236}">
                  <a16:creationId xmlns:a16="http://schemas.microsoft.com/office/drawing/2014/main" id="{B68F980B-3596-5340-A1D7-501699C21DBD}"/>
                </a:ext>
              </a:extLst>
            </p:cNvPr>
            <p:cNvSpPr/>
            <p:nvPr/>
          </p:nvSpPr>
          <p:spPr>
            <a:xfrm>
              <a:off x="6484938" y="2754313"/>
              <a:ext cx="696912" cy="600075"/>
            </a:xfrm>
            <a:custGeom>
              <a:avLst/>
              <a:gdLst/>
              <a:ahLst/>
              <a:cxnLst/>
              <a:rect l="l" t="t" r="r" b="b"/>
              <a:pathLst>
                <a:path w="697706" h="600075" extrusionOk="0">
                  <a:moveTo>
                    <a:pt x="161925" y="340519"/>
                  </a:moveTo>
                  <a:lnTo>
                    <a:pt x="233362" y="240507"/>
                  </a:lnTo>
                  <a:lnTo>
                    <a:pt x="259556" y="204788"/>
                  </a:lnTo>
                  <a:lnTo>
                    <a:pt x="283369" y="166688"/>
                  </a:lnTo>
                  <a:lnTo>
                    <a:pt x="302419" y="130969"/>
                  </a:lnTo>
                  <a:lnTo>
                    <a:pt x="321469" y="85725"/>
                  </a:lnTo>
                  <a:lnTo>
                    <a:pt x="328612" y="54769"/>
                  </a:lnTo>
                  <a:lnTo>
                    <a:pt x="328612" y="38100"/>
                  </a:lnTo>
                  <a:lnTo>
                    <a:pt x="314325" y="0"/>
                  </a:lnTo>
                  <a:lnTo>
                    <a:pt x="697706" y="183357"/>
                  </a:lnTo>
                  <a:lnTo>
                    <a:pt x="647700" y="204788"/>
                  </a:lnTo>
                  <a:lnTo>
                    <a:pt x="595312" y="221457"/>
                  </a:lnTo>
                  <a:lnTo>
                    <a:pt x="552450" y="240507"/>
                  </a:lnTo>
                  <a:lnTo>
                    <a:pt x="428625" y="326232"/>
                  </a:lnTo>
                  <a:lnTo>
                    <a:pt x="159544" y="514350"/>
                  </a:lnTo>
                  <a:lnTo>
                    <a:pt x="47625" y="595313"/>
                  </a:lnTo>
                  <a:lnTo>
                    <a:pt x="30956" y="600075"/>
                  </a:lnTo>
                  <a:lnTo>
                    <a:pt x="7144" y="592932"/>
                  </a:lnTo>
                  <a:lnTo>
                    <a:pt x="0" y="571500"/>
                  </a:lnTo>
                  <a:lnTo>
                    <a:pt x="0" y="542925"/>
                  </a:lnTo>
                  <a:lnTo>
                    <a:pt x="4762" y="523875"/>
                  </a:lnTo>
                  <a:lnTo>
                    <a:pt x="66675" y="459582"/>
                  </a:lnTo>
                  <a:lnTo>
                    <a:pt x="161925" y="340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67;p397">
              <a:extLst>
                <a:ext uri="{FF2B5EF4-FFF2-40B4-BE49-F238E27FC236}">
                  <a16:creationId xmlns:a16="http://schemas.microsoft.com/office/drawing/2014/main" id="{78747BA6-30E5-F048-B3B2-83AF7084084A}"/>
                </a:ext>
              </a:extLst>
            </p:cNvPr>
            <p:cNvSpPr/>
            <p:nvPr/>
          </p:nvSpPr>
          <p:spPr>
            <a:xfrm>
              <a:off x="5330825" y="1616075"/>
              <a:ext cx="554038" cy="2109788"/>
            </a:xfrm>
            <a:custGeom>
              <a:avLst/>
              <a:gdLst/>
              <a:ahLst/>
              <a:cxnLst/>
              <a:rect l="l" t="t" r="r" b="b"/>
              <a:pathLst>
                <a:path w="555372" h="2109291" extrusionOk="0">
                  <a:moveTo>
                    <a:pt x="213173" y="821838"/>
                  </a:moveTo>
                  <a:lnTo>
                    <a:pt x="213173" y="1461357"/>
                  </a:lnTo>
                  <a:lnTo>
                    <a:pt x="215978" y="2039168"/>
                  </a:lnTo>
                  <a:lnTo>
                    <a:pt x="305735" y="2109291"/>
                  </a:lnTo>
                  <a:lnTo>
                    <a:pt x="395492" y="1988680"/>
                  </a:lnTo>
                  <a:lnTo>
                    <a:pt x="395492" y="1772702"/>
                  </a:lnTo>
                  <a:lnTo>
                    <a:pt x="401102" y="1604407"/>
                  </a:lnTo>
                  <a:lnTo>
                    <a:pt x="409517" y="1377210"/>
                  </a:lnTo>
                  <a:lnTo>
                    <a:pt x="420736" y="1194891"/>
                  </a:lnTo>
                  <a:lnTo>
                    <a:pt x="415127" y="1074280"/>
                  </a:lnTo>
                  <a:lnTo>
                    <a:pt x="437566" y="715251"/>
                  </a:lnTo>
                  <a:lnTo>
                    <a:pt x="440371" y="594640"/>
                  </a:lnTo>
                  <a:lnTo>
                    <a:pt x="448785" y="521713"/>
                  </a:lnTo>
                  <a:lnTo>
                    <a:pt x="462810" y="445980"/>
                  </a:lnTo>
                  <a:lnTo>
                    <a:pt x="485249" y="384272"/>
                  </a:lnTo>
                  <a:lnTo>
                    <a:pt x="516103" y="316955"/>
                  </a:lnTo>
                  <a:lnTo>
                    <a:pt x="544152" y="263661"/>
                  </a:lnTo>
                  <a:lnTo>
                    <a:pt x="555372" y="218783"/>
                  </a:lnTo>
                  <a:lnTo>
                    <a:pt x="555372" y="190734"/>
                  </a:lnTo>
                  <a:lnTo>
                    <a:pt x="546957" y="168294"/>
                  </a:lnTo>
                  <a:lnTo>
                    <a:pt x="516103" y="134636"/>
                  </a:lnTo>
                  <a:lnTo>
                    <a:pt x="479639" y="106586"/>
                  </a:lnTo>
                  <a:lnTo>
                    <a:pt x="443176" y="89757"/>
                  </a:lnTo>
                  <a:lnTo>
                    <a:pt x="373053" y="56098"/>
                  </a:lnTo>
                  <a:lnTo>
                    <a:pt x="305735" y="30854"/>
                  </a:lnTo>
                  <a:lnTo>
                    <a:pt x="241222" y="14025"/>
                  </a:lnTo>
                  <a:lnTo>
                    <a:pt x="182319" y="2805"/>
                  </a:lnTo>
                  <a:lnTo>
                    <a:pt x="137441" y="0"/>
                  </a:lnTo>
                  <a:lnTo>
                    <a:pt x="67318" y="0"/>
                  </a:lnTo>
                  <a:lnTo>
                    <a:pt x="33659" y="5610"/>
                  </a:lnTo>
                  <a:lnTo>
                    <a:pt x="14025" y="14025"/>
                  </a:lnTo>
                  <a:lnTo>
                    <a:pt x="0" y="28049"/>
                  </a:lnTo>
                  <a:lnTo>
                    <a:pt x="2805" y="42074"/>
                  </a:lnTo>
                  <a:lnTo>
                    <a:pt x="11220" y="61708"/>
                  </a:lnTo>
                  <a:lnTo>
                    <a:pt x="36464" y="92562"/>
                  </a:lnTo>
                  <a:lnTo>
                    <a:pt x="92562" y="145855"/>
                  </a:lnTo>
                  <a:lnTo>
                    <a:pt x="145855" y="193539"/>
                  </a:lnTo>
                  <a:lnTo>
                    <a:pt x="176709" y="230002"/>
                  </a:lnTo>
                  <a:lnTo>
                    <a:pt x="193539" y="255247"/>
                  </a:lnTo>
                  <a:lnTo>
                    <a:pt x="207563" y="291710"/>
                  </a:lnTo>
                  <a:lnTo>
                    <a:pt x="215978" y="339394"/>
                  </a:lnTo>
                  <a:lnTo>
                    <a:pt x="213173" y="821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68;p397">
              <a:extLst>
                <a:ext uri="{FF2B5EF4-FFF2-40B4-BE49-F238E27FC236}">
                  <a16:creationId xmlns:a16="http://schemas.microsoft.com/office/drawing/2014/main" id="{E94F2019-2E5F-1F4F-9AF6-906CF1CF16C5}"/>
                </a:ext>
              </a:extLst>
            </p:cNvPr>
            <p:cNvSpPr/>
            <p:nvPr/>
          </p:nvSpPr>
          <p:spPr>
            <a:xfrm>
              <a:off x="4729163" y="3465513"/>
              <a:ext cx="1892300" cy="476250"/>
            </a:xfrm>
            <a:custGeom>
              <a:avLst/>
              <a:gdLst/>
              <a:ahLst/>
              <a:cxnLst/>
              <a:rect l="l" t="t" r="r" b="b"/>
              <a:pathLst>
                <a:path w="1893093" h="476250" extrusionOk="0">
                  <a:moveTo>
                    <a:pt x="1071562" y="295275"/>
                  </a:moveTo>
                  <a:lnTo>
                    <a:pt x="1197768" y="280987"/>
                  </a:lnTo>
                  <a:lnTo>
                    <a:pt x="1273968" y="276225"/>
                  </a:lnTo>
                  <a:lnTo>
                    <a:pt x="1383506" y="273844"/>
                  </a:lnTo>
                  <a:lnTo>
                    <a:pt x="1778793" y="338137"/>
                  </a:lnTo>
                  <a:lnTo>
                    <a:pt x="1826418" y="316706"/>
                  </a:lnTo>
                  <a:lnTo>
                    <a:pt x="1862137" y="288131"/>
                  </a:lnTo>
                  <a:lnTo>
                    <a:pt x="1885950" y="257175"/>
                  </a:lnTo>
                  <a:lnTo>
                    <a:pt x="1893093" y="221456"/>
                  </a:lnTo>
                  <a:lnTo>
                    <a:pt x="1888331" y="204787"/>
                  </a:lnTo>
                  <a:lnTo>
                    <a:pt x="1843087" y="166687"/>
                  </a:lnTo>
                  <a:lnTo>
                    <a:pt x="1747837" y="111919"/>
                  </a:lnTo>
                  <a:lnTo>
                    <a:pt x="1583531" y="35719"/>
                  </a:lnTo>
                  <a:lnTo>
                    <a:pt x="1531143" y="4762"/>
                  </a:lnTo>
                  <a:lnTo>
                    <a:pt x="1500187" y="0"/>
                  </a:lnTo>
                  <a:lnTo>
                    <a:pt x="1473993" y="2381"/>
                  </a:lnTo>
                  <a:lnTo>
                    <a:pt x="1438275" y="16669"/>
                  </a:lnTo>
                  <a:lnTo>
                    <a:pt x="1409700" y="38100"/>
                  </a:lnTo>
                  <a:lnTo>
                    <a:pt x="1373981" y="66675"/>
                  </a:lnTo>
                  <a:lnTo>
                    <a:pt x="1357312" y="78581"/>
                  </a:lnTo>
                  <a:lnTo>
                    <a:pt x="1176337" y="97631"/>
                  </a:lnTo>
                  <a:lnTo>
                    <a:pt x="928687" y="123825"/>
                  </a:lnTo>
                  <a:lnTo>
                    <a:pt x="819150" y="164306"/>
                  </a:lnTo>
                  <a:lnTo>
                    <a:pt x="585787" y="209550"/>
                  </a:lnTo>
                  <a:lnTo>
                    <a:pt x="373856" y="250031"/>
                  </a:lnTo>
                  <a:lnTo>
                    <a:pt x="335756" y="252412"/>
                  </a:lnTo>
                  <a:lnTo>
                    <a:pt x="233362" y="245269"/>
                  </a:lnTo>
                  <a:lnTo>
                    <a:pt x="135731" y="228600"/>
                  </a:lnTo>
                  <a:lnTo>
                    <a:pt x="45243" y="202406"/>
                  </a:lnTo>
                  <a:lnTo>
                    <a:pt x="23812" y="195262"/>
                  </a:lnTo>
                  <a:lnTo>
                    <a:pt x="7143" y="197644"/>
                  </a:lnTo>
                  <a:lnTo>
                    <a:pt x="0" y="209550"/>
                  </a:lnTo>
                  <a:lnTo>
                    <a:pt x="7143" y="240506"/>
                  </a:lnTo>
                  <a:lnTo>
                    <a:pt x="23812" y="264319"/>
                  </a:lnTo>
                  <a:lnTo>
                    <a:pt x="80962" y="316706"/>
                  </a:lnTo>
                  <a:lnTo>
                    <a:pt x="142875" y="373856"/>
                  </a:lnTo>
                  <a:lnTo>
                    <a:pt x="209550" y="423862"/>
                  </a:lnTo>
                  <a:lnTo>
                    <a:pt x="261937" y="454819"/>
                  </a:lnTo>
                  <a:lnTo>
                    <a:pt x="311943" y="471487"/>
                  </a:lnTo>
                  <a:lnTo>
                    <a:pt x="335756" y="476250"/>
                  </a:lnTo>
                  <a:lnTo>
                    <a:pt x="407193" y="457200"/>
                  </a:lnTo>
                  <a:lnTo>
                    <a:pt x="557212" y="407194"/>
                  </a:lnTo>
                  <a:lnTo>
                    <a:pt x="640556" y="376237"/>
                  </a:lnTo>
                  <a:lnTo>
                    <a:pt x="702468" y="357187"/>
                  </a:lnTo>
                  <a:lnTo>
                    <a:pt x="864393" y="326231"/>
                  </a:lnTo>
                  <a:lnTo>
                    <a:pt x="1071562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69;p397">
              <a:extLst>
                <a:ext uri="{FF2B5EF4-FFF2-40B4-BE49-F238E27FC236}">
                  <a16:creationId xmlns:a16="http://schemas.microsoft.com/office/drawing/2014/main" id="{05BAA91E-F093-0347-AB65-01B441E7FAB2}"/>
                </a:ext>
              </a:extLst>
            </p:cNvPr>
            <p:cNvSpPr/>
            <p:nvPr/>
          </p:nvSpPr>
          <p:spPr>
            <a:xfrm>
              <a:off x="4230688" y="3729038"/>
              <a:ext cx="2298700" cy="2111375"/>
            </a:xfrm>
            <a:custGeom>
              <a:avLst/>
              <a:gdLst/>
              <a:ahLst/>
              <a:cxnLst/>
              <a:rect l="l" t="t" r="r" b="b"/>
              <a:pathLst>
                <a:path w="2298981" h="2111485" extrusionOk="0">
                  <a:moveTo>
                    <a:pt x="2050910" y="484603"/>
                  </a:moveTo>
                  <a:lnTo>
                    <a:pt x="2117254" y="374990"/>
                  </a:lnTo>
                  <a:lnTo>
                    <a:pt x="2189368" y="245186"/>
                  </a:lnTo>
                  <a:lnTo>
                    <a:pt x="2258597" y="112497"/>
                  </a:lnTo>
                  <a:lnTo>
                    <a:pt x="2270135" y="80767"/>
                  </a:lnTo>
                  <a:lnTo>
                    <a:pt x="2298981" y="51922"/>
                  </a:lnTo>
                  <a:lnTo>
                    <a:pt x="1869184" y="0"/>
                  </a:lnTo>
                  <a:lnTo>
                    <a:pt x="1889376" y="20192"/>
                  </a:lnTo>
                  <a:lnTo>
                    <a:pt x="1903798" y="51922"/>
                  </a:lnTo>
                  <a:lnTo>
                    <a:pt x="1912452" y="83652"/>
                  </a:lnTo>
                  <a:lnTo>
                    <a:pt x="1912452" y="121151"/>
                  </a:lnTo>
                  <a:lnTo>
                    <a:pt x="1880722" y="187495"/>
                  </a:lnTo>
                  <a:lnTo>
                    <a:pt x="1831685" y="308646"/>
                  </a:lnTo>
                  <a:lnTo>
                    <a:pt x="1802839" y="389413"/>
                  </a:lnTo>
                  <a:lnTo>
                    <a:pt x="1707649" y="553832"/>
                  </a:lnTo>
                  <a:lnTo>
                    <a:pt x="1531692" y="827864"/>
                  </a:lnTo>
                  <a:lnTo>
                    <a:pt x="1390350" y="1035551"/>
                  </a:lnTo>
                  <a:lnTo>
                    <a:pt x="1228815" y="1217277"/>
                  </a:lnTo>
                  <a:lnTo>
                    <a:pt x="1061512" y="1384580"/>
                  </a:lnTo>
                  <a:lnTo>
                    <a:pt x="902862" y="1525923"/>
                  </a:lnTo>
                  <a:lnTo>
                    <a:pt x="654791" y="1713418"/>
                  </a:lnTo>
                  <a:lnTo>
                    <a:pt x="441335" y="1848992"/>
                  </a:lnTo>
                  <a:lnTo>
                    <a:pt x="187495" y="1981681"/>
                  </a:lnTo>
                  <a:lnTo>
                    <a:pt x="14423" y="2053794"/>
                  </a:lnTo>
                  <a:lnTo>
                    <a:pt x="0" y="2068217"/>
                  </a:lnTo>
                  <a:lnTo>
                    <a:pt x="5769" y="2088409"/>
                  </a:lnTo>
                  <a:lnTo>
                    <a:pt x="25961" y="2108600"/>
                  </a:lnTo>
                  <a:lnTo>
                    <a:pt x="40384" y="2111485"/>
                  </a:lnTo>
                  <a:lnTo>
                    <a:pt x="100959" y="2097062"/>
                  </a:lnTo>
                  <a:lnTo>
                    <a:pt x="222110" y="2059563"/>
                  </a:lnTo>
                  <a:lnTo>
                    <a:pt x="372106" y="2010526"/>
                  </a:lnTo>
                  <a:lnTo>
                    <a:pt x="530756" y="1944182"/>
                  </a:lnTo>
                  <a:lnTo>
                    <a:pt x="683637" y="1872068"/>
                  </a:lnTo>
                  <a:lnTo>
                    <a:pt x="824979" y="1794185"/>
                  </a:lnTo>
                  <a:lnTo>
                    <a:pt x="966322" y="1704764"/>
                  </a:lnTo>
                  <a:lnTo>
                    <a:pt x="1113434" y="1598036"/>
                  </a:lnTo>
                  <a:lnTo>
                    <a:pt x="1237469" y="1499962"/>
                  </a:lnTo>
                  <a:lnTo>
                    <a:pt x="1471117" y="1280737"/>
                  </a:lnTo>
                  <a:lnTo>
                    <a:pt x="1618229" y="1101895"/>
                  </a:lnTo>
                  <a:lnTo>
                    <a:pt x="1773994" y="899977"/>
                  </a:lnTo>
                  <a:lnTo>
                    <a:pt x="1886491" y="741327"/>
                  </a:lnTo>
                  <a:lnTo>
                    <a:pt x="2050910" y="4846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70;p397">
              <a:extLst>
                <a:ext uri="{FF2B5EF4-FFF2-40B4-BE49-F238E27FC236}">
                  <a16:creationId xmlns:a16="http://schemas.microsoft.com/office/drawing/2014/main" id="{023AAE4D-C787-9D41-9295-2D70DDD72CA7}"/>
                </a:ext>
              </a:extLst>
            </p:cNvPr>
            <p:cNvSpPr/>
            <p:nvPr/>
          </p:nvSpPr>
          <p:spPr>
            <a:xfrm>
              <a:off x="4687888" y="4208463"/>
              <a:ext cx="2741612" cy="1717675"/>
            </a:xfrm>
            <a:custGeom>
              <a:avLst/>
              <a:gdLst/>
              <a:ahLst/>
              <a:cxnLst/>
              <a:rect l="l" t="t" r="r" b="b"/>
              <a:pathLst>
                <a:path w="2740819" h="1719262" extrusionOk="0">
                  <a:moveTo>
                    <a:pt x="1257300" y="785812"/>
                  </a:moveTo>
                  <a:lnTo>
                    <a:pt x="1119188" y="666750"/>
                  </a:lnTo>
                  <a:lnTo>
                    <a:pt x="907257" y="502444"/>
                  </a:lnTo>
                  <a:lnTo>
                    <a:pt x="771525" y="392906"/>
                  </a:lnTo>
                  <a:lnTo>
                    <a:pt x="666750" y="314325"/>
                  </a:lnTo>
                  <a:lnTo>
                    <a:pt x="585788" y="257175"/>
                  </a:lnTo>
                  <a:lnTo>
                    <a:pt x="495300" y="197644"/>
                  </a:lnTo>
                  <a:lnTo>
                    <a:pt x="426244" y="150019"/>
                  </a:lnTo>
                  <a:lnTo>
                    <a:pt x="350044" y="107156"/>
                  </a:lnTo>
                  <a:lnTo>
                    <a:pt x="257175" y="61912"/>
                  </a:lnTo>
                  <a:lnTo>
                    <a:pt x="195263" y="38100"/>
                  </a:lnTo>
                  <a:lnTo>
                    <a:pt x="123825" y="11906"/>
                  </a:lnTo>
                  <a:lnTo>
                    <a:pt x="80963" y="2381"/>
                  </a:lnTo>
                  <a:lnTo>
                    <a:pt x="50007" y="0"/>
                  </a:lnTo>
                  <a:lnTo>
                    <a:pt x="30957" y="0"/>
                  </a:lnTo>
                  <a:lnTo>
                    <a:pt x="7144" y="4762"/>
                  </a:lnTo>
                  <a:lnTo>
                    <a:pt x="0" y="19050"/>
                  </a:lnTo>
                  <a:lnTo>
                    <a:pt x="7144" y="38100"/>
                  </a:lnTo>
                  <a:lnTo>
                    <a:pt x="30957" y="69056"/>
                  </a:lnTo>
                  <a:lnTo>
                    <a:pt x="61913" y="80962"/>
                  </a:lnTo>
                  <a:lnTo>
                    <a:pt x="135732" y="109537"/>
                  </a:lnTo>
                  <a:lnTo>
                    <a:pt x="221457" y="159544"/>
                  </a:lnTo>
                  <a:lnTo>
                    <a:pt x="347663" y="242887"/>
                  </a:lnTo>
                  <a:lnTo>
                    <a:pt x="492919" y="354806"/>
                  </a:lnTo>
                  <a:lnTo>
                    <a:pt x="609600" y="457200"/>
                  </a:lnTo>
                  <a:lnTo>
                    <a:pt x="766763" y="597694"/>
                  </a:lnTo>
                  <a:lnTo>
                    <a:pt x="890588" y="716756"/>
                  </a:lnTo>
                  <a:lnTo>
                    <a:pt x="1031082" y="864394"/>
                  </a:lnTo>
                  <a:lnTo>
                    <a:pt x="1250157" y="1088231"/>
                  </a:lnTo>
                  <a:lnTo>
                    <a:pt x="1414463" y="1243012"/>
                  </a:lnTo>
                  <a:lnTo>
                    <a:pt x="1645444" y="1464469"/>
                  </a:lnTo>
                  <a:lnTo>
                    <a:pt x="1776413" y="1583531"/>
                  </a:lnTo>
                  <a:lnTo>
                    <a:pt x="1850232" y="1645444"/>
                  </a:lnTo>
                  <a:lnTo>
                    <a:pt x="1914525" y="1685925"/>
                  </a:lnTo>
                  <a:lnTo>
                    <a:pt x="1962150" y="1714500"/>
                  </a:lnTo>
                  <a:lnTo>
                    <a:pt x="1976438" y="1719262"/>
                  </a:lnTo>
                  <a:lnTo>
                    <a:pt x="2014538" y="1719262"/>
                  </a:lnTo>
                  <a:lnTo>
                    <a:pt x="2233613" y="1712119"/>
                  </a:lnTo>
                  <a:lnTo>
                    <a:pt x="2438400" y="1702594"/>
                  </a:lnTo>
                  <a:lnTo>
                    <a:pt x="2636044" y="1683544"/>
                  </a:lnTo>
                  <a:lnTo>
                    <a:pt x="2719388" y="1671637"/>
                  </a:lnTo>
                  <a:lnTo>
                    <a:pt x="2736057" y="1662112"/>
                  </a:lnTo>
                  <a:lnTo>
                    <a:pt x="2740819" y="1647825"/>
                  </a:lnTo>
                  <a:lnTo>
                    <a:pt x="2731294" y="1628775"/>
                  </a:lnTo>
                  <a:lnTo>
                    <a:pt x="2697957" y="1609725"/>
                  </a:lnTo>
                  <a:lnTo>
                    <a:pt x="2616994" y="1574006"/>
                  </a:lnTo>
                  <a:lnTo>
                    <a:pt x="2462213" y="1507331"/>
                  </a:lnTo>
                  <a:lnTo>
                    <a:pt x="2307432" y="1433512"/>
                  </a:lnTo>
                  <a:lnTo>
                    <a:pt x="2093119" y="1328737"/>
                  </a:lnTo>
                  <a:lnTo>
                    <a:pt x="1883569" y="1216819"/>
                  </a:lnTo>
                  <a:lnTo>
                    <a:pt x="1709738" y="1112044"/>
                  </a:lnTo>
                  <a:lnTo>
                    <a:pt x="1574007" y="1023937"/>
                  </a:lnTo>
                  <a:lnTo>
                    <a:pt x="1438275" y="928687"/>
                  </a:lnTo>
                  <a:lnTo>
                    <a:pt x="1326357" y="842962"/>
                  </a:lnTo>
                  <a:lnTo>
                    <a:pt x="1257300" y="7858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375;p398">
            <a:extLst>
              <a:ext uri="{FF2B5EF4-FFF2-40B4-BE49-F238E27FC236}">
                <a16:creationId xmlns:a16="http://schemas.microsoft.com/office/drawing/2014/main" id="{509127B6-9909-2040-9178-3450832018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756" y="1465682"/>
            <a:ext cx="4670425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5" name="Google Shape;4375;p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788" y="1477714"/>
            <a:ext cx="4670425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399"/>
          <p:cNvSpPr txBox="1"/>
          <p:nvPr/>
        </p:nvSpPr>
        <p:spPr>
          <a:xfrm>
            <a:off x="3080792" y="6828686"/>
            <a:ext cx="48726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階</a:t>
            </a:r>
            <a:endParaRPr/>
          </a:p>
        </p:txBody>
      </p:sp>
      <p:sp>
        <p:nvSpPr>
          <p:cNvPr id="4382" name="Google Shape;4382;p399"/>
          <p:cNvSpPr/>
          <p:nvPr/>
        </p:nvSpPr>
        <p:spPr>
          <a:xfrm>
            <a:off x="4700588" y="2306638"/>
            <a:ext cx="847725" cy="298450"/>
          </a:xfrm>
          <a:custGeom>
            <a:avLst/>
            <a:gdLst/>
            <a:ahLst/>
            <a:cxnLst/>
            <a:rect l="l" t="t" r="r" b="b"/>
            <a:pathLst>
              <a:path w="847725" h="297657" extrusionOk="0">
                <a:moveTo>
                  <a:pt x="383381" y="269082"/>
                </a:moveTo>
                <a:lnTo>
                  <a:pt x="247650" y="285750"/>
                </a:lnTo>
                <a:lnTo>
                  <a:pt x="114300" y="297657"/>
                </a:lnTo>
                <a:lnTo>
                  <a:pt x="50006" y="297657"/>
                </a:lnTo>
                <a:lnTo>
                  <a:pt x="0" y="128588"/>
                </a:lnTo>
                <a:lnTo>
                  <a:pt x="114300" y="140494"/>
                </a:lnTo>
                <a:lnTo>
                  <a:pt x="230981" y="135732"/>
                </a:lnTo>
                <a:lnTo>
                  <a:pt x="309562" y="123825"/>
                </a:lnTo>
                <a:lnTo>
                  <a:pt x="392906" y="102394"/>
                </a:lnTo>
                <a:lnTo>
                  <a:pt x="509587" y="61913"/>
                </a:lnTo>
                <a:lnTo>
                  <a:pt x="669131" y="7144"/>
                </a:lnTo>
                <a:lnTo>
                  <a:pt x="702468" y="0"/>
                </a:lnTo>
                <a:lnTo>
                  <a:pt x="747712" y="4763"/>
                </a:lnTo>
                <a:lnTo>
                  <a:pt x="792956" y="16669"/>
                </a:lnTo>
                <a:lnTo>
                  <a:pt x="819150" y="33338"/>
                </a:lnTo>
                <a:lnTo>
                  <a:pt x="833437" y="50007"/>
                </a:lnTo>
                <a:lnTo>
                  <a:pt x="842962" y="69057"/>
                </a:lnTo>
                <a:lnTo>
                  <a:pt x="847725" y="90488"/>
                </a:lnTo>
                <a:lnTo>
                  <a:pt x="847725" y="116682"/>
                </a:lnTo>
                <a:lnTo>
                  <a:pt x="838200" y="140494"/>
                </a:lnTo>
                <a:lnTo>
                  <a:pt x="804862" y="166688"/>
                </a:lnTo>
                <a:lnTo>
                  <a:pt x="738187" y="195263"/>
                </a:lnTo>
                <a:lnTo>
                  <a:pt x="645318" y="226219"/>
                </a:lnTo>
                <a:lnTo>
                  <a:pt x="383381" y="2690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3" name="Google Shape;4383;p399"/>
          <p:cNvSpPr/>
          <p:nvPr/>
        </p:nvSpPr>
        <p:spPr>
          <a:xfrm>
            <a:off x="6037263" y="1985963"/>
            <a:ext cx="1076325" cy="622300"/>
          </a:xfrm>
          <a:custGeom>
            <a:avLst/>
            <a:gdLst/>
            <a:ahLst/>
            <a:cxnLst/>
            <a:rect l="l" t="t" r="r" b="b"/>
            <a:pathLst>
              <a:path w="1076325" h="621506" extrusionOk="0">
                <a:moveTo>
                  <a:pt x="350044" y="578643"/>
                </a:moveTo>
                <a:lnTo>
                  <a:pt x="209550" y="604837"/>
                </a:lnTo>
                <a:lnTo>
                  <a:pt x="69056" y="619125"/>
                </a:lnTo>
                <a:lnTo>
                  <a:pt x="9525" y="621506"/>
                </a:lnTo>
                <a:lnTo>
                  <a:pt x="0" y="569118"/>
                </a:lnTo>
                <a:lnTo>
                  <a:pt x="83344" y="550068"/>
                </a:lnTo>
                <a:lnTo>
                  <a:pt x="169069" y="521493"/>
                </a:lnTo>
                <a:lnTo>
                  <a:pt x="354806" y="445293"/>
                </a:lnTo>
                <a:lnTo>
                  <a:pt x="545306" y="347662"/>
                </a:lnTo>
                <a:lnTo>
                  <a:pt x="673894" y="269081"/>
                </a:lnTo>
                <a:lnTo>
                  <a:pt x="740569" y="221456"/>
                </a:lnTo>
                <a:lnTo>
                  <a:pt x="783431" y="173831"/>
                </a:lnTo>
                <a:lnTo>
                  <a:pt x="783431" y="157162"/>
                </a:lnTo>
                <a:lnTo>
                  <a:pt x="764381" y="66675"/>
                </a:lnTo>
                <a:lnTo>
                  <a:pt x="754856" y="40481"/>
                </a:lnTo>
                <a:lnTo>
                  <a:pt x="750094" y="16668"/>
                </a:lnTo>
                <a:lnTo>
                  <a:pt x="754856" y="2381"/>
                </a:lnTo>
                <a:lnTo>
                  <a:pt x="766762" y="0"/>
                </a:lnTo>
                <a:lnTo>
                  <a:pt x="792956" y="4762"/>
                </a:lnTo>
                <a:lnTo>
                  <a:pt x="823912" y="19050"/>
                </a:lnTo>
                <a:lnTo>
                  <a:pt x="885825" y="64293"/>
                </a:lnTo>
                <a:lnTo>
                  <a:pt x="938212" y="107156"/>
                </a:lnTo>
                <a:lnTo>
                  <a:pt x="976312" y="150018"/>
                </a:lnTo>
                <a:lnTo>
                  <a:pt x="1021556" y="202406"/>
                </a:lnTo>
                <a:lnTo>
                  <a:pt x="1057275" y="271462"/>
                </a:lnTo>
                <a:lnTo>
                  <a:pt x="1076325" y="338137"/>
                </a:lnTo>
                <a:lnTo>
                  <a:pt x="1076325" y="354806"/>
                </a:lnTo>
                <a:lnTo>
                  <a:pt x="1064419" y="373856"/>
                </a:lnTo>
                <a:lnTo>
                  <a:pt x="1045369" y="390525"/>
                </a:lnTo>
                <a:lnTo>
                  <a:pt x="1004887" y="409575"/>
                </a:lnTo>
                <a:lnTo>
                  <a:pt x="935831" y="431006"/>
                </a:lnTo>
                <a:lnTo>
                  <a:pt x="800100" y="457200"/>
                </a:lnTo>
                <a:lnTo>
                  <a:pt x="773906" y="461962"/>
                </a:lnTo>
                <a:lnTo>
                  <a:pt x="350044" y="5786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4" name="Google Shape;4384;p399"/>
          <p:cNvSpPr/>
          <p:nvPr/>
        </p:nvSpPr>
        <p:spPr>
          <a:xfrm>
            <a:off x="5256213" y="3248025"/>
            <a:ext cx="644525" cy="915988"/>
          </a:xfrm>
          <a:custGeom>
            <a:avLst/>
            <a:gdLst/>
            <a:ahLst/>
            <a:cxnLst/>
            <a:rect l="l" t="t" r="r" b="b"/>
            <a:pathLst>
              <a:path w="645319" h="916781" extrusionOk="0">
                <a:moveTo>
                  <a:pt x="171450" y="538163"/>
                </a:moveTo>
                <a:lnTo>
                  <a:pt x="235744" y="373856"/>
                </a:lnTo>
                <a:lnTo>
                  <a:pt x="254794" y="316706"/>
                </a:lnTo>
                <a:lnTo>
                  <a:pt x="266700" y="252413"/>
                </a:lnTo>
                <a:lnTo>
                  <a:pt x="266700" y="226219"/>
                </a:lnTo>
                <a:lnTo>
                  <a:pt x="266700" y="197644"/>
                </a:lnTo>
                <a:lnTo>
                  <a:pt x="257175" y="171450"/>
                </a:lnTo>
                <a:lnTo>
                  <a:pt x="221456" y="130969"/>
                </a:lnTo>
                <a:lnTo>
                  <a:pt x="157162" y="76200"/>
                </a:lnTo>
                <a:lnTo>
                  <a:pt x="145256" y="61913"/>
                </a:lnTo>
                <a:lnTo>
                  <a:pt x="133350" y="45244"/>
                </a:lnTo>
                <a:lnTo>
                  <a:pt x="130969" y="28575"/>
                </a:lnTo>
                <a:lnTo>
                  <a:pt x="133350" y="11906"/>
                </a:lnTo>
                <a:lnTo>
                  <a:pt x="145256" y="4763"/>
                </a:lnTo>
                <a:lnTo>
                  <a:pt x="166687" y="0"/>
                </a:lnTo>
                <a:lnTo>
                  <a:pt x="197644" y="2381"/>
                </a:lnTo>
                <a:lnTo>
                  <a:pt x="326231" y="54769"/>
                </a:lnTo>
                <a:lnTo>
                  <a:pt x="469106" y="128588"/>
                </a:lnTo>
                <a:lnTo>
                  <a:pt x="542925" y="183356"/>
                </a:lnTo>
                <a:lnTo>
                  <a:pt x="592931" y="230981"/>
                </a:lnTo>
                <a:lnTo>
                  <a:pt x="640556" y="304800"/>
                </a:lnTo>
                <a:lnTo>
                  <a:pt x="645319" y="330994"/>
                </a:lnTo>
                <a:lnTo>
                  <a:pt x="640556" y="366713"/>
                </a:lnTo>
                <a:lnTo>
                  <a:pt x="616744" y="402431"/>
                </a:lnTo>
                <a:lnTo>
                  <a:pt x="581025" y="433388"/>
                </a:lnTo>
                <a:lnTo>
                  <a:pt x="481012" y="488156"/>
                </a:lnTo>
                <a:lnTo>
                  <a:pt x="152400" y="819150"/>
                </a:lnTo>
                <a:lnTo>
                  <a:pt x="109537" y="897731"/>
                </a:lnTo>
                <a:lnTo>
                  <a:pt x="0" y="916781"/>
                </a:lnTo>
                <a:lnTo>
                  <a:pt x="42862" y="812006"/>
                </a:lnTo>
                <a:lnTo>
                  <a:pt x="171450" y="538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5" name="Google Shape;4385;p399"/>
          <p:cNvSpPr/>
          <p:nvPr/>
        </p:nvSpPr>
        <p:spPr>
          <a:xfrm>
            <a:off x="4510088" y="4064000"/>
            <a:ext cx="522287" cy="1868488"/>
          </a:xfrm>
          <a:custGeom>
            <a:avLst/>
            <a:gdLst/>
            <a:ahLst/>
            <a:cxnLst/>
            <a:rect l="l" t="t" r="r" b="b"/>
            <a:pathLst>
              <a:path w="523588" h="1868884" extrusionOk="0">
                <a:moveTo>
                  <a:pt x="192901" y="979536"/>
                </a:moveTo>
                <a:lnTo>
                  <a:pt x="177869" y="726510"/>
                </a:lnTo>
                <a:lnTo>
                  <a:pt x="170354" y="458453"/>
                </a:lnTo>
                <a:lnTo>
                  <a:pt x="165343" y="348224"/>
                </a:lnTo>
                <a:lnTo>
                  <a:pt x="150312" y="258036"/>
                </a:lnTo>
                <a:lnTo>
                  <a:pt x="120250" y="180375"/>
                </a:lnTo>
                <a:lnTo>
                  <a:pt x="102713" y="142797"/>
                </a:lnTo>
                <a:lnTo>
                  <a:pt x="70146" y="100209"/>
                </a:lnTo>
                <a:lnTo>
                  <a:pt x="35073" y="70146"/>
                </a:lnTo>
                <a:lnTo>
                  <a:pt x="15031" y="52610"/>
                </a:lnTo>
                <a:lnTo>
                  <a:pt x="5010" y="42589"/>
                </a:lnTo>
                <a:lnTo>
                  <a:pt x="0" y="27558"/>
                </a:lnTo>
                <a:lnTo>
                  <a:pt x="5010" y="7516"/>
                </a:lnTo>
                <a:lnTo>
                  <a:pt x="20042" y="0"/>
                </a:lnTo>
                <a:lnTo>
                  <a:pt x="105218" y="12526"/>
                </a:lnTo>
                <a:lnTo>
                  <a:pt x="273067" y="57620"/>
                </a:lnTo>
                <a:lnTo>
                  <a:pt x="393317" y="97703"/>
                </a:lnTo>
                <a:lnTo>
                  <a:pt x="410854" y="265552"/>
                </a:lnTo>
                <a:lnTo>
                  <a:pt x="440916" y="796656"/>
                </a:lnTo>
                <a:lnTo>
                  <a:pt x="458452" y="954484"/>
                </a:lnTo>
                <a:lnTo>
                  <a:pt x="503546" y="1543207"/>
                </a:lnTo>
                <a:lnTo>
                  <a:pt x="523588" y="1733602"/>
                </a:lnTo>
                <a:lnTo>
                  <a:pt x="518577" y="1783707"/>
                </a:lnTo>
                <a:lnTo>
                  <a:pt x="503546" y="1826295"/>
                </a:lnTo>
                <a:lnTo>
                  <a:pt x="483505" y="1851347"/>
                </a:lnTo>
                <a:lnTo>
                  <a:pt x="465968" y="1861368"/>
                </a:lnTo>
                <a:lnTo>
                  <a:pt x="435906" y="1868884"/>
                </a:lnTo>
                <a:lnTo>
                  <a:pt x="408348" y="1868884"/>
                </a:lnTo>
                <a:lnTo>
                  <a:pt x="370770" y="1861368"/>
                </a:lnTo>
                <a:lnTo>
                  <a:pt x="343213" y="1841326"/>
                </a:lnTo>
                <a:lnTo>
                  <a:pt x="313151" y="1801243"/>
                </a:lnTo>
                <a:lnTo>
                  <a:pt x="305635" y="1786212"/>
                </a:lnTo>
                <a:lnTo>
                  <a:pt x="280583" y="1738613"/>
                </a:lnTo>
                <a:lnTo>
                  <a:pt x="265552" y="1693519"/>
                </a:lnTo>
                <a:lnTo>
                  <a:pt x="245510" y="1625879"/>
                </a:lnTo>
                <a:lnTo>
                  <a:pt x="237994" y="1570764"/>
                </a:lnTo>
                <a:lnTo>
                  <a:pt x="210437" y="1307718"/>
                </a:lnTo>
                <a:lnTo>
                  <a:pt x="192901" y="9795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6" name="Google Shape;4386;p399"/>
          <p:cNvSpPr/>
          <p:nvPr/>
        </p:nvSpPr>
        <p:spPr>
          <a:xfrm>
            <a:off x="3182938" y="1665288"/>
            <a:ext cx="1054100" cy="334962"/>
          </a:xfrm>
          <a:custGeom>
            <a:avLst/>
            <a:gdLst/>
            <a:ahLst/>
            <a:cxnLst/>
            <a:rect l="l" t="t" r="r" b="b"/>
            <a:pathLst>
              <a:path w="1052513" h="335756" extrusionOk="0">
                <a:moveTo>
                  <a:pt x="359569" y="133350"/>
                </a:moveTo>
                <a:lnTo>
                  <a:pt x="233363" y="166687"/>
                </a:lnTo>
                <a:lnTo>
                  <a:pt x="135732" y="183356"/>
                </a:lnTo>
                <a:lnTo>
                  <a:pt x="50007" y="197644"/>
                </a:lnTo>
                <a:lnTo>
                  <a:pt x="30957" y="192881"/>
                </a:lnTo>
                <a:lnTo>
                  <a:pt x="0" y="180975"/>
                </a:lnTo>
                <a:lnTo>
                  <a:pt x="23813" y="335756"/>
                </a:lnTo>
                <a:lnTo>
                  <a:pt x="102394" y="323850"/>
                </a:lnTo>
                <a:lnTo>
                  <a:pt x="335757" y="278606"/>
                </a:lnTo>
                <a:lnTo>
                  <a:pt x="538163" y="233362"/>
                </a:lnTo>
                <a:lnTo>
                  <a:pt x="631032" y="226219"/>
                </a:lnTo>
                <a:lnTo>
                  <a:pt x="926307" y="323850"/>
                </a:lnTo>
                <a:lnTo>
                  <a:pt x="1004888" y="273844"/>
                </a:lnTo>
                <a:lnTo>
                  <a:pt x="1038225" y="240506"/>
                </a:lnTo>
                <a:lnTo>
                  <a:pt x="1052513" y="207169"/>
                </a:lnTo>
                <a:lnTo>
                  <a:pt x="1045369" y="178594"/>
                </a:lnTo>
                <a:lnTo>
                  <a:pt x="1012032" y="138112"/>
                </a:lnTo>
                <a:lnTo>
                  <a:pt x="971550" y="100012"/>
                </a:lnTo>
                <a:lnTo>
                  <a:pt x="881063" y="45244"/>
                </a:lnTo>
                <a:lnTo>
                  <a:pt x="804863" y="7144"/>
                </a:lnTo>
                <a:lnTo>
                  <a:pt x="766763" y="0"/>
                </a:lnTo>
                <a:lnTo>
                  <a:pt x="745332" y="2381"/>
                </a:lnTo>
                <a:lnTo>
                  <a:pt x="719138" y="7144"/>
                </a:lnTo>
                <a:lnTo>
                  <a:pt x="695325" y="16669"/>
                </a:lnTo>
                <a:lnTo>
                  <a:pt x="664369" y="38100"/>
                </a:lnTo>
                <a:lnTo>
                  <a:pt x="645319" y="47625"/>
                </a:lnTo>
                <a:lnTo>
                  <a:pt x="550069" y="80962"/>
                </a:lnTo>
                <a:lnTo>
                  <a:pt x="359569" y="1333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7" name="Google Shape;4387;p399"/>
          <p:cNvSpPr/>
          <p:nvPr/>
        </p:nvSpPr>
        <p:spPr>
          <a:xfrm>
            <a:off x="3509963" y="1865313"/>
            <a:ext cx="623887" cy="1035050"/>
          </a:xfrm>
          <a:custGeom>
            <a:avLst/>
            <a:gdLst/>
            <a:ahLst/>
            <a:cxnLst/>
            <a:rect l="l" t="t" r="r" b="b"/>
            <a:pathLst>
              <a:path w="623887" h="1035844" extrusionOk="0">
                <a:moveTo>
                  <a:pt x="142875" y="557212"/>
                </a:moveTo>
                <a:lnTo>
                  <a:pt x="242887" y="254794"/>
                </a:lnTo>
                <a:lnTo>
                  <a:pt x="283368" y="121444"/>
                </a:lnTo>
                <a:lnTo>
                  <a:pt x="297656" y="54769"/>
                </a:lnTo>
                <a:lnTo>
                  <a:pt x="307181" y="0"/>
                </a:lnTo>
                <a:lnTo>
                  <a:pt x="623887" y="104775"/>
                </a:lnTo>
                <a:lnTo>
                  <a:pt x="578643" y="133350"/>
                </a:lnTo>
                <a:lnTo>
                  <a:pt x="566737" y="154781"/>
                </a:lnTo>
                <a:lnTo>
                  <a:pt x="411956" y="442912"/>
                </a:lnTo>
                <a:lnTo>
                  <a:pt x="214312" y="812006"/>
                </a:lnTo>
                <a:lnTo>
                  <a:pt x="119062" y="983456"/>
                </a:lnTo>
                <a:lnTo>
                  <a:pt x="116681" y="1002506"/>
                </a:lnTo>
                <a:lnTo>
                  <a:pt x="123825" y="1026319"/>
                </a:lnTo>
                <a:lnTo>
                  <a:pt x="7143" y="1035844"/>
                </a:lnTo>
                <a:lnTo>
                  <a:pt x="0" y="992981"/>
                </a:lnTo>
                <a:lnTo>
                  <a:pt x="23812" y="926306"/>
                </a:lnTo>
                <a:lnTo>
                  <a:pt x="116681" y="628650"/>
                </a:lnTo>
                <a:lnTo>
                  <a:pt x="142875" y="5572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8" name="Google Shape;4388;p399"/>
          <p:cNvSpPr/>
          <p:nvPr/>
        </p:nvSpPr>
        <p:spPr>
          <a:xfrm>
            <a:off x="3513138" y="2862263"/>
            <a:ext cx="606425" cy="933450"/>
          </a:xfrm>
          <a:custGeom>
            <a:avLst/>
            <a:gdLst/>
            <a:ahLst/>
            <a:cxnLst/>
            <a:rect l="l" t="t" r="r" b="b"/>
            <a:pathLst>
              <a:path w="607219" h="933450" extrusionOk="0">
                <a:moveTo>
                  <a:pt x="290512" y="490537"/>
                </a:moveTo>
                <a:lnTo>
                  <a:pt x="240506" y="390525"/>
                </a:lnTo>
                <a:lnTo>
                  <a:pt x="176212" y="288131"/>
                </a:lnTo>
                <a:lnTo>
                  <a:pt x="130969" y="223837"/>
                </a:lnTo>
                <a:lnTo>
                  <a:pt x="92869" y="176212"/>
                </a:lnTo>
                <a:lnTo>
                  <a:pt x="47625" y="123825"/>
                </a:lnTo>
                <a:lnTo>
                  <a:pt x="28575" y="104775"/>
                </a:lnTo>
                <a:lnTo>
                  <a:pt x="7144" y="57150"/>
                </a:lnTo>
                <a:lnTo>
                  <a:pt x="0" y="16668"/>
                </a:lnTo>
                <a:lnTo>
                  <a:pt x="52387" y="0"/>
                </a:lnTo>
                <a:lnTo>
                  <a:pt x="116681" y="21431"/>
                </a:lnTo>
                <a:lnTo>
                  <a:pt x="169069" y="80962"/>
                </a:lnTo>
                <a:lnTo>
                  <a:pt x="278606" y="197643"/>
                </a:lnTo>
                <a:lnTo>
                  <a:pt x="357187" y="285750"/>
                </a:lnTo>
                <a:lnTo>
                  <a:pt x="421481" y="361950"/>
                </a:lnTo>
                <a:lnTo>
                  <a:pt x="461962" y="419100"/>
                </a:lnTo>
                <a:lnTo>
                  <a:pt x="504825" y="490537"/>
                </a:lnTo>
                <a:lnTo>
                  <a:pt x="552450" y="595312"/>
                </a:lnTo>
                <a:lnTo>
                  <a:pt x="581025" y="700087"/>
                </a:lnTo>
                <a:lnTo>
                  <a:pt x="604837" y="826293"/>
                </a:lnTo>
                <a:lnTo>
                  <a:pt x="607219" y="933450"/>
                </a:lnTo>
                <a:lnTo>
                  <a:pt x="381000" y="926306"/>
                </a:lnTo>
                <a:cubicBezTo>
                  <a:pt x="381794" y="893762"/>
                  <a:pt x="382587" y="861219"/>
                  <a:pt x="383381" y="828675"/>
                </a:cubicBezTo>
                <a:cubicBezTo>
                  <a:pt x="382587" y="804862"/>
                  <a:pt x="381794" y="781050"/>
                  <a:pt x="381000" y="757237"/>
                </a:cubicBezTo>
                <a:lnTo>
                  <a:pt x="369094" y="695325"/>
                </a:lnTo>
                <a:lnTo>
                  <a:pt x="290512" y="4905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9" name="Google Shape;4389;p399"/>
          <p:cNvSpPr/>
          <p:nvPr/>
        </p:nvSpPr>
        <p:spPr>
          <a:xfrm>
            <a:off x="3667125" y="3733800"/>
            <a:ext cx="452438" cy="658813"/>
          </a:xfrm>
          <a:custGeom>
            <a:avLst/>
            <a:gdLst/>
            <a:ahLst/>
            <a:cxnLst/>
            <a:rect l="l" t="t" r="r" b="b"/>
            <a:pathLst>
              <a:path w="452438" h="659606" extrusionOk="0">
                <a:moveTo>
                  <a:pt x="209550" y="157163"/>
                </a:moveTo>
                <a:lnTo>
                  <a:pt x="228600" y="23813"/>
                </a:lnTo>
                <a:lnTo>
                  <a:pt x="338138" y="0"/>
                </a:lnTo>
                <a:lnTo>
                  <a:pt x="450056" y="38100"/>
                </a:lnTo>
                <a:lnTo>
                  <a:pt x="452438" y="114300"/>
                </a:lnTo>
                <a:lnTo>
                  <a:pt x="447675" y="190500"/>
                </a:lnTo>
                <a:lnTo>
                  <a:pt x="423863" y="319088"/>
                </a:lnTo>
                <a:lnTo>
                  <a:pt x="392906" y="383381"/>
                </a:lnTo>
                <a:lnTo>
                  <a:pt x="328613" y="485775"/>
                </a:lnTo>
                <a:lnTo>
                  <a:pt x="240506" y="585788"/>
                </a:lnTo>
                <a:lnTo>
                  <a:pt x="192881" y="621506"/>
                </a:lnTo>
                <a:lnTo>
                  <a:pt x="109538" y="652463"/>
                </a:lnTo>
                <a:lnTo>
                  <a:pt x="69056" y="659606"/>
                </a:lnTo>
                <a:lnTo>
                  <a:pt x="38100" y="654844"/>
                </a:lnTo>
                <a:lnTo>
                  <a:pt x="16669" y="633413"/>
                </a:lnTo>
                <a:lnTo>
                  <a:pt x="0" y="600075"/>
                </a:lnTo>
                <a:lnTo>
                  <a:pt x="97631" y="335756"/>
                </a:lnTo>
                <a:lnTo>
                  <a:pt x="130969" y="309563"/>
                </a:lnTo>
                <a:lnTo>
                  <a:pt x="154781" y="276225"/>
                </a:lnTo>
                <a:lnTo>
                  <a:pt x="209550" y="1571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0" name="Google Shape;4390;p399"/>
          <p:cNvSpPr/>
          <p:nvPr/>
        </p:nvSpPr>
        <p:spPr>
          <a:xfrm>
            <a:off x="3286125" y="4062413"/>
            <a:ext cx="498475" cy="280987"/>
          </a:xfrm>
          <a:custGeom>
            <a:avLst/>
            <a:gdLst/>
            <a:ahLst/>
            <a:cxnLst/>
            <a:rect l="l" t="t" r="r" b="b"/>
            <a:pathLst>
              <a:path w="497681" h="280987" extrusionOk="0">
                <a:moveTo>
                  <a:pt x="211931" y="30956"/>
                </a:moveTo>
                <a:lnTo>
                  <a:pt x="357188" y="35718"/>
                </a:lnTo>
                <a:lnTo>
                  <a:pt x="419100" y="28575"/>
                </a:lnTo>
                <a:lnTo>
                  <a:pt x="497681" y="0"/>
                </a:lnTo>
                <a:lnTo>
                  <a:pt x="478631" y="207168"/>
                </a:lnTo>
                <a:lnTo>
                  <a:pt x="385763" y="280987"/>
                </a:lnTo>
                <a:lnTo>
                  <a:pt x="366713" y="252412"/>
                </a:lnTo>
                <a:lnTo>
                  <a:pt x="330994" y="209550"/>
                </a:lnTo>
                <a:lnTo>
                  <a:pt x="283369" y="173831"/>
                </a:lnTo>
                <a:lnTo>
                  <a:pt x="211931" y="140493"/>
                </a:lnTo>
                <a:lnTo>
                  <a:pt x="64294" y="90487"/>
                </a:lnTo>
                <a:lnTo>
                  <a:pt x="30956" y="88106"/>
                </a:lnTo>
                <a:lnTo>
                  <a:pt x="7144" y="71437"/>
                </a:lnTo>
                <a:lnTo>
                  <a:pt x="0" y="47625"/>
                </a:lnTo>
                <a:lnTo>
                  <a:pt x="2381" y="30956"/>
                </a:lnTo>
                <a:lnTo>
                  <a:pt x="9525" y="19050"/>
                </a:lnTo>
                <a:lnTo>
                  <a:pt x="40481" y="9525"/>
                </a:lnTo>
                <a:lnTo>
                  <a:pt x="211931" y="309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1" name="Google Shape;4391;p399"/>
          <p:cNvSpPr/>
          <p:nvPr/>
        </p:nvSpPr>
        <p:spPr>
          <a:xfrm rot="-5400000">
            <a:off x="920751" y="3543300"/>
            <a:ext cx="4144962" cy="458787"/>
          </a:xfrm>
          <a:custGeom>
            <a:avLst/>
            <a:gdLst/>
            <a:ahLst/>
            <a:cxnLst/>
            <a:rect l="l" t="t" r="r" b="b"/>
            <a:pathLst>
              <a:path w="4144810" h="458965" extrusionOk="0">
                <a:moveTo>
                  <a:pt x="1814678" y="204769"/>
                </a:moveTo>
                <a:lnTo>
                  <a:pt x="2220686" y="222421"/>
                </a:lnTo>
                <a:lnTo>
                  <a:pt x="3039763" y="233013"/>
                </a:lnTo>
                <a:lnTo>
                  <a:pt x="3685844" y="240074"/>
                </a:lnTo>
                <a:lnTo>
                  <a:pt x="3781168" y="233013"/>
                </a:lnTo>
                <a:lnTo>
                  <a:pt x="3872961" y="215360"/>
                </a:lnTo>
                <a:lnTo>
                  <a:pt x="3936510" y="194177"/>
                </a:lnTo>
                <a:lnTo>
                  <a:pt x="3982407" y="151811"/>
                </a:lnTo>
                <a:lnTo>
                  <a:pt x="4024773" y="95323"/>
                </a:lnTo>
                <a:lnTo>
                  <a:pt x="4053017" y="49427"/>
                </a:lnTo>
                <a:lnTo>
                  <a:pt x="4060078" y="28244"/>
                </a:lnTo>
                <a:lnTo>
                  <a:pt x="4081261" y="3530"/>
                </a:lnTo>
                <a:lnTo>
                  <a:pt x="4105974" y="0"/>
                </a:lnTo>
                <a:lnTo>
                  <a:pt x="4130688" y="7061"/>
                </a:lnTo>
                <a:lnTo>
                  <a:pt x="4144810" y="24713"/>
                </a:lnTo>
                <a:lnTo>
                  <a:pt x="4130688" y="95323"/>
                </a:lnTo>
                <a:lnTo>
                  <a:pt x="4105974" y="194177"/>
                </a:lnTo>
                <a:lnTo>
                  <a:pt x="4074200" y="275379"/>
                </a:lnTo>
                <a:lnTo>
                  <a:pt x="4053017" y="328336"/>
                </a:lnTo>
                <a:lnTo>
                  <a:pt x="4021242" y="388355"/>
                </a:lnTo>
                <a:lnTo>
                  <a:pt x="3997178" y="431967"/>
                </a:lnTo>
                <a:lnTo>
                  <a:pt x="3858839" y="458965"/>
                </a:lnTo>
                <a:lnTo>
                  <a:pt x="3565807" y="448373"/>
                </a:lnTo>
                <a:lnTo>
                  <a:pt x="2866768" y="430721"/>
                </a:lnTo>
                <a:lnTo>
                  <a:pt x="1789965" y="406007"/>
                </a:lnTo>
                <a:lnTo>
                  <a:pt x="1172127" y="391885"/>
                </a:lnTo>
                <a:lnTo>
                  <a:pt x="677857" y="377763"/>
                </a:lnTo>
                <a:lnTo>
                  <a:pt x="247135" y="370702"/>
                </a:lnTo>
                <a:lnTo>
                  <a:pt x="130629" y="356580"/>
                </a:lnTo>
                <a:lnTo>
                  <a:pt x="49427" y="335397"/>
                </a:lnTo>
                <a:lnTo>
                  <a:pt x="7061" y="314214"/>
                </a:lnTo>
                <a:lnTo>
                  <a:pt x="0" y="285970"/>
                </a:lnTo>
                <a:lnTo>
                  <a:pt x="17653" y="243604"/>
                </a:lnTo>
                <a:lnTo>
                  <a:pt x="91793" y="183586"/>
                </a:lnTo>
                <a:lnTo>
                  <a:pt x="190647" y="134159"/>
                </a:lnTo>
                <a:lnTo>
                  <a:pt x="370703" y="81201"/>
                </a:lnTo>
                <a:lnTo>
                  <a:pt x="543698" y="56488"/>
                </a:lnTo>
                <a:lnTo>
                  <a:pt x="674326" y="88262"/>
                </a:lnTo>
                <a:lnTo>
                  <a:pt x="910870" y="127098"/>
                </a:lnTo>
                <a:lnTo>
                  <a:pt x="1228615" y="162403"/>
                </a:lnTo>
                <a:lnTo>
                  <a:pt x="1532238" y="190647"/>
                </a:lnTo>
                <a:lnTo>
                  <a:pt x="1814678" y="2047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2" name="Google Shape;4392;p399"/>
          <p:cNvSpPr/>
          <p:nvPr/>
        </p:nvSpPr>
        <p:spPr>
          <a:xfrm>
            <a:off x="4400550" y="1658938"/>
            <a:ext cx="481013" cy="1779587"/>
          </a:xfrm>
          <a:custGeom>
            <a:avLst/>
            <a:gdLst/>
            <a:ahLst/>
            <a:cxnLst/>
            <a:rect l="l" t="t" r="r" b="b"/>
            <a:pathLst>
              <a:path w="481013" h="1778794" extrusionOk="0">
                <a:moveTo>
                  <a:pt x="188119" y="652463"/>
                </a:moveTo>
                <a:cubicBezTo>
                  <a:pt x="188913" y="527844"/>
                  <a:pt x="189706" y="403226"/>
                  <a:pt x="190500" y="278607"/>
                </a:cubicBezTo>
                <a:lnTo>
                  <a:pt x="185738" y="254794"/>
                </a:lnTo>
                <a:lnTo>
                  <a:pt x="164306" y="216694"/>
                </a:lnTo>
                <a:lnTo>
                  <a:pt x="109538" y="152400"/>
                </a:lnTo>
                <a:lnTo>
                  <a:pt x="35719" y="92869"/>
                </a:lnTo>
                <a:lnTo>
                  <a:pt x="14288" y="80963"/>
                </a:lnTo>
                <a:lnTo>
                  <a:pt x="2381" y="59532"/>
                </a:lnTo>
                <a:lnTo>
                  <a:pt x="0" y="30957"/>
                </a:lnTo>
                <a:lnTo>
                  <a:pt x="9525" y="14288"/>
                </a:lnTo>
                <a:lnTo>
                  <a:pt x="21431" y="4763"/>
                </a:lnTo>
                <a:lnTo>
                  <a:pt x="30956" y="0"/>
                </a:lnTo>
                <a:lnTo>
                  <a:pt x="59531" y="2382"/>
                </a:lnTo>
                <a:lnTo>
                  <a:pt x="373856" y="121444"/>
                </a:lnTo>
                <a:lnTo>
                  <a:pt x="414338" y="140494"/>
                </a:lnTo>
                <a:lnTo>
                  <a:pt x="431006" y="157163"/>
                </a:lnTo>
                <a:lnTo>
                  <a:pt x="459581" y="197644"/>
                </a:lnTo>
                <a:lnTo>
                  <a:pt x="476250" y="238125"/>
                </a:lnTo>
                <a:lnTo>
                  <a:pt x="481013" y="273844"/>
                </a:lnTo>
                <a:lnTo>
                  <a:pt x="469106" y="309563"/>
                </a:lnTo>
                <a:lnTo>
                  <a:pt x="454819" y="354807"/>
                </a:lnTo>
                <a:lnTo>
                  <a:pt x="442913" y="426244"/>
                </a:lnTo>
                <a:lnTo>
                  <a:pt x="428625" y="597694"/>
                </a:lnTo>
                <a:lnTo>
                  <a:pt x="409575" y="795338"/>
                </a:lnTo>
                <a:lnTo>
                  <a:pt x="409575" y="938213"/>
                </a:lnTo>
                <a:lnTo>
                  <a:pt x="381000" y="1190625"/>
                </a:lnTo>
                <a:lnTo>
                  <a:pt x="321469" y="1745457"/>
                </a:lnTo>
                <a:lnTo>
                  <a:pt x="183356" y="1778794"/>
                </a:lnTo>
                <a:lnTo>
                  <a:pt x="47625" y="1750219"/>
                </a:lnTo>
                <a:lnTo>
                  <a:pt x="80963" y="1728788"/>
                </a:lnTo>
                <a:lnTo>
                  <a:pt x="107156" y="1700213"/>
                </a:lnTo>
                <a:lnTo>
                  <a:pt x="123825" y="1666875"/>
                </a:lnTo>
                <a:lnTo>
                  <a:pt x="135731" y="1631157"/>
                </a:lnTo>
                <a:lnTo>
                  <a:pt x="142875" y="1597819"/>
                </a:lnTo>
                <a:lnTo>
                  <a:pt x="159544" y="1400175"/>
                </a:lnTo>
                <a:lnTo>
                  <a:pt x="188119" y="6524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3" name="Google Shape;4393;p399"/>
          <p:cNvSpPr/>
          <p:nvPr/>
        </p:nvSpPr>
        <p:spPr>
          <a:xfrm>
            <a:off x="4362450" y="3027363"/>
            <a:ext cx="1123950" cy="763587"/>
          </a:xfrm>
          <a:custGeom>
            <a:avLst/>
            <a:gdLst/>
            <a:ahLst/>
            <a:cxnLst/>
            <a:rect l="l" t="t" r="r" b="b"/>
            <a:pathLst>
              <a:path w="1123950" h="764381" extrusionOk="0">
                <a:moveTo>
                  <a:pt x="359569" y="590550"/>
                </a:moveTo>
                <a:lnTo>
                  <a:pt x="583406" y="433387"/>
                </a:lnTo>
                <a:lnTo>
                  <a:pt x="831056" y="254794"/>
                </a:lnTo>
                <a:lnTo>
                  <a:pt x="1033463" y="107156"/>
                </a:lnTo>
                <a:lnTo>
                  <a:pt x="1104900" y="57150"/>
                </a:lnTo>
                <a:lnTo>
                  <a:pt x="1119188" y="45244"/>
                </a:lnTo>
                <a:lnTo>
                  <a:pt x="1123950" y="30956"/>
                </a:lnTo>
                <a:lnTo>
                  <a:pt x="1123950" y="19050"/>
                </a:lnTo>
                <a:lnTo>
                  <a:pt x="1112044" y="2381"/>
                </a:lnTo>
                <a:lnTo>
                  <a:pt x="1083469" y="0"/>
                </a:lnTo>
                <a:lnTo>
                  <a:pt x="1054894" y="11906"/>
                </a:lnTo>
                <a:lnTo>
                  <a:pt x="821531" y="142875"/>
                </a:lnTo>
                <a:lnTo>
                  <a:pt x="366713" y="352425"/>
                </a:lnTo>
                <a:lnTo>
                  <a:pt x="192881" y="381000"/>
                </a:lnTo>
                <a:lnTo>
                  <a:pt x="83344" y="383381"/>
                </a:lnTo>
                <a:lnTo>
                  <a:pt x="47625" y="400050"/>
                </a:lnTo>
                <a:lnTo>
                  <a:pt x="11906" y="416719"/>
                </a:lnTo>
                <a:lnTo>
                  <a:pt x="0" y="428625"/>
                </a:lnTo>
                <a:lnTo>
                  <a:pt x="0" y="440531"/>
                </a:lnTo>
                <a:lnTo>
                  <a:pt x="119063" y="757237"/>
                </a:lnTo>
                <a:lnTo>
                  <a:pt x="130969" y="764381"/>
                </a:lnTo>
                <a:lnTo>
                  <a:pt x="166688" y="754856"/>
                </a:lnTo>
                <a:lnTo>
                  <a:pt x="200025" y="721519"/>
                </a:lnTo>
                <a:lnTo>
                  <a:pt x="238125" y="678656"/>
                </a:lnTo>
                <a:lnTo>
                  <a:pt x="266700" y="654844"/>
                </a:lnTo>
                <a:lnTo>
                  <a:pt x="359569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4" name="Google Shape;4394;p399"/>
          <p:cNvSpPr/>
          <p:nvPr/>
        </p:nvSpPr>
        <p:spPr>
          <a:xfrm>
            <a:off x="5713413" y="1562100"/>
            <a:ext cx="1649412" cy="1849438"/>
          </a:xfrm>
          <a:custGeom>
            <a:avLst/>
            <a:gdLst/>
            <a:ahLst/>
            <a:cxnLst/>
            <a:rect l="l" t="t" r="r" b="b"/>
            <a:pathLst>
              <a:path w="1650206" h="1850231" extrusionOk="0">
                <a:moveTo>
                  <a:pt x="192881" y="888206"/>
                </a:moveTo>
                <a:cubicBezTo>
                  <a:pt x="192881" y="736203"/>
                  <a:pt x="194468" y="621506"/>
                  <a:pt x="195262" y="488156"/>
                </a:cubicBezTo>
                <a:cubicBezTo>
                  <a:pt x="194468" y="422275"/>
                  <a:pt x="193675" y="356394"/>
                  <a:pt x="192881" y="290513"/>
                </a:cubicBezTo>
                <a:lnTo>
                  <a:pt x="188119" y="250031"/>
                </a:lnTo>
                <a:lnTo>
                  <a:pt x="183356" y="221456"/>
                </a:lnTo>
                <a:lnTo>
                  <a:pt x="173831" y="195263"/>
                </a:lnTo>
                <a:lnTo>
                  <a:pt x="140494" y="152400"/>
                </a:lnTo>
                <a:lnTo>
                  <a:pt x="88106" y="107156"/>
                </a:lnTo>
                <a:lnTo>
                  <a:pt x="40481" y="78581"/>
                </a:lnTo>
                <a:lnTo>
                  <a:pt x="21431" y="71438"/>
                </a:lnTo>
                <a:lnTo>
                  <a:pt x="4762" y="59531"/>
                </a:lnTo>
                <a:lnTo>
                  <a:pt x="0" y="38100"/>
                </a:lnTo>
                <a:lnTo>
                  <a:pt x="7144" y="16669"/>
                </a:lnTo>
                <a:lnTo>
                  <a:pt x="23812" y="2381"/>
                </a:lnTo>
                <a:lnTo>
                  <a:pt x="52387" y="0"/>
                </a:lnTo>
                <a:lnTo>
                  <a:pt x="207169" y="73819"/>
                </a:lnTo>
                <a:lnTo>
                  <a:pt x="433387" y="188119"/>
                </a:lnTo>
                <a:lnTo>
                  <a:pt x="488156" y="228600"/>
                </a:lnTo>
                <a:lnTo>
                  <a:pt x="511969" y="245269"/>
                </a:lnTo>
                <a:lnTo>
                  <a:pt x="531019" y="264319"/>
                </a:lnTo>
                <a:lnTo>
                  <a:pt x="545306" y="290513"/>
                </a:lnTo>
                <a:lnTo>
                  <a:pt x="552450" y="316706"/>
                </a:lnTo>
                <a:lnTo>
                  <a:pt x="550069" y="347663"/>
                </a:lnTo>
                <a:lnTo>
                  <a:pt x="540544" y="366713"/>
                </a:lnTo>
                <a:lnTo>
                  <a:pt x="469106" y="431006"/>
                </a:lnTo>
                <a:lnTo>
                  <a:pt x="447675" y="464344"/>
                </a:lnTo>
                <a:lnTo>
                  <a:pt x="433387" y="509588"/>
                </a:lnTo>
                <a:lnTo>
                  <a:pt x="416719" y="626269"/>
                </a:lnTo>
                <a:lnTo>
                  <a:pt x="414337" y="721519"/>
                </a:lnTo>
                <a:lnTo>
                  <a:pt x="395287" y="990600"/>
                </a:lnTo>
                <a:cubicBezTo>
                  <a:pt x="394493" y="1100138"/>
                  <a:pt x="393700" y="1209675"/>
                  <a:pt x="392906" y="1319213"/>
                </a:cubicBezTo>
                <a:lnTo>
                  <a:pt x="400050" y="1445419"/>
                </a:lnTo>
                <a:lnTo>
                  <a:pt x="404812" y="1485900"/>
                </a:lnTo>
                <a:lnTo>
                  <a:pt x="419100" y="1531144"/>
                </a:lnTo>
                <a:lnTo>
                  <a:pt x="431006" y="1550194"/>
                </a:lnTo>
                <a:lnTo>
                  <a:pt x="457200" y="1571625"/>
                </a:lnTo>
                <a:lnTo>
                  <a:pt x="504825" y="1588294"/>
                </a:lnTo>
                <a:lnTo>
                  <a:pt x="554831" y="1600200"/>
                </a:lnTo>
                <a:lnTo>
                  <a:pt x="704850" y="1616869"/>
                </a:lnTo>
                <a:lnTo>
                  <a:pt x="942975" y="1619250"/>
                </a:lnTo>
                <a:lnTo>
                  <a:pt x="1147762" y="1604963"/>
                </a:lnTo>
                <a:lnTo>
                  <a:pt x="1235869" y="1578769"/>
                </a:lnTo>
                <a:lnTo>
                  <a:pt x="1290637" y="1550194"/>
                </a:lnTo>
                <a:lnTo>
                  <a:pt x="1304925" y="1535906"/>
                </a:lnTo>
                <a:lnTo>
                  <a:pt x="1576387" y="1543050"/>
                </a:lnTo>
                <a:lnTo>
                  <a:pt x="1624012" y="1628775"/>
                </a:lnTo>
                <a:lnTo>
                  <a:pt x="1645444" y="1659731"/>
                </a:lnTo>
                <a:lnTo>
                  <a:pt x="1650206" y="1681163"/>
                </a:lnTo>
                <a:lnTo>
                  <a:pt x="1640681" y="1726406"/>
                </a:lnTo>
                <a:lnTo>
                  <a:pt x="1624012" y="1747838"/>
                </a:lnTo>
                <a:lnTo>
                  <a:pt x="1590675" y="1766888"/>
                </a:lnTo>
                <a:lnTo>
                  <a:pt x="1545431" y="1785938"/>
                </a:lnTo>
                <a:lnTo>
                  <a:pt x="1450181" y="1809750"/>
                </a:lnTo>
                <a:lnTo>
                  <a:pt x="1266825" y="1838325"/>
                </a:lnTo>
                <a:lnTo>
                  <a:pt x="1109662" y="1850231"/>
                </a:lnTo>
                <a:lnTo>
                  <a:pt x="831056" y="1845469"/>
                </a:lnTo>
                <a:lnTo>
                  <a:pt x="671512" y="1831181"/>
                </a:lnTo>
                <a:lnTo>
                  <a:pt x="533400" y="1809750"/>
                </a:lnTo>
                <a:lnTo>
                  <a:pt x="392906" y="1771650"/>
                </a:lnTo>
                <a:lnTo>
                  <a:pt x="354806" y="1754981"/>
                </a:lnTo>
                <a:lnTo>
                  <a:pt x="311944" y="1724025"/>
                </a:lnTo>
                <a:lnTo>
                  <a:pt x="271462" y="1683544"/>
                </a:lnTo>
                <a:lnTo>
                  <a:pt x="238125" y="1628775"/>
                </a:lnTo>
                <a:lnTo>
                  <a:pt x="219075" y="1576388"/>
                </a:lnTo>
                <a:lnTo>
                  <a:pt x="202406" y="1507331"/>
                </a:lnTo>
                <a:lnTo>
                  <a:pt x="195262" y="1400175"/>
                </a:lnTo>
                <a:cubicBezTo>
                  <a:pt x="194468" y="1230313"/>
                  <a:pt x="192881" y="1040209"/>
                  <a:pt x="192881" y="8882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5" name="Google Shape;4395;p399"/>
          <p:cNvSpPr/>
          <p:nvPr/>
        </p:nvSpPr>
        <p:spPr>
          <a:xfrm>
            <a:off x="7004050" y="2551113"/>
            <a:ext cx="287338" cy="593725"/>
          </a:xfrm>
          <a:custGeom>
            <a:avLst/>
            <a:gdLst/>
            <a:ahLst/>
            <a:cxnLst/>
            <a:rect l="l" t="t" r="r" b="b"/>
            <a:pathLst>
              <a:path w="288132" h="595312" extrusionOk="0">
                <a:moveTo>
                  <a:pt x="107157" y="283369"/>
                </a:moveTo>
                <a:lnTo>
                  <a:pt x="178594" y="52387"/>
                </a:lnTo>
                <a:lnTo>
                  <a:pt x="190500" y="23812"/>
                </a:lnTo>
                <a:lnTo>
                  <a:pt x="195263" y="14287"/>
                </a:lnTo>
                <a:lnTo>
                  <a:pt x="200025" y="4762"/>
                </a:lnTo>
                <a:lnTo>
                  <a:pt x="209550" y="0"/>
                </a:lnTo>
                <a:lnTo>
                  <a:pt x="223838" y="0"/>
                </a:lnTo>
                <a:lnTo>
                  <a:pt x="238125" y="4762"/>
                </a:lnTo>
                <a:lnTo>
                  <a:pt x="247650" y="19050"/>
                </a:lnTo>
                <a:lnTo>
                  <a:pt x="252413" y="76200"/>
                </a:lnTo>
                <a:lnTo>
                  <a:pt x="242888" y="278606"/>
                </a:lnTo>
                <a:cubicBezTo>
                  <a:pt x="242094" y="327025"/>
                  <a:pt x="241301" y="375443"/>
                  <a:pt x="240507" y="423862"/>
                </a:cubicBezTo>
                <a:lnTo>
                  <a:pt x="245269" y="450056"/>
                </a:lnTo>
                <a:lnTo>
                  <a:pt x="261938" y="502444"/>
                </a:lnTo>
                <a:lnTo>
                  <a:pt x="283369" y="554831"/>
                </a:lnTo>
                <a:lnTo>
                  <a:pt x="288132" y="564356"/>
                </a:lnTo>
                <a:lnTo>
                  <a:pt x="107157" y="595312"/>
                </a:lnTo>
                <a:lnTo>
                  <a:pt x="0" y="561975"/>
                </a:lnTo>
                <a:lnTo>
                  <a:pt x="11907" y="550069"/>
                </a:lnTo>
                <a:lnTo>
                  <a:pt x="35719" y="509587"/>
                </a:lnTo>
                <a:lnTo>
                  <a:pt x="54769" y="452437"/>
                </a:lnTo>
                <a:lnTo>
                  <a:pt x="107157" y="2833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6" name="Google Shape;4396;p399"/>
          <p:cNvSpPr/>
          <p:nvPr/>
        </p:nvSpPr>
        <p:spPr>
          <a:xfrm>
            <a:off x="4792663" y="3940175"/>
            <a:ext cx="2066925" cy="1906588"/>
          </a:xfrm>
          <a:custGeom>
            <a:avLst/>
            <a:gdLst/>
            <a:ahLst/>
            <a:cxnLst/>
            <a:rect l="l" t="t" r="r" b="b"/>
            <a:pathLst>
              <a:path w="2066795" h="1906462" extrusionOk="0">
                <a:moveTo>
                  <a:pt x="616281" y="295614"/>
                </a:moveTo>
                <a:lnTo>
                  <a:pt x="368265" y="333193"/>
                </a:lnTo>
                <a:lnTo>
                  <a:pt x="77661" y="400833"/>
                </a:lnTo>
                <a:lnTo>
                  <a:pt x="0" y="215448"/>
                </a:lnTo>
                <a:lnTo>
                  <a:pt x="107724" y="222964"/>
                </a:lnTo>
                <a:lnTo>
                  <a:pt x="205427" y="205427"/>
                </a:lnTo>
                <a:lnTo>
                  <a:pt x="493526" y="155323"/>
                </a:lnTo>
                <a:lnTo>
                  <a:pt x="603755" y="137787"/>
                </a:lnTo>
                <a:lnTo>
                  <a:pt x="809181" y="117745"/>
                </a:lnTo>
                <a:lnTo>
                  <a:pt x="1265129" y="70146"/>
                </a:lnTo>
                <a:lnTo>
                  <a:pt x="1528175" y="50104"/>
                </a:lnTo>
                <a:lnTo>
                  <a:pt x="1560743" y="37578"/>
                </a:lnTo>
                <a:lnTo>
                  <a:pt x="1605837" y="20042"/>
                </a:lnTo>
                <a:lnTo>
                  <a:pt x="1653436" y="5011"/>
                </a:lnTo>
                <a:lnTo>
                  <a:pt x="1680993" y="2505"/>
                </a:lnTo>
                <a:lnTo>
                  <a:pt x="1708550" y="0"/>
                </a:lnTo>
                <a:lnTo>
                  <a:pt x="1728592" y="2505"/>
                </a:lnTo>
                <a:lnTo>
                  <a:pt x="1806253" y="32568"/>
                </a:lnTo>
                <a:lnTo>
                  <a:pt x="2021701" y="172859"/>
                </a:lnTo>
                <a:lnTo>
                  <a:pt x="2046753" y="195406"/>
                </a:lnTo>
                <a:lnTo>
                  <a:pt x="2064289" y="222964"/>
                </a:lnTo>
                <a:lnTo>
                  <a:pt x="2066795" y="258036"/>
                </a:lnTo>
                <a:lnTo>
                  <a:pt x="2054269" y="290604"/>
                </a:lnTo>
                <a:lnTo>
                  <a:pt x="2009175" y="353234"/>
                </a:lnTo>
                <a:lnTo>
                  <a:pt x="2001659" y="363255"/>
                </a:lnTo>
                <a:lnTo>
                  <a:pt x="1966586" y="801666"/>
                </a:lnTo>
                <a:lnTo>
                  <a:pt x="1926503" y="1205004"/>
                </a:lnTo>
                <a:lnTo>
                  <a:pt x="1878904" y="1663457"/>
                </a:lnTo>
                <a:lnTo>
                  <a:pt x="1876399" y="1751139"/>
                </a:lnTo>
                <a:lnTo>
                  <a:pt x="1863873" y="1788717"/>
                </a:lnTo>
                <a:lnTo>
                  <a:pt x="1841326" y="1836316"/>
                </a:lnTo>
                <a:lnTo>
                  <a:pt x="1803748" y="1881410"/>
                </a:lnTo>
                <a:lnTo>
                  <a:pt x="1773686" y="1901451"/>
                </a:lnTo>
                <a:lnTo>
                  <a:pt x="1741118" y="1906462"/>
                </a:lnTo>
                <a:lnTo>
                  <a:pt x="1698529" y="1891430"/>
                </a:lnTo>
                <a:lnTo>
                  <a:pt x="1655941" y="1858863"/>
                </a:lnTo>
                <a:lnTo>
                  <a:pt x="1595816" y="1793727"/>
                </a:lnTo>
                <a:lnTo>
                  <a:pt x="1623373" y="1590806"/>
                </a:lnTo>
                <a:lnTo>
                  <a:pt x="1650930" y="1352811"/>
                </a:lnTo>
                <a:lnTo>
                  <a:pt x="1670972" y="992062"/>
                </a:lnTo>
                <a:lnTo>
                  <a:pt x="1673477" y="796656"/>
                </a:lnTo>
                <a:lnTo>
                  <a:pt x="1693519" y="435906"/>
                </a:lnTo>
                <a:lnTo>
                  <a:pt x="1691014" y="283088"/>
                </a:lnTo>
                <a:lnTo>
                  <a:pt x="1680993" y="248016"/>
                </a:lnTo>
                <a:lnTo>
                  <a:pt x="1665962" y="227974"/>
                </a:lnTo>
                <a:lnTo>
                  <a:pt x="1635899" y="212943"/>
                </a:lnTo>
                <a:lnTo>
                  <a:pt x="1585795" y="205427"/>
                </a:lnTo>
                <a:lnTo>
                  <a:pt x="1473061" y="210437"/>
                </a:lnTo>
                <a:lnTo>
                  <a:pt x="1074733" y="243005"/>
                </a:lnTo>
                <a:lnTo>
                  <a:pt x="616281" y="2956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7" name="Google Shape;4397;p399"/>
          <p:cNvSpPr/>
          <p:nvPr/>
        </p:nvSpPr>
        <p:spPr>
          <a:xfrm>
            <a:off x="4854575" y="4714875"/>
            <a:ext cx="1684338" cy="307975"/>
          </a:xfrm>
          <a:custGeom>
            <a:avLst/>
            <a:gdLst/>
            <a:ahLst/>
            <a:cxnLst/>
            <a:rect l="l" t="t" r="r" b="b"/>
            <a:pathLst>
              <a:path w="1683498" h="308140" extrusionOk="0">
                <a:moveTo>
                  <a:pt x="581208" y="253025"/>
                </a:moveTo>
                <a:lnTo>
                  <a:pt x="60125" y="308140"/>
                </a:lnTo>
                <a:lnTo>
                  <a:pt x="0" y="140291"/>
                </a:lnTo>
                <a:lnTo>
                  <a:pt x="127766" y="137786"/>
                </a:lnTo>
                <a:lnTo>
                  <a:pt x="395823" y="105218"/>
                </a:lnTo>
                <a:lnTo>
                  <a:pt x="698953" y="70145"/>
                </a:lnTo>
                <a:lnTo>
                  <a:pt x="1174942" y="22547"/>
                </a:lnTo>
                <a:lnTo>
                  <a:pt x="1432978" y="0"/>
                </a:lnTo>
                <a:lnTo>
                  <a:pt x="1455525" y="0"/>
                </a:lnTo>
                <a:lnTo>
                  <a:pt x="1495608" y="0"/>
                </a:lnTo>
                <a:lnTo>
                  <a:pt x="1573269" y="7515"/>
                </a:lnTo>
                <a:lnTo>
                  <a:pt x="1603332" y="15031"/>
                </a:lnTo>
                <a:lnTo>
                  <a:pt x="1665962" y="35073"/>
                </a:lnTo>
                <a:lnTo>
                  <a:pt x="1683498" y="217953"/>
                </a:lnTo>
                <a:lnTo>
                  <a:pt x="1565754" y="207932"/>
                </a:lnTo>
                <a:lnTo>
                  <a:pt x="1405420" y="202921"/>
                </a:lnTo>
                <a:lnTo>
                  <a:pt x="1265129" y="200416"/>
                </a:lnTo>
                <a:lnTo>
                  <a:pt x="1049681" y="215447"/>
                </a:lnTo>
                <a:lnTo>
                  <a:pt x="581208" y="25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8" name="Google Shape;4398;p399"/>
          <p:cNvSpPr/>
          <p:nvPr/>
        </p:nvSpPr>
        <p:spPr>
          <a:xfrm>
            <a:off x="4914900" y="5526088"/>
            <a:ext cx="1658938" cy="280987"/>
          </a:xfrm>
          <a:custGeom>
            <a:avLst/>
            <a:gdLst/>
            <a:ahLst/>
            <a:cxnLst/>
            <a:rect l="l" t="t" r="r" b="b"/>
            <a:pathLst>
              <a:path w="1659253" h="280583" extrusionOk="0">
                <a:moveTo>
                  <a:pt x="573692" y="217953"/>
                </a:moveTo>
                <a:lnTo>
                  <a:pt x="45094" y="280583"/>
                </a:lnTo>
                <a:lnTo>
                  <a:pt x="0" y="90188"/>
                </a:lnTo>
                <a:lnTo>
                  <a:pt x="127766" y="87682"/>
                </a:lnTo>
                <a:lnTo>
                  <a:pt x="498536" y="52610"/>
                </a:lnTo>
                <a:lnTo>
                  <a:pt x="909390" y="20042"/>
                </a:lnTo>
                <a:lnTo>
                  <a:pt x="1245087" y="2505"/>
                </a:lnTo>
                <a:lnTo>
                  <a:pt x="1553228" y="0"/>
                </a:lnTo>
                <a:cubicBezTo>
                  <a:pt x="1564898" y="72525"/>
                  <a:pt x="1659253" y="217953"/>
                  <a:pt x="1585795" y="217953"/>
                </a:cubicBezTo>
                <a:lnTo>
                  <a:pt x="1442999" y="205427"/>
                </a:lnTo>
                <a:lnTo>
                  <a:pt x="1114817" y="197912"/>
                </a:lnTo>
                <a:lnTo>
                  <a:pt x="573692" y="2179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E14D67-F788-154F-B645-6F6F1D36EAAB}"/>
              </a:ext>
            </a:extLst>
          </p:cNvPr>
          <p:cNvGrpSpPr/>
          <p:nvPr/>
        </p:nvGrpSpPr>
        <p:grpSpPr>
          <a:xfrm>
            <a:off x="2771858" y="1558088"/>
            <a:ext cx="4598987" cy="4370388"/>
            <a:chOff x="2916238" y="1714500"/>
            <a:chExt cx="4598987" cy="4370388"/>
          </a:xfrm>
        </p:grpSpPr>
        <p:sp>
          <p:nvSpPr>
            <p:cNvPr id="20" name="Google Shape;4382;p399">
              <a:extLst>
                <a:ext uri="{FF2B5EF4-FFF2-40B4-BE49-F238E27FC236}">
                  <a16:creationId xmlns:a16="http://schemas.microsoft.com/office/drawing/2014/main" id="{A05AC932-64C4-FF44-81C5-C6F558E15D18}"/>
                </a:ext>
              </a:extLst>
            </p:cNvPr>
            <p:cNvSpPr/>
            <p:nvPr/>
          </p:nvSpPr>
          <p:spPr>
            <a:xfrm>
              <a:off x="4852988" y="2459038"/>
              <a:ext cx="847725" cy="298450"/>
            </a:xfrm>
            <a:custGeom>
              <a:avLst/>
              <a:gdLst/>
              <a:ahLst/>
              <a:cxnLst/>
              <a:rect l="l" t="t" r="r" b="b"/>
              <a:pathLst>
                <a:path w="847725" h="297657" extrusionOk="0">
                  <a:moveTo>
                    <a:pt x="383381" y="269082"/>
                  </a:moveTo>
                  <a:lnTo>
                    <a:pt x="247650" y="285750"/>
                  </a:lnTo>
                  <a:lnTo>
                    <a:pt x="114300" y="297657"/>
                  </a:lnTo>
                  <a:lnTo>
                    <a:pt x="50006" y="297657"/>
                  </a:lnTo>
                  <a:lnTo>
                    <a:pt x="0" y="128588"/>
                  </a:lnTo>
                  <a:lnTo>
                    <a:pt x="114300" y="140494"/>
                  </a:lnTo>
                  <a:lnTo>
                    <a:pt x="230981" y="135732"/>
                  </a:lnTo>
                  <a:lnTo>
                    <a:pt x="309562" y="123825"/>
                  </a:lnTo>
                  <a:lnTo>
                    <a:pt x="392906" y="102394"/>
                  </a:lnTo>
                  <a:lnTo>
                    <a:pt x="509587" y="61913"/>
                  </a:lnTo>
                  <a:lnTo>
                    <a:pt x="669131" y="7144"/>
                  </a:lnTo>
                  <a:lnTo>
                    <a:pt x="702468" y="0"/>
                  </a:lnTo>
                  <a:lnTo>
                    <a:pt x="747712" y="4763"/>
                  </a:lnTo>
                  <a:lnTo>
                    <a:pt x="792956" y="16669"/>
                  </a:lnTo>
                  <a:lnTo>
                    <a:pt x="819150" y="33338"/>
                  </a:lnTo>
                  <a:lnTo>
                    <a:pt x="833437" y="50007"/>
                  </a:lnTo>
                  <a:lnTo>
                    <a:pt x="842962" y="69057"/>
                  </a:lnTo>
                  <a:lnTo>
                    <a:pt x="847725" y="90488"/>
                  </a:lnTo>
                  <a:lnTo>
                    <a:pt x="847725" y="116682"/>
                  </a:lnTo>
                  <a:lnTo>
                    <a:pt x="838200" y="140494"/>
                  </a:lnTo>
                  <a:lnTo>
                    <a:pt x="804862" y="166688"/>
                  </a:lnTo>
                  <a:lnTo>
                    <a:pt x="738187" y="195263"/>
                  </a:lnTo>
                  <a:lnTo>
                    <a:pt x="645318" y="226219"/>
                  </a:lnTo>
                  <a:lnTo>
                    <a:pt x="383381" y="2690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83;p399">
              <a:extLst>
                <a:ext uri="{FF2B5EF4-FFF2-40B4-BE49-F238E27FC236}">
                  <a16:creationId xmlns:a16="http://schemas.microsoft.com/office/drawing/2014/main" id="{AC2871FA-6879-F748-BBA8-1F242703783F}"/>
                </a:ext>
              </a:extLst>
            </p:cNvPr>
            <p:cNvSpPr/>
            <p:nvPr/>
          </p:nvSpPr>
          <p:spPr>
            <a:xfrm>
              <a:off x="6189663" y="2138363"/>
              <a:ext cx="1076325" cy="622300"/>
            </a:xfrm>
            <a:custGeom>
              <a:avLst/>
              <a:gdLst/>
              <a:ahLst/>
              <a:cxnLst/>
              <a:rect l="l" t="t" r="r" b="b"/>
              <a:pathLst>
                <a:path w="1076325" h="621506" extrusionOk="0">
                  <a:moveTo>
                    <a:pt x="350044" y="578643"/>
                  </a:moveTo>
                  <a:lnTo>
                    <a:pt x="209550" y="604837"/>
                  </a:lnTo>
                  <a:lnTo>
                    <a:pt x="69056" y="619125"/>
                  </a:lnTo>
                  <a:lnTo>
                    <a:pt x="9525" y="621506"/>
                  </a:lnTo>
                  <a:lnTo>
                    <a:pt x="0" y="569118"/>
                  </a:lnTo>
                  <a:lnTo>
                    <a:pt x="83344" y="550068"/>
                  </a:lnTo>
                  <a:lnTo>
                    <a:pt x="169069" y="521493"/>
                  </a:lnTo>
                  <a:lnTo>
                    <a:pt x="354806" y="445293"/>
                  </a:lnTo>
                  <a:lnTo>
                    <a:pt x="545306" y="347662"/>
                  </a:lnTo>
                  <a:lnTo>
                    <a:pt x="673894" y="269081"/>
                  </a:lnTo>
                  <a:lnTo>
                    <a:pt x="740569" y="221456"/>
                  </a:lnTo>
                  <a:lnTo>
                    <a:pt x="783431" y="173831"/>
                  </a:lnTo>
                  <a:lnTo>
                    <a:pt x="783431" y="157162"/>
                  </a:lnTo>
                  <a:lnTo>
                    <a:pt x="764381" y="66675"/>
                  </a:lnTo>
                  <a:lnTo>
                    <a:pt x="754856" y="40481"/>
                  </a:lnTo>
                  <a:lnTo>
                    <a:pt x="750094" y="16668"/>
                  </a:lnTo>
                  <a:lnTo>
                    <a:pt x="754856" y="2381"/>
                  </a:lnTo>
                  <a:lnTo>
                    <a:pt x="766762" y="0"/>
                  </a:lnTo>
                  <a:lnTo>
                    <a:pt x="792956" y="4762"/>
                  </a:lnTo>
                  <a:lnTo>
                    <a:pt x="823912" y="19050"/>
                  </a:lnTo>
                  <a:lnTo>
                    <a:pt x="885825" y="64293"/>
                  </a:lnTo>
                  <a:lnTo>
                    <a:pt x="938212" y="107156"/>
                  </a:lnTo>
                  <a:lnTo>
                    <a:pt x="976312" y="150018"/>
                  </a:lnTo>
                  <a:lnTo>
                    <a:pt x="1021556" y="202406"/>
                  </a:lnTo>
                  <a:lnTo>
                    <a:pt x="1057275" y="271462"/>
                  </a:lnTo>
                  <a:lnTo>
                    <a:pt x="1076325" y="338137"/>
                  </a:lnTo>
                  <a:lnTo>
                    <a:pt x="1076325" y="354806"/>
                  </a:lnTo>
                  <a:lnTo>
                    <a:pt x="1064419" y="373856"/>
                  </a:lnTo>
                  <a:lnTo>
                    <a:pt x="1045369" y="390525"/>
                  </a:lnTo>
                  <a:lnTo>
                    <a:pt x="1004887" y="409575"/>
                  </a:lnTo>
                  <a:lnTo>
                    <a:pt x="935831" y="431006"/>
                  </a:lnTo>
                  <a:lnTo>
                    <a:pt x="800100" y="457200"/>
                  </a:lnTo>
                  <a:lnTo>
                    <a:pt x="773906" y="461962"/>
                  </a:lnTo>
                  <a:lnTo>
                    <a:pt x="350044" y="5786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84;p399">
              <a:extLst>
                <a:ext uri="{FF2B5EF4-FFF2-40B4-BE49-F238E27FC236}">
                  <a16:creationId xmlns:a16="http://schemas.microsoft.com/office/drawing/2014/main" id="{EDF6EBDC-E86A-ED45-8EEE-BFEE59E49346}"/>
                </a:ext>
              </a:extLst>
            </p:cNvPr>
            <p:cNvSpPr/>
            <p:nvPr/>
          </p:nvSpPr>
          <p:spPr>
            <a:xfrm>
              <a:off x="5408613" y="3400425"/>
              <a:ext cx="644525" cy="915988"/>
            </a:xfrm>
            <a:custGeom>
              <a:avLst/>
              <a:gdLst/>
              <a:ahLst/>
              <a:cxnLst/>
              <a:rect l="l" t="t" r="r" b="b"/>
              <a:pathLst>
                <a:path w="645319" h="916781" extrusionOk="0">
                  <a:moveTo>
                    <a:pt x="171450" y="538163"/>
                  </a:moveTo>
                  <a:lnTo>
                    <a:pt x="235744" y="373856"/>
                  </a:lnTo>
                  <a:lnTo>
                    <a:pt x="254794" y="316706"/>
                  </a:lnTo>
                  <a:lnTo>
                    <a:pt x="266700" y="252413"/>
                  </a:lnTo>
                  <a:lnTo>
                    <a:pt x="266700" y="226219"/>
                  </a:lnTo>
                  <a:lnTo>
                    <a:pt x="266700" y="197644"/>
                  </a:lnTo>
                  <a:lnTo>
                    <a:pt x="257175" y="171450"/>
                  </a:lnTo>
                  <a:lnTo>
                    <a:pt x="221456" y="130969"/>
                  </a:lnTo>
                  <a:lnTo>
                    <a:pt x="157162" y="76200"/>
                  </a:lnTo>
                  <a:lnTo>
                    <a:pt x="145256" y="61913"/>
                  </a:lnTo>
                  <a:lnTo>
                    <a:pt x="133350" y="45244"/>
                  </a:lnTo>
                  <a:lnTo>
                    <a:pt x="130969" y="28575"/>
                  </a:lnTo>
                  <a:lnTo>
                    <a:pt x="133350" y="11906"/>
                  </a:lnTo>
                  <a:lnTo>
                    <a:pt x="145256" y="4763"/>
                  </a:lnTo>
                  <a:lnTo>
                    <a:pt x="166687" y="0"/>
                  </a:lnTo>
                  <a:lnTo>
                    <a:pt x="197644" y="2381"/>
                  </a:lnTo>
                  <a:lnTo>
                    <a:pt x="326231" y="54769"/>
                  </a:lnTo>
                  <a:lnTo>
                    <a:pt x="469106" y="128588"/>
                  </a:lnTo>
                  <a:lnTo>
                    <a:pt x="542925" y="183356"/>
                  </a:lnTo>
                  <a:lnTo>
                    <a:pt x="592931" y="230981"/>
                  </a:lnTo>
                  <a:lnTo>
                    <a:pt x="640556" y="304800"/>
                  </a:lnTo>
                  <a:lnTo>
                    <a:pt x="645319" y="330994"/>
                  </a:lnTo>
                  <a:lnTo>
                    <a:pt x="640556" y="366713"/>
                  </a:lnTo>
                  <a:lnTo>
                    <a:pt x="616744" y="402431"/>
                  </a:lnTo>
                  <a:lnTo>
                    <a:pt x="581025" y="433388"/>
                  </a:lnTo>
                  <a:lnTo>
                    <a:pt x="481012" y="488156"/>
                  </a:lnTo>
                  <a:lnTo>
                    <a:pt x="152400" y="819150"/>
                  </a:lnTo>
                  <a:lnTo>
                    <a:pt x="109537" y="897731"/>
                  </a:lnTo>
                  <a:lnTo>
                    <a:pt x="0" y="916781"/>
                  </a:lnTo>
                  <a:lnTo>
                    <a:pt x="42862" y="812006"/>
                  </a:lnTo>
                  <a:lnTo>
                    <a:pt x="171450" y="538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85;p399">
              <a:extLst>
                <a:ext uri="{FF2B5EF4-FFF2-40B4-BE49-F238E27FC236}">
                  <a16:creationId xmlns:a16="http://schemas.microsoft.com/office/drawing/2014/main" id="{54A4C5D2-8FE2-5646-9871-5DD516A728AD}"/>
                </a:ext>
              </a:extLst>
            </p:cNvPr>
            <p:cNvSpPr/>
            <p:nvPr/>
          </p:nvSpPr>
          <p:spPr>
            <a:xfrm>
              <a:off x="4662488" y="4216400"/>
              <a:ext cx="522287" cy="1868488"/>
            </a:xfrm>
            <a:custGeom>
              <a:avLst/>
              <a:gdLst/>
              <a:ahLst/>
              <a:cxnLst/>
              <a:rect l="l" t="t" r="r" b="b"/>
              <a:pathLst>
                <a:path w="523588" h="1868884" extrusionOk="0">
                  <a:moveTo>
                    <a:pt x="192901" y="979536"/>
                  </a:moveTo>
                  <a:lnTo>
                    <a:pt x="177869" y="726510"/>
                  </a:lnTo>
                  <a:lnTo>
                    <a:pt x="170354" y="458453"/>
                  </a:lnTo>
                  <a:lnTo>
                    <a:pt x="165343" y="348224"/>
                  </a:lnTo>
                  <a:lnTo>
                    <a:pt x="150312" y="258036"/>
                  </a:lnTo>
                  <a:lnTo>
                    <a:pt x="120250" y="180375"/>
                  </a:lnTo>
                  <a:lnTo>
                    <a:pt x="102713" y="142797"/>
                  </a:lnTo>
                  <a:lnTo>
                    <a:pt x="70146" y="100209"/>
                  </a:lnTo>
                  <a:lnTo>
                    <a:pt x="35073" y="70146"/>
                  </a:lnTo>
                  <a:lnTo>
                    <a:pt x="15031" y="52610"/>
                  </a:lnTo>
                  <a:lnTo>
                    <a:pt x="5010" y="42589"/>
                  </a:lnTo>
                  <a:lnTo>
                    <a:pt x="0" y="27558"/>
                  </a:lnTo>
                  <a:lnTo>
                    <a:pt x="5010" y="7516"/>
                  </a:lnTo>
                  <a:lnTo>
                    <a:pt x="20042" y="0"/>
                  </a:lnTo>
                  <a:lnTo>
                    <a:pt x="105218" y="12526"/>
                  </a:lnTo>
                  <a:lnTo>
                    <a:pt x="273067" y="57620"/>
                  </a:lnTo>
                  <a:lnTo>
                    <a:pt x="393317" y="97703"/>
                  </a:lnTo>
                  <a:lnTo>
                    <a:pt x="410854" y="265552"/>
                  </a:lnTo>
                  <a:lnTo>
                    <a:pt x="440916" y="796656"/>
                  </a:lnTo>
                  <a:lnTo>
                    <a:pt x="458452" y="954484"/>
                  </a:lnTo>
                  <a:lnTo>
                    <a:pt x="503546" y="1543207"/>
                  </a:lnTo>
                  <a:lnTo>
                    <a:pt x="523588" y="1733602"/>
                  </a:lnTo>
                  <a:lnTo>
                    <a:pt x="518577" y="1783707"/>
                  </a:lnTo>
                  <a:lnTo>
                    <a:pt x="503546" y="1826295"/>
                  </a:lnTo>
                  <a:lnTo>
                    <a:pt x="483505" y="1851347"/>
                  </a:lnTo>
                  <a:lnTo>
                    <a:pt x="465968" y="1861368"/>
                  </a:lnTo>
                  <a:lnTo>
                    <a:pt x="435906" y="1868884"/>
                  </a:lnTo>
                  <a:lnTo>
                    <a:pt x="408348" y="1868884"/>
                  </a:lnTo>
                  <a:lnTo>
                    <a:pt x="370770" y="1861368"/>
                  </a:lnTo>
                  <a:lnTo>
                    <a:pt x="343213" y="1841326"/>
                  </a:lnTo>
                  <a:lnTo>
                    <a:pt x="313151" y="1801243"/>
                  </a:lnTo>
                  <a:lnTo>
                    <a:pt x="305635" y="1786212"/>
                  </a:lnTo>
                  <a:lnTo>
                    <a:pt x="280583" y="1738613"/>
                  </a:lnTo>
                  <a:lnTo>
                    <a:pt x="265552" y="1693519"/>
                  </a:lnTo>
                  <a:lnTo>
                    <a:pt x="245510" y="1625879"/>
                  </a:lnTo>
                  <a:lnTo>
                    <a:pt x="237994" y="1570764"/>
                  </a:lnTo>
                  <a:lnTo>
                    <a:pt x="210437" y="1307718"/>
                  </a:lnTo>
                  <a:lnTo>
                    <a:pt x="192901" y="9795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86;p399">
              <a:extLst>
                <a:ext uri="{FF2B5EF4-FFF2-40B4-BE49-F238E27FC236}">
                  <a16:creationId xmlns:a16="http://schemas.microsoft.com/office/drawing/2014/main" id="{04E88392-E1A8-B740-A5AA-9B853D269D6B}"/>
                </a:ext>
              </a:extLst>
            </p:cNvPr>
            <p:cNvSpPr/>
            <p:nvPr/>
          </p:nvSpPr>
          <p:spPr>
            <a:xfrm>
              <a:off x="3335338" y="1817688"/>
              <a:ext cx="1054100" cy="334962"/>
            </a:xfrm>
            <a:custGeom>
              <a:avLst/>
              <a:gdLst/>
              <a:ahLst/>
              <a:cxnLst/>
              <a:rect l="l" t="t" r="r" b="b"/>
              <a:pathLst>
                <a:path w="1052513" h="335756" extrusionOk="0">
                  <a:moveTo>
                    <a:pt x="359569" y="133350"/>
                  </a:moveTo>
                  <a:lnTo>
                    <a:pt x="233363" y="166687"/>
                  </a:lnTo>
                  <a:lnTo>
                    <a:pt x="135732" y="183356"/>
                  </a:lnTo>
                  <a:lnTo>
                    <a:pt x="50007" y="197644"/>
                  </a:lnTo>
                  <a:lnTo>
                    <a:pt x="30957" y="192881"/>
                  </a:lnTo>
                  <a:lnTo>
                    <a:pt x="0" y="180975"/>
                  </a:lnTo>
                  <a:lnTo>
                    <a:pt x="23813" y="335756"/>
                  </a:lnTo>
                  <a:lnTo>
                    <a:pt x="102394" y="323850"/>
                  </a:lnTo>
                  <a:lnTo>
                    <a:pt x="335757" y="278606"/>
                  </a:lnTo>
                  <a:lnTo>
                    <a:pt x="538163" y="233362"/>
                  </a:lnTo>
                  <a:lnTo>
                    <a:pt x="631032" y="226219"/>
                  </a:lnTo>
                  <a:lnTo>
                    <a:pt x="926307" y="323850"/>
                  </a:lnTo>
                  <a:lnTo>
                    <a:pt x="1004888" y="273844"/>
                  </a:lnTo>
                  <a:lnTo>
                    <a:pt x="1038225" y="240506"/>
                  </a:lnTo>
                  <a:lnTo>
                    <a:pt x="1052513" y="207169"/>
                  </a:lnTo>
                  <a:lnTo>
                    <a:pt x="1045369" y="178594"/>
                  </a:lnTo>
                  <a:lnTo>
                    <a:pt x="1012032" y="138112"/>
                  </a:lnTo>
                  <a:lnTo>
                    <a:pt x="971550" y="100012"/>
                  </a:lnTo>
                  <a:lnTo>
                    <a:pt x="881063" y="45244"/>
                  </a:lnTo>
                  <a:lnTo>
                    <a:pt x="804863" y="7144"/>
                  </a:lnTo>
                  <a:lnTo>
                    <a:pt x="766763" y="0"/>
                  </a:lnTo>
                  <a:lnTo>
                    <a:pt x="745332" y="2381"/>
                  </a:lnTo>
                  <a:lnTo>
                    <a:pt x="719138" y="7144"/>
                  </a:lnTo>
                  <a:lnTo>
                    <a:pt x="695325" y="16669"/>
                  </a:lnTo>
                  <a:lnTo>
                    <a:pt x="664369" y="38100"/>
                  </a:lnTo>
                  <a:lnTo>
                    <a:pt x="645319" y="47625"/>
                  </a:lnTo>
                  <a:lnTo>
                    <a:pt x="550069" y="80962"/>
                  </a:lnTo>
                  <a:lnTo>
                    <a:pt x="359569" y="1333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87;p399">
              <a:extLst>
                <a:ext uri="{FF2B5EF4-FFF2-40B4-BE49-F238E27FC236}">
                  <a16:creationId xmlns:a16="http://schemas.microsoft.com/office/drawing/2014/main" id="{31E4DC43-15BC-7A43-839A-0B41FF81DD51}"/>
                </a:ext>
              </a:extLst>
            </p:cNvPr>
            <p:cNvSpPr/>
            <p:nvPr/>
          </p:nvSpPr>
          <p:spPr>
            <a:xfrm>
              <a:off x="3662363" y="2017713"/>
              <a:ext cx="623887" cy="1035050"/>
            </a:xfrm>
            <a:custGeom>
              <a:avLst/>
              <a:gdLst/>
              <a:ahLst/>
              <a:cxnLst/>
              <a:rect l="l" t="t" r="r" b="b"/>
              <a:pathLst>
                <a:path w="623887" h="1035844" extrusionOk="0">
                  <a:moveTo>
                    <a:pt x="142875" y="557212"/>
                  </a:moveTo>
                  <a:lnTo>
                    <a:pt x="242887" y="254794"/>
                  </a:lnTo>
                  <a:lnTo>
                    <a:pt x="283368" y="121444"/>
                  </a:lnTo>
                  <a:lnTo>
                    <a:pt x="297656" y="54769"/>
                  </a:lnTo>
                  <a:lnTo>
                    <a:pt x="307181" y="0"/>
                  </a:lnTo>
                  <a:lnTo>
                    <a:pt x="623887" y="104775"/>
                  </a:lnTo>
                  <a:lnTo>
                    <a:pt x="578643" y="133350"/>
                  </a:lnTo>
                  <a:lnTo>
                    <a:pt x="566737" y="154781"/>
                  </a:lnTo>
                  <a:lnTo>
                    <a:pt x="411956" y="442912"/>
                  </a:lnTo>
                  <a:lnTo>
                    <a:pt x="214312" y="812006"/>
                  </a:lnTo>
                  <a:lnTo>
                    <a:pt x="119062" y="983456"/>
                  </a:lnTo>
                  <a:lnTo>
                    <a:pt x="116681" y="1002506"/>
                  </a:lnTo>
                  <a:lnTo>
                    <a:pt x="123825" y="1026319"/>
                  </a:lnTo>
                  <a:lnTo>
                    <a:pt x="7143" y="1035844"/>
                  </a:lnTo>
                  <a:lnTo>
                    <a:pt x="0" y="992981"/>
                  </a:lnTo>
                  <a:lnTo>
                    <a:pt x="23812" y="926306"/>
                  </a:lnTo>
                  <a:lnTo>
                    <a:pt x="116681" y="628650"/>
                  </a:lnTo>
                  <a:lnTo>
                    <a:pt x="142875" y="5572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88;p399">
              <a:extLst>
                <a:ext uri="{FF2B5EF4-FFF2-40B4-BE49-F238E27FC236}">
                  <a16:creationId xmlns:a16="http://schemas.microsoft.com/office/drawing/2014/main" id="{4380545B-3DAD-3F4A-B82A-FA80B44F1F4E}"/>
                </a:ext>
              </a:extLst>
            </p:cNvPr>
            <p:cNvSpPr/>
            <p:nvPr/>
          </p:nvSpPr>
          <p:spPr>
            <a:xfrm>
              <a:off x="3665538" y="3014663"/>
              <a:ext cx="606425" cy="933450"/>
            </a:xfrm>
            <a:custGeom>
              <a:avLst/>
              <a:gdLst/>
              <a:ahLst/>
              <a:cxnLst/>
              <a:rect l="l" t="t" r="r" b="b"/>
              <a:pathLst>
                <a:path w="607219" h="933450" extrusionOk="0">
                  <a:moveTo>
                    <a:pt x="290512" y="490537"/>
                  </a:moveTo>
                  <a:lnTo>
                    <a:pt x="240506" y="390525"/>
                  </a:lnTo>
                  <a:lnTo>
                    <a:pt x="176212" y="288131"/>
                  </a:lnTo>
                  <a:lnTo>
                    <a:pt x="130969" y="223837"/>
                  </a:lnTo>
                  <a:lnTo>
                    <a:pt x="92869" y="176212"/>
                  </a:lnTo>
                  <a:lnTo>
                    <a:pt x="47625" y="123825"/>
                  </a:lnTo>
                  <a:lnTo>
                    <a:pt x="28575" y="104775"/>
                  </a:lnTo>
                  <a:lnTo>
                    <a:pt x="7144" y="57150"/>
                  </a:lnTo>
                  <a:lnTo>
                    <a:pt x="0" y="16668"/>
                  </a:lnTo>
                  <a:lnTo>
                    <a:pt x="52387" y="0"/>
                  </a:lnTo>
                  <a:lnTo>
                    <a:pt x="116681" y="21431"/>
                  </a:lnTo>
                  <a:lnTo>
                    <a:pt x="169069" y="80962"/>
                  </a:lnTo>
                  <a:lnTo>
                    <a:pt x="278606" y="197643"/>
                  </a:lnTo>
                  <a:lnTo>
                    <a:pt x="357187" y="285750"/>
                  </a:lnTo>
                  <a:lnTo>
                    <a:pt x="421481" y="361950"/>
                  </a:lnTo>
                  <a:lnTo>
                    <a:pt x="461962" y="419100"/>
                  </a:lnTo>
                  <a:lnTo>
                    <a:pt x="504825" y="490537"/>
                  </a:lnTo>
                  <a:lnTo>
                    <a:pt x="552450" y="595312"/>
                  </a:lnTo>
                  <a:lnTo>
                    <a:pt x="581025" y="700087"/>
                  </a:lnTo>
                  <a:lnTo>
                    <a:pt x="604837" y="826293"/>
                  </a:lnTo>
                  <a:lnTo>
                    <a:pt x="607219" y="933450"/>
                  </a:lnTo>
                  <a:lnTo>
                    <a:pt x="381000" y="926306"/>
                  </a:lnTo>
                  <a:cubicBezTo>
                    <a:pt x="381794" y="893762"/>
                    <a:pt x="382587" y="861219"/>
                    <a:pt x="383381" y="828675"/>
                  </a:cubicBezTo>
                  <a:cubicBezTo>
                    <a:pt x="382587" y="804862"/>
                    <a:pt x="381794" y="781050"/>
                    <a:pt x="381000" y="757237"/>
                  </a:cubicBezTo>
                  <a:lnTo>
                    <a:pt x="369094" y="695325"/>
                  </a:lnTo>
                  <a:lnTo>
                    <a:pt x="290512" y="4905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89;p399">
              <a:extLst>
                <a:ext uri="{FF2B5EF4-FFF2-40B4-BE49-F238E27FC236}">
                  <a16:creationId xmlns:a16="http://schemas.microsoft.com/office/drawing/2014/main" id="{A6184B3E-A806-EF43-9461-B2A824B7DFAD}"/>
                </a:ext>
              </a:extLst>
            </p:cNvPr>
            <p:cNvSpPr/>
            <p:nvPr/>
          </p:nvSpPr>
          <p:spPr>
            <a:xfrm>
              <a:off x="3819525" y="3886200"/>
              <a:ext cx="452438" cy="658813"/>
            </a:xfrm>
            <a:custGeom>
              <a:avLst/>
              <a:gdLst/>
              <a:ahLst/>
              <a:cxnLst/>
              <a:rect l="l" t="t" r="r" b="b"/>
              <a:pathLst>
                <a:path w="452438" h="659606" extrusionOk="0">
                  <a:moveTo>
                    <a:pt x="209550" y="157163"/>
                  </a:moveTo>
                  <a:lnTo>
                    <a:pt x="228600" y="23813"/>
                  </a:lnTo>
                  <a:lnTo>
                    <a:pt x="338138" y="0"/>
                  </a:lnTo>
                  <a:lnTo>
                    <a:pt x="450056" y="38100"/>
                  </a:lnTo>
                  <a:lnTo>
                    <a:pt x="452438" y="114300"/>
                  </a:lnTo>
                  <a:lnTo>
                    <a:pt x="447675" y="190500"/>
                  </a:lnTo>
                  <a:lnTo>
                    <a:pt x="423863" y="319088"/>
                  </a:lnTo>
                  <a:lnTo>
                    <a:pt x="392906" y="383381"/>
                  </a:lnTo>
                  <a:lnTo>
                    <a:pt x="328613" y="485775"/>
                  </a:lnTo>
                  <a:lnTo>
                    <a:pt x="240506" y="585788"/>
                  </a:lnTo>
                  <a:lnTo>
                    <a:pt x="192881" y="621506"/>
                  </a:lnTo>
                  <a:lnTo>
                    <a:pt x="109538" y="652463"/>
                  </a:lnTo>
                  <a:lnTo>
                    <a:pt x="69056" y="659606"/>
                  </a:lnTo>
                  <a:lnTo>
                    <a:pt x="38100" y="654844"/>
                  </a:lnTo>
                  <a:lnTo>
                    <a:pt x="16669" y="633413"/>
                  </a:lnTo>
                  <a:lnTo>
                    <a:pt x="0" y="600075"/>
                  </a:lnTo>
                  <a:lnTo>
                    <a:pt x="97631" y="335756"/>
                  </a:lnTo>
                  <a:lnTo>
                    <a:pt x="130969" y="309563"/>
                  </a:lnTo>
                  <a:lnTo>
                    <a:pt x="154781" y="276225"/>
                  </a:lnTo>
                  <a:lnTo>
                    <a:pt x="209550" y="1571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90;p399">
              <a:extLst>
                <a:ext uri="{FF2B5EF4-FFF2-40B4-BE49-F238E27FC236}">
                  <a16:creationId xmlns:a16="http://schemas.microsoft.com/office/drawing/2014/main" id="{1B84EEF5-C314-2444-AE9F-3C020AAE282C}"/>
                </a:ext>
              </a:extLst>
            </p:cNvPr>
            <p:cNvSpPr/>
            <p:nvPr/>
          </p:nvSpPr>
          <p:spPr>
            <a:xfrm>
              <a:off x="3438525" y="4214813"/>
              <a:ext cx="498475" cy="280987"/>
            </a:xfrm>
            <a:custGeom>
              <a:avLst/>
              <a:gdLst/>
              <a:ahLst/>
              <a:cxnLst/>
              <a:rect l="l" t="t" r="r" b="b"/>
              <a:pathLst>
                <a:path w="497681" h="280987" extrusionOk="0">
                  <a:moveTo>
                    <a:pt x="211931" y="30956"/>
                  </a:moveTo>
                  <a:lnTo>
                    <a:pt x="357188" y="35718"/>
                  </a:lnTo>
                  <a:lnTo>
                    <a:pt x="419100" y="28575"/>
                  </a:lnTo>
                  <a:lnTo>
                    <a:pt x="497681" y="0"/>
                  </a:lnTo>
                  <a:lnTo>
                    <a:pt x="478631" y="207168"/>
                  </a:lnTo>
                  <a:lnTo>
                    <a:pt x="385763" y="280987"/>
                  </a:lnTo>
                  <a:lnTo>
                    <a:pt x="366713" y="252412"/>
                  </a:lnTo>
                  <a:lnTo>
                    <a:pt x="330994" y="209550"/>
                  </a:lnTo>
                  <a:lnTo>
                    <a:pt x="283369" y="173831"/>
                  </a:lnTo>
                  <a:lnTo>
                    <a:pt x="211931" y="140493"/>
                  </a:lnTo>
                  <a:lnTo>
                    <a:pt x="64294" y="90487"/>
                  </a:lnTo>
                  <a:lnTo>
                    <a:pt x="30956" y="88106"/>
                  </a:lnTo>
                  <a:lnTo>
                    <a:pt x="7144" y="71437"/>
                  </a:lnTo>
                  <a:lnTo>
                    <a:pt x="0" y="47625"/>
                  </a:lnTo>
                  <a:lnTo>
                    <a:pt x="2381" y="30956"/>
                  </a:lnTo>
                  <a:lnTo>
                    <a:pt x="9525" y="19050"/>
                  </a:lnTo>
                  <a:lnTo>
                    <a:pt x="40481" y="9525"/>
                  </a:lnTo>
                  <a:lnTo>
                    <a:pt x="211931" y="309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391;p399">
              <a:extLst>
                <a:ext uri="{FF2B5EF4-FFF2-40B4-BE49-F238E27FC236}">
                  <a16:creationId xmlns:a16="http://schemas.microsoft.com/office/drawing/2014/main" id="{A6746E3A-AF5D-1D4A-8F57-7E2552973EE0}"/>
                </a:ext>
              </a:extLst>
            </p:cNvPr>
            <p:cNvSpPr/>
            <p:nvPr/>
          </p:nvSpPr>
          <p:spPr>
            <a:xfrm rot="-5400000">
              <a:off x="1073151" y="3695700"/>
              <a:ext cx="4144962" cy="458787"/>
            </a:xfrm>
            <a:custGeom>
              <a:avLst/>
              <a:gdLst/>
              <a:ahLst/>
              <a:cxnLst/>
              <a:rect l="l" t="t" r="r" b="b"/>
              <a:pathLst>
                <a:path w="4144810" h="458965" extrusionOk="0">
                  <a:moveTo>
                    <a:pt x="1814678" y="204769"/>
                  </a:moveTo>
                  <a:lnTo>
                    <a:pt x="2220686" y="222421"/>
                  </a:lnTo>
                  <a:lnTo>
                    <a:pt x="3039763" y="233013"/>
                  </a:lnTo>
                  <a:lnTo>
                    <a:pt x="3685844" y="240074"/>
                  </a:lnTo>
                  <a:lnTo>
                    <a:pt x="3781168" y="233013"/>
                  </a:lnTo>
                  <a:lnTo>
                    <a:pt x="3872961" y="215360"/>
                  </a:lnTo>
                  <a:lnTo>
                    <a:pt x="3936510" y="194177"/>
                  </a:lnTo>
                  <a:lnTo>
                    <a:pt x="3982407" y="151811"/>
                  </a:lnTo>
                  <a:lnTo>
                    <a:pt x="4024773" y="95323"/>
                  </a:lnTo>
                  <a:lnTo>
                    <a:pt x="4053017" y="49427"/>
                  </a:lnTo>
                  <a:lnTo>
                    <a:pt x="4060078" y="28244"/>
                  </a:lnTo>
                  <a:lnTo>
                    <a:pt x="4081261" y="3530"/>
                  </a:lnTo>
                  <a:lnTo>
                    <a:pt x="4105974" y="0"/>
                  </a:lnTo>
                  <a:lnTo>
                    <a:pt x="4130688" y="7061"/>
                  </a:lnTo>
                  <a:lnTo>
                    <a:pt x="4144810" y="24713"/>
                  </a:lnTo>
                  <a:lnTo>
                    <a:pt x="4130688" y="95323"/>
                  </a:lnTo>
                  <a:lnTo>
                    <a:pt x="4105974" y="194177"/>
                  </a:lnTo>
                  <a:lnTo>
                    <a:pt x="4074200" y="275379"/>
                  </a:lnTo>
                  <a:lnTo>
                    <a:pt x="4053017" y="328336"/>
                  </a:lnTo>
                  <a:lnTo>
                    <a:pt x="4021242" y="388355"/>
                  </a:lnTo>
                  <a:lnTo>
                    <a:pt x="3997178" y="431967"/>
                  </a:lnTo>
                  <a:lnTo>
                    <a:pt x="3858839" y="458965"/>
                  </a:lnTo>
                  <a:lnTo>
                    <a:pt x="3565807" y="448373"/>
                  </a:lnTo>
                  <a:lnTo>
                    <a:pt x="2866768" y="430721"/>
                  </a:lnTo>
                  <a:lnTo>
                    <a:pt x="1789965" y="406007"/>
                  </a:lnTo>
                  <a:lnTo>
                    <a:pt x="1172127" y="391885"/>
                  </a:lnTo>
                  <a:lnTo>
                    <a:pt x="677857" y="377763"/>
                  </a:lnTo>
                  <a:lnTo>
                    <a:pt x="247135" y="370702"/>
                  </a:lnTo>
                  <a:lnTo>
                    <a:pt x="130629" y="356580"/>
                  </a:lnTo>
                  <a:lnTo>
                    <a:pt x="49427" y="335397"/>
                  </a:lnTo>
                  <a:lnTo>
                    <a:pt x="7061" y="314214"/>
                  </a:lnTo>
                  <a:lnTo>
                    <a:pt x="0" y="285970"/>
                  </a:lnTo>
                  <a:lnTo>
                    <a:pt x="17653" y="243604"/>
                  </a:lnTo>
                  <a:lnTo>
                    <a:pt x="91793" y="183586"/>
                  </a:lnTo>
                  <a:lnTo>
                    <a:pt x="190647" y="134159"/>
                  </a:lnTo>
                  <a:lnTo>
                    <a:pt x="370703" y="81201"/>
                  </a:lnTo>
                  <a:lnTo>
                    <a:pt x="543698" y="56488"/>
                  </a:lnTo>
                  <a:lnTo>
                    <a:pt x="674326" y="88262"/>
                  </a:lnTo>
                  <a:lnTo>
                    <a:pt x="910870" y="127098"/>
                  </a:lnTo>
                  <a:lnTo>
                    <a:pt x="1228615" y="162403"/>
                  </a:lnTo>
                  <a:lnTo>
                    <a:pt x="1532238" y="190647"/>
                  </a:lnTo>
                  <a:lnTo>
                    <a:pt x="1814678" y="2047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392;p399">
              <a:extLst>
                <a:ext uri="{FF2B5EF4-FFF2-40B4-BE49-F238E27FC236}">
                  <a16:creationId xmlns:a16="http://schemas.microsoft.com/office/drawing/2014/main" id="{8A479887-D53A-304F-A1B5-9B8129F318A5}"/>
                </a:ext>
              </a:extLst>
            </p:cNvPr>
            <p:cNvSpPr/>
            <p:nvPr/>
          </p:nvSpPr>
          <p:spPr>
            <a:xfrm>
              <a:off x="4552950" y="1811338"/>
              <a:ext cx="481013" cy="1779587"/>
            </a:xfrm>
            <a:custGeom>
              <a:avLst/>
              <a:gdLst/>
              <a:ahLst/>
              <a:cxnLst/>
              <a:rect l="l" t="t" r="r" b="b"/>
              <a:pathLst>
                <a:path w="481013" h="1778794" extrusionOk="0">
                  <a:moveTo>
                    <a:pt x="188119" y="652463"/>
                  </a:moveTo>
                  <a:cubicBezTo>
                    <a:pt x="188913" y="527844"/>
                    <a:pt x="189706" y="403226"/>
                    <a:pt x="190500" y="278607"/>
                  </a:cubicBezTo>
                  <a:lnTo>
                    <a:pt x="185738" y="254794"/>
                  </a:lnTo>
                  <a:lnTo>
                    <a:pt x="164306" y="216694"/>
                  </a:lnTo>
                  <a:lnTo>
                    <a:pt x="109538" y="152400"/>
                  </a:lnTo>
                  <a:lnTo>
                    <a:pt x="35719" y="92869"/>
                  </a:lnTo>
                  <a:lnTo>
                    <a:pt x="14288" y="80963"/>
                  </a:lnTo>
                  <a:lnTo>
                    <a:pt x="2381" y="59532"/>
                  </a:lnTo>
                  <a:lnTo>
                    <a:pt x="0" y="30957"/>
                  </a:lnTo>
                  <a:lnTo>
                    <a:pt x="9525" y="14288"/>
                  </a:lnTo>
                  <a:lnTo>
                    <a:pt x="21431" y="4763"/>
                  </a:lnTo>
                  <a:lnTo>
                    <a:pt x="30956" y="0"/>
                  </a:lnTo>
                  <a:lnTo>
                    <a:pt x="59531" y="2382"/>
                  </a:lnTo>
                  <a:lnTo>
                    <a:pt x="373856" y="121444"/>
                  </a:lnTo>
                  <a:lnTo>
                    <a:pt x="414338" y="140494"/>
                  </a:lnTo>
                  <a:lnTo>
                    <a:pt x="431006" y="157163"/>
                  </a:lnTo>
                  <a:lnTo>
                    <a:pt x="459581" y="197644"/>
                  </a:lnTo>
                  <a:lnTo>
                    <a:pt x="476250" y="238125"/>
                  </a:lnTo>
                  <a:lnTo>
                    <a:pt x="481013" y="273844"/>
                  </a:lnTo>
                  <a:lnTo>
                    <a:pt x="469106" y="309563"/>
                  </a:lnTo>
                  <a:lnTo>
                    <a:pt x="454819" y="354807"/>
                  </a:lnTo>
                  <a:lnTo>
                    <a:pt x="442913" y="426244"/>
                  </a:lnTo>
                  <a:lnTo>
                    <a:pt x="428625" y="597694"/>
                  </a:lnTo>
                  <a:lnTo>
                    <a:pt x="409575" y="795338"/>
                  </a:lnTo>
                  <a:lnTo>
                    <a:pt x="409575" y="938213"/>
                  </a:lnTo>
                  <a:lnTo>
                    <a:pt x="381000" y="1190625"/>
                  </a:lnTo>
                  <a:lnTo>
                    <a:pt x="321469" y="1745457"/>
                  </a:lnTo>
                  <a:lnTo>
                    <a:pt x="183356" y="1778794"/>
                  </a:lnTo>
                  <a:lnTo>
                    <a:pt x="47625" y="1750219"/>
                  </a:lnTo>
                  <a:lnTo>
                    <a:pt x="80963" y="1728788"/>
                  </a:lnTo>
                  <a:lnTo>
                    <a:pt x="107156" y="1700213"/>
                  </a:lnTo>
                  <a:lnTo>
                    <a:pt x="123825" y="1666875"/>
                  </a:lnTo>
                  <a:lnTo>
                    <a:pt x="135731" y="1631157"/>
                  </a:lnTo>
                  <a:lnTo>
                    <a:pt x="142875" y="1597819"/>
                  </a:lnTo>
                  <a:lnTo>
                    <a:pt x="159544" y="1400175"/>
                  </a:lnTo>
                  <a:lnTo>
                    <a:pt x="188119" y="6524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393;p399">
              <a:extLst>
                <a:ext uri="{FF2B5EF4-FFF2-40B4-BE49-F238E27FC236}">
                  <a16:creationId xmlns:a16="http://schemas.microsoft.com/office/drawing/2014/main" id="{8DF1B8FB-7559-CF49-B686-611B44D94FF6}"/>
                </a:ext>
              </a:extLst>
            </p:cNvPr>
            <p:cNvSpPr/>
            <p:nvPr/>
          </p:nvSpPr>
          <p:spPr>
            <a:xfrm>
              <a:off x="4514850" y="3179763"/>
              <a:ext cx="1123950" cy="763587"/>
            </a:xfrm>
            <a:custGeom>
              <a:avLst/>
              <a:gdLst/>
              <a:ahLst/>
              <a:cxnLst/>
              <a:rect l="l" t="t" r="r" b="b"/>
              <a:pathLst>
                <a:path w="1123950" h="764381" extrusionOk="0">
                  <a:moveTo>
                    <a:pt x="359569" y="590550"/>
                  </a:moveTo>
                  <a:lnTo>
                    <a:pt x="583406" y="433387"/>
                  </a:lnTo>
                  <a:lnTo>
                    <a:pt x="831056" y="254794"/>
                  </a:lnTo>
                  <a:lnTo>
                    <a:pt x="1033463" y="107156"/>
                  </a:lnTo>
                  <a:lnTo>
                    <a:pt x="1104900" y="57150"/>
                  </a:lnTo>
                  <a:lnTo>
                    <a:pt x="1119188" y="45244"/>
                  </a:lnTo>
                  <a:lnTo>
                    <a:pt x="1123950" y="30956"/>
                  </a:lnTo>
                  <a:lnTo>
                    <a:pt x="1123950" y="19050"/>
                  </a:lnTo>
                  <a:lnTo>
                    <a:pt x="1112044" y="2381"/>
                  </a:lnTo>
                  <a:lnTo>
                    <a:pt x="1083469" y="0"/>
                  </a:lnTo>
                  <a:lnTo>
                    <a:pt x="1054894" y="11906"/>
                  </a:lnTo>
                  <a:lnTo>
                    <a:pt x="821531" y="142875"/>
                  </a:lnTo>
                  <a:lnTo>
                    <a:pt x="366713" y="352425"/>
                  </a:lnTo>
                  <a:lnTo>
                    <a:pt x="192881" y="381000"/>
                  </a:lnTo>
                  <a:lnTo>
                    <a:pt x="83344" y="383381"/>
                  </a:lnTo>
                  <a:lnTo>
                    <a:pt x="47625" y="400050"/>
                  </a:lnTo>
                  <a:lnTo>
                    <a:pt x="11906" y="416719"/>
                  </a:lnTo>
                  <a:lnTo>
                    <a:pt x="0" y="428625"/>
                  </a:lnTo>
                  <a:lnTo>
                    <a:pt x="0" y="440531"/>
                  </a:lnTo>
                  <a:lnTo>
                    <a:pt x="119063" y="757237"/>
                  </a:lnTo>
                  <a:lnTo>
                    <a:pt x="130969" y="764381"/>
                  </a:lnTo>
                  <a:lnTo>
                    <a:pt x="166688" y="754856"/>
                  </a:lnTo>
                  <a:lnTo>
                    <a:pt x="200025" y="721519"/>
                  </a:lnTo>
                  <a:lnTo>
                    <a:pt x="238125" y="678656"/>
                  </a:lnTo>
                  <a:lnTo>
                    <a:pt x="266700" y="654844"/>
                  </a:lnTo>
                  <a:lnTo>
                    <a:pt x="359569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394;p399">
              <a:extLst>
                <a:ext uri="{FF2B5EF4-FFF2-40B4-BE49-F238E27FC236}">
                  <a16:creationId xmlns:a16="http://schemas.microsoft.com/office/drawing/2014/main" id="{869B5416-6550-4E4C-9A27-69F7481A311D}"/>
                </a:ext>
              </a:extLst>
            </p:cNvPr>
            <p:cNvSpPr/>
            <p:nvPr/>
          </p:nvSpPr>
          <p:spPr>
            <a:xfrm>
              <a:off x="5865813" y="1714500"/>
              <a:ext cx="1649412" cy="1849438"/>
            </a:xfrm>
            <a:custGeom>
              <a:avLst/>
              <a:gdLst/>
              <a:ahLst/>
              <a:cxnLst/>
              <a:rect l="l" t="t" r="r" b="b"/>
              <a:pathLst>
                <a:path w="1650206" h="1850231" extrusionOk="0">
                  <a:moveTo>
                    <a:pt x="192881" y="888206"/>
                  </a:moveTo>
                  <a:cubicBezTo>
                    <a:pt x="192881" y="736203"/>
                    <a:pt x="194468" y="621506"/>
                    <a:pt x="195262" y="488156"/>
                  </a:cubicBezTo>
                  <a:cubicBezTo>
                    <a:pt x="194468" y="422275"/>
                    <a:pt x="193675" y="356394"/>
                    <a:pt x="192881" y="290513"/>
                  </a:cubicBezTo>
                  <a:lnTo>
                    <a:pt x="188119" y="250031"/>
                  </a:lnTo>
                  <a:lnTo>
                    <a:pt x="183356" y="221456"/>
                  </a:lnTo>
                  <a:lnTo>
                    <a:pt x="173831" y="195263"/>
                  </a:lnTo>
                  <a:lnTo>
                    <a:pt x="140494" y="152400"/>
                  </a:lnTo>
                  <a:lnTo>
                    <a:pt x="88106" y="107156"/>
                  </a:lnTo>
                  <a:lnTo>
                    <a:pt x="40481" y="78581"/>
                  </a:lnTo>
                  <a:lnTo>
                    <a:pt x="21431" y="71438"/>
                  </a:lnTo>
                  <a:lnTo>
                    <a:pt x="4762" y="59531"/>
                  </a:lnTo>
                  <a:lnTo>
                    <a:pt x="0" y="38100"/>
                  </a:lnTo>
                  <a:lnTo>
                    <a:pt x="7144" y="16669"/>
                  </a:lnTo>
                  <a:lnTo>
                    <a:pt x="23812" y="2381"/>
                  </a:lnTo>
                  <a:lnTo>
                    <a:pt x="52387" y="0"/>
                  </a:lnTo>
                  <a:lnTo>
                    <a:pt x="207169" y="73819"/>
                  </a:lnTo>
                  <a:lnTo>
                    <a:pt x="433387" y="188119"/>
                  </a:lnTo>
                  <a:lnTo>
                    <a:pt x="488156" y="228600"/>
                  </a:lnTo>
                  <a:lnTo>
                    <a:pt x="511969" y="245269"/>
                  </a:lnTo>
                  <a:lnTo>
                    <a:pt x="531019" y="264319"/>
                  </a:lnTo>
                  <a:lnTo>
                    <a:pt x="545306" y="290513"/>
                  </a:lnTo>
                  <a:lnTo>
                    <a:pt x="552450" y="316706"/>
                  </a:lnTo>
                  <a:lnTo>
                    <a:pt x="550069" y="347663"/>
                  </a:lnTo>
                  <a:lnTo>
                    <a:pt x="540544" y="366713"/>
                  </a:lnTo>
                  <a:lnTo>
                    <a:pt x="469106" y="431006"/>
                  </a:lnTo>
                  <a:lnTo>
                    <a:pt x="447675" y="464344"/>
                  </a:lnTo>
                  <a:lnTo>
                    <a:pt x="433387" y="509588"/>
                  </a:lnTo>
                  <a:lnTo>
                    <a:pt x="416719" y="626269"/>
                  </a:lnTo>
                  <a:lnTo>
                    <a:pt x="414337" y="721519"/>
                  </a:lnTo>
                  <a:lnTo>
                    <a:pt x="395287" y="990600"/>
                  </a:lnTo>
                  <a:cubicBezTo>
                    <a:pt x="394493" y="1100138"/>
                    <a:pt x="393700" y="1209675"/>
                    <a:pt x="392906" y="1319213"/>
                  </a:cubicBezTo>
                  <a:lnTo>
                    <a:pt x="400050" y="1445419"/>
                  </a:lnTo>
                  <a:lnTo>
                    <a:pt x="404812" y="1485900"/>
                  </a:lnTo>
                  <a:lnTo>
                    <a:pt x="419100" y="1531144"/>
                  </a:lnTo>
                  <a:lnTo>
                    <a:pt x="431006" y="1550194"/>
                  </a:lnTo>
                  <a:lnTo>
                    <a:pt x="457200" y="1571625"/>
                  </a:lnTo>
                  <a:lnTo>
                    <a:pt x="504825" y="1588294"/>
                  </a:lnTo>
                  <a:lnTo>
                    <a:pt x="554831" y="1600200"/>
                  </a:lnTo>
                  <a:lnTo>
                    <a:pt x="704850" y="1616869"/>
                  </a:lnTo>
                  <a:lnTo>
                    <a:pt x="942975" y="1619250"/>
                  </a:lnTo>
                  <a:lnTo>
                    <a:pt x="1147762" y="1604963"/>
                  </a:lnTo>
                  <a:lnTo>
                    <a:pt x="1235869" y="1578769"/>
                  </a:lnTo>
                  <a:lnTo>
                    <a:pt x="1290637" y="1550194"/>
                  </a:lnTo>
                  <a:lnTo>
                    <a:pt x="1304925" y="1535906"/>
                  </a:lnTo>
                  <a:lnTo>
                    <a:pt x="1576387" y="1543050"/>
                  </a:lnTo>
                  <a:lnTo>
                    <a:pt x="1624012" y="1628775"/>
                  </a:lnTo>
                  <a:lnTo>
                    <a:pt x="1645444" y="1659731"/>
                  </a:lnTo>
                  <a:lnTo>
                    <a:pt x="1650206" y="1681163"/>
                  </a:lnTo>
                  <a:lnTo>
                    <a:pt x="1640681" y="1726406"/>
                  </a:lnTo>
                  <a:lnTo>
                    <a:pt x="1624012" y="1747838"/>
                  </a:lnTo>
                  <a:lnTo>
                    <a:pt x="1590675" y="1766888"/>
                  </a:lnTo>
                  <a:lnTo>
                    <a:pt x="1545431" y="1785938"/>
                  </a:lnTo>
                  <a:lnTo>
                    <a:pt x="1450181" y="1809750"/>
                  </a:lnTo>
                  <a:lnTo>
                    <a:pt x="1266825" y="1838325"/>
                  </a:lnTo>
                  <a:lnTo>
                    <a:pt x="1109662" y="1850231"/>
                  </a:lnTo>
                  <a:lnTo>
                    <a:pt x="831056" y="1845469"/>
                  </a:lnTo>
                  <a:lnTo>
                    <a:pt x="671512" y="1831181"/>
                  </a:lnTo>
                  <a:lnTo>
                    <a:pt x="533400" y="1809750"/>
                  </a:lnTo>
                  <a:lnTo>
                    <a:pt x="392906" y="1771650"/>
                  </a:lnTo>
                  <a:lnTo>
                    <a:pt x="354806" y="1754981"/>
                  </a:lnTo>
                  <a:lnTo>
                    <a:pt x="311944" y="1724025"/>
                  </a:lnTo>
                  <a:lnTo>
                    <a:pt x="271462" y="1683544"/>
                  </a:lnTo>
                  <a:lnTo>
                    <a:pt x="238125" y="1628775"/>
                  </a:lnTo>
                  <a:lnTo>
                    <a:pt x="219075" y="1576388"/>
                  </a:lnTo>
                  <a:lnTo>
                    <a:pt x="202406" y="1507331"/>
                  </a:lnTo>
                  <a:lnTo>
                    <a:pt x="195262" y="1400175"/>
                  </a:lnTo>
                  <a:cubicBezTo>
                    <a:pt x="194468" y="1230313"/>
                    <a:pt x="192881" y="1040209"/>
                    <a:pt x="192881" y="8882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395;p399">
              <a:extLst>
                <a:ext uri="{FF2B5EF4-FFF2-40B4-BE49-F238E27FC236}">
                  <a16:creationId xmlns:a16="http://schemas.microsoft.com/office/drawing/2014/main" id="{6314FA1D-E098-6340-88F2-A2D1638388F4}"/>
                </a:ext>
              </a:extLst>
            </p:cNvPr>
            <p:cNvSpPr/>
            <p:nvPr/>
          </p:nvSpPr>
          <p:spPr>
            <a:xfrm>
              <a:off x="7156450" y="2703513"/>
              <a:ext cx="287338" cy="593725"/>
            </a:xfrm>
            <a:custGeom>
              <a:avLst/>
              <a:gdLst/>
              <a:ahLst/>
              <a:cxnLst/>
              <a:rect l="l" t="t" r="r" b="b"/>
              <a:pathLst>
                <a:path w="288132" h="595312" extrusionOk="0">
                  <a:moveTo>
                    <a:pt x="107157" y="283369"/>
                  </a:moveTo>
                  <a:lnTo>
                    <a:pt x="178594" y="52387"/>
                  </a:lnTo>
                  <a:lnTo>
                    <a:pt x="190500" y="23812"/>
                  </a:lnTo>
                  <a:lnTo>
                    <a:pt x="195263" y="14287"/>
                  </a:lnTo>
                  <a:lnTo>
                    <a:pt x="200025" y="4762"/>
                  </a:lnTo>
                  <a:lnTo>
                    <a:pt x="209550" y="0"/>
                  </a:lnTo>
                  <a:lnTo>
                    <a:pt x="223838" y="0"/>
                  </a:lnTo>
                  <a:lnTo>
                    <a:pt x="238125" y="4762"/>
                  </a:lnTo>
                  <a:lnTo>
                    <a:pt x="247650" y="19050"/>
                  </a:lnTo>
                  <a:lnTo>
                    <a:pt x="252413" y="76200"/>
                  </a:lnTo>
                  <a:lnTo>
                    <a:pt x="242888" y="278606"/>
                  </a:lnTo>
                  <a:cubicBezTo>
                    <a:pt x="242094" y="327025"/>
                    <a:pt x="241301" y="375443"/>
                    <a:pt x="240507" y="423862"/>
                  </a:cubicBezTo>
                  <a:lnTo>
                    <a:pt x="245269" y="450056"/>
                  </a:lnTo>
                  <a:lnTo>
                    <a:pt x="261938" y="502444"/>
                  </a:lnTo>
                  <a:lnTo>
                    <a:pt x="283369" y="554831"/>
                  </a:lnTo>
                  <a:lnTo>
                    <a:pt x="288132" y="564356"/>
                  </a:lnTo>
                  <a:lnTo>
                    <a:pt x="107157" y="595312"/>
                  </a:lnTo>
                  <a:lnTo>
                    <a:pt x="0" y="561975"/>
                  </a:lnTo>
                  <a:lnTo>
                    <a:pt x="11907" y="550069"/>
                  </a:lnTo>
                  <a:lnTo>
                    <a:pt x="35719" y="509587"/>
                  </a:lnTo>
                  <a:lnTo>
                    <a:pt x="54769" y="452437"/>
                  </a:lnTo>
                  <a:lnTo>
                    <a:pt x="107157" y="2833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396;p399">
              <a:extLst>
                <a:ext uri="{FF2B5EF4-FFF2-40B4-BE49-F238E27FC236}">
                  <a16:creationId xmlns:a16="http://schemas.microsoft.com/office/drawing/2014/main" id="{E81AA031-81BD-744B-875B-763DFB8E235D}"/>
                </a:ext>
              </a:extLst>
            </p:cNvPr>
            <p:cNvSpPr/>
            <p:nvPr/>
          </p:nvSpPr>
          <p:spPr>
            <a:xfrm>
              <a:off x="4945063" y="4092575"/>
              <a:ext cx="2066925" cy="1906588"/>
            </a:xfrm>
            <a:custGeom>
              <a:avLst/>
              <a:gdLst/>
              <a:ahLst/>
              <a:cxnLst/>
              <a:rect l="l" t="t" r="r" b="b"/>
              <a:pathLst>
                <a:path w="2066795" h="1906462" extrusionOk="0">
                  <a:moveTo>
                    <a:pt x="616281" y="295614"/>
                  </a:moveTo>
                  <a:lnTo>
                    <a:pt x="368265" y="333193"/>
                  </a:lnTo>
                  <a:lnTo>
                    <a:pt x="77661" y="400833"/>
                  </a:lnTo>
                  <a:lnTo>
                    <a:pt x="0" y="215448"/>
                  </a:lnTo>
                  <a:lnTo>
                    <a:pt x="107724" y="222964"/>
                  </a:lnTo>
                  <a:lnTo>
                    <a:pt x="205427" y="205427"/>
                  </a:lnTo>
                  <a:lnTo>
                    <a:pt x="493526" y="155323"/>
                  </a:lnTo>
                  <a:lnTo>
                    <a:pt x="603755" y="137787"/>
                  </a:lnTo>
                  <a:lnTo>
                    <a:pt x="809181" y="117745"/>
                  </a:lnTo>
                  <a:lnTo>
                    <a:pt x="1265129" y="70146"/>
                  </a:lnTo>
                  <a:lnTo>
                    <a:pt x="1528175" y="50104"/>
                  </a:lnTo>
                  <a:lnTo>
                    <a:pt x="1560743" y="37578"/>
                  </a:lnTo>
                  <a:lnTo>
                    <a:pt x="1605837" y="20042"/>
                  </a:lnTo>
                  <a:lnTo>
                    <a:pt x="1653436" y="5011"/>
                  </a:lnTo>
                  <a:lnTo>
                    <a:pt x="1680993" y="2505"/>
                  </a:lnTo>
                  <a:lnTo>
                    <a:pt x="1708550" y="0"/>
                  </a:lnTo>
                  <a:lnTo>
                    <a:pt x="1728592" y="2505"/>
                  </a:lnTo>
                  <a:lnTo>
                    <a:pt x="1806253" y="32568"/>
                  </a:lnTo>
                  <a:lnTo>
                    <a:pt x="2021701" y="172859"/>
                  </a:lnTo>
                  <a:lnTo>
                    <a:pt x="2046753" y="195406"/>
                  </a:lnTo>
                  <a:lnTo>
                    <a:pt x="2064289" y="222964"/>
                  </a:lnTo>
                  <a:lnTo>
                    <a:pt x="2066795" y="258036"/>
                  </a:lnTo>
                  <a:lnTo>
                    <a:pt x="2054269" y="290604"/>
                  </a:lnTo>
                  <a:lnTo>
                    <a:pt x="2009175" y="353234"/>
                  </a:lnTo>
                  <a:lnTo>
                    <a:pt x="2001659" y="363255"/>
                  </a:lnTo>
                  <a:lnTo>
                    <a:pt x="1966586" y="801666"/>
                  </a:lnTo>
                  <a:lnTo>
                    <a:pt x="1926503" y="1205004"/>
                  </a:lnTo>
                  <a:lnTo>
                    <a:pt x="1878904" y="1663457"/>
                  </a:lnTo>
                  <a:lnTo>
                    <a:pt x="1876399" y="1751139"/>
                  </a:lnTo>
                  <a:lnTo>
                    <a:pt x="1863873" y="1788717"/>
                  </a:lnTo>
                  <a:lnTo>
                    <a:pt x="1841326" y="1836316"/>
                  </a:lnTo>
                  <a:lnTo>
                    <a:pt x="1803748" y="1881410"/>
                  </a:lnTo>
                  <a:lnTo>
                    <a:pt x="1773686" y="1901451"/>
                  </a:lnTo>
                  <a:lnTo>
                    <a:pt x="1741118" y="1906462"/>
                  </a:lnTo>
                  <a:lnTo>
                    <a:pt x="1698529" y="1891430"/>
                  </a:lnTo>
                  <a:lnTo>
                    <a:pt x="1655941" y="1858863"/>
                  </a:lnTo>
                  <a:lnTo>
                    <a:pt x="1595816" y="1793727"/>
                  </a:lnTo>
                  <a:lnTo>
                    <a:pt x="1623373" y="1590806"/>
                  </a:lnTo>
                  <a:lnTo>
                    <a:pt x="1650930" y="1352811"/>
                  </a:lnTo>
                  <a:lnTo>
                    <a:pt x="1670972" y="992062"/>
                  </a:lnTo>
                  <a:lnTo>
                    <a:pt x="1673477" y="796656"/>
                  </a:lnTo>
                  <a:lnTo>
                    <a:pt x="1693519" y="435906"/>
                  </a:lnTo>
                  <a:lnTo>
                    <a:pt x="1691014" y="283088"/>
                  </a:lnTo>
                  <a:lnTo>
                    <a:pt x="1680993" y="248016"/>
                  </a:lnTo>
                  <a:lnTo>
                    <a:pt x="1665962" y="227974"/>
                  </a:lnTo>
                  <a:lnTo>
                    <a:pt x="1635899" y="212943"/>
                  </a:lnTo>
                  <a:lnTo>
                    <a:pt x="1585795" y="205427"/>
                  </a:lnTo>
                  <a:lnTo>
                    <a:pt x="1473061" y="210437"/>
                  </a:lnTo>
                  <a:lnTo>
                    <a:pt x="1074733" y="243005"/>
                  </a:lnTo>
                  <a:lnTo>
                    <a:pt x="616281" y="2956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397;p399">
              <a:extLst>
                <a:ext uri="{FF2B5EF4-FFF2-40B4-BE49-F238E27FC236}">
                  <a16:creationId xmlns:a16="http://schemas.microsoft.com/office/drawing/2014/main" id="{6DA1A0C0-F566-EF47-AD38-BCDD7A0F3862}"/>
                </a:ext>
              </a:extLst>
            </p:cNvPr>
            <p:cNvSpPr/>
            <p:nvPr/>
          </p:nvSpPr>
          <p:spPr>
            <a:xfrm>
              <a:off x="5006975" y="4867275"/>
              <a:ext cx="1684338" cy="307975"/>
            </a:xfrm>
            <a:custGeom>
              <a:avLst/>
              <a:gdLst/>
              <a:ahLst/>
              <a:cxnLst/>
              <a:rect l="l" t="t" r="r" b="b"/>
              <a:pathLst>
                <a:path w="1683498" h="308140" extrusionOk="0">
                  <a:moveTo>
                    <a:pt x="581208" y="253025"/>
                  </a:moveTo>
                  <a:lnTo>
                    <a:pt x="60125" y="308140"/>
                  </a:lnTo>
                  <a:lnTo>
                    <a:pt x="0" y="140291"/>
                  </a:lnTo>
                  <a:lnTo>
                    <a:pt x="127766" y="137786"/>
                  </a:lnTo>
                  <a:lnTo>
                    <a:pt x="395823" y="105218"/>
                  </a:lnTo>
                  <a:lnTo>
                    <a:pt x="698953" y="70145"/>
                  </a:lnTo>
                  <a:lnTo>
                    <a:pt x="1174942" y="22547"/>
                  </a:lnTo>
                  <a:lnTo>
                    <a:pt x="1432978" y="0"/>
                  </a:lnTo>
                  <a:lnTo>
                    <a:pt x="1455525" y="0"/>
                  </a:lnTo>
                  <a:lnTo>
                    <a:pt x="1495608" y="0"/>
                  </a:lnTo>
                  <a:lnTo>
                    <a:pt x="1573269" y="7515"/>
                  </a:lnTo>
                  <a:lnTo>
                    <a:pt x="1603332" y="15031"/>
                  </a:lnTo>
                  <a:lnTo>
                    <a:pt x="1665962" y="35073"/>
                  </a:lnTo>
                  <a:lnTo>
                    <a:pt x="1683498" y="217953"/>
                  </a:lnTo>
                  <a:lnTo>
                    <a:pt x="1565754" y="207932"/>
                  </a:lnTo>
                  <a:lnTo>
                    <a:pt x="1405420" y="202921"/>
                  </a:lnTo>
                  <a:lnTo>
                    <a:pt x="1265129" y="200416"/>
                  </a:lnTo>
                  <a:lnTo>
                    <a:pt x="1049681" y="215447"/>
                  </a:lnTo>
                  <a:lnTo>
                    <a:pt x="581208" y="25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398;p399">
              <a:extLst>
                <a:ext uri="{FF2B5EF4-FFF2-40B4-BE49-F238E27FC236}">
                  <a16:creationId xmlns:a16="http://schemas.microsoft.com/office/drawing/2014/main" id="{82B16ADE-6FB1-2540-9275-8A6A0FE38C8A}"/>
                </a:ext>
              </a:extLst>
            </p:cNvPr>
            <p:cNvSpPr/>
            <p:nvPr/>
          </p:nvSpPr>
          <p:spPr>
            <a:xfrm>
              <a:off x="5067300" y="5678488"/>
              <a:ext cx="1658938" cy="280987"/>
            </a:xfrm>
            <a:custGeom>
              <a:avLst/>
              <a:gdLst/>
              <a:ahLst/>
              <a:cxnLst/>
              <a:rect l="l" t="t" r="r" b="b"/>
              <a:pathLst>
                <a:path w="1659253" h="280583" extrusionOk="0">
                  <a:moveTo>
                    <a:pt x="573692" y="217953"/>
                  </a:moveTo>
                  <a:lnTo>
                    <a:pt x="45094" y="280583"/>
                  </a:lnTo>
                  <a:lnTo>
                    <a:pt x="0" y="90188"/>
                  </a:lnTo>
                  <a:lnTo>
                    <a:pt x="127766" y="87682"/>
                  </a:lnTo>
                  <a:lnTo>
                    <a:pt x="498536" y="52610"/>
                  </a:lnTo>
                  <a:lnTo>
                    <a:pt x="909390" y="20042"/>
                  </a:lnTo>
                  <a:lnTo>
                    <a:pt x="1245087" y="2505"/>
                  </a:lnTo>
                  <a:lnTo>
                    <a:pt x="1553228" y="0"/>
                  </a:lnTo>
                  <a:cubicBezTo>
                    <a:pt x="1564898" y="72525"/>
                    <a:pt x="1659253" y="217953"/>
                    <a:pt x="1585795" y="217953"/>
                  </a:cubicBezTo>
                  <a:lnTo>
                    <a:pt x="1442999" y="205427"/>
                  </a:lnTo>
                  <a:lnTo>
                    <a:pt x="1114817" y="197912"/>
                  </a:lnTo>
                  <a:lnTo>
                    <a:pt x="573692" y="21795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4403;p400">
            <a:extLst>
              <a:ext uri="{FF2B5EF4-FFF2-40B4-BE49-F238E27FC236}">
                <a16:creationId xmlns:a16="http://schemas.microsoft.com/office/drawing/2014/main" id="{32364340-7DF9-7E49-9711-BECB75B986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9411" y="1555833"/>
            <a:ext cx="46037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" name="Google Shape;4403;p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567865"/>
            <a:ext cx="46037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9" name="Google Shape;2759;p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784" y="1485983"/>
            <a:ext cx="41814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5">
            <a:extLst>
              <a:ext uri="{FF2B5EF4-FFF2-40B4-BE49-F238E27FC236}">
                <a16:creationId xmlns:a16="http://schemas.microsoft.com/office/drawing/2014/main" id="{1213B976-B8A2-46E0-8515-7E2E1A22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7" y="1679945"/>
            <a:ext cx="874077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白い花びら　　　　　　　　　　　　　　開 返 事 動 物 乗 登 主 橋 岸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「発見ノート」を作ろう　　　　　　　　発 予 想 調 葉 表 由 温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国語辞典の引き方　　　　　　　　　　　漢 意 味 重 号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たからものをしょうかいしよう　　　　　練 習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聞いてさがそう　　　　　　　　　　　　取 駅 曲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漢字学習ノート　　　　　　　　　　　　感 運 転 集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うめぼしのはたらき　　　　　　　　　　実 消 化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めだか　　　　　　　　　　　　　　　　面 泳 身 守 第 次 死 度 流 研 究 昭 和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俳句に親しむ　　　　　　　　　　　　　遊 様 陽 氷 有 者 旅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本で調べよう　　　　　　　　　　　　　館 相 談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クラスの「生き物ブック」を作ろう　　　章 全 題 皮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漢字の音と訓　　　　　　　　　　　　　庭 命 炭 平 等 品 代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のらねこ　　　　　　　　　　　　　　　速 待 君 両 問 部 安 屋 根 皿 秒 列 丁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きせつの言葉を集めよう　　　　　　　　植 緑 祭 湯 豆 式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取材して知らせよう　　　　　　　　　　客 仕 商 員 着 区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インタビューをしよう　　　　　　　　　申 写 真 礼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手紙を書いてつたえよう　　　　　　　　期 所 送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送りがな　　　　　　　　　　　　　　　打 飲 負 暑 暗 洋 服 育 苦 薬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わすれられないおくりもの　　　　　　　助 向 悲 幸 終 寒 央</a:t>
            </a:r>
          </a:p>
        </p:txBody>
      </p:sp>
      <p:sp>
        <p:nvSpPr>
          <p:cNvPr id="4101" name="テキスト ボックス 9">
            <a:extLst>
              <a:ext uri="{FF2B5EF4-FFF2-40B4-BE49-F238E27FC236}">
                <a16:creationId xmlns:a16="http://schemas.microsoft.com/office/drawing/2014/main" id="{B47980C4-E094-40B1-B28B-0A61B8F8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7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(1/2)</a:t>
            </a:r>
            <a:endParaRPr lang="ja-JP" alt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7B29F4-F573-4678-B4F6-65F55518AA95}"/>
              </a:ext>
            </a:extLst>
          </p:cNvPr>
          <p:cNvSpPr/>
          <p:nvPr/>
        </p:nvSpPr>
        <p:spPr>
          <a:xfrm>
            <a:off x="560388" y="1171727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251"/>
          <p:cNvSpPr txBox="1"/>
          <p:nvPr/>
        </p:nvSpPr>
        <p:spPr>
          <a:xfrm>
            <a:off x="4880992" y="6532562"/>
            <a:ext cx="307240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注</a:t>
            </a:r>
            <a:endParaRPr/>
          </a:p>
        </p:txBody>
      </p:sp>
      <p:sp>
        <p:nvSpPr>
          <p:cNvPr id="2766" name="Google Shape;2766;p251"/>
          <p:cNvSpPr/>
          <p:nvPr/>
        </p:nvSpPr>
        <p:spPr>
          <a:xfrm>
            <a:off x="3167063" y="1763713"/>
            <a:ext cx="795337" cy="660400"/>
          </a:xfrm>
          <a:custGeom>
            <a:avLst/>
            <a:gdLst/>
            <a:ahLst/>
            <a:cxnLst/>
            <a:rect l="l" t="t" r="r" b="b"/>
            <a:pathLst>
              <a:path w="795337" h="659607" extrusionOk="0">
                <a:moveTo>
                  <a:pt x="233362" y="92869"/>
                </a:moveTo>
                <a:lnTo>
                  <a:pt x="138112" y="47625"/>
                </a:lnTo>
                <a:lnTo>
                  <a:pt x="64293" y="14288"/>
                </a:lnTo>
                <a:lnTo>
                  <a:pt x="23812" y="0"/>
                </a:lnTo>
                <a:lnTo>
                  <a:pt x="7143" y="0"/>
                </a:lnTo>
                <a:lnTo>
                  <a:pt x="0" y="7144"/>
                </a:lnTo>
                <a:lnTo>
                  <a:pt x="2381" y="26194"/>
                </a:lnTo>
                <a:lnTo>
                  <a:pt x="14287" y="52388"/>
                </a:lnTo>
                <a:lnTo>
                  <a:pt x="30956" y="78582"/>
                </a:lnTo>
                <a:lnTo>
                  <a:pt x="116681" y="180975"/>
                </a:lnTo>
                <a:lnTo>
                  <a:pt x="219075" y="292894"/>
                </a:lnTo>
                <a:lnTo>
                  <a:pt x="321468" y="390525"/>
                </a:lnTo>
                <a:lnTo>
                  <a:pt x="395287" y="459582"/>
                </a:lnTo>
                <a:lnTo>
                  <a:pt x="490537" y="538163"/>
                </a:lnTo>
                <a:lnTo>
                  <a:pt x="578643" y="607219"/>
                </a:lnTo>
                <a:lnTo>
                  <a:pt x="611981" y="623888"/>
                </a:lnTo>
                <a:lnTo>
                  <a:pt x="681037" y="645319"/>
                </a:lnTo>
                <a:lnTo>
                  <a:pt x="723900" y="657225"/>
                </a:lnTo>
                <a:lnTo>
                  <a:pt x="735806" y="659607"/>
                </a:lnTo>
                <a:lnTo>
                  <a:pt x="752475" y="657225"/>
                </a:lnTo>
                <a:lnTo>
                  <a:pt x="771525" y="645319"/>
                </a:lnTo>
                <a:lnTo>
                  <a:pt x="783431" y="621507"/>
                </a:lnTo>
                <a:lnTo>
                  <a:pt x="790575" y="595313"/>
                </a:lnTo>
                <a:lnTo>
                  <a:pt x="795337" y="554832"/>
                </a:lnTo>
                <a:lnTo>
                  <a:pt x="795337" y="523875"/>
                </a:lnTo>
                <a:lnTo>
                  <a:pt x="785812" y="478632"/>
                </a:lnTo>
                <a:lnTo>
                  <a:pt x="764381" y="423863"/>
                </a:lnTo>
                <a:lnTo>
                  <a:pt x="742950" y="381000"/>
                </a:lnTo>
                <a:lnTo>
                  <a:pt x="719137" y="342900"/>
                </a:lnTo>
                <a:lnTo>
                  <a:pt x="690562" y="309563"/>
                </a:lnTo>
                <a:lnTo>
                  <a:pt x="659606" y="283369"/>
                </a:lnTo>
                <a:lnTo>
                  <a:pt x="619125" y="257175"/>
                </a:lnTo>
                <a:lnTo>
                  <a:pt x="547687" y="228600"/>
                </a:lnTo>
                <a:lnTo>
                  <a:pt x="435768" y="180975"/>
                </a:lnTo>
                <a:lnTo>
                  <a:pt x="338137" y="138113"/>
                </a:lnTo>
                <a:lnTo>
                  <a:pt x="233362" y="92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251"/>
          <p:cNvSpPr/>
          <p:nvPr/>
        </p:nvSpPr>
        <p:spPr>
          <a:xfrm>
            <a:off x="2789238" y="2990850"/>
            <a:ext cx="687387" cy="595313"/>
          </a:xfrm>
          <a:custGeom>
            <a:avLst/>
            <a:gdLst/>
            <a:ahLst/>
            <a:cxnLst/>
            <a:rect l="l" t="t" r="r" b="b"/>
            <a:pathLst>
              <a:path w="688181" h="595313" extrusionOk="0">
                <a:moveTo>
                  <a:pt x="261937" y="361950"/>
                </a:moveTo>
                <a:lnTo>
                  <a:pt x="214312" y="309563"/>
                </a:lnTo>
                <a:lnTo>
                  <a:pt x="154781" y="242888"/>
                </a:lnTo>
                <a:lnTo>
                  <a:pt x="83344" y="152400"/>
                </a:lnTo>
                <a:lnTo>
                  <a:pt x="33337" y="85725"/>
                </a:lnTo>
                <a:lnTo>
                  <a:pt x="14287" y="59531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26194" y="2381"/>
                </a:lnTo>
                <a:lnTo>
                  <a:pt x="47625" y="11906"/>
                </a:lnTo>
                <a:lnTo>
                  <a:pt x="100012" y="45244"/>
                </a:lnTo>
                <a:lnTo>
                  <a:pt x="152400" y="80963"/>
                </a:lnTo>
                <a:lnTo>
                  <a:pt x="219075" y="119063"/>
                </a:lnTo>
                <a:lnTo>
                  <a:pt x="292894" y="152400"/>
                </a:lnTo>
                <a:lnTo>
                  <a:pt x="381000" y="183356"/>
                </a:lnTo>
                <a:lnTo>
                  <a:pt x="438150" y="197644"/>
                </a:lnTo>
                <a:lnTo>
                  <a:pt x="495300" y="209550"/>
                </a:lnTo>
                <a:lnTo>
                  <a:pt x="535781" y="219075"/>
                </a:lnTo>
                <a:lnTo>
                  <a:pt x="564356" y="228600"/>
                </a:lnTo>
                <a:lnTo>
                  <a:pt x="581025" y="240506"/>
                </a:lnTo>
                <a:lnTo>
                  <a:pt x="602456" y="266700"/>
                </a:lnTo>
                <a:lnTo>
                  <a:pt x="621506" y="300038"/>
                </a:lnTo>
                <a:lnTo>
                  <a:pt x="647700" y="354806"/>
                </a:lnTo>
                <a:lnTo>
                  <a:pt x="664369" y="411956"/>
                </a:lnTo>
                <a:lnTo>
                  <a:pt x="683419" y="504825"/>
                </a:lnTo>
                <a:lnTo>
                  <a:pt x="688181" y="540544"/>
                </a:lnTo>
                <a:lnTo>
                  <a:pt x="683419" y="559594"/>
                </a:lnTo>
                <a:lnTo>
                  <a:pt x="673894" y="573881"/>
                </a:lnTo>
                <a:lnTo>
                  <a:pt x="650081" y="588169"/>
                </a:lnTo>
                <a:lnTo>
                  <a:pt x="619125" y="595313"/>
                </a:lnTo>
                <a:lnTo>
                  <a:pt x="569119" y="595313"/>
                </a:lnTo>
                <a:lnTo>
                  <a:pt x="519112" y="581025"/>
                </a:lnTo>
                <a:lnTo>
                  <a:pt x="476250" y="554831"/>
                </a:lnTo>
                <a:lnTo>
                  <a:pt x="426244" y="519113"/>
                </a:lnTo>
                <a:lnTo>
                  <a:pt x="385762" y="485775"/>
                </a:lnTo>
                <a:lnTo>
                  <a:pt x="335756" y="442913"/>
                </a:lnTo>
                <a:lnTo>
                  <a:pt x="26193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251"/>
          <p:cNvSpPr/>
          <p:nvPr/>
        </p:nvSpPr>
        <p:spPr>
          <a:xfrm>
            <a:off x="5043488" y="1716088"/>
            <a:ext cx="815975" cy="698500"/>
          </a:xfrm>
          <a:custGeom>
            <a:avLst/>
            <a:gdLst/>
            <a:ahLst/>
            <a:cxnLst/>
            <a:rect l="l" t="t" r="r" b="b"/>
            <a:pathLst>
              <a:path w="816768" h="697707" extrusionOk="0">
                <a:moveTo>
                  <a:pt x="304800" y="350044"/>
                </a:moveTo>
                <a:lnTo>
                  <a:pt x="221456" y="269082"/>
                </a:lnTo>
                <a:lnTo>
                  <a:pt x="147637" y="195263"/>
                </a:lnTo>
                <a:lnTo>
                  <a:pt x="54768" y="104775"/>
                </a:lnTo>
                <a:lnTo>
                  <a:pt x="16668" y="61913"/>
                </a:lnTo>
                <a:lnTo>
                  <a:pt x="7143" y="47625"/>
                </a:lnTo>
                <a:lnTo>
                  <a:pt x="0" y="21432"/>
                </a:lnTo>
                <a:lnTo>
                  <a:pt x="0" y="9525"/>
                </a:lnTo>
                <a:lnTo>
                  <a:pt x="7143" y="0"/>
                </a:lnTo>
                <a:lnTo>
                  <a:pt x="23812" y="2382"/>
                </a:lnTo>
                <a:lnTo>
                  <a:pt x="76200" y="23813"/>
                </a:lnTo>
                <a:lnTo>
                  <a:pt x="178593" y="71438"/>
                </a:lnTo>
                <a:lnTo>
                  <a:pt x="333375" y="140494"/>
                </a:lnTo>
                <a:lnTo>
                  <a:pt x="538162" y="238125"/>
                </a:lnTo>
                <a:lnTo>
                  <a:pt x="631031" y="288132"/>
                </a:lnTo>
                <a:lnTo>
                  <a:pt x="707231" y="333375"/>
                </a:lnTo>
                <a:lnTo>
                  <a:pt x="740568" y="359569"/>
                </a:lnTo>
                <a:lnTo>
                  <a:pt x="762000" y="378619"/>
                </a:lnTo>
                <a:lnTo>
                  <a:pt x="776287" y="402432"/>
                </a:lnTo>
                <a:lnTo>
                  <a:pt x="788193" y="428625"/>
                </a:lnTo>
                <a:lnTo>
                  <a:pt x="802481" y="471488"/>
                </a:lnTo>
                <a:lnTo>
                  <a:pt x="812006" y="531019"/>
                </a:lnTo>
                <a:lnTo>
                  <a:pt x="816768" y="592932"/>
                </a:lnTo>
                <a:lnTo>
                  <a:pt x="816768" y="626269"/>
                </a:lnTo>
                <a:lnTo>
                  <a:pt x="807243" y="657225"/>
                </a:lnTo>
                <a:lnTo>
                  <a:pt x="797718" y="676275"/>
                </a:lnTo>
                <a:lnTo>
                  <a:pt x="781050" y="690563"/>
                </a:lnTo>
                <a:lnTo>
                  <a:pt x="762000" y="697707"/>
                </a:lnTo>
                <a:lnTo>
                  <a:pt x="726281" y="697707"/>
                </a:lnTo>
                <a:lnTo>
                  <a:pt x="690562" y="690563"/>
                </a:lnTo>
                <a:lnTo>
                  <a:pt x="659606" y="671513"/>
                </a:lnTo>
                <a:lnTo>
                  <a:pt x="597693" y="621507"/>
                </a:lnTo>
                <a:lnTo>
                  <a:pt x="502443" y="535782"/>
                </a:lnTo>
                <a:lnTo>
                  <a:pt x="397668" y="438150"/>
                </a:lnTo>
                <a:lnTo>
                  <a:pt x="304800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251"/>
          <p:cNvSpPr/>
          <p:nvPr/>
        </p:nvSpPr>
        <p:spPr>
          <a:xfrm>
            <a:off x="2735263" y="5176838"/>
            <a:ext cx="446087" cy="547687"/>
          </a:xfrm>
          <a:custGeom>
            <a:avLst/>
            <a:gdLst/>
            <a:ahLst/>
            <a:cxnLst/>
            <a:rect l="l" t="t" r="r" b="b"/>
            <a:pathLst>
              <a:path w="445294" h="547687" extrusionOk="0">
                <a:moveTo>
                  <a:pt x="116682" y="309562"/>
                </a:moveTo>
                <a:lnTo>
                  <a:pt x="85725" y="266700"/>
                </a:lnTo>
                <a:lnTo>
                  <a:pt x="64294" y="221456"/>
                </a:lnTo>
                <a:lnTo>
                  <a:pt x="50007" y="190500"/>
                </a:lnTo>
                <a:lnTo>
                  <a:pt x="23813" y="123825"/>
                </a:lnTo>
                <a:lnTo>
                  <a:pt x="7144" y="66675"/>
                </a:lnTo>
                <a:lnTo>
                  <a:pt x="0" y="33337"/>
                </a:lnTo>
                <a:lnTo>
                  <a:pt x="0" y="14287"/>
                </a:lnTo>
                <a:lnTo>
                  <a:pt x="7144" y="0"/>
                </a:lnTo>
                <a:lnTo>
                  <a:pt x="19050" y="0"/>
                </a:lnTo>
                <a:lnTo>
                  <a:pt x="33338" y="7143"/>
                </a:lnTo>
                <a:lnTo>
                  <a:pt x="52388" y="26193"/>
                </a:lnTo>
                <a:lnTo>
                  <a:pt x="76200" y="59531"/>
                </a:lnTo>
                <a:lnTo>
                  <a:pt x="116682" y="111918"/>
                </a:lnTo>
                <a:lnTo>
                  <a:pt x="157163" y="152400"/>
                </a:lnTo>
                <a:lnTo>
                  <a:pt x="445294" y="402431"/>
                </a:lnTo>
                <a:lnTo>
                  <a:pt x="445294" y="497681"/>
                </a:lnTo>
                <a:lnTo>
                  <a:pt x="440532" y="528637"/>
                </a:lnTo>
                <a:lnTo>
                  <a:pt x="433388" y="542925"/>
                </a:lnTo>
                <a:lnTo>
                  <a:pt x="409575" y="547687"/>
                </a:lnTo>
                <a:lnTo>
                  <a:pt x="376238" y="531018"/>
                </a:lnTo>
                <a:lnTo>
                  <a:pt x="307182" y="492918"/>
                </a:lnTo>
                <a:lnTo>
                  <a:pt x="259557" y="459581"/>
                </a:lnTo>
                <a:lnTo>
                  <a:pt x="223838" y="433387"/>
                </a:lnTo>
                <a:lnTo>
                  <a:pt x="176213" y="385762"/>
                </a:lnTo>
                <a:lnTo>
                  <a:pt x="116682" y="3095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251"/>
          <p:cNvSpPr/>
          <p:nvPr/>
        </p:nvSpPr>
        <p:spPr>
          <a:xfrm>
            <a:off x="4227513" y="2681288"/>
            <a:ext cx="2682875" cy="568325"/>
          </a:xfrm>
          <a:custGeom>
            <a:avLst/>
            <a:gdLst/>
            <a:ahLst/>
            <a:cxnLst/>
            <a:rect l="l" t="t" r="r" b="b"/>
            <a:pathLst>
              <a:path w="2683669" h="569118" extrusionOk="0">
                <a:moveTo>
                  <a:pt x="1388269" y="188118"/>
                </a:moveTo>
                <a:lnTo>
                  <a:pt x="1657350" y="147637"/>
                </a:lnTo>
                <a:lnTo>
                  <a:pt x="1885950" y="109537"/>
                </a:lnTo>
                <a:lnTo>
                  <a:pt x="1924050" y="100012"/>
                </a:lnTo>
                <a:lnTo>
                  <a:pt x="1974056" y="71437"/>
                </a:lnTo>
                <a:lnTo>
                  <a:pt x="2081212" y="11906"/>
                </a:lnTo>
                <a:lnTo>
                  <a:pt x="2097881" y="4762"/>
                </a:lnTo>
                <a:lnTo>
                  <a:pt x="2119312" y="2381"/>
                </a:lnTo>
                <a:lnTo>
                  <a:pt x="2150269" y="0"/>
                </a:lnTo>
                <a:lnTo>
                  <a:pt x="2197894" y="2381"/>
                </a:lnTo>
                <a:lnTo>
                  <a:pt x="2245519" y="9525"/>
                </a:lnTo>
                <a:lnTo>
                  <a:pt x="2364581" y="35718"/>
                </a:lnTo>
                <a:lnTo>
                  <a:pt x="2509837" y="76200"/>
                </a:lnTo>
                <a:lnTo>
                  <a:pt x="2621756" y="111918"/>
                </a:lnTo>
                <a:lnTo>
                  <a:pt x="2652712" y="128587"/>
                </a:lnTo>
                <a:lnTo>
                  <a:pt x="2667000" y="142875"/>
                </a:lnTo>
                <a:lnTo>
                  <a:pt x="2676525" y="152400"/>
                </a:lnTo>
                <a:lnTo>
                  <a:pt x="2683669" y="171450"/>
                </a:lnTo>
                <a:lnTo>
                  <a:pt x="2683669" y="185737"/>
                </a:lnTo>
                <a:lnTo>
                  <a:pt x="2674144" y="216693"/>
                </a:lnTo>
                <a:lnTo>
                  <a:pt x="2659856" y="235743"/>
                </a:lnTo>
                <a:lnTo>
                  <a:pt x="2638425" y="254793"/>
                </a:lnTo>
                <a:lnTo>
                  <a:pt x="2588419" y="269081"/>
                </a:lnTo>
                <a:lnTo>
                  <a:pt x="2516981" y="278606"/>
                </a:lnTo>
                <a:lnTo>
                  <a:pt x="2440781" y="278606"/>
                </a:lnTo>
                <a:lnTo>
                  <a:pt x="2295525" y="280987"/>
                </a:lnTo>
                <a:lnTo>
                  <a:pt x="2059781" y="290512"/>
                </a:lnTo>
                <a:lnTo>
                  <a:pt x="1709737" y="316706"/>
                </a:lnTo>
                <a:lnTo>
                  <a:pt x="1471612" y="342900"/>
                </a:lnTo>
                <a:lnTo>
                  <a:pt x="1176337" y="392906"/>
                </a:lnTo>
                <a:lnTo>
                  <a:pt x="997744" y="426243"/>
                </a:lnTo>
                <a:lnTo>
                  <a:pt x="864394" y="459581"/>
                </a:lnTo>
                <a:lnTo>
                  <a:pt x="735806" y="497681"/>
                </a:lnTo>
                <a:lnTo>
                  <a:pt x="609600" y="542925"/>
                </a:lnTo>
                <a:lnTo>
                  <a:pt x="545306" y="569118"/>
                </a:lnTo>
                <a:lnTo>
                  <a:pt x="514350" y="566737"/>
                </a:lnTo>
                <a:lnTo>
                  <a:pt x="435769" y="545306"/>
                </a:lnTo>
                <a:lnTo>
                  <a:pt x="373856" y="523875"/>
                </a:lnTo>
                <a:lnTo>
                  <a:pt x="321469" y="500062"/>
                </a:lnTo>
                <a:lnTo>
                  <a:pt x="266700" y="461962"/>
                </a:lnTo>
                <a:lnTo>
                  <a:pt x="190500" y="404812"/>
                </a:lnTo>
                <a:lnTo>
                  <a:pt x="97631" y="326231"/>
                </a:lnTo>
                <a:lnTo>
                  <a:pt x="28575" y="259556"/>
                </a:lnTo>
                <a:lnTo>
                  <a:pt x="4762" y="233362"/>
                </a:lnTo>
                <a:lnTo>
                  <a:pt x="0" y="214312"/>
                </a:lnTo>
                <a:lnTo>
                  <a:pt x="0" y="200025"/>
                </a:lnTo>
                <a:lnTo>
                  <a:pt x="4762" y="190500"/>
                </a:lnTo>
                <a:lnTo>
                  <a:pt x="21431" y="183356"/>
                </a:lnTo>
                <a:lnTo>
                  <a:pt x="40481" y="188118"/>
                </a:lnTo>
                <a:lnTo>
                  <a:pt x="73819" y="202406"/>
                </a:lnTo>
                <a:lnTo>
                  <a:pt x="107156" y="223837"/>
                </a:lnTo>
                <a:lnTo>
                  <a:pt x="169069" y="254793"/>
                </a:lnTo>
                <a:lnTo>
                  <a:pt x="226219" y="278606"/>
                </a:lnTo>
                <a:lnTo>
                  <a:pt x="290512" y="297656"/>
                </a:lnTo>
                <a:lnTo>
                  <a:pt x="361950" y="307181"/>
                </a:lnTo>
                <a:lnTo>
                  <a:pt x="514350" y="292893"/>
                </a:lnTo>
                <a:lnTo>
                  <a:pt x="795337" y="264318"/>
                </a:lnTo>
                <a:lnTo>
                  <a:pt x="1119187" y="226218"/>
                </a:lnTo>
                <a:lnTo>
                  <a:pt x="1388269" y="188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251"/>
          <p:cNvSpPr/>
          <p:nvPr/>
        </p:nvSpPr>
        <p:spPr>
          <a:xfrm>
            <a:off x="2868613" y="3886200"/>
            <a:ext cx="1019175" cy="1747838"/>
          </a:xfrm>
          <a:custGeom>
            <a:avLst/>
            <a:gdLst/>
            <a:ahLst/>
            <a:cxnLst/>
            <a:rect l="l" t="t" r="r" b="b"/>
            <a:pathLst>
              <a:path w="1019175" h="1747838" extrusionOk="0">
                <a:moveTo>
                  <a:pt x="545307" y="1135856"/>
                </a:moveTo>
                <a:lnTo>
                  <a:pt x="445294" y="1378744"/>
                </a:lnTo>
                <a:lnTo>
                  <a:pt x="335757" y="1633538"/>
                </a:lnTo>
                <a:lnTo>
                  <a:pt x="309563" y="1697831"/>
                </a:lnTo>
                <a:lnTo>
                  <a:pt x="309563" y="1747838"/>
                </a:lnTo>
                <a:lnTo>
                  <a:pt x="0" y="1423988"/>
                </a:lnTo>
                <a:lnTo>
                  <a:pt x="26194" y="1428750"/>
                </a:lnTo>
                <a:lnTo>
                  <a:pt x="57150" y="1423988"/>
                </a:lnTo>
                <a:lnTo>
                  <a:pt x="90488" y="1412081"/>
                </a:lnTo>
                <a:lnTo>
                  <a:pt x="121444" y="1388269"/>
                </a:lnTo>
                <a:lnTo>
                  <a:pt x="169069" y="1328738"/>
                </a:lnTo>
                <a:lnTo>
                  <a:pt x="288132" y="1159669"/>
                </a:lnTo>
                <a:lnTo>
                  <a:pt x="442913" y="914400"/>
                </a:lnTo>
                <a:lnTo>
                  <a:pt x="561975" y="721519"/>
                </a:lnTo>
                <a:lnTo>
                  <a:pt x="685800" y="509588"/>
                </a:lnTo>
                <a:lnTo>
                  <a:pt x="821532" y="266700"/>
                </a:lnTo>
                <a:lnTo>
                  <a:pt x="912019" y="100013"/>
                </a:lnTo>
                <a:lnTo>
                  <a:pt x="952500" y="23813"/>
                </a:lnTo>
                <a:lnTo>
                  <a:pt x="962025" y="11906"/>
                </a:lnTo>
                <a:lnTo>
                  <a:pt x="976313" y="4763"/>
                </a:lnTo>
                <a:lnTo>
                  <a:pt x="992982" y="0"/>
                </a:lnTo>
                <a:lnTo>
                  <a:pt x="1007269" y="0"/>
                </a:lnTo>
                <a:lnTo>
                  <a:pt x="1019175" y="7144"/>
                </a:lnTo>
                <a:lnTo>
                  <a:pt x="1019175" y="16669"/>
                </a:lnTo>
                <a:lnTo>
                  <a:pt x="995363" y="78581"/>
                </a:lnTo>
                <a:lnTo>
                  <a:pt x="926307" y="240506"/>
                </a:lnTo>
                <a:lnTo>
                  <a:pt x="842963" y="440531"/>
                </a:lnTo>
                <a:lnTo>
                  <a:pt x="766763" y="619125"/>
                </a:lnTo>
                <a:lnTo>
                  <a:pt x="678657" y="823913"/>
                </a:lnTo>
                <a:lnTo>
                  <a:pt x="588169" y="1035844"/>
                </a:lnTo>
                <a:lnTo>
                  <a:pt x="545307" y="1135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251"/>
          <p:cNvSpPr/>
          <p:nvPr/>
        </p:nvSpPr>
        <p:spPr>
          <a:xfrm>
            <a:off x="5378450" y="3000375"/>
            <a:ext cx="428625" cy="2335213"/>
          </a:xfrm>
          <a:custGeom>
            <a:avLst/>
            <a:gdLst/>
            <a:ahLst/>
            <a:cxnLst/>
            <a:rect l="l" t="t" r="r" b="b"/>
            <a:pathLst>
              <a:path w="428625" h="2335983" extrusionOk="0">
                <a:moveTo>
                  <a:pt x="127000" y="1282700"/>
                </a:moveTo>
                <a:lnTo>
                  <a:pt x="127000" y="1066800"/>
                </a:lnTo>
                <a:lnTo>
                  <a:pt x="127000" y="501650"/>
                </a:lnTo>
                <a:lnTo>
                  <a:pt x="127000" y="346075"/>
                </a:lnTo>
                <a:lnTo>
                  <a:pt x="123825" y="282575"/>
                </a:lnTo>
                <a:lnTo>
                  <a:pt x="117475" y="241300"/>
                </a:lnTo>
                <a:lnTo>
                  <a:pt x="104775" y="193675"/>
                </a:lnTo>
                <a:lnTo>
                  <a:pt x="88900" y="152400"/>
                </a:lnTo>
                <a:lnTo>
                  <a:pt x="57150" y="95250"/>
                </a:lnTo>
                <a:lnTo>
                  <a:pt x="0" y="22225"/>
                </a:lnTo>
                <a:lnTo>
                  <a:pt x="244475" y="0"/>
                </a:lnTo>
                <a:lnTo>
                  <a:pt x="323850" y="53975"/>
                </a:lnTo>
                <a:lnTo>
                  <a:pt x="361950" y="85725"/>
                </a:lnTo>
                <a:lnTo>
                  <a:pt x="393700" y="114300"/>
                </a:lnTo>
                <a:lnTo>
                  <a:pt x="409575" y="130175"/>
                </a:lnTo>
                <a:lnTo>
                  <a:pt x="422275" y="155575"/>
                </a:lnTo>
                <a:lnTo>
                  <a:pt x="428625" y="190500"/>
                </a:lnTo>
                <a:lnTo>
                  <a:pt x="422275" y="231775"/>
                </a:lnTo>
                <a:lnTo>
                  <a:pt x="396875" y="298450"/>
                </a:lnTo>
                <a:lnTo>
                  <a:pt x="377825" y="368300"/>
                </a:lnTo>
                <a:lnTo>
                  <a:pt x="368300" y="441325"/>
                </a:lnTo>
                <a:cubicBezTo>
                  <a:pt x="369358" y="618067"/>
                  <a:pt x="370417" y="794808"/>
                  <a:pt x="371475" y="971550"/>
                </a:cubicBezTo>
                <a:lnTo>
                  <a:pt x="371475" y="2212975"/>
                </a:lnTo>
                <a:lnTo>
                  <a:pt x="352391" y="2305050"/>
                </a:lnTo>
                <a:lnTo>
                  <a:pt x="162684" y="2335983"/>
                </a:lnTo>
                <a:lnTo>
                  <a:pt x="127000" y="2238375"/>
                </a:lnTo>
                <a:lnTo>
                  <a:pt x="127000" y="1282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251"/>
          <p:cNvSpPr/>
          <p:nvPr/>
        </p:nvSpPr>
        <p:spPr>
          <a:xfrm>
            <a:off x="4379913" y="3767138"/>
            <a:ext cx="2363787" cy="509587"/>
          </a:xfrm>
          <a:custGeom>
            <a:avLst/>
            <a:gdLst/>
            <a:ahLst/>
            <a:cxnLst/>
            <a:rect l="l" t="t" r="r" b="b"/>
            <a:pathLst>
              <a:path w="2364581" h="509587" extrusionOk="0">
                <a:moveTo>
                  <a:pt x="726281" y="238125"/>
                </a:moveTo>
                <a:lnTo>
                  <a:pt x="888206" y="216693"/>
                </a:lnTo>
                <a:lnTo>
                  <a:pt x="1154906" y="176212"/>
                </a:lnTo>
                <a:lnTo>
                  <a:pt x="1362075" y="154781"/>
                </a:lnTo>
                <a:lnTo>
                  <a:pt x="1538287" y="128587"/>
                </a:lnTo>
                <a:lnTo>
                  <a:pt x="1695450" y="97631"/>
                </a:lnTo>
                <a:lnTo>
                  <a:pt x="1766887" y="83343"/>
                </a:lnTo>
                <a:lnTo>
                  <a:pt x="1809750" y="69056"/>
                </a:lnTo>
                <a:lnTo>
                  <a:pt x="1850231" y="47625"/>
                </a:lnTo>
                <a:lnTo>
                  <a:pt x="1900237" y="14287"/>
                </a:lnTo>
                <a:lnTo>
                  <a:pt x="1919287" y="0"/>
                </a:lnTo>
                <a:lnTo>
                  <a:pt x="1931194" y="0"/>
                </a:lnTo>
                <a:lnTo>
                  <a:pt x="1955006" y="2381"/>
                </a:lnTo>
                <a:lnTo>
                  <a:pt x="2026444" y="26193"/>
                </a:lnTo>
                <a:lnTo>
                  <a:pt x="2112169" y="54768"/>
                </a:lnTo>
                <a:lnTo>
                  <a:pt x="2169319" y="73818"/>
                </a:lnTo>
                <a:lnTo>
                  <a:pt x="2247900" y="109537"/>
                </a:lnTo>
                <a:lnTo>
                  <a:pt x="2276475" y="126206"/>
                </a:lnTo>
                <a:lnTo>
                  <a:pt x="2300287" y="142875"/>
                </a:lnTo>
                <a:lnTo>
                  <a:pt x="2321719" y="164306"/>
                </a:lnTo>
                <a:lnTo>
                  <a:pt x="2338387" y="183356"/>
                </a:lnTo>
                <a:lnTo>
                  <a:pt x="2355056" y="209550"/>
                </a:lnTo>
                <a:lnTo>
                  <a:pt x="2362200" y="230981"/>
                </a:lnTo>
                <a:lnTo>
                  <a:pt x="2364581" y="245268"/>
                </a:lnTo>
                <a:lnTo>
                  <a:pt x="2359819" y="264318"/>
                </a:lnTo>
                <a:lnTo>
                  <a:pt x="2338387" y="288131"/>
                </a:lnTo>
                <a:lnTo>
                  <a:pt x="2302669" y="307181"/>
                </a:lnTo>
                <a:lnTo>
                  <a:pt x="2283619" y="309562"/>
                </a:lnTo>
                <a:lnTo>
                  <a:pt x="2216944" y="300037"/>
                </a:lnTo>
                <a:lnTo>
                  <a:pt x="2076450" y="280987"/>
                </a:lnTo>
                <a:lnTo>
                  <a:pt x="1874044" y="266700"/>
                </a:lnTo>
                <a:lnTo>
                  <a:pt x="1795462" y="266700"/>
                </a:lnTo>
                <a:lnTo>
                  <a:pt x="1674019" y="278606"/>
                </a:lnTo>
                <a:lnTo>
                  <a:pt x="1402556" y="307181"/>
                </a:lnTo>
                <a:lnTo>
                  <a:pt x="1126331" y="333375"/>
                </a:lnTo>
                <a:lnTo>
                  <a:pt x="971550" y="361950"/>
                </a:lnTo>
                <a:lnTo>
                  <a:pt x="823912" y="395287"/>
                </a:lnTo>
                <a:lnTo>
                  <a:pt x="664369" y="435768"/>
                </a:lnTo>
                <a:lnTo>
                  <a:pt x="576262" y="461962"/>
                </a:lnTo>
                <a:lnTo>
                  <a:pt x="428625" y="507206"/>
                </a:lnTo>
                <a:lnTo>
                  <a:pt x="411956" y="509587"/>
                </a:lnTo>
                <a:lnTo>
                  <a:pt x="371475" y="492918"/>
                </a:lnTo>
                <a:lnTo>
                  <a:pt x="297656" y="447675"/>
                </a:lnTo>
                <a:lnTo>
                  <a:pt x="214312" y="390525"/>
                </a:lnTo>
                <a:lnTo>
                  <a:pt x="128587" y="323850"/>
                </a:lnTo>
                <a:lnTo>
                  <a:pt x="59531" y="269081"/>
                </a:lnTo>
                <a:lnTo>
                  <a:pt x="14287" y="226218"/>
                </a:lnTo>
                <a:lnTo>
                  <a:pt x="2381" y="207168"/>
                </a:lnTo>
                <a:lnTo>
                  <a:pt x="0" y="190500"/>
                </a:lnTo>
                <a:lnTo>
                  <a:pt x="7144" y="173831"/>
                </a:lnTo>
                <a:lnTo>
                  <a:pt x="23812" y="171450"/>
                </a:lnTo>
                <a:lnTo>
                  <a:pt x="50006" y="176212"/>
                </a:lnTo>
                <a:lnTo>
                  <a:pt x="114300" y="204787"/>
                </a:lnTo>
                <a:lnTo>
                  <a:pt x="176212" y="228600"/>
                </a:lnTo>
                <a:lnTo>
                  <a:pt x="235744" y="245268"/>
                </a:lnTo>
                <a:lnTo>
                  <a:pt x="304800" y="259556"/>
                </a:lnTo>
                <a:lnTo>
                  <a:pt x="383381" y="266700"/>
                </a:lnTo>
                <a:lnTo>
                  <a:pt x="500062" y="261937"/>
                </a:lnTo>
                <a:lnTo>
                  <a:pt x="7262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251"/>
          <p:cNvSpPr/>
          <p:nvPr/>
        </p:nvSpPr>
        <p:spPr>
          <a:xfrm>
            <a:off x="3814763" y="5083175"/>
            <a:ext cx="3438525" cy="531813"/>
          </a:xfrm>
          <a:custGeom>
            <a:avLst/>
            <a:gdLst/>
            <a:ahLst/>
            <a:cxnLst/>
            <a:rect l="l" t="t" r="r" b="b"/>
            <a:pathLst>
              <a:path w="3438817" h="532933" extrusionOk="0">
                <a:moveTo>
                  <a:pt x="1475381" y="162685"/>
                </a:moveTo>
                <a:lnTo>
                  <a:pt x="1713799" y="131831"/>
                </a:lnTo>
                <a:lnTo>
                  <a:pt x="1929777" y="109392"/>
                </a:lnTo>
                <a:lnTo>
                  <a:pt x="2165389" y="98172"/>
                </a:lnTo>
                <a:lnTo>
                  <a:pt x="2443075" y="84147"/>
                </a:lnTo>
                <a:lnTo>
                  <a:pt x="2729175" y="67318"/>
                </a:lnTo>
                <a:lnTo>
                  <a:pt x="2771249" y="53294"/>
                </a:lnTo>
                <a:lnTo>
                  <a:pt x="2900275" y="2805"/>
                </a:lnTo>
                <a:lnTo>
                  <a:pt x="2919909" y="0"/>
                </a:lnTo>
                <a:lnTo>
                  <a:pt x="2967592" y="8415"/>
                </a:lnTo>
                <a:lnTo>
                  <a:pt x="3091008" y="47684"/>
                </a:lnTo>
                <a:lnTo>
                  <a:pt x="3183570" y="86952"/>
                </a:lnTo>
                <a:lnTo>
                  <a:pt x="3273327" y="131831"/>
                </a:lnTo>
                <a:lnTo>
                  <a:pt x="3360280" y="182319"/>
                </a:lnTo>
                <a:lnTo>
                  <a:pt x="3391134" y="204759"/>
                </a:lnTo>
                <a:lnTo>
                  <a:pt x="3410768" y="230003"/>
                </a:lnTo>
                <a:lnTo>
                  <a:pt x="3424792" y="255247"/>
                </a:lnTo>
                <a:lnTo>
                  <a:pt x="3436012" y="291711"/>
                </a:lnTo>
                <a:lnTo>
                  <a:pt x="3438817" y="319760"/>
                </a:lnTo>
                <a:lnTo>
                  <a:pt x="3430402" y="345004"/>
                </a:lnTo>
                <a:lnTo>
                  <a:pt x="3407963" y="364638"/>
                </a:lnTo>
                <a:lnTo>
                  <a:pt x="3382719" y="375858"/>
                </a:lnTo>
                <a:lnTo>
                  <a:pt x="3337840" y="378663"/>
                </a:lnTo>
                <a:lnTo>
                  <a:pt x="3281742" y="370248"/>
                </a:lnTo>
                <a:lnTo>
                  <a:pt x="3175156" y="342199"/>
                </a:lnTo>
                <a:lnTo>
                  <a:pt x="3020886" y="311345"/>
                </a:lnTo>
                <a:lnTo>
                  <a:pt x="2852591" y="283296"/>
                </a:lnTo>
                <a:lnTo>
                  <a:pt x="2653443" y="263662"/>
                </a:lnTo>
                <a:lnTo>
                  <a:pt x="2344903" y="255247"/>
                </a:lnTo>
                <a:lnTo>
                  <a:pt x="2075632" y="258052"/>
                </a:lnTo>
                <a:lnTo>
                  <a:pt x="1811970" y="277686"/>
                </a:lnTo>
                <a:lnTo>
                  <a:pt x="1509040" y="316955"/>
                </a:lnTo>
                <a:lnTo>
                  <a:pt x="1259404" y="353419"/>
                </a:lnTo>
                <a:lnTo>
                  <a:pt x="970498" y="401102"/>
                </a:lnTo>
                <a:lnTo>
                  <a:pt x="844277" y="429151"/>
                </a:lnTo>
                <a:lnTo>
                  <a:pt x="704032" y="462810"/>
                </a:lnTo>
                <a:lnTo>
                  <a:pt x="496469" y="516103"/>
                </a:lnTo>
                <a:lnTo>
                  <a:pt x="443175" y="532933"/>
                </a:lnTo>
                <a:lnTo>
                  <a:pt x="429151" y="532933"/>
                </a:lnTo>
                <a:lnTo>
                  <a:pt x="378662" y="516103"/>
                </a:lnTo>
                <a:lnTo>
                  <a:pt x="314150" y="482444"/>
                </a:lnTo>
                <a:lnTo>
                  <a:pt x="241222" y="434761"/>
                </a:lnTo>
                <a:lnTo>
                  <a:pt x="171099" y="378663"/>
                </a:lnTo>
                <a:lnTo>
                  <a:pt x="109391" y="319760"/>
                </a:lnTo>
                <a:lnTo>
                  <a:pt x="47683" y="258052"/>
                </a:lnTo>
                <a:lnTo>
                  <a:pt x="19634" y="230003"/>
                </a:lnTo>
                <a:lnTo>
                  <a:pt x="5610" y="204759"/>
                </a:lnTo>
                <a:lnTo>
                  <a:pt x="0" y="185124"/>
                </a:lnTo>
                <a:lnTo>
                  <a:pt x="2805" y="168295"/>
                </a:lnTo>
                <a:lnTo>
                  <a:pt x="11219" y="162685"/>
                </a:lnTo>
                <a:lnTo>
                  <a:pt x="25244" y="162685"/>
                </a:lnTo>
                <a:lnTo>
                  <a:pt x="50488" y="171100"/>
                </a:lnTo>
                <a:lnTo>
                  <a:pt x="86952" y="193539"/>
                </a:lnTo>
                <a:lnTo>
                  <a:pt x="131831" y="221588"/>
                </a:lnTo>
                <a:lnTo>
                  <a:pt x="185124" y="246832"/>
                </a:lnTo>
                <a:lnTo>
                  <a:pt x="246832" y="269271"/>
                </a:lnTo>
                <a:lnTo>
                  <a:pt x="353418" y="288906"/>
                </a:lnTo>
                <a:lnTo>
                  <a:pt x="426346" y="294516"/>
                </a:lnTo>
                <a:lnTo>
                  <a:pt x="524518" y="288906"/>
                </a:lnTo>
                <a:lnTo>
                  <a:pt x="673178" y="266467"/>
                </a:lnTo>
                <a:lnTo>
                  <a:pt x="905985" y="235613"/>
                </a:lnTo>
                <a:lnTo>
                  <a:pt x="1228550" y="193539"/>
                </a:lnTo>
                <a:lnTo>
                  <a:pt x="1424893" y="168295"/>
                </a:lnTo>
                <a:lnTo>
                  <a:pt x="1475381" y="1626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76D2393-ABC0-9144-AFAD-0AAF8AF4BA14}"/>
              </a:ext>
            </a:extLst>
          </p:cNvPr>
          <p:cNvGrpSpPr/>
          <p:nvPr/>
        </p:nvGrpSpPr>
        <p:grpSpPr>
          <a:xfrm>
            <a:off x="2743284" y="1724106"/>
            <a:ext cx="4518025" cy="4008437"/>
            <a:chOff x="2887663" y="1868488"/>
            <a:chExt cx="4518025" cy="4008437"/>
          </a:xfrm>
        </p:grpSpPr>
        <p:sp>
          <p:nvSpPr>
            <p:cNvPr id="12" name="Google Shape;2766;p251">
              <a:extLst>
                <a:ext uri="{FF2B5EF4-FFF2-40B4-BE49-F238E27FC236}">
                  <a16:creationId xmlns:a16="http://schemas.microsoft.com/office/drawing/2014/main" id="{8A91E2F8-4219-714B-AD5A-F03D2C9418E1}"/>
                </a:ext>
              </a:extLst>
            </p:cNvPr>
            <p:cNvSpPr/>
            <p:nvPr/>
          </p:nvSpPr>
          <p:spPr>
            <a:xfrm>
              <a:off x="3319463" y="1916113"/>
              <a:ext cx="795337" cy="660400"/>
            </a:xfrm>
            <a:custGeom>
              <a:avLst/>
              <a:gdLst/>
              <a:ahLst/>
              <a:cxnLst/>
              <a:rect l="l" t="t" r="r" b="b"/>
              <a:pathLst>
                <a:path w="795337" h="659607" extrusionOk="0">
                  <a:moveTo>
                    <a:pt x="233362" y="92869"/>
                  </a:moveTo>
                  <a:lnTo>
                    <a:pt x="138112" y="47625"/>
                  </a:lnTo>
                  <a:lnTo>
                    <a:pt x="64293" y="14288"/>
                  </a:lnTo>
                  <a:lnTo>
                    <a:pt x="23812" y="0"/>
                  </a:lnTo>
                  <a:lnTo>
                    <a:pt x="7143" y="0"/>
                  </a:lnTo>
                  <a:lnTo>
                    <a:pt x="0" y="7144"/>
                  </a:lnTo>
                  <a:lnTo>
                    <a:pt x="2381" y="26194"/>
                  </a:lnTo>
                  <a:lnTo>
                    <a:pt x="14287" y="52388"/>
                  </a:lnTo>
                  <a:lnTo>
                    <a:pt x="30956" y="78582"/>
                  </a:lnTo>
                  <a:lnTo>
                    <a:pt x="116681" y="180975"/>
                  </a:lnTo>
                  <a:lnTo>
                    <a:pt x="219075" y="292894"/>
                  </a:lnTo>
                  <a:lnTo>
                    <a:pt x="321468" y="390525"/>
                  </a:lnTo>
                  <a:lnTo>
                    <a:pt x="395287" y="459582"/>
                  </a:lnTo>
                  <a:lnTo>
                    <a:pt x="490537" y="538163"/>
                  </a:lnTo>
                  <a:lnTo>
                    <a:pt x="578643" y="607219"/>
                  </a:lnTo>
                  <a:lnTo>
                    <a:pt x="611981" y="623888"/>
                  </a:lnTo>
                  <a:lnTo>
                    <a:pt x="681037" y="645319"/>
                  </a:lnTo>
                  <a:lnTo>
                    <a:pt x="723900" y="657225"/>
                  </a:lnTo>
                  <a:lnTo>
                    <a:pt x="735806" y="659607"/>
                  </a:lnTo>
                  <a:lnTo>
                    <a:pt x="752475" y="657225"/>
                  </a:lnTo>
                  <a:lnTo>
                    <a:pt x="771525" y="645319"/>
                  </a:lnTo>
                  <a:lnTo>
                    <a:pt x="783431" y="621507"/>
                  </a:lnTo>
                  <a:lnTo>
                    <a:pt x="790575" y="595313"/>
                  </a:lnTo>
                  <a:lnTo>
                    <a:pt x="795337" y="554832"/>
                  </a:lnTo>
                  <a:lnTo>
                    <a:pt x="795337" y="523875"/>
                  </a:lnTo>
                  <a:lnTo>
                    <a:pt x="785812" y="478632"/>
                  </a:lnTo>
                  <a:lnTo>
                    <a:pt x="764381" y="423863"/>
                  </a:lnTo>
                  <a:lnTo>
                    <a:pt x="742950" y="381000"/>
                  </a:lnTo>
                  <a:lnTo>
                    <a:pt x="719137" y="342900"/>
                  </a:lnTo>
                  <a:lnTo>
                    <a:pt x="690562" y="309563"/>
                  </a:lnTo>
                  <a:lnTo>
                    <a:pt x="659606" y="283369"/>
                  </a:lnTo>
                  <a:lnTo>
                    <a:pt x="619125" y="257175"/>
                  </a:lnTo>
                  <a:lnTo>
                    <a:pt x="547687" y="228600"/>
                  </a:lnTo>
                  <a:lnTo>
                    <a:pt x="435768" y="180975"/>
                  </a:lnTo>
                  <a:lnTo>
                    <a:pt x="338137" y="138113"/>
                  </a:lnTo>
                  <a:lnTo>
                    <a:pt x="233362" y="92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67;p251">
              <a:extLst>
                <a:ext uri="{FF2B5EF4-FFF2-40B4-BE49-F238E27FC236}">
                  <a16:creationId xmlns:a16="http://schemas.microsoft.com/office/drawing/2014/main" id="{0F8B9A12-0541-434A-9359-89871352F618}"/>
                </a:ext>
              </a:extLst>
            </p:cNvPr>
            <p:cNvSpPr/>
            <p:nvPr/>
          </p:nvSpPr>
          <p:spPr>
            <a:xfrm>
              <a:off x="2941638" y="3143250"/>
              <a:ext cx="687387" cy="595313"/>
            </a:xfrm>
            <a:custGeom>
              <a:avLst/>
              <a:gdLst/>
              <a:ahLst/>
              <a:cxnLst/>
              <a:rect l="l" t="t" r="r" b="b"/>
              <a:pathLst>
                <a:path w="688181" h="595313" extrusionOk="0">
                  <a:moveTo>
                    <a:pt x="261937" y="361950"/>
                  </a:moveTo>
                  <a:lnTo>
                    <a:pt x="214312" y="309563"/>
                  </a:lnTo>
                  <a:lnTo>
                    <a:pt x="154781" y="242888"/>
                  </a:lnTo>
                  <a:lnTo>
                    <a:pt x="83344" y="152400"/>
                  </a:lnTo>
                  <a:lnTo>
                    <a:pt x="33337" y="85725"/>
                  </a:lnTo>
                  <a:lnTo>
                    <a:pt x="14287" y="59531"/>
                  </a:lnTo>
                  <a:lnTo>
                    <a:pt x="0" y="26194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26194" y="2381"/>
                  </a:lnTo>
                  <a:lnTo>
                    <a:pt x="47625" y="11906"/>
                  </a:lnTo>
                  <a:lnTo>
                    <a:pt x="100012" y="45244"/>
                  </a:lnTo>
                  <a:lnTo>
                    <a:pt x="152400" y="80963"/>
                  </a:lnTo>
                  <a:lnTo>
                    <a:pt x="219075" y="119063"/>
                  </a:lnTo>
                  <a:lnTo>
                    <a:pt x="292894" y="152400"/>
                  </a:lnTo>
                  <a:lnTo>
                    <a:pt x="381000" y="183356"/>
                  </a:lnTo>
                  <a:lnTo>
                    <a:pt x="438150" y="197644"/>
                  </a:lnTo>
                  <a:lnTo>
                    <a:pt x="495300" y="209550"/>
                  </a:lnTo>
                  <a:lnTo>
                    <a:pt x="535781" y="219075"/>
                  </a:lnTo>
                  <a:lnTo>
                    <a:pt x="564356" y="228600"/>
                  </a:lnTo>
                  <a:lnTo>
                    <a:pt x="581025" y="240506"/>
                  </a:lnTo>
                  <a:lnTo>
                    <a:pt x="602456" y="266700"/>
                  </a:lnTo>
                  <a:lnTo>
                    <a:pt x="621506" y="300038"/>
                  </a:lnTo>
                  <a:lnTo>
                    <a:pt x="647700" y="354806"/>
                  </a:lnTo>
                  <a:lnTo>
                    <a:pt x="664369" y="411956"/>
                  </a:lnTo>
                  <a:lnTo>
                    <a:pt x="683419" y="504825"/>
                  </a:lnTo>
                  <a:lnTo>
                    <a:pt x="688181" y="540544"/>
                  </a:lnTo>
                  <a:lnTo>
                    <a:pt x="683419" y="559594"/>
                  </a:lnTo>
                  <a:lnTo>
                    <a:pt x="673894" y="573881"/>
                  </a:lnTo>
                  <a:lnTo>
                    <a:pt x="650081" y="588169"/>
                  </a:lnTo>
                  <a:lnTo>
                    <a:pt x="619125" y="595313"/>
                  </a:lnTo>
                  <a:lnTo>
                    <a:pt x="569119" y="595313"/>
                  </a:lnTo>
                  <a:lnTo>
                    <a:pt x="519112" y="581025"/>
                  </a:lnTo>
                  <a:lnTo>
                    <a:pt x="476250" y="554831"/>
                  </a:lnTo>
                  <a:lnTo>
                    <a:pt x="426244" y="519113"/>
                  </a:lnTo>
                  <a:lnTo>
                    <a:pt x="385762" y="485775"/>
                  </a:lnTo>
                  <a:lnTo>
                    <a:pt x="335756" y="442913"/>
                  </a:lnTo>
                  <a:lnTo>
                    <a:pt x="26193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68;p251">
              <a:extLst>
                <a:ext uri="{FF2B5EF4-FFF2-40B4-BE49-F238E27FC236}">
                  <a16:creationId xmlns:a16="http://schemas.microsoft.com/office/drawing/2014/main" id="{555E7029-3840-9646-A33D-D710FEB6EF9F}"/>
                </a:ext>
              </a:extLst>
            </p:cNvPr>
            <p:cNvSpPr/>
            <p:nvPr/>
          </p:nvSpPr>
          <p:spPr>
            <a:xfrm>
              <a:off x="5195888" y="1868488"/>
              <a:ext cx="815975" cy="698500"/>
            </a:xfrm>
            <a:custGeom>
              <a:avLst/>
              <a:gdLst/>
              <a:ahLst/>
              <a:cxnLst/>
              <a:rect l="l" t="t" r="r" b="b"/>
              <a:pathLst>
                <a:path w="816768" h="697707" extrusionOk="0">
                  <a:moveTo>
                    <a:pt x="304800" y="350044"/>
                  </a:moveTo>
                  <a:lnTo>
                    <a:pt x="221456" y="269082"/>
                  </a:lnTo>
                  <a:lnTo>
                    <a:pt x="147637" y="195263"/>
                  </a:lnTo>
                  <a:lnTo>
                    <a:pt x="54768" y="104775"/>
                  </a:lnTo>
                  <a:lnTo>
                    <a:pt x="16668" y="61913"/>
                  </a:lnTo>
                  <a:lnTo>
                    <a:pt x="7143" y="47625"/>
                  </a:lnTo>
                  <a:lnTo>
                    <a:pt x="0" y="21432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23812" y="2382"/>
                  </a:lnTo>
                  <a:lnTo>
                    <a:pt x="76200" y="23813"/>
                  </a:lnTo>
                  <a:lnTo>
                    <a:pt x="178593" y="71438"/>
                  </a:lnTo>
                  <a:lnTo>
                    <a:pt x="333375" y="140494"/>
                  </a:lnTo>
                  <a:lnTo>
                    <a:pt x="538162" y="238125"/>
                  </a:lnTo>
                  <a:lnTo>
                    <a:pt x="631031" y="288132"/>
                  </a:lnTo>
                  <a:lnTo>
                    <a:pt x="707231" y="333375"/>
                  </a:lnTo>
                  <a:lnTo>
                    <a:pt x="740568" y="359569"/>
                  </a:lnTo>
                  <a:lnTo>
                    <a:pt x="762000" y="378619"/>
                  </a:lnTo>
                  <a:lnTo>
                    <a:pt x="776287" y="402432"/>
                  </a:lnTo>
                  <a:lnTo>
                    <a:pt x="788193" y="428625"/>
                  </a:lnTo>
                  <a:lnTo>
                    <a:pt x="802481" y="471488"/>
                  </a:lnTo>
                  <a:lnTo>
                    <a:pt x="812006" y="531019"/>
                  </a:lnTo>
                  <a:lnTo>
                    <a:pt x="816768" y="592932"/>
                  </a:lnTo>
                  <a:lnTo>
                    <a:pt x="816768" y="626269"/>
                  </a:lnTo>
                  <a:lnTo>
                    <a:pt x="807243" y="657225"/>
                  </a:lnTo>
                  <a:lnTo>
                    <a:pt x="797718" y="676275"/>
                  </a:lnTo>
                  <a:lnTo>
                    <a:pt x="781050" y="690563"/>
                  </a:lnTo>
                  <a:lnTo>
                    <a:pt x="762000" y="697707"/>
                  </a:lnTo>
                  <a:lnTo>
                    <a:pt x="726281" y="697707"/>
                  </a:lnTo>
                  <a:lnTo>
                    <a:pt x="690562" y="690563"/>
                  </a:lnTo>
                  <a:lnTo>
                    <a:pt x="659606" y="671513"/>
                  </a:lnTo>
                  <a:lnTo>
                    <a:pt x="597693" y="621507"/>
                  </a:lnTo>
                  <a:lnTo>
                    <a:pt x="502443" y="535782"/>
                  </a:lnTo>
                  <a:lnTo>
                    <a:pt x="397668" y="438150"/>
                  </a:lnTo>
                  <a:lnTo>
                    <a:pt x="304800" y="350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69;p251">
              <a:extLst>
                <a:ext uri="{FF2B5EF4-FFF2-40B4-BE49-F238E27FC236}">
                  <a16:creationId xmlns:a16="http://schemas.microsoft.com/office/drawing/2014/main" id="{36927E64-DC92-1241-AB4E-56070580B2B1}"/>
                </a:ext>
              </a:extLst>
            </p:cNvPr>
            <p:cNvSpPr/>
            <p:nvPr/>
          </p:nvSpPr>
          <p:spPr>
            <a:xfrm>
              <a:off x="2887663" y="5329238"/>
              <a:ext cx="446087" cy="547687"/>
            </a:xfrm>
            <a:custGeom>
              <a:avLst/>
              <a:gdLst/>
              <a:ahLst/>
              <a:cxnLst/>
              <a:rect l="l" t="t" r="r" b="b"/>
              <a:pathLst>
                <a:path w="445294" h="547687" extrusionOk="0">
                  <a:moveTo>
                    <a:pt x="116682" y="309562"/>
                  </a:moveTo>
                  <a:lnTo>
                    <a:pt x="85725" y="266700"/>
                  </a:lnTo>
                  <a:lnTo>
                    <a:pt x="64294" y="221456"/>
                  </a:lnTo>
                  <a:lnTo>
                    <a:pt x="50007" y="190500"/>
                  </a:lnTo>
                  <a:lnTo>
                    <a:pt x="23813" y="123825"/>
                  </a:lnTo>
                  <a:lnTo>
                    <a:pt x="7144" y="66675"/>
                  </a:lnTo>
                  <a:lnTo>
                    <a:pt x="0" y="33337"/>
                  </a:lnTo>
                  <a:lnTo>
                    <a:pt x="0" y="14287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33338" y="7143"/>
                  </a:lnTo>
                  <a:lnTo>
                    <a:pt x="52388" y="26193"/>
                  </a:lnTo>
                  <a:lnTo>
                    <a:pt x="76200" y="59531"/>
                  </a:lnTo>
                  <a:lnTo>
                    <a:pt x="116682" y="111918"/>
                  </a:lnTo>
                  <a:lnTo>
                    <a:pt x="157163" y="152400"/>
                  </a:lnTo>
                  <a:lnTo>
                    <a:pt x="445294" y="402431"/>
                  </a:lnTo>
                  <a:lnTo>
                    <a:pt x="445294" y="497681"/>
                  </a:lnTo>
                  <a:lnTo>
                    <a:pt x="440532" y="528637"/>
                  </a:lnTo>
                  <a:lnTo>
                    <a:pt x="433388" y="542925"/>
                  </a:lnTo>
                  <a:lnTo>
                    <a:pt x="409575" y="547687"/>
                  </a:lnTo>
                  <a:lnTo>
                    <a:pt x="376238" y="531018"/>
                  </a:lnTo>
                  <a:lnTo>
                    <a:pt x="307182" y="492918"/>
                  </a:lnTo>
                  <a:lnTo>
                    <a:pt x="259557" y="459581"/>
                  </a:lnTo>
                  <a:lnTo>
                    <a:pt x="223838" y="433387"/>
                  </a:lnTo>
                  <a:lnTo>
                    <a:pt x="176213" y="385762"/>
                  </a:lnTo>
                  <a:lnTo>
                    <a:pt x="116682" y="3095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70;p251">
              <a:extLst>
                <a:ext uri="{FF2B5EF4-FFF2-40B4-BE49-F238E27FC236}">
                  <a16:creationId xmlns:a16="http://schemas.microsoft.com/office/drawing/2014/main" id="{E8DF6129-C9D4-9A4E-B779-D127B0B71F60}"/>
                </a:ext>
              </a:extLst>
            </p:cNvPr>
            <p:cNvSpPr/>
            <p:nvPr/>
          </p:nvSpPr>
          <p:spPr>
            <a:xfrm>
              <a:off x="4379913" y="2833688"/>
              <a:ext cx="2682875" cy="568325"/>
            </a:xfrm>
            <a:custGeom>
              <a:avLst/>
              <a:gdLst/>
              <a:ahLst/>
              <a:cxnLst/>
              <a:rect l="l" t="t" r="r" b="b"/>
              <a:pathLst>
                <a:path w="2683669" h="569118" extrusionOk="0">
                  <a:moveTo>
                    <a:pt x="1388269" y="188118"/>
                  </a:moveTo>
                  <a:lnTo>
                    <a:pt x="1657350" y="147637"/>
                  </a:lnTo>
                  <a:lnTo>
                    <a:pt x="1885950" y="109537"/>
                  </a:lnTo>
                  <a:lnTo>
                    <a:pt x="1924050" y="100012"/>
                  </a:lnTo>
                  <a:lnTo>
                    <a:pt x="1974056" y="71437"/>
                  </a:lnTo>
                  <a:lnTo>
                    <a:pt x="2081212" y="11906"/>
                  </a:lnTo>
                  <a:lnTo>
                    <a:pt x="2097881" y="4762"/>
                  </a:lnTo>
                  <a:lnTo>
                    <a:pt x="2119312" y="2381"/>
                  </a:lnTo>
                  <a:lnTo>
                    <a:pt x="2150269" y="0"/>
                  </a:lnTo>
                  <a:lnTo>
                    <a:pt x="2197894" y="2381"/>
                  </a:lnTo>
                  <a:lnTo>
                    <a:pt x="2245519" y="9525"/>
                  </a:lnTo>
                  <a:lnTo>
                    <a:pt x="2364581" y="35718"/>
                  </a:lnTo>
                  <a:lnTo>
                    <a:pt x="2509837" y="76200"/>
                  </a:lnTo>
                  <a:lnTo>
                    <a:pt x="2621756" y="111918"/>
                  </a:lnTo>
                  <a:lnTo>
                    <a:pt x="2652712" y="128587"/>
                  </a:lnTo>
                  <a:lnTo>
                    <a:pt x="2667000" y="142875"/>
                  </a:lnTo>
                  <a:lnTo>
                    <a:pt x="2676525" y="152400"/>
                  </a:lnTo>
                  <a:lnTo>
                    <a:pt x="2683669" y="171450"/>
                  </a:lnTo>
                  <a:lnTo>
                    <a:pt x="2683669" y="185737"/>
                  </a:lnTo>
                  <a:lnTo>
                    <a:pt x="2674144" y="216693"/>
                  </a:lnTo>
                  <a:lnTo>
                    <a:pt x="2659856" y="235743"/>
                  </a:lnTo>
                  <a:lnTo>
                    <a:pt x="2638425" y="254793"/>
                  </a:lnTo>
                  <a:lnTo>
                    <a:pt x="2588419" y="269081"/>
                  </a:lnTo>
                  <a:lnTo>
                    <a:pt x="2516981" y="278606"/>
                  </a:lnTo>
                  <a:lnTo>
                    <a:pt x="2440781" y="278606"/>
                  </a:lnTo>
                  <a:lnTo>
                    <a:pt x="2295525" y="280987"/>
                  </a:lnTo>
                  <a:lnTo>
                    <a:pt x="2059781" y="290512"/>
                  </a:lnTo>
                  <a:lnTo>
                    <a:pt x="1709737" y="316706"/>
                  </a:lnTo>
                  <a:lnTo>
                    <a:pt x="1471612" y="342900"/>
                  </a:lnTo>
                  <a:lnTo>
                    <a:pt x="1176337" y="392906"/>
                  </a:lnTo>
                  <a:lnTo>
                    <a:pt x="997744" y="426243"/>
                  </a:lnTo>
                  <a:lnTo>
                    <a:pt x="864394" y="459581"/>
                  </a:lnTo>
                  <a:lnTo>
                    <a:pt x="735806" y="497681"/>
                  </a:lnTo>
                  <a:lnTo>
                    <a:pt x="609600" y="542925"/>
                  </a:lnTo>
                  <a:lnTo>
                    <a:pt x="545306" y="569118"/>
                  </a:lnTo>
                  <a:lnTo>
                    <a:pt x="514350" y="566737"/>
                  </a:lnTo>
                  <a:lnTo>
                    <a:pt x="435769" y="545306"/>
                  </a:lnTo>
                  <a:lnTo>
                    <a:pt x="373856" y="523875"/>
                  </a:lnTo>
                  <a:lnTo>
                    <a:pt x="321469" y="500062"/>
                  </a:lnTo>
                  <a:lnTo>
                    <a:pt x="266700" y="461962"/>
                  </a:lnTo>
                  <a:lnTo>
                    <a:pt x="190500" y="404812"/>
                  </a:lnTo>
                  <a:lnTo>
                    <a:pt x="97631" y="326231"/>
                  </a:lnTo>
                  <a:lnTo>
                    <a:pt x="28575" y="259556"/>
                  </a:lnTo>
                  <a:lnTo>
                    <a:pt x="4762" y="233362"/>
                  </a:lnTo>
                  <a:lnTo>
                    <a:pt x="0" y="214312"/>
                  </a:lnTo>
                  <a:lnTo>
                    <a:pt x="0" y="200025"/>
                  </a:lnTo>
                  <a:lnTo>
                    <a:pt x="4762" y="190500"/>
                  </a:lnTo>
                  <a:lnTo>
                    <a:pt x="21431" y="183356"/>
                  </a:lnTo>
                  <a:lnTo>
                    <a:pt x="40481" y="188118"/>
                  </a:lnTo>
                  <a:lnTo>
                    <a:pt x="73819" y="202406"/>
                  </a:lnTo>
                  <a:lnTo>
                    <a:pt x="107156" y="223837"/>
                  </a:lnTo>
                  <a:lnTo>
                    <a:pt x="169069" y="254793"/>
                  </a:lnTo>
                  <a:lnTo>
                    <a:pt x="226219" y="278606"/>
                  </a:lnTo>
                  <a:lnTo>
                    <a:pt x="290512" y="297656"/>
                  </a:lnTo>
                  <a:lnTo>
                    <a:pt x="361950" y="307181"/>
                  </a:lnTo>
                  <a:lnTo>
                    <a:pt x="514350" y="292893"/>
                  </a:lnTo>
                  <a:lnTo>
                    <a:pt x="795337" y="264318"/>
                  </a:lnTo>
                  <a:lnTo>
                    <a:pt x="1119187" y="226218"/>
                  </a:lnTo>
                  <a:lnTo>
                    <a:pt x="1388269" y="188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71;p251">
              <a:extLst>
                <a:ext uri="{FF2B5EF4-FFF2-40B4-BE49-F238E27FC236}">
                  <a16:creationId xmlns:a16="http://schemas.microsoft.com/office/drawing/2014/main" id="{E3EBB39D-3B52-624C-A625-10272539E8AC}"/>
                </a:ext>
              </a:extLst>
            </p:cNvPr>
            <p:cNvSpPr/>
            <p:nvPr/>
          </p:nvSpPr>
          <p:spPr>
            <a:xfrm>
              <a:off x="3021013" y="4038600"/>
              <a:ext cx="1019175" cy="1747838"/>
            </a:xfrm>
            <a:custGeom>
              <a:avLst/>
              <a:gdLst/>
              <a:ahLst/>
              <a:cxnLst/>
              <a:rect l="l" t="t" r="r" b="b"/>
              <a:pathLst>
                <a:path w="1019175" h="1747838" extrusionOk="0">
                  <a:moveTo>
                    <a:pt x="545307" y="1135856"/>
                  </a:moveTo>
                  <a:lnTo>
                    <a:pt x="445294" y="1378744"/>
                  </a:lnTo>
                  <a:lnTo>
                    <a:pt x="335757" y="1633538"/>
                  </a:lnTo>
                  <a:lnTo>
                    <a:pt x="309563" y="1697831"/>
                  </a:lnTo>
                  <a:lnTo>
                    <a:pt x="309563" y="1747838"/>
                  </a:lnTo>
                  <a:lnTo>
                    <a:pt x="0" y="1423988"/>
                  </a:lnTo>
                  <a:lnTo>
                    <a:pt x="26194" y="1428750"/>
                  </a:lnTo>
                  <a:lnTo>
                    <a:pt x="57150" y="1423988"/>
                  </a:lnTo>
                  <a:lnTo>
                    <a:pt x="90488" y="1412081"/>
                  </a:lnTo>
                  <a:lnTo>
                    <a:pt x="121444" y="1388269"/>
                  </a:lnTo>
                  <a:lnTo>
                    <a:pt x="169069" y="1328738"/>
                  </a:lnTo>
                  <a:lnTo>
                    <a:pt x="288132" y="1159669"/>
                  </a:lnTo>
                  <a:lnTo>
                    <a:pt x="442913" y="914400"/>
                  </a:lnTo>
                  <a:lnTo>
                    <a:pt x="561975" y="721519"/>
                  </a:lnTo>
                  <a:lnTo>
                    <a:pt x="685800" y="509588"/>
                  </a:lnTo>
                  <a:lnTo>
                    <a:pt x="821532" y="266700"/>
                  </a:lnTo>
                  <a:lnTo>
                    <a:pt x="912019" y="100013"/>
                  </a:lnTo>
                  <a:lnTo>
                    <a:pt x="952500" y="23813"/>
                  </a:lnTo>
                  <a:lnTo>
                    <a:pt x="962025" y="11906"/>
                  </a:lnTo>
                  <a:lnTo>
                    <a:pt x="976313" y="4763"/>
                  </a:lnTo>
                  <a:lnTo>
                    <a:pt x="992982" y="0"/>
                  </a:lnTo>
                  <a:lnTo>
                    <a:pt x="1007269" y="0"/>
                  </a:lnTo>
                  <a:lnTo>
                    <a:pt x="1019175" y="7144"/>
                  </a:lnTo>
                  <a:lnTo>
                    <a:pt x="1019175" y="16669"/>
                  </a:lnTo>
                  <a:lnTo>
                    <a:pt x="995363" y="78581"/>
                  </a:lnTo>
                  <a:lnTo>
                    <a:pt x="926307" y="240506"/>
                  </a:lnTo>
                  <a:lnTo>
                    <a:pt x="842963" y="440531"/>
                  </a:lnTo>
                  <a:lnTo>
                    <a:pt x="766763" y="619125"/>
                  </a:lnTo>
                  <a:lnTo>
                    <a:pt x="678657" y="823913"/>
                  </a:lnTo>
                  <a:lnTo>
                    <a:pt x="588169" y="1035844"/>
                  </a:lnTo>
                  <a:lnTo>
                    <a:pt x="545307" y="1135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72;p251">
              <a:extLst>
                <a:ext uri="{FF2B5EF4-FFF2-40B4-BE49-F238E27FC236}">
                  <a16:creationId xmlns:a16="http://schemas.microsoft.com/office/drawing/2014/main" id="{A469BBFB-39EC-F245-83BA-DF8A9616CB1F}"/>
                </a:ext>
              </a:extLst>
            </p:cNvPr>
            <p:cNvSpPr/>
            <p:nvPr/>
          </p:nvSpPr>
          <p:spPr>
            <a:xfrm>
              <a:off x="5530850" y="3152775"/>
              <a:ext cx="428625" cy="2335213"/>
            </a:xfrm>
            <a:custGeom>
              <a:avLst/>
              <a:gdLst/>
              <a:ahLst/>
              <a:cxnLst/>
              <a:rect l="l" t="t" r="r" b="b"/>
              <a:pathLst>
                <a:path w="428625" h="2335983" extrusionOk="0">
                  <a:moveTo>
                    <a:pt x="127000" y="1282700"/>
                  </a:moveTo>
                  <a:lnTo>
                    <a:pt x="127000" y="1066800"/>
                  </a:lnTo>
                  <a:lnTo>
                    <a:pt x="127000" y="501650"/>
                  </a:lnTo>
                  <a:lnTo>
                    <a:pt x="127000" y="346075"/>
                  </a:lnTo>
                  <a:lnTo>
                    <a:pt x="123825" y="282575"/>
                  </a:lnTo>
                  <a:lnTo>
                    <a:pt x="117475" y="241300"/>
                  </a:lnTo>
                  <a:lnTo>
                    <a:pt x="104775" y="193675"/>
                  </a:lnTo>
                  <a:lnTo>
                    <a:pt x="88900" y="152400"/>
                  </a:lnTo>
                  <a:lnTo>
                    <a:pt x="57150" y="95250"/>
                  </a:lnTo>
                  <a:lnTo>
                    <a:pt x="0" y="22225"/>
                  </a:lnTo>
                  <a:lnTo>
                    <a:pt x="244475" y="0"/>
                  </a:lnTo>
                  <a:lnTo>
                    <a:pt x="323850" y="53975"/>
                  </a:lnTo>
                  <a:lnTo>
                    <a:pt x="361950" y="85725"/>
                  </a:lnTo>
                  <a:lnTo>
                    <a:pt x="393700" y="114300"/>
                  </a:lnTo>
                  <a:lnTo>
                    <a:pt x="409575" y="130175"/>
                  </a:lnTo>
                  <a:lnTo>
                    <a:pt x="422275" y="155575"/>
                  </a:lnTo>
                  <a:lnTo>
                    <a:pt x="428625" y="190500"/>
                  </a:lnTo>
                  <a:lnTo>
                    <a:pt x="422275" y="231775"/>
                  </a:lnTo>
                  <a:lnTo>
                    <a:pt x="396875" y="298450"/>
                  </a:lnTo>
                  <a:lnTo>
                    <a:pt x="377825" y="368300"/>
                  </a:lnTo>
                  <a:lnTo>
                    <a:pt x="368300" y="441325"/>
                  </a:lnTo>
                  <a:cubicBezTo>
                    <a:pt x="369358" y="618067"/>
                    <a:pt x="370417" y="794808"/>
                    <a:pt x="371475" y="971550"/>
                  </a:cubicBezTo>
                  <a:lnTo>
                    <a:pt x="371475" y="2212975"/>
                  </a:lnTo>
                  <a:lnTo>
                    <a:pt x="352391" y="2305050"/>
                  </a:lnTo>
                  <a:lnTo>
                    <a:pt x="162684" y="2335983"/>
                  </a:lnTo>
                  <a:lnTo>
                    <a:pt x="127000" y="2238375"/>
                  </a:lnTo>
                  <a:lnTo>
                    <a:pt x="127000" y="1282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73;p251">
              <a:extLst>
                <a:ext uri="{FF2B5EF4-FFF2-40B4-BE49-F238E27FC236}">
                  <a16:creationId xmlns:a16="http://schemas.microsoft.com/office/drawing/2014/main" id="{3401CA1B-68A9-7F41-890B-A4A748E3EE96}"/>
                </a:ext>
              </a:extLst>
            </p:cNvPr>
            <p:cNvSpPr/>
            <p:nvPr/>
          </p:nvSpPr>
          <p:spPr>
            <a:xfrm>
              <a:off x="4532313" y="3919538"/>
              <a:ext cx="2363787" cy="509587"/>
            </a:xfrm>
            <a:custGeom>
              <a:avLst/>
              <a:gdLst/>
              <a:ahLst/>
              <a:cxnLst/>
              <a:rect l="l" t="t" r="r" b="b"/>
              <a:pathLst>
                <a:path w="2364581" h="509587" extrusionOk="0">
                  <a:moveTo>
                    <a:pt x="726281" y="238125"/>
                  </a:moveTo>
                  <a:lnTo>
                    <a:pt x="888206" y="216693"/>
                  </a:lnTo>
                  <a:lnTo>
                    <a:pt x="1154906" y="176212"/>
                  </a:lnTo>
                  <a:lnTo>
                    <a:pt x="1362075" y="154781"/>
                  </a:lnTo>
                  <a:lnTo>
                    <a:pt x="1538287" y="128587"/>
                  </a:lnTo>
                  <a:lnTo>
                    <a:pt x="1695450" y="97631"/>
                  </a:lnTo>
                  <a:lnTo>
                    <a:pt x="1766887" y="83343"/>
                  </a:lnTo>
                  <a:lnTo>
                    <a:pt x="1809750" y="69056"/>
                  </a:lnTo>
                  <a:lnTo>
                    <a:pt x="1850231" y="47625"/>
                  </a:lnTo>
                  <a:lnTo>
                    <a:pt x="1900237" y="14287"/>
                  </a:lnTo>
                  <a:lnTo>
                    <a:pt x="1919287" y="0"/>
                  </a:lnTo>
                  <a:lnTo>
                    <a:pt x="1931194" y="0"/>
                  </a:lnTo>
                  <a:lnTo>
                    <a:pt x="1955006" y="2381"/>
                  </a:lnTo>
                  <a:lnTo>
                    <a:pt x="2026444" y="26193"/>
                  </a:lnTo>
                  <a:lnTo>
                    <a:pt x="2112169" y="54768"/>
                  </a:lnTo>
                  <a:lnTo>
                    <a:pt x="2169319" y="73818"/>
                  </a:lnTo>
                  <a:lnTo>
                    <a:pt x="2247900" y="109537"/>
                  </a:lnTo>
                  <a:lnTo>
                    <a:pt x="2276475" y="126206"/>
                  </a:lnTo>
                  <a:lnTo>
                    <a:pt x="2300287" y="142875"/>
                  </a:lnTo>
                  <a:lnTo>
                    <a:pt x="2321719" y="164306"/>
                  </a:lnTo>
                  <a:lnTo>
                    <a:pt x="2338387" y="183356"/>
                  </a:lnTo>
                  <a:lnTo>
                    <a:pt x="2355056" y="209550"/>
                  </a:lnTo>
                  <a:lnTo>
                    <a:pt x="2362200" y="230981"/>
                  </a:lnTo>
                  <a:lnTo>
                    <a:pt x="2364581" y="245268"/>
                  </a:lnTo>
                  <a:lnTo>
                    <a:pt x="2359819" y="264318"/>
                  </a:lnTo>
                  <a:lnTo>
                    <a:pt x="2338387" y="288131"/>
                  </a:lnTo>
                  <a:lnTo>
                    <a:pt x="2302669" y="307181"/>
                  </a:lnTo>
                  <a:lnTo>
                    <a:pt x="2283619" y="309562"/>
                  </a:lnTo>
                  <a:lnTo>
                    <a:pt x="2216944" y="300037"/>
                  </a:lnTo>
                  <a:lnTo>
                    <a:pt x="2076450" y="280987"/>
                  </a:lnTo>
                  <a:lnTo>
                    <a:pt x="1874044" y="266700"/>
                  </a:lnTo>
                  <a:lnTo>
                    <a:pt x="1795462" y="266700"/>
                  </a:lnTo>
                  <a:lnTo>
                    <a:pt x="1674019" y="278606"/>
                  </a:lnTo>
                  <a:lnTo>
                    <a:pt x="1402556" y="307181"/>
                  </a:lnTo>
                  <a:lnTo>
                    <a:pt x="1126331" y="333375"/>
                  </a:lnTo>
                  <a:lnTo>
                    <a:pt x="971550" y="361950"/>
                  </a:lnTo>
                  <a:lnTo>
                    <a:pt x="823912" y="395287"/>
                  </a:lnTo>
                  <a:lnTo>
                    <a:pt x="664369" y="435768"/>
                  </a:lnTo>
                  <a:lnTo>
                    <a:pt x="576262" y="461962"/>
                  </a:lnTo>
                  <a:lnTo>
                    <a:pt x="428625" y="507206"/>
                  </a:lnTo>
                  <a:lnTo>
                    <a:pt x="411956" y="509587"/>
                  </a:lnTo>
                  <a:lnTo>
                    <a:pt x="371475" y="492918"/>
                  </a:lnTo>
                  <a:lnTo>
                    <a:pt x="297656" y="447675"/>
                  </a:lnTo>
                  <a:lnTo>
                    <a:pt x="214312" y="390525"/>
                  </a:lnTo>
                  <a:lnTo>
                    <a:pt x="128587" y="323850"/>
                  </a:lnTo>
                  <a:lnTo>
                    <a:pt x="59531" y="269081"/>
                  </a:lnTo>
                  <a:lnTo>
                    <a:pt x="14287" y="226218"/>
                  </a:lnTo>
                  <a:lnTo>
                    <a:pt x="2381" y="207168"/>
                  </a:lnTo>
                  <a:lnTo>
                    <a:pt x="0" y="190500"/>
                  </a:lnTo>
                  <a:lnTo>
                    <a:pt x="7144" y="173831"/>
                  </a:lnTo>
                  <a:lnTo>
                    <a:pt x="23812" y="171450"/>
                  </a:lnTo>
                  <a:lnTo>
                    <a:pt x="50006" y="176212"/>
                  </a:lnTo>
                  <a:lnTo>
                    <a:pt x="114300" y="204787"/>
                  </a:lnTo>
                  <a:lnTo>
                    <a:pt x="176212" y="228600"/>
                  </a:lnTo>
                  <a:lnTo>
                    <a:pt x="235744" y="245268"/>
                  </a:lnTo>
                  <a:lnTo>
                    <a:pt x="304800" y="259556"/>
                  </a:lnTo>
                  <a:lnTo>
                    <a:pt x="383381" y="266700"/>
                  </a:lnTo>
                  <a:lnTo>
                    <a:pt x="500062" y="261937"/>
                  </a:lnTo>
                  <a:lnTo>
                    <a:pt x="726281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74;p251">
              <a:extLst>
                <a:ext uri="{FF2B5EF4-FFF2-40B4-BE49-F238E27FC236}">
                  <a16:creationId xmlns:a16="http://schemas.microsoft.com/office/drawing/2014/main" id="{26F13A2E-C919-E547-97A6-DE195E40C0A7}"/>
                </a:ext>
              </a:extLst>
            </p:cNvPr>
            <p:cNvSpPr/>
            <p:nvPr/>
          </p:nvSpPr>
          <p:spPr>
            <a:xfrm>
              <a:off x="3967163" y="5235575"/>
              <a:ext cx="3438525" cy="531813"/>
            </a:xfrm>
            <a:custGeom>
              <a:avLst/>
              <a:gdLst/>
              <a:ahLst/>
              <a:cxnLst/>
              <a:rect l="l" t="t" r="r" b="b"/>
              <a:pathLst>
                <a:path w="3438817" h="532933" extrusionOk="0">
                  <a:moveTo>
                    <a:pt x="1475381" y="162685"/>
                  </a:moveTo>
                  <a:lnTo>
                    <a:pt x="1713799" y="131831"/>
                  </a:lnTo>
                  <a:lnTo>
                    <a:pt x="1929777" y="109392"/>
                  </a:lnTo>
                  <a:lnTo>
                    <a:pt x="2165389" y="98172"/>
                  </a:lnTo>
                  <a:lnTo>
                    <a:pt x="2443075" y="84147"/>
                  </a:lnTo>
                  <a:lnTo>
                    <a:pt x="2729175" y="67318"/>
                  </a:lnTo>
                  <a:lnTo>
                    <a:pt x="2771249" y="53294"/>
                  </a:lnTo>
                  <a:lnTo>
                    <a:pt x="2900275" y="2805"/>
                  </a:lnTo>
                  <a:lnTo>
                    <a:pt x="2919909" y="0"/>
                  </a:lnTo>
                  <a:lnTo>
                    <a:pt x="2967592" y="8415"/>
                  </a:lnTo>
                  <a:lnTo>
                    <a:pt x="3091008" y="47684"/>
                  </a:lnTo>
                  <a:lnTo>
                    <a:pt x="3183570" y="86952"/>
                  </a:lnTo>
                  <a:lnTo>
                    <a:pt x="3273327" y="131831"/>
                  </a:lnTo>
                  <a:lnTo>
                    <a:pt x="3360280" y="182319"/>
                  </a:lnTo>
                  <a:lnTo>
                    <a:pt x="3391134" y="204759"/>
                  </a:lnTo>
                  <a:lnTo>
                    <a:pt x="3410768" y="230003"/>
                  </a:lnTo>
                  <a:lnTo>
                    <a:pt x="3424792" y="255247"/>
                  </a:lnTo>
                  <a:lnTo>
                    <a:pt x="3436012" y="291711"/>
                  </a:lnTo>
                  <a:lnTo>
                    <a:pt x="3438817" y="319760"/>
                  </a:lnTo>
                  <a:lnTo>
                    <a:pt x="3430402" y="345004"/>
                  </a:lnTo>
                  <a:lnTo>
                    <a:pt x="3407963" y="364638"/>
                  </a:lnTo>
                  <a:lnTo>
                    <a:pt x="3382719" y="375858"/>
                  </a:lnTo>
                  <a:lnTo>
                    <a:pt x="3337840" y="378663"/>
                  </a:lnTo>
                  <a:lnTo>
                    <a:pt x="3281742" y="370248"/>
                  </a:lnTo>
                  <a:lnTo>
                    <a:pt x="3175156" y="342199"/>
                  </a:lnTo>
                  <a:lnTo>
                    <a:pt x="3020886" y="311345"/>
                  </a:lnTo>
                  <a:lnTo>
                    <a:pt x="2852591" y="283296"/>
                  </a:lnTo>
                  <a:lnTo>
                    <a:pt x="2653443" y="263662"/>
                  </a:lnTo>
                  <a:lnTo>
                    <a:pt x="2344903" y="255247"/>
                  </a:lnTo>
                  <a:lnTo>
                    <a:pt x="2075632" y="258052"/>
                  </a:lnTo>
                  <a:lnTo>
                    <a:pt x="1811970" y="277686"/>
                  </a:lnTo>
                  <a:lnTo>
                    <a:pt x="1509040" y="316955"/>
                  </a:lnTo>
                  <a:lnTo>
                    <a:pt x="1259404" y="353419"/>
                  </a:lnTo>
                  <a:lnTo>
                    <a:pt x="970498" y="401102"/>
                  </a:lnTo>
                  <a:lnTo>
                    <a:pt x="844277" y="429151"/>
                  </a:lnTo>
                  <a:lnTo>
                    <a:pt x="704032" y="462810"/>
                  </a:lnTo>
                  <a:lnTo>
                    <a:pt x="496469" y="516103"/>
                  </a:lnTo>
                  <a:lnTo>
                    <a:pt x="443175" y="532933"/>
                  </a:lnTo>
                  <a:lnTo>
                    <a:pt x="429151" y="532933"/>
                  </a:lnTo>
                  <a:lnTo>
                    <a:pt x="378662" y="516103"/>
                  </a:lnTo>
                  <a:lnTo>
                    <a:pt x="314150" y="482444"/>
                  </a:lnTo>
                  <a:lnTo>
                    <a:pt x="241222" y="434761"/>
                  </a:lnTo>
                  <a:lnTo>
                    <a:pt x="171099" y="378663"/>
                  </a:lnTo>
                  <a:lnTo>
                    <a:pt x="109391" y="319760"/>
                  </a:lnTo>
                  <a:lnTo>
                    <a:pt x="47683" y="258052"/>
                  </a:lnTo>
                  <a:lnTo>
                    <a:pt x="19634" y="230003"/>
                  </a:lnTo>
                  <a:lnTo>
                    <a:pt x="5610" y="204759"/>
                  </a:lnTo>
                  <a:lnTo>
                    <a:pt x="0" y="185124"/>
                  </a:lnTo>
                  <a:lnTo>
                    <a:pt x="2805" y="168295"/>
                  </a:lnTo>
                  <a:lnTo>
                    <a:pt x="11219" y="162685"/>
                  </a:lnTo>
                  <a:lnTo>
                    <a:pt x="25244" y="162685"/>
                  </a:lnTo>
                  <a:lnTo>
                    <a:pt x="50488" y="171100"/>
                  </a:lnTo>
                  <a:lnTo>
                    <a:pt x="86952" y="193539"/>
                  </a:lnTo>
                  <a:lnTo>
                    <a:pt x="131831" y="221588"/>
                  </a:lnTo>
                  <a:lnTo>
                    <a:pt x="185124" y="246832"/>
                  </a:lnTo>
                  <a:lnTo>
                    <a:pt x="246832" y="269271"/>
                  </a:lnTo>
                  <a:lnTo>
                    <a:pt x="353418" y="288906"/>
                  </a:lnTo>
                  <a:lnTo>
                    <a:pt x="426346" y="294516"/>
                  </a:lnTo>
                  <a:lnTo>
                    <a:pt x="524518" y="288906"/>
                  </a:lnTo>
                  <a:lnTo>
                    <a:pt x="673178" y="266467"/>
                  </a:lnTo>
                  <a:lnTo>
                    <a:pt x="905985" y="235613"/>
                  </a:lnTo>
                  <a:lnTo>
                    <a:pt x="1228550" y="193539"/>
                  </a:lnTo>
                  <a:lnTo>
                    <a:pt x="1424893" y="168295"/>
                  </a:lnTo>
                  <a:lnTo>
                    <a:pt x="1475381" y="1626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779;p252">
            <a:extLst>
              <a:ext uri="{FF2B5EF4-FFF2-40B4-BE49-F238E27FC236}">
                <a16:creationId xmlns:a16="http://schemas.microsoft.com/office/drawing/2014/main" id="{44F0088F-80D3-854C-B204-AAB0D928BF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2113" y="1714333"/>
            <a:ext cx="4518025" cy="40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9" name="Google Shape;2779;p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6177" y="1750429"/>
            <a:ext cx="4518025" cy="40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253"/>
          <p:cNvSpPr txBox="1"/>
          <p:nvPr/>
        </p:nvSpPr>
        <p:spPr>
          <a:xfrm>
            <a:off x="5367337" y="7677472"/>
            <a:ext cx="2586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深</a:t>
            </a:r>
            <a:endParaRPr/>
          </a:p>
        </p:txBody>
      </p:sp>
      <p:sp>
        <p:nvSpPr>
          <p:cNvPr id="2786" name="Google Shape;2786;p253"/>
          <p:cNvSpPr/>
          <p:nvPr/>
        </p:nvSpPr>
        <p:spPr>
          <a:xfrm>
            <a:off x="2852738" y="1782763"/>
            <a:ext cx="809625" cy="558800"/>
          </a:xfrm>
          <a:custGeom>
            <a:avLst/>
            <a:gdLst/>
            <a:ahLst/>
            <a:cxnLst/>
            <a:rect l="l" t="t" r="r" b="b"/>
            <a:pathLst>
              <a:path w="809625" h="557213" extrusionOk="0">
                <a:moveTo>
                  <a:pt x="335756" y="381000"/>
                </a:moveTo>
                <a:lnTo>
                  <a:pt x="254793" y="309563"/>
                </a:lnTo>
                <a:lnTo>
                  <a:pt x="159543" y="219075"/>
                </a:lnTo>
                <a:lnTo>
                  <a:pt x="88106" y="147638"/>
                </a:lnTo>
                <a:lnTo>
                  <a:pt x="30956" y="88107"/>
                </a:lnTo>
                <a:lnTo>
                  <a:pt x="11906" y="61913"/>
                </a:lnTo>
                <a:lnTo>
                  <a:pt x="4762" y="42863"/>
                </a:lnTo>
                <a:lnTo>
                  <a:pt x="0" y="30957"/>
                </a:lnTo>
                <a:lnTo>
                  <a:pt x="4762" y="11907"/>
                </a:lnTo>
                <a:lnTo>
                  <a:pt x="9525" y="4763"/>
                </a:lnTo>
                <a:lnTo>
                  <a:pt x="23812" y="0"/>
                </a:lnTo>
                <a:lnTo>
                  <a:pt x="47625" y="7144"/>
                </a:lnTo>
                <a:lnTo>
                  <a:pt x="135731" y="47625"/>
                </a:lnTo>
                <a:lnTo>
                  <a:pt x="219075" y="83344"/>
                </a:lnTo>
                <a:lnTo>
                  <a:pt x="330993" y="123825"/>
                </a:lnTo>
                <a:lnTo>
                  <a:pt x="395287" y="147638"/>
                </a:lnTo>
                <a:lnTo>
                  <a:pt x="466725" y="169069"/>
                </a:lnTo>
                <a:lnTo>
                  <a:pt x="535781" y="183357"/>
                </a:lnTo>
                <a:lnTo>
                  <a:pt x="619125" y="195263"/>
                </a:lnTo>
                <a:lnTo>
                  <a:pt x="657225" y="223838"/>
                </a:lnTo>
                <a:lnTo>
                  <a:pt x="709612" y="276225"/>
                </a:lnTo>
                <a:lnTo>
                  <a:pt x="769143" y="347663"/>
                </a:lnTo>
                <a:lnTo>
                  <a:pt x="795337" y="390525"/>
                </a:lnTo>
                <a:lnTo>
                  <a:pt x="804862" y="426244"/>
                </a:lnTo>
                <a:lnTo>
                  <a:pt x="809625" y="466725"/>
                </a:lnTo>
                <a:lnTo>
                  <a:pt x="802481" y="509588"/>
                </a:lnTo>
                <a:lnTo>
                  <a:pt x="788193" y="531019"/>
                </a:lnTo>
                <a:lnTo>
                  <a:pt x="769143" y="545307"/>
                </a:lnTo>
                <a:lnTo>
                  <a:pt x="747712" y="554832"/>
                </a:lnTo>
                <a:lnTo>
                  <a:pt x="719137" y="557213"/>
                </a:lnTo>
                <a:lnTo>
                  <a:pt x="657225" y="552450"/>
                </a:lnTo>
                <a:lnTo>
                  <a:pt x="597693" y="540544"/>
                </a:lnTo>
                <a:lnTo>
                  <a:pt x="535781" y="519113"/>
                </a:lnTo>
                <a:lnTo>
                  <a:pt x="471487" y="485775"/>
                </a:lnTo>
                <a:lnTo>
                  <a:pt x="335756" y="381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253"/>
          <p:cNvSpPr/>
          <p:nvPr/>
        </p:nvSpPr>
        <p:spPr>
          <a:xfrm>
            <a:off x="2617788" y="2897188"/>
            <a:ext cx="723900" cy="558800"/>
          </a:xfrm>
          <a:custGeom>
            <a:avLst/>
            <a:gdLst/>
            <a:ahLst/>
            <a:cxnLst/>
            <a:rect l="l" t="t" r="r" b="b"/>
            <a:pathLst>
              <a:path w="723900" h="557213" extrusionOk="0">
                <a:moveTo>
                  <a:pt x="283369" y="390525"/>
                </a:moveTo>
                <a:lnTo>
                  <a:pt x="202406" y="323850"/>
                </a:lnTo>
                <a:lnTo>
                  <a:pt x="130969" y="257175"/>
                </a:lnTo>
                <a:lnTo>
                  <a:pt x="88106" y="207169"/>
                </a:lnTo>
                <a:lnTo>
                  <a:pt x="61912" y="169069"/>
                </a:lnTo>
                <a:lnTo>
                  <a:pt x="38100" y="135732"/>
                </a:lnTo>
                <a:lnTo>
                  <a:pt x="14287" y="88107"/>
                </a:lnTo>
                <a:lnTo>
                  <a:pt x="4762" y="64294"/>
                </a:lnTo>
                <a:lnTo>
                  <a:pt x="0" y="40482"/>
                </a:lnTo>
                <a:lnTo>
                  <a:pt x="0" y="26194"/>
                </a:lnTo>
                <a:lnTo>
                  <a:pt x="2381" y="11907"/>
                </a:lnTo>
                <a:lnTo>
                  <a:pt x="11906" y="2382"/>
                </a:lnTo>
                <a:lnTo>
                  <a:pt x="28575" y="0"/>
                </a:lnTo>
                <a:lnTo>
                  <a:pt x="52387" y="14288"/>
                </a:lnTo>
                <a:lnTo>
                  <a:pt x="161925" y="90488"/>
                </a:lnTo>
                <a:lnTo>
                  <a:pt x="209550" y="116682"/>
                </a:lnTo>
                <a:lnTo>
                  <a:pt x="283369" y="150019"/>
                </a:lnTo>
                <a:lnTo>
                  <a:pt x="350044" y="173832"/>
                </a:lnTo>
                <a:lnTo>
                  <a:pt x="407194" y="188119"/>
                </a:lnTo>
                <a:lnTo>
                  <a:pt x="483394" y="204788"/>
                </a:lnTo>
                <a:lnTo>
                  <a:pt x="595312" y="219075"/>
                </a:lnTo>
                <a:lnTo>
                  <a:pt x="626269" y="250032"/>
                </a:lnTo>
                <a:lnTo>
                  <a:pt x="664369" y="290513"/>
                </a:lnTo>
                <a:lnTo>
                  <a:pt x="700087" y="347663"/>
                </a:lnTo>
                <a:lnTo>
                  <a:pt x="714375" y="383382"/>
                </a:lnTo>
                <a:lnTo>
                  <a:pt x="723900" y="426244"/>
                </a:lnTo>
                <a:lnTo>
                  <a:pt x="723900" y="466725"/>
                </a:lnTo>
                <a:lnTo>
                  <a:pt x="714375" y="495300"/>
                </a:lnTo>
                <a:lnTo>
                  <a:pt x="697706" y="519113"/>
                </a:lnTo>
                <a:lnTo>
                  <a:pt x="673894" y="538163"/>
                </a:lnTo>
                <a:lnTo>
                  <a:pt x="650081" y="550069"/>
                </a:lnTo>
                <a:lnTo>
                  <a:pt x="611981" y="557213"/>
                </a:lnTo>
                <a:lnTo>
                  <a:pt x="569119" y="557213"/>
                </a:lnTo>
                <a:lnTo>
                  <a:pt x="528637" y="545307"/>
                </a:lnTo>
                <a:lnTo>
                  <a:pt x="283369" y="3905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253"/>
          <p:cNvSpPr/>
          <p:nvPr/>
        </p:nvSpPr>
        <p:spPr>
          <a:xfrm>
            <a:off x="2481263" y="5086350"/>
            <a:ext cx="493712" cy="690563"/>
          </a:xfrm>
          <a:custGeom>
            <a:avLst/>
            <a:gdLst/>
            <a:ahLst/>
            <a:cxnLst/>
            <a:rect l="l" t="t" r="r" b="b"/>
            <a:pathLst>
              <a:path w="492918" h="690563" extrusionOk="0">
                <a:moveTo>
                  <a:pt x="159543" y="383381"/>
                </a:moveTo>
                <a:lnTo>
                  <a:pt x="114300" y="302419"/>
                </a:lnTo>
                <a:lnTo>
                  <a:pt x="59531" y="190500"/>
                </a:lnTo>
                <a:lnTo>
                  <a:pt x="28575" y="119063"/>
                </a:lnTo>
                <a:lnTo>
                  <a:pt x="14287" y="83344"/>
                </a:lnTo>
                <a:lnTo>
                  <a:pt x="7143" y="64294"/>
                </a:lnTo>
                <a:lnTo>
                  <a:pt x="0" y="35719"/>
                </a:lnTo>
                <a:lnTo>
                  <a:pt x="0" y="19050"/>
                </a:lnTo>
                <a:lnTo>
                  <a:pt x="7143" y="4763"/>
                </a:lnTo>
                <a:lnTo>
                  <a:pt x="19050" y="0"/>
                </a:lnTo>
                <a:lnTo>
                  <a:pt x="40481" y="4763"/>
                </a:lnTo>
                <a:lnTo>
                  <a:pt x="66675" y="26194"/>
                </a:lnTo>
                <a:lnTo>
                  <a:pt x="109537" y="78581"/>
                </a:lnTo>
                <a:lnTo>
                  <a:pt x="138112" y="102394"/>
                </a:lnTo>
                <a:lnTo>
                  <a:pt x="183356" y="130969"/>
                </a:lnTo>
                <a:lnTo>
                  <a:pt x="211931" y="145256"/>
                </a:lnTo>
                <a:lnTo>
                  <a:pt x="254793" y="154781"/>
                </a:lnTo>
                <a:lnTo>
                  <a:pt x="276225" y="154781"/>
                </a:lnTo>
                <a:lnTo>
                  <a:pt x="492918" y="485775"/>
                </a:lnTo>
                <a:lnTo>
                  <a:pt x="473868" y="581025"/>
                </a:lnTo>
                <a:lnTo>
                  <a:pt x="452437" y="645319"/>
                </a:lnTo>
                <a:lnTo>
                  <a:pt x="440531" y="669131"/>
                </a:lnTo>
                <a:lnTo>
                  <a:pt x="428625" y="685800"/>
                </a:lnTo>
                <a:lnTo>
                  <a:pt x="411956" y="690563"/>
                </a:lnTo>
                <a:lnTo>
                  <a:pt x="388143" y="683419"/>
                </a:lnTo>
                <a:lnTo>
                  <a:pt x="347662" y="642938"/>
                </a:lnTo>
                <a:lnTo>
                  <a:pt x="285750" y="561975"/>
                </a:lnTo>
                <a:lnTo>
                  <a:pt x="240506" y="502444"/>
                </a:lnTo>
                <a:lnTo>
                  <a:pt x="159543" y="3833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253"/>
          <p:cNvSpPr/>
          <p:nvPr/>
        </p:nvSpPr>
        <p:spPr>
          <a:xfrm>
            <a:off x="3894138" y="1905000"/>
            <a:ext cx="342900" cy="1057275"/>
          </a:xfrm>
          <a:custGeom>
            <a:avLst/>
            <a:gdLst/>
            <a:ahLst/>
            <a:cxnLst/>
            <a:rect l="l" t="t" r="r" b="b"/>
            <a:pathLst>
              <a:path w="342900" h="1057275" extrusionOk="0">
                <a:moveTo>
                  <a:pt x="130969" y="526256"/>
                </a:moveTo>
                <a:lnTo>
                  <a:pt x="154781" y="411956"/>
                </a:lnTo>
                <a:lnTo>
                  <a:pt x="159544" y="378619"/>
                </a:lnTo>
                <a:lnTo>
                  <a:pt x="159544" y="283369"/>
                </a:lnTo>
                <a:lnTo>
                  <a:pt x="154781" y="214313"/>
                </a:lnTo>
                <a:lnTo>
                  <a:pt x="147637" y="173831"/>
                </a:lnTo>
                <a:lnTo>
                  <a:pt x="133350" y="121444"/>
                </a:lnTo>
                <a:lnTo>
                  <a:pt x="107156" y="78581"/>
                </a:lnTo>
                <a:lnTo>
                  <a:pt x="90487" y="52388"/>
                </a:lnTo>
                <a:lnTo>
                  <a:pt x="88106" y="35719"/>
                </a:lnTo>
                <a:lnTo>
                  <a:pt x="88106" y="21431"/>
                </a:lnTo>
                <a:lnTo>
                  <a:pt x="90487" y="7144"/>
                </a:lnTo>
                <a:lnTo>
                  <a:pt x="102394" y="0"/>
                </a:lnTo>
                <a:lnTo>
                  <a:pt x="121444" y="0"/>
                </a:lnTo>
                <a:lnTo>
                  <a:pt x="150019" y="9525"/>
                </a:lnTo>
                <a:lnTo>
                  <a:pt x="342900" y="95250"/>
                </a:lnTo>
                <a:lnTo>
                  <a:pt x="338137" y="276225"/>
                </a:lnTo>
                <a:lnTo>
                  <a:pt x="330994" y="450056"/>
                </a:lnTo>
                <a:lnTo>
                  <a:pt x="321469" y="552450"/>
                </a:lnTo>
                <a:lnTo>
                  <a:pt x="307181" y="654844"/>
                </a:lnTo>
                <a:lnTo>
                  <a:pt x="288131" y="733425"/>
                </a:lnTo>
                <a:lnTo>
                  <a:pt x="254794" y="831056"/>
                </a:lnTo>
                <a:lnTo>
                  <a:pt x="202406" y="954881"/>
                </a:lnTo>
                <a:lnTo>
                  <a:pt x="161925" y="1021556"/>
                </a:lnTo>
                <a:lnTo>
                  <a:pt x="128587" y="1050131"/>
                </a:lnTo>
                <a:lnTo>
                  <a:pt x="100012" y="1057275"/>
                </a:lnTo>
                <a:lnTo>
                  <a:pt x="66675" y="1054894"/>
                </a:lnTo>
                <a:lnTo>
                  <a:pt x="40481" y="1045369"/>
                </a:lnTo>
                <a:lnTo>
                  <a:pt x="21431" y="1026319"/>
                </a:lnTo>
                <a:lnTo>
                  <a:pt x="4762" y="983456"/>
                </a:lnTo>
                <a:lnTo>
                  <a:pt x="0" y="926306"/>
                </a:lnTo>
                <a:lnTo>
                  <a:pt x="9525" y="847725"/>
                </a:lnTo>
                <a:lnTo>
                  <a:pt x="26194" y="781050"/>
                </a:lnTo>
                <a:lnTo>
                  <a:pt x="64294" y="685800"/>
                </a:lnTo>
                <a:lnTo>
                  <a:pt x="111919" y="595313"/>
                </a:lnTo>
                <a:lnTo>
                  <a:pt x="130969" y="5262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253"/>
          <p:cNvSpPr/>
          <p:nvPr/>
        </p:nvSpPr>
        <p:spPr>
          <a:xfrm>
            <a:off x="4046538" y="2276475"/>
            <a:ext cx="1023937" cy="1135063"/>
          </a:xfrm>
          <a:custGeom>
            <a:avLst/>
            <a:gdLst/>
            <a:ahLst/>
            <a:cxnLst/>
            <a:rect l="l" t="t" r="r" b="b"/>
            <a:pathLst>
              <a:path w="1023937" h="1135856" extrusionOk="0">
                <a:moveTo>
                  <a:pt x="373856" y="733425"/>
                </a:moveTo>
                <a:lnTo>
                  <a:pt x="447675" y="650081"/>
                </a:lnTo>
                <a:lnTo>
                  <a:pt x="531019" y="547688"/>
                </a:lnTo>
                <a:lnTo>
                  <a:pt x="585787" y="471488"/>
                </a:lnTo>
                <a:lnTo>
                  <a:pt x="628650" y="395288"/>
                </a:lnTo>
                <a:lnTo>
                  <a:pt x="659606" y="328613"/>
                </a:lnTo>
                <a:lnTo>
                  <a:pt x="669131" y="290513"/>
                </a:lnTo>
                <a:lnTo>
                  <a:pt x="673894" y="266700"/>
                </a:lnTo>
                <a:lnTo>
                  <a:pt x="673894" y="242888"/>
                </a:lnTo>
                <a:lnTo>
                  <a:pt x="669131" y="204788"/>
                </a:lnTo>
                <a:lnTo>
                  <a:pt x="645319" y="140494"/>
                </a:lnTo>
                <a:lnTo>
                  <a:pt x="604837" y="47625"/>
                </a:lnTo>
                <a:lnTo>
                  <a:pt x="597694" y="26194"/>
                </a:lnTo>
                <a:lnTo>
                  <a:pt x="597694" y="11906"/>
                </a:lnTo>
                <a:lnTo>
                  <a:pt x="600075" y="4763"/>
                </a:lnTo>
                <a:lnTo>
                  <a:pt x="611981" y="0"/>
                </a:lnTo>
                <a:lnTo>
                  <a:pt x="631031" y="2381"/>
                </a:lnTo>
                <a:lnTo>
                  <a:pt x="695325" y="33338"/>
                </a:lnTo>
                <a:lnTo>
                  <a:pt x="764381" y="73819"/>
                </a:lnTo>
                <a:lnTo>
                  <a:pt x="842962" y="128588"/>
                </a:lnTo>
                <a:lnTo>
                  <a:pt x="897731" y="173831"/>
                </a:lnTo>
                <a:lnTo>
                  <a:pt x="962025" y="242888"/>
                </a:lnTo>
                <a:lnTo>
                  <a:pt x="1002506" y="292894"/>
                </a:lnTo>
                <a:lnTo>
                  <a:pt x="1019175" y="326231"/>
                </a:lnTo>
                <a:lnTo>
                  <a:pt x="1023937" y="350044"/>
                </a:lnTo>
                <a:lnTo>
                  <a:pt x="1019175" y="371475"/>
                </a:lnTo>
                <a:lnTo>
                  <a:pt x="997744" y="388144"/>
                </a:lnTo>
                <a:lnTo>
                  <a:pt x="954881" y="402431"/>
                </a:lnTo>
                <a:lnTo>
                  <a:pt x="897731" y="414338"/>
                </a:lnTo>
                <a:lnTo>
                  <a:pt x="800100" y="531019"/>
                </a:lnTo>
                <a:lnTo>
                  <a:pt x="652462" y="690563"/>
                </a:lnTo>
                <a:lnTo>
                  <a:pt x="457200" y="866775"/>
                </a:lnTo>
                <a:lnTo>
                  <a:pt x="288131" y="990600"/>
                </a:lnTo>
                <a:lnTo>
                  <a:pt x="123825" y="1092994"/>
                </a:lnTo>
                <a:lnTo>
                  <a:pt x="54769" y="1131094"/>
                </a:lnTo>
                <a:lnTo>
                  <a:pt x="38100" y="1135856"/>
                </a:lnTo>
                <a:lnTo>
                  <a:pt x="19050" y="1135856"/>
                </a:lnTo>
                <a:lnTo>
                  <a:pt x="2381" y="1126331"/>
                </a:lnTo>
                <a:lnTo>
                  <a:pt x="0" y="1109663"/>
                </a:lnTo>
                <a:lnTo>
                  <a:pt x="7144" y="1085850"/>
                </a:lnTo>
                <a:lnTo>
                  <a:pt x="88106" y="1014413"/>
                </a:lnTo>
                <a:lnTo>
                  <a:pt x="195262" y="921544"/>
                </a:lnTo>
                <a:lnTo>
                  <a:pt x="283369" y="835819"/>
                </a:lnTo>
                <a:lnTo>
                  <a:pt x="373856" y="7334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253"/>
          <p:cNvSpPr/>
          <p:nvPr/>
        </p:nvSpPr>
        <p:spPr>
          <a:xfrm>
            <a:off x="5419725" y="2125663"/>
            <a:ext cx="1243013" cy="1036637"/>
          </a:xfrm>
          <a:custGeom>
            <a:avLst/>
            <a:gdLst/>
            <a:ahLst/>
            <a:cxnLst/>
            <a:rect l="l" t="t" r="r" b="b"/>
            <a:pathLst>
              <a:path w="1243013" h="1035844" extrusionOk="0">
                <a:moveTo>
                  <a:pt x="190500" y="664369"/>
                </a:moveTo>
                <a:lnTo>
                  <a:pt x="178594" y="481013"/>
                </a:lnTo>
                <a:lnTo>
                  <a:pt x="173831" y="333375"/>
                </a:lnTo>
                <a:lnTo>
                  <a:pt x="166688" y="280988"/>
                </a:lnTo>
                <a:lnTo>
                  <a:pt x="114300" y="173832"/>
                </a:lnTo>
                <a:lnTo>
                  <a:pt x="78581" y="119063"/>
                </a:lnTo>
                <a:lnTo>
                  <a:pt x="42863" y="83344"/>
                </a:lnTo>
                <a:lnTo>
                  <a:pt x="21431" y="64294"/>
                </a:lnTo>
                <a:lnTo>
                  <a:pt x="9525" y="52388"/>
                </a:lnTo>
                <a:lnTo>
                  <a:pt x="0" y="30957"/>
                </a:lnTo>
                <a:lnTo>
                  <a:pt x="0" y="14288"/>
                </a:lnTo>
                <a:lnTo>
                  <a:pt x="9525" y="2382"/>
                </a:lnTo>
                <a:lnTo>
                  <a:pt x="30956" y="0"/>
                </a:lnTo>
                <a:lnTo>
                  <a:pt x="73819" y="11907"/>
                </a:lnTo>
                <a:lnTo>
                  <a:pt x="171450" y="42863"/>
                </a:lnTo>
                <a:lnTo>
                  <a:pt x="273844" y="85725"/>
                </a:lnTo>
                <a:lnTo>
                  <a:pt x="338138" y="126207"/>
                </a:lnTo>
                <a:lnTo>
                  <a:pt x="376238" y="161925"/>
                </a:lnTo>
                <a:lnTo>
                  <a:pt x="409575" y="202407"/>
                </a:lnTo>
                <a:lnTo>
                  <a:pt x="419100" y="238125"/>
                </a:lnTo>
                <a:lnTo>
                  <a:pt x="416719" y="278607"/>
                </a:lnTo>
                <a:lnTo>
                  <a:pt x="409575" y="302419"/>
                </a:lnTo>
                <a:lnTo>
                  <a:pt x="392906" y="350044"/>
                </a:lnTo>
                <a:lnTo>
                  <a:pt x="381000" y="397669"/>
                </a:lnTo>
                <a:lnTo>
                  <a:pt x="376238" y="469107"/>
                </a:lnTo>
                <a:lnTo>
                  <a:pt x="373856" y="552450"/>
                </a:lnTo>
                <a:lnTo>
                  <a:pt x="373856" y="619125"/>
                </a:lnTo>
                <a:lnTo>
                  <a:pt x="383381" y="700088"/>
                </a:lnTo>
                <a:lnTo>
                  <a:pt x="400050" y="757238"/>
                </a:lnTo>
                <a:lnTo>
                  <a:pt x="416719" y="790575"/>
                </a:lnTo>
                <a:lnTo>
                  <a:pt x="438150" y="809625"/>
                </a:lnTo>
                <a:lnTo>
                  <a:pt x="471488" y="823913"/>
                </a:lnTo>
                <a:lnTo>
                  <a:pt x="521494" y="831057"/>
                </a:lnTo>
                <a:lnTo>
                  <a:pt x="576263" y="835819"/>
                </a:lnTo>
                <a:lnTo>
                  <a:pt x="638175" y="835819"/>
                </a:lnTo>
                <a:lnTo>
                  <a:pt x="721519" y="831057"/>
                </a:lnTo>
                <a:lnTo>
                  <a:pt x="802481" y="821532"/>
                </a:lnTo>
                <a:lnTo>
                  <a:pt x="871538" y="807244"/>
                </a:lnTo>
                <a:lnTo>
                  <a:pt x="916781" y="790575"/>
                </a:lnTo>
                <a:lnTo>
                  <a:pt x="940594" y="771525"/>
                </a:lnTo>
                <a:lnTo>
                  <a:pt x="971550" y="750094"/>
                </a:lnTo>
                <a:lnTo>
                  <a:pt x="995363" y="740569"/>
                </a:lnTo>
                <a:lnTo>
                  <a:pt x="1026319" y="742950"/>
                </a:lnTo>
                <a:lnTo>
                  <a:pt x="1095375" y="766763"/>
                </a:lnTo>
                <a:lnTo>
                  <a:pt x="1138238" y="785813"/>
                </a:lnTo>
                <a:lnTo>
                  <a:pt x="1178719" y="812007"/>
                </a:lnTo>
                <a:lnTo>
                  <a:pt x="1214438" y="842963"/>
                </a:lnTo>
                <a:lnTo>
                  <a:pt x="1233488" y="876300"/>
                </a:lnTo>
                <a:lnTo>
                  <a:pt x="1243013" y="902494"/>
                </a:lnTo>
                <a:lnTo>
                  <a:pt x="1240631" y="923925"/>
                </a:lnTo>
                <a:lnTo>
                  <a:pt x="1223963" y="947738"/>
                </a:lnTo>
                <a:lnTo>
                  <a:pt x="1195388" y="971550"/>
                </a:lnTo>
                <a:lnTo>
                  <a:pt x="1138238" y="990600"/>
                </a:lnTo>
                <a:lnTo>
                  <a:pt x="1014413" y="1009650"/>
                </a:lnTo>
                <a:lnTo>
                  <a:pt x="857250" y="1026319"/>
                </a:lnTo>
                <a:lnTo>
                  <a:pt x="666750" y="1035844"/>
                </a:lnTo>
                <a:lnTo>
                  <a:pt x="523875" y="1031082"/>
                </a:lnTo>
                <a:lnTo>
                  <a:pt x="454819" y="1023938"/>
                </a:lnTo>
                <a:lnTo>
                  <a:pt x="402431" y="1014413"/>
                </a:lnTo>
                <a:lnTo>
                  <a:pt x="347663" y="1000125"/>
                </a:lnTo>
                <a:lnTo>
                  <a:pt x="304800" y="983457"/>
                </a:lnTo>
                <a:lnTo>
                  <a:pt x="269081" y="957263"/>
                </a:lnTo>
                <a:lnTo>
                  <a:pt x="230981" y="909638"/>
                </a:lnTo>
                <a:lnTo>
                  <a:pt x="209550" y="859632"/>
                </a:lnTo>
                <a:lnTo>
                  <a:pt x="190500" y="6643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253"/>
          <p:cNvSpPr/>
          <p:nvPr/>
        </p:nvSpPr>
        <p:spPr>
          <a:xfrm>
            <a:off x="4100513" y="3562350"/>
            <a:ext cx="2438400" cy="557213"/>
          </a:xfrm>
          <a:custGeom>
            <a:avLst/>
            <a:gdLst/>
            <a:ahLst/>
            <a:cxnLst/>
            <a:rect l="l" t="t" r="r" b="b"/>
            <a:pathLst>
              <a:path w="2438400" h="557213" extrusionOk="0">
                <a:moveTo>
                  <a:pt x="721518" y="440531"/>
                </a:moveTo>
                <a:lnTo>
                  <a:pt x="507206" y="507206"/>
                </a:lnTo>
                <a:lnTo>
                  <a:pt x="326231" y="554831"/>
                </a:lnTo>
                <a:lnTo>
                  <a:pt x="300037" y="557213"/>
                </a:lnTo>
                <a:lnTo>
                  <a:pt x="230981" y="535781"/>
                </a:lnTo>
                <a:lnTo>
                  <a:pt x="161925" y="492919"/>
                </a:lnTo>
                <a:lnTo>
                  <a:pt x="97631" y="442913"/>
                </a:lnTo>
                <a:lnTo>
                  <a:pt x="57150" y="400050"/>
                </a:lnTo>
                <a:lnTo>
                  <a:pt x="28575" y="364331"/>
                </a:lnTo>
                <a:lnTo>
                  <a:pt x="11906" y="321469"/>
                </a:lnTo>
                <a:lnTo>
                  <a:pt x="2381" y="280988"/>
                </a:lnTo>
                <a:lnTo>
                  <a:pt x="0" y="261938"/>
                </a:lnTo>
                <a:lnTo>
                  <a:pt x="2381" y="247650"/>
                </a:lnTo>
                <a:lnTo>
                  <a:pt x="30956" y="242888"/>
                </a:lnTo>
                <a:lnTo>
                  <a:pt x="47625" y="250031"/>
                </a:lnTo>
                <a:lnTo>
                  <a:pt x="104775" y="300038"/>
                </a:lnTo>
                <a:lnTo>
                  <a:pt x="145256" y="319088"/>
                </a:lnTo>
                <a:lnTo>
                  <a:pt x="190500" y="328613"/>
                </a:lnTo>
                <a:lnTo>
                  <a:pt x="238125" y="333375"/>
                </a:lnTo>
                <a:lnTo>
                  <a:pt x="352425" y="335756"/>
                </a:lnTo>
                <a:lnTo>
                  <a:pt x="514350" y="304800"/>
                </a:lnTo>
                <a:lnTo>
                  <a:pt x="969168" y="204788"/>
                </a:lnTo>
                <a:lnTo>
                  <a:pt x="1183481" y="154781"/>
                </a:lnTo>
                <a:lnTo>
                  <a:pt x="1385887" y="135731"/>
                </a:lnTo>
                <a:lnTo>
                  <a:pt x="1507331" y="111919"/>
                </a:lnTo>
                <a:lnTo>
                  <a:pt x="1712118" y="83344"/>
                </a:lnTo>
                <a:lnTo>
                  <a:pt x="1962150" y="69056"/>
                </a:lnTo>
                <a:lnTo>
                  <a:pt x="2026443" y="30956"/>
                </a:lnTo>
                <a:lnTo>
                  <a:pt x="2095500" y="0"/>
                </a:lnTo>
                <a:lnTo>
                  <a:pt x="2145506" y="9525"/>
                </a:lnTo>
                <a:lnTo>
                  <a:pt x="2212181" y="30956"/>
                </a:lnTo>
                <a:lnTo>
                  <a:pt x="2295525" y="66675"/>
                </a:lnTo>
                <a:lnTo>
                  <a:pt x="2359818" y="109538"/>
                </a:lnTo>
                <a:lnTo>
                  <a:pt x="2405062" y="145256"/>
                </a:lnTo>
                <a:lnTo>
                  <a:pt x="2433637" y="183356"/>
                </a:lnTo>
                <a:lnTo>
                  <a:pt x="2438400" y="202406"/>
                </a:lnTo>
                <a:lnTo>
                  <a:pt x="2428875" y="228600"/>
                </a:lnTo>
                <a:lnTo>
                  <a:pt x="2412206" y="247650"/>
                </a:lnTo>
                <a:lnTo>
                  <a:pt x="2381250" y="261938"/>
                </a:lnTo>
                <a:lnTo>
                  <a:pt x="2331243" y="266700"/>
                </a:lnTo>
                <a:lnTo>
                  <a:pt x="2093118" y="266700"/>
                </a:lnTo>
                <a:lnTo>
                  <a:pt x="1833562" y="273844"/>
                </a:lnTo>
                <a:lnTo>
                  <a:pt x="1395412" y="311944"/>
                </a:lnTo>
                <a:lnTo>
                  <a:pt x="933450" y="385763"/>
                </a:lnTo>
                <a:lnTo>
                  <a:pt x="721518" y="440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253"/>
          <p:cNvSpPr/>
          <p:nvPr/>
        </p:nvSpPr>
        <p:spPr>
          <a:xfrm rot="-5400000">
            <a:off x="2301081" y="4206082"/>
            <a:ext cx="1857375" cy="1004888"/>
          </a:xfrm>
          <a:custGeom>
            <a:avLst/>
            <a:gdLst/>
            <a:ahLst/>
            <a:cxnLst/>
            <a:rect l="l" t="t" r="r" b="b"/>
            <a:pathLst>
              <a:path w="1857375" h="1004887" extrusionOk="0">
                <a:moveTo>
                  <a:pt x="581025" y="466725"/>
                </a:moveTo>
                <a:lnTo>
                  <a:pt x="390525" y="385762"/>
                </a:lnTo>
                <a:lnTo>
                  <a:pt x="238125" y="321468"/>
                </a:lnTo>
                <a:lnTo>
                  <a:pt x="0" y="221456"/>
                </a:lnTo>
                <a:lnTo>
                  <a:pt x="390525" y="0"/>
                </a:lnTo>
                <a:lnTo>
                  <a:pt x="392906" y="28575"/>
                </a:lnTo>
                <a:lnTo>
                  <a:pt x="400050" y="45243"/>
                </a:lnTo>
                <a:lnTo>
                  <a:pt x="416719" y="71437"/>
                </a:lnTo>
                <a:lnTo>
                  <a:pt x="461962" y="123825"/>
                </a:lnTo>
                <a:lnTo>
                  <a:pt x="516731" y="178593"/>
                </a:lnTo>
                <a:lnTo>
                  <a:pt x="611981" y="247650"/>
                </a:lnTo>
                <a:lnTo>
                  <a:pt x="771525" y="340518"/>
                </a:lnTo>
                <a:lnTo>
                  <a:pt x="1076325" y="519112"/>
                </a:lnTo>
                <a:lnTo>
                  <a:pt x="1309687" y="647700"/>
                </a:lnTo>
                <a:lnTo>
                  <a:pt x="1576387" y="797718"/>
                </a:lnTo>
                <a:lnTo>
                  <a:pt x="1793081" y="916781"/>
                </a:lnTo>
                <a:lnTo>
                  <a:pt x="1840706" y="940593"/>
                </a:lnTo>
                <a:lnTo>
                  <a:pt x="1850231" y="950118"/>
                </a:lnTo>
                <a:lnTo>
                  <a:pt x="1854994" y="962025"/>
                </a:lnTo>
                <a:lnTo>
                  <a:pt x="1857375" y="981075"/>
                </a:lnTo>
                <a:lnTo>
                  <a:pt x="1850231" y="997743"/>
                </a:lnTo>
                <a:lnTo>
                  <a:pt x="1835944" y="1004887"/>
                </a:lnTo>
                <a:lnTo>
                  <a:pt x="1795462" y="992981"/>
                </a:lnTo>
                <a:lnTo>
                  <a:pt x="1640681" y="923925"/>
                </a:lnTo>
                <a:lnTo>
                  <a:pt x="1314450" y="778668"/>
                </a:lnTo>
                <a:lnTo>
                  <a:pt x="1052512" y="666750"/>
                </a:lnTo>
                <a:lnTo>
                  <a:pt x="581025" y="4667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253"/>
          <p:cNvSpPr/>
          <p:nvPr/>
        </p:nvSpPr>
        <p:spPr>
          <a:xfrm>
            <a:off x="4160838" y="1714500"/>
            <a:ext cx="2822575" cy="557213"/>
          </a:xfrm>
          <a:custGeom>
            <a:avLst/>
            <a:gdLst/>
            <a:ahLst/>
            <a:cxnLst/>
            <a:rect l="l" t="t" r="r" b="b"/>
            <a:pathLst>
              <a:path w="2821438" h="557441" extrusionOk="0">
                <a:moveTo>
                  <a:pt x="904621" y="347178"/>
                </a:moveTo>
                <a:lnTo>
                  <a:pt x="618565" y="386297"/>
                </a:lnTo>
                <a:lnTo>
                  <a:pt x="224933" y="454755"/>
                </a:lnTo>
                <a:lnTo>
                  <a:pt x="163810" y="464535"/>
                </a:lnTo>
                <a:lnTo>
                  <a:pt x="29340" y="469424"/>
                </a:lnTo>
                <a:lnTo>
                  <a:pt x="0" y="288500"/>
                </a:lnTo>
                <a:lnTo>
                  <a:pt x="229823" y="286055"/>
                </a:lnTo>
                <a:lnTo>
                  <a:pt x="325175" y="271386"/>
                </a:lnTo>
                <a:lnTo>
                  <a:pt x="706582" y="210263"/>
                </a:lnTo>
                <a:lnTo>
                  <a:pt x="1256689" y="146695"/>
                </a:lnTo>
                <a:lnTo>
                  <a:pt x="1708999" y="105131"/>
                </a:lnTo>
                <a:lnTo>
                  <a:pt x="2210208" y="63568"/>
                </a:lnTo>
                <a:lnTo>
                  <a:pt x="2254217" y="56233"/>
                </a:lnTo>
                <a:lnTo>
                  <a:pt x="2410691" y="0"/>
                </a:lnTo>
                <a:lnTo>
                  <a:pt x="2422916" y="0"/>
                </a:lnTo>
                <a:lnTo>
                  <a:pt x="2447365" y="9779"/>
                </a:lnTo>
                <a:lnTo>
                  <a:pt x="2518268" y="61123"/>
                </a:lnTo>
                <a:lnTo>
                  <a:pt x="2589171" y="134470"/>
                </a:lnTo>
                <a:lnTo>
                  <a:pt x="2684522" y="246937"/>
                </a:lnTo>
                <a:lnTo>
                  <a:pt x="2787209" y="393632"/>
                </a:lnTo>
                <a:lnTo>
                  <a:pt x="2814103" y="440085"/>
                </a:lnTo>
                <a:lnTo>
                  <a:pt x="2821438" y="469424"/>
                </a:lnTo>
                <a:lnTo>
                  <a:pt x="2816548" y="503653"/>
                </a:lnTo>
                <a:lnTo>
                  <a:pt x="2799434" y="532992"/>
                </a:lnTo>
                <a:lnTo>
                  <a:pt x="2770095" y="550107"/>
                </a:lnTo>
                <a:lnTo>
                  <a:pt x="2730976" y="557441"/>
                </a:lnTo>
                <a:lnTo>
                  <a:pt x="2601395" y="557441"/>
                </a:lnTo>
                <a:lnTo>
                  <a:pt x="2334899" y="330064"/>
                </a:lnTo>
                <a:lnTo>
                  <a:pt x="2327564" y="315394"/>
                </a:lnTo>
                <a:lnTo>
                  <a:pt x="2310450" y="300725"/>
                </a:lnTo>
                <a:lnTo>
                  <a:pt x="2273776" y="283610"/>
                </a:lnTo>
                <a:lnTo>
                  <a:pt x="2219988" y="271386"/>
                </a:lnTo>
                <a:lnTo>
                  <a:pt x="2117301" y="261606"/>
                </a:lnTo>
                <a:lnTo>
                  <a:pt x="1999945" y="261606"/>
                </a:lnTo>
                <a:lnTo>
                  <a:pt x="1713889" y="271386"/>
                </a:lnTo>
                <a:lnTo>
                  <a:pt x="1369156" y="295835"/>
                </a:lnTo>
                <a:lnTo>
                  <a:pt x="904621" y="34717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253"/>
          <p:cNvSpPr/>
          <p:nvPr/>
        </p:nvSpPr>
        <p:spPr>
          <a:xfrm>
            <a:off x="6156325" y="1982788"/>
            <a:ext cx="661988" cy="469900"/>
          </a:xfrm>
          <a:custGeom>
            <a:avLst/>
            <a:gdLst/>
            <a:ahLst/>
            <a:cxnLst/>
            <a:rect l="l" t="t" r="r" b="b"/>
            <a:pathLst>
              <a:path w="661988" h="469107" extrusionOk="0">
                <a:moveTo>
                  <a:pt x="178594" y="290513"/>
                </a:moveTo>
                <a:lnTo>
                  <a:pt x="302419" y="180975"/>
                </a:lnTo>
                <a:lnTo>
                  <a:pt x="321469" y="159544"/>
                </a:lnTo>
                <a:lnTo>
                  <a:pt x="335757" y="130969"/>
                </a:lnTo>
                <a:lnTo>
                  <a:pt x="340519" y="107157"/>
                </a:lnTo>
                <a:lnTo>
                  <a:pt x="342900" y="78582"/>
                </a:lnTo>
                <a:lnTo>
                  <a:pt x="328613" y="0"/>
                </a:lnTo>
                <a:lnTo>
                  <a:pt x="661988" y="285750"/>
                </a:lnTo>
                <a:lnTo>
                  <a:pt x="604838" y="285750"/>
                </a:lnTo>
                <a:lnTo>
                  <a:pt x="514350" y="309563"/>
                </a:lnTo>
                <a:lnTo>
                  <a:pt x="335757" y="369094"/>
                </a:lnTo>
                <a:lnTo>
                  <a:pt x="90488" y="454819"/>
                </a:lnTo>
                <a:lnTo>
                  <a:pt x="35719" y="469107"/>
                </a:lnTo>
                <a:lnTo>
                  <a:pt x="14288" y="466725"/>
                </a:lnTo>
                <a:lnTo>
                  <a:pt x="0" y="454819"/>
                </a:lnTo>
                <a:lnTo>
                  <a:pt x="4763" y="433388"/>
                </a:lnTo>
                <a:lnTo>
                  <a:pt x="26194" y="407194"/>
                </a:lnTo>
                <a:lnTo>
                  <a:pt x="178594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253"/>
          <p:cNvSpPr/>
          <p:nvPr/>
        </p:nvSpPr>
        <p:spPr>
          <a:xfrm rot="-5400000">
            <a:off x="3887788" y="4213225"/>
            <a:ext cx="2881312" cy="471488"/>
          </a:xfrm>
          <a:custGeom>
            <a:avLst/>
            <a:gdLst/>
            <a:ahLst/>
            <a:cxnLst/>
            <a:rect l="l" t="t" r="r" b="b"/>
            <a:pathLst>
              <a:path w="2881313" h="471487" extrusionOk="0">
                <a:moveTo>
                  <a:pt x="1126332" y="385762"/>
                </a:moveTo>
                <a:lnTo>
                  <a:pt x="723900" y="373856"/>
                </a:lnTo>
                <a:lnTo>
                  <a:pt x="545307" y="369094"/>
                </a:lnTo>
                <a:lnTo>
                  <a:pt x="328613" y="366712"/>
                </a:lnTo>
                <a:lnTo>
                  <a:pt x="183357" y="361950"/>
                </a:lnTo>
                <a:lnTo>
                  <a:pt x="97632" y="352425"/>
                </a:lnTo>
                <a:lnTo>
                  <a:pt x="64294" y="342900"/>
                </a:lnTo>
                <a:lnTo>
                  <a:pt x="42863" y="328612"/>
                </a:lnTo>
                <a:lnTo>
                  <a:pt x="19050" y="300037"/>
                </a:lnTo>
                <a:lnTo>
                  <a:pt x="7144" y="271462"/>
                </a:lnTo>
                <a:lnTo>
                  <a:pt x="0" y="245269"/>
                </a:lnTo>
                <a:lnTo>
                  <a:pt x="7144" y="223837"/>
                </a:lnTo>
                <a:lnTo>
                  <a:pt x="40482" y="197644"/>
                </a:lnTo>
                <a:lnTo>
                  <a:pt x="83344" y="171450"/>
                </a:lnTo>
                <a:lnTo>
                  <a:pt x="138113" y="145256"/>
                </a:lnTo>
                <a:lnTo>
                  <a:pt x="202407" y="123825"/>
                </a:lnTo>
                <a:lnTo>
                  <a:pt x="280988" y="97631"/>
                </a:lnTo>
                <a:lnTo>
                  <a:pt x="381000" y="73819"/>
                </a:lnTo>
                <a:lnTo>
                  <a:pt x="428625" y="83344"/>
                </a:lnTo>
                <a:lnTo>
                  <a:pt x="521494" y="104775"/>
                </a:lnTo>
                <a:lnTo>
                  <a:pt x="619125" y="121444"/>
                </a:lnTo>
                <a:lnTo>
                  <a:pt x="733425" y="133350"/>
                </a:lnTo>
                <a:lnTo>
                  <a:pt x="933450" y="157162"/>
                </a:lnTo>
                <a:lnTo>
                  <a:pt x="1150144" y="173831"/>
                </a:lnTo>
                <a:lnTo>
                  <a:pt x="1476375" y="185737"/>
                </a:lnTo>
                <a:lnTo>
                  <a:pt x="1871663" y="185737"/>
                </a:lnTo>
                <a:lnTo>
                  <a:pt x="2164557" y="192881"/>
                </a:lnTo>
                <a:lnTo>
                  <a:pt x="2274094" y="190500"/>
                </a:lnTo>
                <a:lnTo>
                  <a:pt x="2552700" y="190500"/>
                </a:lnTo>
                <a:lnTo>
                  <a:pt x="2588419" y="185737"/>
                </a:lnTo>
                <a:lnTo>
                  <a:pt x="2621757" y="178594"/>
                </a:lnTo>
                <a:lnTo>
                  <a:pt x="2647950" y="166687"/>
                </a:lnTo>
                <a:lnTo>
                  <a:pt x="2683669" y="145256"/>
                </a:lnTo>
                <a:lnTo>
                  <a:pt x="2731294" y="109537"/>
                </a:lnTo>
                <a:lnTo>
                  <a:pt x="2769394" y="66675"/>
                </a:lnTo>
                <a:lnTo>
                  <a:pt x="2812257" y="16669"/>
                </a:lnTo>
                <a:lnTo>
                  <a:pt x="2831307" y="4762"/>
                </a:lnTo>
                <a:lnTo>
                  <a:pt x="2852738" y="0"/>
                </a:lnTo>
                <a:lnTo>
                  <a:pt x="2874169" y="2381"/>
                </a:lnTo>
                <a:lnTo>
                  <a:pt x="2881313" y="14287"/>
                </a:lnTo>
                <a:lnTo>
                  <a:pt x="2871788" y="47625"/>
                </a:lnTo>
                <a:lnTo>
                  <a:pt x="2859882" y="83344"/>
                </a:lnTo>
                <a:lnTo>
                  <a:pt x="2838450" y="154781"/>
                </a:lnTo>
                <a:lnTo>
                  <a:pt x="2793207" y="266700"/>
                </a:lnTo>
                <a:lnTo>
                  <a:pt x="2743200" y="361950"/>
                </a:lnTo>
                <a:lnTo>
                  <a:pt x="2700338" y="419100"/>
                </a:lnTo>
                <a:lnTo>
                  <a:pt x="2662238" y="450056"/>
                </a:lnTo>
                <a:lnTo>
                  <a:pt x="2633663" y="466725"/>
                </a:lnTo>
                <a:lnTo>
                  <a:pt x="2593182" y="471487"/>
                </a:lnTo>
                <a:lnTo>
                  <a:pt x="2557463" y="461962"/>
                </a:lnTo>
                <a:lnTo>
                  <a:pt x="2526507" y="438150"/>
                </a:lnTo>
                <a:lnTo>
                  <a:pt x="2497932" y="411956"/>
                </a:lnTo>
                <a:lnTo>
                  <a:pt x="2466975" y="397669"/>
                </a:lnTo>
                <a:lnTo>
                  <a:pt x="2414588" y="390525"/>
                </a:lnTo>
                <a:lnTo>
                  <a:pt x="2185988" y="390525"/>
                </a:lnTo>
                <a:lnTo>
                  <a:pt x="2002632" y="390525"/>
                </a:lnTo>
                <a:lnTo>
                  <a:pt x="1666875" y="385762"/>
                </a:lnTo>
                <a:lnTo>
                  <a:pt x="1126332" y="3857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253"/>
          <p:cNvSpPr/>
          <p:nvPr/>
        </p:nvSpPr>
        <p:spPr>
          <a:xfrm>
            <a:off x="3732213" y="3849688"/>
            <a:ext cx="1635125" cy="1663700"/>
          </a:xfrm>
          <a:custGeom>
            <a:avLst/>
            <a:gdLst/>
            <a:ahLst/>
            <a:cxnLst/>
            <a:rect l="l" t="t" r="r" b="b"/>
            <a:pathLst>
              <a:path w="1635919" h="1662113" extrusionOk="0">
                <a:moveTo>
                  <a:pt x="754856" y="1112044"/>
                </a:moveTo>
                <a:lnTo>
                  <a:pt x="573881" y="1271588"/>
                </a:lnTo>
                <a:lnTo>
                  <a:pt x="383381" y="1426369"/>
                </a:lnTo>
                <a:lnTo>
                  <a:pt x="207169" y="1552575"/>
                </a:lnTo>
                <a:lnTo>
                  <a:pt x="76200" y="1638300"/>
                </a:lnTo>
                <a:lnTo>
                  <a:pt x="50006" y="1654969"/>
                </a:lnTo>
                <a:lnTo>
                  <a:pt x="30956" y="1662113"/>
                </a:lnTo>
                <a:lnTo>
                  <a:pt x="9525" y="1657350"/>
                </a:lnTo>
                <a:lnTo>
                  <a:pt x="0" y="1635919"/>
                </a:lnTo>
                <a:lnTo>
                  <a:pt x="7144" y="1614488"/>
                </a:lnTo>
                <a:lnTo>
                  <a:pt x="90487" y="1540669"/>
                </a:lnTo>
                <a:lnTo>
                  <a:pt x="273844" y="1376363"/>
                </a:lnTo>
                <a:lnTo>
                  <a:pt x="438150" y="1223963"/>
                </a:lnTo>
                <a:lnTo>
                  <a:pt x="647700" y="1009650"/>
                </a:lnTo>
                <a:lnTo>
                  <a:pt x="831056" y="800100"/>
                </a:lnTo>
                <a:lnTo>
                  <a:pt x="1054894" y="519113"/>
                </a:lnTo>
                <a:lnTo>
                  <a:pt x="1195387" y="321469"/>
                </a:lnTo>
                <a:lnTo>
                  <a:pt x="1385887" y="0"/>
                </a:lnTo>
                <a:lnTo>
                  <a:pt x="1635919" y="38100"/>
                </a:lnTo>
                <a:lnTo>
                  <a:pt x="1543050" y="211932"/>
                </a:lnTo>
                <a:lnTo>
                  <a:pt x="1493044" y="278607"/>
                </a:lnTo>
                <a:lnTo>
                  <a:pt x="1364456" y="450057"/>
                </a:lnTo>
                <a:lnTo>
                  <a:pt x="1252537" y="590550"/>
                </a:lnTo>
                <a:lnTo>
                  <a:pt x="1066800" y="807244"/>
                </a:lnTo>
                <a:lnTo>
                  <a:pt x="923925" y="954882"/>
                </a:lnTo>
                <a:lnTo>
                  <a:pt x="754856" y="1112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253"/>
          <p:cNvSpPr/>
          <p:nvPr/>
        </p:nvSpPr>
        <p:spPr>
          <a:xfrm>
            <a:off x="5276850" y="3829050"/>
            <a:ext cx="2136775" cy="1541463"/>
          </a:xfrm>
          <a:custGeom>
            <a:avLst/>
            <a:gdLst/>
            <a:ahLst/>
            <a:cxnLst/>
            <a:rect l="l" t="t" r="r" b="b"/>
            <a:pathLst>
              <a:path w="2135981" h="1540669" extrusionOk="0">
                <a:moveTo>
                  <a:pt x="683419" y="759619"/>
                </a:moveTo>
                <a:lnTo>
                  <a:pt x="531019" y="595313"/>
                </a:lnTo>
                <a:lnTo>
                  <a:pt x="366713" y="409575"/>
                </a:lnTo>
                <a:lnTo>
                  <a:pt x="223838" y="250031"/>
                </a:lnTo>
                <a:lnTo>
                  <a:pt x="0" y="38100"/>
                </a:lnTo>
                <a:lnTo>
                  <a:pt x="88106" y="0"/>
                </a:lnTo>
                <a:lnTo>
                  <a:pt x="204788" y="116681"/>
                </a:lnTo>
                <a:lnTo>
                  <a:pt x="442913" y="311944"/>
                </a:lnTo>
                <a:lnTo>
                  <a:pt x="795338" y="604838"/>
                </a:lnTo>
                <a:lnTo>
                  <a:pt x="983456" y="759619"/>
                </a:lnTo>
                <a:lnTo>
                  <a:pt x="1164431" y="900113"/>
                </a:lnTo>
                <a:lnTo>
                  <a:pt x="1259681" y="973931"/>
                </a:lnTo>
                <a:lnTo>
                  <a:pt x="1364456" y="1045369"/>
                </a:lnTo>
                <a:lnTo>
                  <a:pt x="1521619" y="1138238"/>
                </a:lnTo>
                <a:lnTo>
                  <a:pt x="1738313" y="1243013"/>
                </a:lnTo>
                <a:lnTo>
                  <a:pt x="1919288" y="1319213"/>
                </a:lnTo>
                <a:lnTo>
                  <a:pt x="2097881" y="1385888"/>
                </a:lnTo>
                <a:lnTo>
                  <a:pt x="2124075" y="1402556"/>
                </a:lnTo>
                <a:lnTo>
                  <a:pt x="2133600" y="1416844"/>
                </a:lnTo>
                <a:lnTo>
                  <a:pt x="2135981" y="1435894"/>
                </a:lnTo>
                <a:lnTo>
                  <a:pt x="2124075" y="1452563"/>
                </a:lnTo>
                <a:lnTo>
                  <a:pt x="1962150" y="1478756"/>
                </a:lnTo>
                <a:lnTo>
                  <a:pt x="1681163" y="1519238"/>
                </a:lnTo>
                <a:lnTo>
                  <a:pt x="1459706" y="1540669"/>
                </a:lnTo>
                <a:lnTo>
                  <a:pt x="1426369" y="1535906"/>
                </a:lnTo>
                <a:lnTo>
                  <a:pt x="1388269" y="1519238"/>
                </a:lnTo>
                <a:lnTo>
                  <a:pt x="1304925" y="1431131"/>
                </a:lnTo>
                <a:lnTo>
                  <a:pt x="1059656" y="1176338"/>
                </a:lnTo>
                <a:lnTo>
                  <a:pt x="857250" y="952500"/>
                </a:lnTo>
                <a:lnTo>
                  <a:pt x="683419" y="759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023A74-80AC-1546-8348-06AE4E9038BF}"/>
              </a:ext>
            </a:extLst>
          </p:cNvPr>
          <p:cNvGrpSpPr/>
          <p:nvPr/>
        </p:nvGrpSpPr>
        <p:grpSpPr>
          <a:xfrm>
            <a:off x="2477250" y="1734550"/>
            <a:ext cx="4932362" cy="4175125"/>
            <a:chOff x="2633663" y="1866900"/>
            <a:chExt cx="4932362" cy="4175125"/>
          </a:xfrm>
        </p:grpSpPr>
        <p:sp>
          <p:nvSpPr>
            <p:cNvPr id="16" name="Google Shape;2786;p253">
              <a:extLst>
                <a:ext uri="{FF2B5EF4-FFF2-40B4-BE49-F238E27FC236}">
                  <a16:creationId xmlns:a16="http://schemas.microsoft.com/office/drawing/2014/main" id="{E509413B-7EF8-C34A-BE03-B25E861C7658}"/>
                </a:ext>
              </a:extLst>
            </p:cNvPr>
            <p:cNvSpPr/>
            <p:nvPr/>
          </p:nvSpPr>
          <p:spPr>
            <a:xfrm>
              <a:off x="3005138" y="1935163"/>
              <a:ext cx="809625" cy="558800"/>
            </a:xfrm>
            <a:custGeom>
              <a:avLst/>
              <a:gdLst/>
              <a:ahLst/>
              <a:cxnLst/>
              <a:rect l="l" t="t" r="r" b="b"/>
              <a:pathLst>
                <a:path w="809625" h="557213" extrusionOk="0">
                  <a:moveTo>
                    <a:pt x="335756" y="381000"/>
                  </a:moveTo>
                  <a:lnTo>
                    <a:pt x="254793" y="309563"/>
                  </a:lnTo>
                  <a:lnTo>
                    <a:pt x="159543" y="219075"/>
                  </a:lnTo>
                  <a:lnTo>
                    <a:pt x="88106" y="147638"/>
                  </a:lnTo>
                  <a:lnTo>
                    <a:pt x="30956" y="88107"/>
                  </a:lnTo>
                  <a:lnTo>
                    <a:pt x="11906" y="61913"/>
                  </a:lnTo>
                  <a:lnTo>
                    <a:pt x="4762" y="42863"/>
                  </a:lnTo>
                  <a:lnTo>
                    <a:pt x="0" y="30957"/>
                  </a:lnTo>
                  <a:lnTo>
                    <a:pt x="4762" y="11907"/>
                  </a:lnTo>
                  <a:lnTo>
                    <a:pt x="9525" y="4763"/>
                  </a:lnTo>
                  <a:lnTo>
                    <a:pt x="23812" y="0"/>
                  </a:lnTo>
                  <a:lnTo>
                    <a:pt x="47625" y="7144"/>
                  </a:lnTo>
                  <a:lnTo>
                    <a:pt x="135731" y="47625"/>
                  </a:lnTo>
                  <a:lnTo>
                    <a:pt x="219075" y="83344"/>
                  </a:lnTo>
                  <a:lnTo>
                    <a:pt x="330993" y="123825"/>
                  </a:lnTo>
                  <a:lnTo>
                    <a:pt x="395287" y="147638"/>
                  </a:lnTo>
                  <a:lnTo>
                    <a:pt x="466725" y="169069"/>
                  </a:lnTo>
                  <a:lnTo>
                    <a:pt x="535781" y="183357"/>
                  </a:lnTo>
                  <a:lnTo>
                    <a:pt x="619125" y="195263"/>
                  </a:lnTo>
                  <a:lnTo>
                    <a:pt x="657225" y="223838"/>
                  </a:lnTo>
                  <a:lnTo>
                    <a:pt x="709612" y="276225"/>
                  </a:lnTo>
                  <a:lnTo>
                    <a:pt x="769143" y="347663"/>
                  </a:lnTo>
                  <a:lnTo>
                    <a:pt x="795337" y="390525"/>
                  </a:lnTo>
                  <a:lnTo>
                    <a:pt x="804862" y="426244"/>
                  </a:lnTo>
                  <a:lnTo>
                    <a:pt x="809625" y="466725"/>
                  </a:lnTo>
                  <a:lnTo>
                    <a:pt x="802481" y="509588"/>
                  </a:lnTo>
                  <a:lnTo>
                    <a:pt x="788193" y="531019"/>
                  </a:lnTo>
                  <a:lnTo>
                    <a:pt x="769143" y="545307"/>
                  </a:lnTo>
                  <a:lnTo>
                    <a:pt x="747712" y="554832"/>
                  </a:lnTo>
                  <a:lnTo>
                    <a:pt x="719137" y="557213"/>
                  </a:lnTo>
                  <a:lnTo>
                    <a:pt x="657225" y="552450"/>
                  </a:lnTo>
                  <a:lnTo>
                    <a:pt x="597693" y="540544"/>
                  </a:lnTo>
                  <a:lnTo>
                    <a:pt x="535781" y="519113"/>
                  </a:lnTo>
                  <a:lnTo>
                    <a:pt x="471487" y="485775"/>
                  </a:lnTo>
                  <a:lnTo>
                    <a:pt x="335756" y="3810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87;p253">
              <a:extLst>
                <a:ext uri="{FF2B5EF4-FFF2-40B4-BE49-F238E27FC236}">
                  <a16:creationId xmlns:a16="http://schemas.microsoft.com/office/drawing/2014/main" id="{BF7C7A87-FA02-2F48-A6BA-9DACAB6D79A0}"/>
                </a:ext>
              </a:extLst>
            </p:cNvPr>
            <p:cNvSpPr/>
            <p:nvPr/>
          </p:nvSpPr>
          <p:spPr>
            <a:xfrm>
              <a:off x="2770188" y="3049588"/>
              <a:ext cx="723900" cy="558800"/>
            </a:xfrm>
            <a:custGeom>
              <a:avLst/>
              <a:gdLst/>
              <a:ahLst/>
              <a:cxnLst/>
              <a:rect l="l" t="t" r="r" b="b"/>
              <a:pathLst>
                <a:path w="723900" h="557213" extrusionOk="0">
                  <a:moveTo>
                    <a:pt x="283369" y="390525"/>
                  </a:moveTo>
                  <a:lnTo>
                    <a:pt x="202406" y="323850"/>
                  </a:lnTo>
                  <a:lnTo>
                    <a:pt x="130969" y="257175"/>
                  </a:lnTo>
                  <a:lnTo>
                    <a:pt x="88106" y="207169"/>
                  </a:lnTo>
                  <a:lnTo>
                    <a:pt x="61912" y="169069"/>
                  </a:lnTo>
                  <a:lnTo>
                    <a:pt x="38100" y="135732"/>
                  </a:lnTo>
                  <a:lnTo>
                    <a:pt x="14287" y="88107"/>
                  </a:lnTo>
                  <a:lnTo>
                    <a:pt x="4762" y="64294"/>
                  </a:lnTo>
                  <a:lnTo>
                    <a:pt x="0" y="40482"/>
                  </a:lnTo>
                  <a:lnTo>
                    <a:pt x="0" y="26194"/>
                  </a:lnTo>
                  <a:lnTo>
                    <a:pt x="2381" y="11907"/>
                  </a:lnTo>
                  <a:lnTo>
                    <a:pt x="11906" y="2382"/>
                  </a:lnTo>
                  <a:lnTo>
                    <a:pt x="28575" y="0"/>
                  </a:lnTo>
                  <a:lnTo>
                    <a:pt x="52387" y="14288"/>
                  </a:lnTo>
                  <a:lnTo>
                    <a:pt x="161925" y="90488"/>
                  </a:lnTo>
                  <a:lnTo>
                    <a:pt x="209550" y="116682"/>
                  </a:lnTo>
                  <a:lnTo>
                    <a:pt x="283369" y="150019"/>
                  </a:lnTo>
                  <a:lnTo>
                    <a:pt x="350044" y="173832"/>
                  </a:lnTo>
                  <a:lnTo>
                    <a:pt x="407194" y="188119"/>
                  </a:lnTo>
                  <a:lnTo>
                    <a:pt x="483394" y="204788"/>
                  </a:lnTo>
                  <a:lnTo>
                    <a:pt x="595312" y="219075"/>
                  </a:lnTo>
                  <a:lnTo>
                    <a:pt x="626269" y="250032"/>
                  </a:lnTo>
                  <a:lnTo>
                    <a:pt x="664369" y="290513"/>
                  </a:lnTo>
                  <a:lnTo>
                    <a:pt x="700087" y="347663"/>
                  </a:lnTo>
                  <a:lnTo>
                    <a:pt x="714375" y="383382"/>
                  </a:lnTo>
                  <a:lnTo>
                    <a:pt x="723900" y="426244"/>
                  </a:lnTo>
                  <a:lnTo>
                    <a:pt x="723900" y="466725"/>
                  </a:lnTo>
                  <a:lnTo>
                    <a:pt x="714375" y="495300"/>
                  </a:lnTo>
                  <a:lnTo>
                    <a:pt x="697706" y="519113"/>
                  </a:lnTo>
                  <a:lnTo>
                    <a:pt x="673894" y="538163"/>
                  </a:lnTo>
                  <a:lnTo>
                    <a:pt x="650081" y="550069"/>
                  </a:lnTo>
                  <a:lnTo>
                    <a:pt x="611981" y="557213"/>
                  </a:lnTo>
                  <a:lnTo>
                    <a:pt x="569119" y="557213"/>
                  </a:lnTo>
                  <a:lnTo>
                    <a:pt x="528637" y="545307"/>
                  </a:lnTo>
                  <a:lnTo>
                    <a:pt x="283369" y="3905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88;p253">
              <a:extLst>
                <a:ext uri="{FF2B5EF4-FFF2-40B4-BE49-F238E27FC236}">
                  <a16:creationId xmlns:a16="http://schemas.microsoft.com/office/drawing/2014/main" id="{265F7D15-937B-634C-82C6-9DA3F19F396E}"/>
                </a:ext>
              </a:extLst>
            </p:cNvPr>
            <p:cNvSpPr/>
            <p:nvPr/>
          </p:nvSpPr>
          <p:spPr>
            <a:xfrm>
              <a:off x="2633663" y="5238750"/>
              <a:ext cx="493712" cy="690563"/>
            </a:xfrm>
            <a:custGeom>
              <a:avLst/>
              <a:gdLst/>
              <a:ahLst/>
              <a:cxnLst/>
              <a:rect l="l" t="t" r="r" b="b"/>
              <a:pathLst>
                <a:path w="492918" h="690563" extrusionOk="0">
                  <a:moveTo>
                    <a:pt x="159543" y="383381"/>
                  </a:moveTo>
                  <a:lnTo>
                    <a:pt x="114300" y="302419"/>
                  </a:lnTo>
                  <a:lnTo>
                    <a:pt x="59531" y="190500"/>
                  </a:lnTo>
                  <a:lnTo>
                    <a:pt x="28575" y="119063"/>
                  </a:lnTo>
                  <a:lnTo>
                    <a:pt x="14287" y="83344"/>
                  </a:lnTo>
                  <a:lnTo>
                    <a:pt x="7143" y="64294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7143" y="4763"/>
                  </a:lnTo>
                  <a:lnTo>
                    <a:pt x="19050" y="0"/>
                  </a:lnTo>
                  <a:lnTo>
                    <a:pt x="40481" y="4763"/>
                  </a:lnTo>
                  <a:lnTo>
                    <a:pt x="66675" y="26194"/>
                  </a:lnTo>
                  <a:lnTo>
                    <a:pt x="109537" y="78581"/>
                  </a:lnTo>
                  <a:lnTo>
                    <a:pt x="138112" y="102394"/>
                  </a:lnTo>
                  <a:lnTo>
                    <a:pt x="183356" y="130969"/>
                  </a:lnTo>
                  <a:lnTo>
                    <a:pt x="211931" y="145256"/>
                  </a:lnTo>
                  <a:lnTo>
                    <a:pt x="254793" y="154781"/>
                  </a:lnTo>
                  <a:lnTo>
                    <a:pt x="276225" y="154781"/>
                  </a:lnTo>
                  <a:lnTo>
                    <a:pt x="492918" y="485775"/>
                  </a:lnTo>
                  <a:lnTo>
                    <a:pt x="473868" y="581025"/>
                  </a:lnTo>
                  <a:lnTo>
                    <a:pt x="452437" y="645319"/>
                  </a:lnTo>
                  <a:lnTo>
                    <a:pt x="440531" y="669131"/>
                  </a:lnTo>
                  <a:lnTo>
                    <a:pt x="428625" y="685800"/>
                  </a:lnTo>
                  <a:lnTo>
                    <a:pt x="411956" y="690563"/>
                  </a:lnTo>
                  <a:lnTo>
                    <a:pt x="388143" y="683419"/>
                  </a:lnTo>
                  <a:lnTo>
                    <a:pt x="347662" y="642938"/>
                  </a:lnTo>
                  <a:lnTo>
                    <a:pt x="285750" y="561975"/>
                  </a:lnTo>
                  <a:lnTo>
                    <a:pt x="240506" y="502444"/>
                  </a:lnTo>
                  <a:lnTo>
                    <a:pt x="159543" y="3833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89;p253">
              <a:extLst>
                <a:ext uri="{FF2B5EF4-FFF2-40B4-BE49-F238E27FC236}">
                  <a16:creationId xmlns:a16="http://schemas.microsoft.com/office/drawing/2014/main" id="{723BE65A-E033-7445-9D7E-4E9738FBCDCB}"/>
                </a:ext>
              </a:extLst>
            </p:cNvPr>
            <p:cNvSpPr/>
            <p:nvPr/>
          </p:nvSpPr>
          <p:spPr>
            <a:xfrm>
              <a:off x="4046538" y="2057400"/>
              <a:ext cx="342900" cy="1057275"/>
            </a:xfrm>
            <a:custGeom>
              <a:avLst/>
              <a:gdLst/>
              <a:ahLst/>
              <a:cxnLst/>
              <a:rect l="l" t="t" r="r" b="b"/>
              <a:pathLst>
                <a:path w="342900" h="1057275" extrusionOk="0">
                  <a:moveTo>
                    <a:pt x="130969" y="526256"/>
                  </a:moveTo>
                  <a:lnTo>
                    <a:pt x="154781" y="411956"/>
                  </a:lnTo>
                  <a:lnTo>
                    <a:pt x="159544" y="378619"/>
                  </a:lnTo>
                  <a:lnTo>
                    <a:pt x="159544" y="283369"/>
                  </a:lnTo>
                  <a:lnTo>
                    <a:pt x="154781" y="214313"/>
                  </a:lnTo>
                  <a:lnTo>
                    <a:pt x="147637" y="173831"/>
                  </a:lnTo>
                  <a:lnTo>
                    <a:pt x="133350" y="121444"/>
                  </a:lnTo>
                  <a:lnTo>
                    <a:pt x="107156" y="78581"/>
                  </a:lnTo>
                  <a:lnTo>
                    <a:pt x="90487" y="52388"/>
                  </a:lnTo>
                  <a:lnTo>
                    <a:pt x="88106" y="35719"/>
                  </a:lnTo>
                  <a:lnTo>
                    <a:pt x="88106" y="21431"/>
                  </a:lnTo>
                  <a:lnTo>
                    <a:pt x="90487" y="7144"/>
                  </a:lnTo>
                  <a:lnTo>
                    <a:pt x="102394" y="0"/>
                  </a:lnTo>
                  <a:lnTo>
                    <a:pt x="121444" y="0"/>
                  </a:lnTo>
                  <a:lnTo>
                    <a:pt x="150019" y="9525"/>
                  </a:lnTo>
                  <a:lnTo>
                    <a:pt x="342900" y="95250"/>
                  </a:lnTo>
                  <a:lnTo>
                    <a:pt x="338137" y="276225"/>
                  </a:lnTo>
                  <a:lnTo>
                    <a:pt x="330994" y="450056"/>
                  </a:lnTo>
                  <a:lnTo>
                    <a:pt x="321469" y="552450"/>
                  </a:lnTo>
                  <a:lnTo>
                    <a:pt x="307181" y="654844"/>
                  </a:lnTo>
                  <a:lnTo>
                    <a:pt x="288131" y="733425"/>
                  </a:lnTo>
                  <a:lnTo>
                    <a:pt x="254794" y="831056"/>
                  </a:lnTo>
                  <a:lnTo>
                    <a:pt x="202406" y="954881"/>
                  </a:lnTo>
                  <a:lnTo>
                    <a:pt x="161925" y="1021556"/>
                  </a:lnTo>
                  <a:lnTo>
                    <a:pt x="128587" y="1050131"/>
                  </a:lnTo>
                  <a:lnTo>
                    <a:pt x="100012" y="1057275"/>
                  </a:lnTo>
                  <a:lnTo>
                    <a:pt x="66675" y="1054894"/>
                  </a:lnTo>
                  <a:lnTo>
                    <a:pt x="40481" y="1045369"/>
                  </a:lnTo>
                  <a:lnTo>
                    <a:pt x="21431" y="1026319"/>
                  </a:lnTo>
                  <a:lnTo>
                    <a:pt x="4762" y="983456"/>
                  </a:lnTo>
                  <a:lnTo>
                    <a:pt x="0" y="926306"/>
                  </a:lnTo>
                  <a:lnTo>
                    <a:pt x="9525" y="847725"/>
                  </a:lnTo>
                  <a:lnTo>
                    <a:pt x="26194" y="781050"/>
                  </a:lnTo>
                  <a:lnTo>
                    <a:pt x="64294" y="685800"/>
                  </a:lnTo>
                  <a:lnTo>
                    <a:pt x="111919" y="595313"/>
                  </a:lnTo>
                  <a:lnTo>
                    <a:pt x="130969" y="5262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90;p253">
              <a:extLst>
                <a:ext uri="{FF2B5EF4-FFF2-40B4-BE49-F238E27FC236}">
                  <a16:creationId xmlns:a16="http://schemas.microsoft.com/office/drawing/2014/main" id="{880724D3-E94E-714D-A2FF-9D21655A8EED}"/>
                </a:ext>
              </a:extLst>
            </p:cNvPr>
            <p:cNvSpPr/>
            <p:nvPr/>
          </p:nvSpPr>
          <p:spPr>
            <a:xfrm>
              <a:off x="4198938" y="2428875"/>
              <a:ext cx="1023937" cy="1135063"/>
            </a:xfrm>
            <a:custGeom>
              <a:avLst/>
              <a:gdLst/>
              <a:ahLst/>
              <a:cxnLst/>
              <a:rect l="l" t="t" r="r" b="b"/>
              <a:pathLst>
                <a:path w="1023937" h="1135856" extrusionOk="0">
                  <a:moveTo>
                    <a:pt x="373856" y="733425"/>
                  </a:moveTo>
                  <a:lnTo>
                    <a:pt x="447675" y="650081"/>
                  </a:lnTo>
                  <a:lnTo>
                    <a:pt x="531019" y="547688"/>
                  </a:lnTo>
                  <a:lnTo>
                    <a:pt x="585787" y="471488"/>
                  </a:lnTo>
                  <a:lnTo>
                    <a:pt x="628650" y="395288"/>
                  </a:lnTo>
                  <a:lnTo>
                    <a:pt x="659606" y="328613"/>
                  </a:lnTo>
                  <a:lnTo>
                    <a:pt x="669131" y="290513"/>
                  </a:lnTo>
                  <a:lnTo>
                    <a:pt x="673894" y="266700"/>
                  </a:lnTo>
                  <a:lnTo>
                    <a:pt x="673894" y="242888"/>
                  </a:lnTo>
                  <a:lnTo>
                    <a:pt x="669131" y="204788"/>
                  </a:lnTo>
                  <a:lnTo>
                    <a:pt x="645319" y="140494"/>
                  </a:lnTo>
                  <a:lnTo>
                    <a:pt x="604837" y="47625"/>
                  </a:lnTo>
                  <a:lnTo>
                    <a:pt x="597694" y="26194"/>
                  </a:lnTo>
                  <a:lnTo>
                    <a:pt x="597694" y="11906"/>
                  </a:lnTo>
                  <a:lnTo>
                    <a:pt x="600075" y="4763"/>
                  </a:lnTo>
                  <a:lnTo>
                    <a:pt x="611981" y="0"/>
                  </a:lnTo>
                  <a:lnTo>
                    <a:pt x="631031" y="2381"/>
                  </a:lnTo>
                  <a:lnTo>
                    <a:pt x="695325" y="33338"/>
                  </a:lnTo>
                  <a:lnTo>
                    <a:pt x="764381" y="73819"/>
                  </a:lnTo>
                  <a:lnTo>
                    <a:pt x="842962" y="128588"/>
                  </a:lnTo>
                  <a:lnTo>
                    <a:pt x="897731" y="173831"/>
                  </a:lnTo>
                  <a:lnTo>
                    <a:pt x="962025" y="242888"/>
                  </a:lnTo>
                  <a:lnTo>
                    <a:pt x="1002506" y="292894"/>
                  </a:lnTo>
                  <a:lnTo>
                    <a:pt x="1019175" y="326231"/>
                  </a:lnTo>
                  <a:lnTo>
                    <a:pt x="1023937" y="350044"/>
                  </a:lnTo>
                  <a:lnTo>
                    <a:pt x="1019175" y="371475"/>
                  </a:lnTo>
                  <a:lnTo>
                    <a:pt x="997744" y="388144"/>
                  </a:lnTo>
                  <a:lnTo>
                    <a:pt x="954881" y="402431"/>
                  </a:lnTo>
                  <a:lnTo>
                    <a:pt x="897731" y="414338"/>
                  </a:lnTo>
                  <a:lnTo>
                    <a:pt x="800100" y="531019"/>
                  </a:lnTo>
                  <a:lnTo>
                    <a:pt x="652462" y="690563"/>
                  </a:lnTo>
                  <a:lnTo>
                    <a:pt x="457200" y="866775"/>
                  </a:lnTo>
                  <a:lnTo>
                    <a:pt x="288131" y="990600"/>
                  </a:lnTo>
                  <a:lnTo>
                    <a:pt x="123825" y="1092994"/>
                  </a:lnTo>
                  <a:lnTo>
                    <a:pt x="54769" y="1131094"/>
                  </a:lnTo>
                  <a:lnTo>
                    <a:pt x="38100" y="1135856"/>
                  </a:lnTo>
                  <a:lnTo>
                    <a:pt x="19050" y="1135856"/>
                  </a:lnTo>
                  <a:lnTo>
                    <a:pt x="2381" y="1126331"/>
                  </a:lnTo>
                  <a:lnTo>
                    <a:pt x="0" y="1109663"/>
                  </a:lnTo>
                  <a:lnTo>
                    <a:pt x="7144" y="1085850"/>
                  </a:lnTo>
                  <a:lnTo>
                    <a:pt x="88106" y="1014413"/>
                  </a:lnTo>
                  <a:lnTo>
                    <a:pt x="195262" y="921544"/>
                  </a:lnTo>
                  <a:lnTo>
                    <a:pt x="283369" y="835819"/>
                  </a:lnTo>
                  <a:lnTo>
                    <a:pt x="373856" y="7334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91;p253">
              <a:extLst>
                <a:ext uri="{FF2B5EF4-FFF2-40B4-BE49-F238E27FC236}">
                  <a16:creationId xmlns:a16="http://schemas.microsoft.com/office/drawing/2014/main" id="{3F258EF2-9A17-7344-B6C5-42F424220DFA}"/>
                </a:ext>
              </a:extLst>
            </p:cNvPr>
            <p:cNvSpPr/>
            <p:nvPr/>
          </p:nvSpPr>
          <p:spPr>
            <a:xfrm>
              <a:off x="5572125" y="2278063"/>
              <a:ext cx="1243013" cy="1036637"/>
            </a:xfrm>
            <a:custGeom>
              <a:avLst/>
              <a:gdLst/>
              <a:ahLst/>
              <a:cxnLst/>
              <a:rect l="l" t="t" r="r" b="b"/>
              <a:pathLst>
                <a:path w="1243013" h="1035844" extrusionOk="0">
                  <a:moveTo>
                    <a:pt x="190500" y="664369"/>
                  </a:moveTo>
                  <a:lnTo>
                    <a:pt x="178594" y="481013"/>
                  </a:lnTo>
                  <a:lnTo>
                    <a:pt x="173831" y="333375"/>
                  </a:lnTo>
                  <a:lnTo>
                    <a:pt x="166688" y="280988"/>
                  </a:lnTo>
                  <a:lnTo>
                    <a:pt x="114300" y="173832"/>
                  </a:lnTo>
                  <a:lnTo>
                    <a:pt x="78581" y="119063"/>
                  </a:lnTo>
                  <a:lnTo>
                    <a:pt x="42863" y="83344"/>
                  </a:lnTo>
                  <a:lnTo>
                    <a:pt x="21431" y="64294"/>
                  </a:lnTo>
                  <a:lnTo>
                    <a:pt x="9525" y="52388"/>
                  </a:lnTo>
                  <a:lnTo>
                    <a:pt x="0" y="30957"/>
                  </a:lnTo>
                  <a:lnTo>
                    <a:pt x="0" y="14288"/>
                  </a:lnTo>
                  <a:lnTo>
                    <a:pt x="9525" y="2382"/>
                  </a:lnTo>
                  <a:lnTo>
                    <a:pt x="30956" y="0"/>
                  </a:lnTo>
                  <a:lnTo>
                    <a:pt x="73819" y="11907"/>
                  </a:lnTo>
                  <a:lnTo>
                    <a:pt x="171450" y="42863"/>
                  </a:lnTo>
                  <a:lnTo>
                    <a:pt x="273844" y="85725"/>
                  </a:lnTo>
                  <a:lnTo>
                    <a:pt x="338138" y="126207"/>
                  </a:lnTo>
                  <a:lnTo>
                    <a:pt x="376238" y="161925"/>
                  </a:lnTo>
                  <a:lnTo>
                    <a:pt x="409575" y="202407"/>
                  </a:lnTo>
                  <a:lnTo>
                    <a:pt x="419100" y="238125"/>
                  </a:lnTo>
                  <a:lnTo>
                    <a:pt x="416719" y="278607"/>
                  </a:lnTo>
                  <a:lnTo>
                    <a:pt x="409575" y="302419"/>
                  </a:lnTo>
                  <a:lnTo>
                    <a:pt x="392906" y="350044"/>
                  </a:lnTo>
                  <a:lnTo>
                    <a:pt x="381000" y="397669"/>
                  </a:lnTo>
                  <a:lnTo>
                    <a:pt x="376238" y="469107"/>
                  </a:lnTo>
                  <a:lnTo>
                    <a:pt x="373856" y="552450"/>
                  </a:lnTo>
                  <a:lnTo>
                    <a:pt x="373856" y="619125"/>
                  </a:lnTo>
                  <a:lnTo>
                    <a:pt x="383381" y="700088"/>
                  </a:lnTo>
                  <a:lnTo>
                    <a:pt x="400050" y="757238"/>
                  </a:lnTo>
                  <a:lnTo>
                    <a:pt x="416719" y="790575"/>
                  </a:lnTo>
                  <a:lnTo>
                    <a:pt x="438150" y="809625"/>
                  </a:lnTo>
                  <a:lnTo>
                    <a:pt x="471488" y="823913"/>
                  </a:lnTo>
                  <a:lnTo>
                    <a:pt x="521494" y="831057"/>
                  </a:lnTo>
                  <a:lnTo>
                    <a:pt x="576263" y="835819"/>
                  </a:lnTo>
                  <a:lnTo>
                    <a:pt x="638175" y="835819"/>
                  </a:lnTo>
                  <a:lnTo>
                    <a:pt x="721519" y="831057"/>
                  </a:lnTo>
                  <a:lnTo>
                    <a:pt x="802481" y="821532"/>
                  </a:lnTo>
                  <a:lnTo>
                    <a:pt x="871538" y="807244"/>
                  </a:lnTo>
                  <a:lnTo>
                    <a:pt x="916781" y="790575"/>
                  </a:lnTo>
                  <a:lnTo>
                    <a:pt x="940594" y="771525"/>
                  </a:lnTo>
                  <a:lnTo>
                    <a:pt x="971550" y="750094"/>
                  </a:lnTo>
                  <a:lnTo>
                    <a:pt x="995363" y="740569"/>
                  </a:lnTo>
                  <a:lnTo>
                    <a:pt x="1026319" y="742950"/>
                  </a:lnTo>
                  <a:lnTo>
                    <a:pt x="1095375" y="766763"/>
                  </a:lnTo>
                  <a:lnTo>
                    <a:pt x="1138238" y="785813"/>
                  </a:lnTo>
                  <a:lnTo>
                    <a:pt x="1178719" y="812007"/>
                  </a:lnTo>
                  <a:lnTo>
                    <a:pt x="1214438" y="842963"/>
                  </a:lnTo>
                  <a:lnTo>
                    <a:pt x="1233488" y="876300"/>
                  </a:lnTo>
                  <a:lnTo>
                    <a:pt x="1243013" y="902494"/>
                  </a:lnTo>
                  <a:lnTo>
                    <a:pt x="1240631" y="923925"/>
                  </a:lnTo>
                  <a:lnTo>
                    <a:pt x="1223963" y="947738"/>
                  </a:lnTo>
                  <a:lnTo>
                    <a:pt x="1195388" y="971550"/>
                  </a:lnTo>
                  <a:lnTo>
                    <a:pt x="1138238" y="990600"/>
                  </a:lnTo>
                  <a:lnTo>
                    <a:pt x="1014413" y="1009650"/>
                  </a:lnTo>
                  <a:lnTo>
                    <a:pt x="857250" y="1026319"/>
                  </a:lnTo>
                  <a:lnTo>
                    <a:pt x="666750" y="1035844"/>
                  </a:lnTo>
                  <a:lnTo>
                    <a:pt x="523875" y="1031082"/>
                  </a:lnTo>
                  <a:lnTo>
                    <a:pt x="454819" y="1023938"/>
                  </a:lnTo>
                  <a:lnTo>
                    <a:pt x="402431" y="1014413"/>
                  </a:lnTo>
                  <a:lnTo>
                    <a:pt x="347663" y="1000125"/>
                  </a:lnTo>
                  <a:lnTo>
                    <a:pt x="304800" y="983457"/>
                  </a:lnTo>
                  <a:lnTo>
                    <a:pt x="269081" y="957263"/>
                  </a:lnTo>
                  <a:lnTo>
                    <a:pt x="230981" y="909638"/>
                  </a:lnTo>
                  <a:lnTo>
                    <a:pt x="209550" y="859632"/>
                  </a:lnTo>
                  <a:lnTo>
                    <a:pt x="190500" y="6643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92;p253">
              <a:extLst>
                <a:ext uri="{FF2B5EF4-FFF2-40B4-BE49-F238E27FC236}">
                  <a16:creationId xmlns:a16="http://schemas.microsoft.com/office/drawing/2014/main" id="{F1314DA1-054E-6F4D-BE38-F433036EE738}"/>
                </a:ext>
              </a:extLst>
            </p:cNvPr>
            <p:cNvSpPr/>
            <p:nvPr/>
          </p:nvSpPr>
          <p:spPr>
            <a:xfrm>
              <a:off x="4252913" y="3714750"/>
              <a:ext cx="2438400" cy="557213"/>
            </a:xfrm>
            <a:custGeom>
              <a:avLst/>
              <a:gdLst/>
              <a:ahLst/>
              <a:cxnLst/>
              <a:rect l="l" t="t" r="r" b="b"/>
              <a:pathLst>
                <a:path w="2438400" h="557213" extrusionOk="0">
                  <a:moveTo>
                    <a:pt x="721518" y="440531"/>
                  </a:moveTo>
                  <a:lnTo>
                    <a:pt x="507206" y="507206"/>
                  </a:lnTo>
                  <a:lnTo>
                    <a:pt x="326231" y="554831"/>
                  </a:lnTo>
                  <a:lnTo>
                    <a:pt x="300037" y="557213"/>
                  </a:lnTo>
                  <a:lnTo>
                    <a:pt x="230981" y="535781"/>
                  </a:lnTo>
                  <a:lnTo>
                    <a:pt x="161925" y="492919"/>
                  </a:lnTo>
                  <a:lnTo>
                    <a:pt x="97631" y="442913"/>
                  </a:lnTo>
                  <a:lnTo>
                    <a:pt x="57150" y="400050"/>
                  </a:lnTo>
                  <a:lnTo>
                    <a:pt x="28575" y="364331"/>
                  </a:lnTo>
                  <a:lnTo>
                    <a:pt x="11906" y="321469"/>
                  </a:lnTo>
                  <a:lnTo>
                    <a:pt x="2381" y="280988"/>
                  </a:lnTo>
                  <a:lnTo>
                    <a:pt x="0" y="261938"/>
                  </a:lnTo>
                  <a:lnTo>
                    <a:pt x="2381" y="247650"/>
                  </a:lnTo>
                  <a:lnTo>
                    <a:pt x="30956" y="242888"/>
                  </a:lnTo>
                  <a:lnTo>
                    <a:pt x="47625" y="250031"/>
                  </a:lnTo>
                  <a:lnTo>
                    <a:pt x="104775" y="300038"/>
                  </a:lnTo>
                  <a:lnTo>
                    <a:pt x="145256" y="319088"/>
                  </a:lnTo>
                  <a:lnTo>
                    <a:pt x="190500" y="328613"/>
                  </a:lnTo>
                  <a:lnTo>
                    <a:pt x="238125" y="333375"/>
                  </a:lnTo>
                  <a:lnTo>
                    <a:pt x="352425" y="335756"/>
                  </a:lnTo>
                  <a:lnTo>
                    <a:pt x="514350" y="304800"/>
                  </a:lnTo>
                  <a:lnTo>
                    <a:pt x="969168" y="204788"/>
                  </a:lnTo>
                  <a:lnTo>
                    <a:pt x="1183481" y="154781"/>
                  </a:lnTo>
                  <a:lnTo>
                    <a:pt x="1385887" y="135731"/>
                  </a:lnTo>
                  <a:lnTo>
                    <a:pt x="1507331" y="111919"/>
                  </a:lnTo>
                  <a:lnTo>
                    <a:pt x="1712118" y="83344"/>
                  </a:lnTo>
                  <a:lnTo>
                    <a:pt x="1962150" y="69056"/>
                  </a:lnTo>
                  <a:lnTo>
                    <a:pt x="2026443" y="30956"/>
                  </a:lnTo>
                  <a:lnTo>
                    <a:pt x="2095500" y="0"/>
                  </a:lnTo>
                  <a:lnTo>
                    <a:pt x="2145506" y="9525"/>
                  </a:lnTo>
                  <a:lnTo>
                    <a:pt x="2212181" y="30956"/>
                  </a:lnTo>
                  <a:lnTo>
                    <a:pt x="2295525" y="66675"/>
                  </a:lnTo>
                  <a:lnTo>
                    <a:pt x="2359818" y="109538"/>
                  </a:lnTo>
                  <a:lnTo>
                    <a:pt x="2405062" y="145256"/>
                  </a:lnTo>
                  <a:lnTo>
                    <a:pt x="2433637" y="183356"/>
                  </a:lnTo>
                  <a:lnTo>
                    <a:pt x="2438400" y="202406"/>
                  </a:lnTo>
                  <a:lnTo>
                    <a:pt x="2428875" y="228600"/>
                  </a:lnTo>
                  <a:lnTo>
                    <a:pt x="2412206" y="247650"/>
                  </a:lnTo>
                  <a:lnTo>
                    <a:pt x="2381250" y="261938"/>
                  </a:lnTo>
                  <a:lnTo>
                    <a:pt x="2331243" y="266700"/>
                  </a:lnTo>
                  <a:lnTo>
                    <a:pt x="2093118" y="266700"/>
                  </a:lnTo>
                  <a:lnTo>
                    <a:pt x="1833562" y="273844"/>
                  </a:lnTo>
                  <a:lnTo>
                    <a:pt x="1395412" y="311944"/>
                  </a:lnTo>
                  <a:lnTo>
                    <a:pt x="933450" y="385763"/>
                  </a:lnTo>
                  <a:lnTo>
                    <a:pt x="721518" y="440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93;p253">
              <a:extLst>
                <a:ext uri="{FF2B5EF4-FFF2-40B4-BE49-F238E27FC236}">
                  <a16:creationId xmlns:a16="http://schemas.microsoft.com/office/drawing/2014/main" id="{EDCB4E80-0D34-6B43-93AF-A2B65EA10824}"/>
                </a:ext>
              </a:extLst>
            </p:cNvPr>
            <p:cNvSpPr/>
            <p:nvPr/>
          </p:nvSpPr>
          <p:spPr>
            <a:xfrm rot="-5400000">
              <a:off x="2453481" y="4358482"/>
              <a:ext cx="1857375" cy="1004888"/>
            </a:xfrm>
            <a:custGeom>
              <a:avLst/>
              <a:gdLst/>
              <a:ahLst/>
              <a:cxnLst/>
              <a:rect l="l" t="t" r="r" b="b"/>
              <a:pathLst>
                <a:path w="1857375" h="1004887" extrusionOk="0">
                  <a:moveTo>
                    <a:pt x="581025" y="466725"/>
                  </a:moveTo>
                  <a:lnTo>
                    <a:pt x="390525" y="385762"/>
                  </a:lnTo>
                  <a:lnTo>
                    <a:pt x="238125" y="321468"/>
                  </a:lnTo>
                  <a:lnTo>
                    <a:pt x="0" y="221456"/>
                  </a:lnTo>
                  <a:lnTo>
                    <a:pt x="390525" y="0"/>
                  </a:lnTo>
                  <a:lnTo>
                    <a:pt x="392906" y="28575"/>
                  </a:lnTo>
                  <a:lnTo>
                    <a:pt x="400050" y="45243"/>
                  </a:lnTo>
                  <a:lnTo>
                    <a:pt x="416719" y="71437"/>
                  </a:lnTo>
                  <a:lnTo>
                    <a:pt x="461962" y="123825"/>
                  </a:lnTo>
                  <a:lnTo>
                    <a:pt x="516731" y="178593"/>
                  </a:lnTo>
                  <a:lnTo>
                    <a:pt x="611981" y="247650"/>
                  </a:lnTo>
                  <a:lnTo>
                    <a:pt x="771525" y="340518"/>
                  </a:lnTo>
                  <a:lnTo>
                    <a:pt x="1076325" y="519112"/>
                  </a:lnTo>
                  <a:lnTo>
                    <a:pt x="1309687" y="647700"/>
                  </a:lnTo>
                  <a:lnTo>
                    <a:pt x="1576387" y="797718"/>
                  </a:lnTo>
                  <a:lnTo>
                    <a:pt x="1793081" y="916781"/>
                  </a:lnTo>
                  <a:lnTo>
                    <a:pt x="1840706" y="940593"/>
                  </a:lnTo>
                  <a:lnTo>
                    <a:pt x="1850231" y="950118"/>
                  </a:lnTo>
                  <a:lnTo>
                    <a:pt x="1854994" y="962025"/>
                  </a:lnTo>
                  <a:lnTo>
                    <a:pt x="1857375" y="981075"/>
                  </a:lnTo>
                  <a:lnTo>
                    <a:pt x="1850231" y="997743"/>
                  </a:lnTo>
                  <a:lnTo>
                    <a:pt x="1835944" y="1004887"/>
                  </a:lnTo>
                  <a:lnTo>
                    <a:pt x="1795462" y="992981"/>
                  </a:lnTo>
                  <a:lnTo>
                    <a:pt x="1640681" y="923925"/>
                  </a:lnTo>
                  <a:lnTo>
                    <a:pt x="1314450" y="778668"/>
                  </a:lnTo>
                  <a:lnTo>
                    <a:pt x="1052512" y="666750"/>
                  </a:lnTo>
                  <a:lnTo>
                    <a:pt x="581025" y="4667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94;p253">
              <a:extLst>
                <a:ext uri="{FF2B5EF4-FFF2-40B4-BE49-F238E27FC236}">
                  <a16:creationId xmlns:a16="http://schemas.microsoft.com/office/drawing/2014/main" id="{D011E586-F406-9E4B-86F5-61DEFA50DDDE}"/>
                </a:ext>
              </a:extLst>
            </p:cNvPr>
            <p:cNvSpPr/>
            <p:nvPr/>
          </p:nvSpPr>
          <p:spPr>
            <a:xfrm>
              <a:off x="4313238" y="1866900"/>
              <a:ext cx="2822575" cy="557213"/>
            </a:xfrm>
            <a:custGeom>
              <a:avLst/>
              <a:gdLst/>
              <a:ahLst/>
              <a:cxnLst/>
              <a:rect l="l" t="t" r="r" b="b"/>
              <a:pathLst>
                <a:path w="2821438" h="557441" extrusionOk="0">
                  <a:moveTo>
                    <a:pt x="904621" y="347178"/>
                  </a:moveTo>
                  <a:lnTo>
                    <a:pt x="618565" y="386297"/>
                  </a:lnTo>
                  <a:lnTo>
                    <a:pt x="224933" y="454755"/>
                  </a:lnTo>
                  <a:lnTo>
                    <a:pt x="163810" y="464535"/>
                  </a:lnTo>
                  <a:lnTo>
                    <a:pt x="29340" y="469424"/>
                  </a:lnTo>
                  <a:lnTo>
                    <a:pt x="0" y="288500"/>
                  </a:lnTo>
                  <a:lnTo>
                    <a:pt x="229823" y="286055"/>
                  </a:lnTo>
                  <a:lnTo>
                    <a:pt x="325175" y="271386"/>
                  </a:lnTo>
                  <a:lnTo>
                    <a:pt x="706582" y="210263"/>
                  </a:lnTo>
                  <a:lnTo>
                    <a:pt x="1256689" y="146695"/>
                  </a:lnTo>
                  <a:lnTo>
                    <a:pt x="1708999" y="105131"/>
                  </a:lnTo>
                  <a:lnTo>
                    <a:pt x="2210208" y="63568"/>
                  </a:lnTo>
                  <a:lnTo>
                    <a:pt x="2254217" y="56233"/>
                  </a:lnTo>
                  <a:lnTo>
                    <a:pt x="2410691" y="0"/>
                  </a:lnTo>
                  <a:lnTo>
                    <a:pt x="2422916" y="0"/>
                  </a:lnTo>
                  <a:lnTo>
                    <a:pt x="2447365" y="9779"/>
                  </a:lnTo>
                  <a:lnTo>
                    <a:pt x="2518268" y="61123"/>
                  </a:lnTo>
                  <a:lnTo>
                    <a:pt x="2589171" y="134470"/>
                  </a:lnTo>
                  <a:lnTo>
                    <a:pt x="2684522" y="246937"/>
                  </a:lnTo>
                  <a:lnTo>
                    <a:pt x="2787209" y="393632"/>
                  </a:lnTo>
                  <a:lnTo>
                    <a:pt x="2814103" y="440085"/>
                  </a:lnTo>
                  <a:lnTo>
                    <a:pt x="2821438" y="469424"/>
                  </a:lnTo>
                  <a:lnTo>
                    <a:pt x="2816548" y="503653"/>
                  </a:lnTo>
                  <a:lnTo>
                    <a:pt x="2799434" y="532992"/>
                  </a:lnTo>
                  <a:lnTo>
                    <a:pt x="2770095" y="550107"/>
                  </a:lnTo>
                  <a:lnTo>
                    <a:pt x="2730976" y="557441"/>
                  </a:lnTo>
                  <a:lnTo>
                    <a:pt x="2601395" y="557441"/>
                  </a:lnTo>
                  <a:lnTo>
                    <a:pt x="2334899" y="330064"/>
                  </a:lnTo>
                  <a:lnTo>
                    <a:pt x="2327564" y="315394"/>
                  </a:lnTo>
                  <a:lnTo>
                    <a:pt x="2310450" y="300725"/>
                  </a:lnTo>
                  <a:lnTo>
                    <a:pt x="2273776" y="283610"/>
                  </a:lnTo>
                  <a:lnTo>
                    <a:pt x="2219988" y="271386"/>
                  </a:lnTo>
                  <a:lnTo>
                    <a:pt x="2117301" y="261606"/>
                  </a:lnTo>
                  <a:lnTo>
                    <a:pt x="1999945" y="261606"/>
                  </a:lnTo>
                  <a:lnTo>
                    <a:pt x="1713889" y="271386"/>
                  </a:lnTo>
                  <a:lnTo>
                    <a:pt x="1369156" y="295835"/>
                  </a:lnTo>
                  <a:lnTo>
                    <a:pt x="904621" y="34717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95;p253">
              <a:extLst>
                <a:ext uri="{FF2B5EF4-FFF2-40B4-BE49-F238E27FC236}">
                  <a16:creationId xmlns:a16="http://schemas.microsoft.com/office/drawing/2014/main" id="{4664A714-8A31-8D48-B9D5-0621AB163258}"/>
                </a:ext>
              </a:extLst>
            </p:cNvPr>
            <p:cNvSpPr/>
            <p:nvPr/>
          </p:nvSpPr>
          <p:spPr>
            <a:xfrm>
              <a:off x="6308725" y="2135188"/>
              <a:ext cx="661988" cy="469900"/>
            </a:xfrm>
            <a:custGeom>
              <a:avLst/>
              <a:gdLst/>
              <a:ahLst/>
              <a:cxnLst/>
              <a:rect l="l" t="t" r="r" b="b"/>
              <a:pathLst>
                <a:path w="661988" h="469107" extrusionOk="0">
                  <a:moveTo>
                    <a:pt x="178594" y="290513"/>
                  </a:moveTo>
                  <a:lnTo>
                    <a:pt x="302419" y="180975"/>
                  </a:lnTo>
                  <a:lnTo>
                    <a:pt x="321469" y="159544"/>
                  </a:lnTo>
                  <a:lnTo>
                    <a:pt x="335757" y="130969"/>
                  </a:lnTo>
                  <a:lnTo>
                    <a:pt x="340519" y="107157"/>
                  </a:lnTo>
                  <a:lnTo>
                    <a:pt x="342900" y="78582"/>
                  </a:lnTo>
                  <a:lnTo>
                    <a:pt x="328613" y="0"/>
                  </a:lnTo>
                  <a:lnTo>
                    <a:pt x="661988" y="285750"/>
                  </a:lnTo>
                  <a:lnTo>
                    <a:pt x="604838" y="285750"/>
                  </a:lnTo>
                  <a:lnTo>
                    <a:pt x="514350" y="309563"/>
                  </a:lnTo>
                  <a:lnTo>
                    <a:pt x="335757" y="369094"/>
                  </a:lnTo>
                  <a:lnTo>
                    <a:pt x="90488" y="454819"/>
                  </a:lnTo>
                  <a:lnTo>
                    <a:pt x="35719" y="469107"/>
                  </a:lnTo>
                  <a:lnTo>
                    <a:pt x="14288" y="466725"/>
                  </a:lnTo>
                  <a:lnTo>
                    <a:pt x="0" y="454819"/>
                  </a:lnTo>
                  <a:lnTo>
                    <a:pt x="4763" y="433388"/>
                  </a:lnTo>
                  <a:lnTo>
                    <a:pt x="26194" y="407194"/>
                  </a:lnTo>
                  <a:lnTo>
                    <a:pt x="178594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96;p253">
              <a:extLst>
                <a:ext uri="{FF2B5EF4-FFF2-40B4-BE49-F238E27FC236}">
                  <a16:creationId xmlns:a16="http://schemas.microsoft.com/office/drawing/2014/main" id="{6B962EF9-2B1A-3B4F-9C38-DE90BCCE07E9}"/>
                </a:ext>
              </a:extLst>
            </p:cNvPr>
            <p:cNvSpPr/>
            <p:nvPr/>
          </p:nvSpPr>
          <p:spPr>
            <a:xfrm rot="-5400000">
              <a:off x="4040188" y="4365625"/>
              <a:ext cx="2881312" cy="471488"/>
            </a:xfrm>
            <a:custGeom>
              <a:avLst/>
              <a:gdLst/>
              <a:ahLst/>
              <a:cxnLst/>
              <a:rect l="l" t="t" r="r" b="b"/>
              <a:pathLst>
                <a:path w="2881313" h="471487" extrusionOk="0">
                  <a:moveTo>
                    <a:pt x="1126332" y="385762"/>
                  </a:moveTo>
                  <a:lnTo>
                    <a:pt x="723900" y="373856"/>
                  </a:lnTo>
                  <a:lnTo>
                    <a:pt x="545307" y="369094"/>
                  </a:lnTo>
                  <a:lnTo>
                    <a:pt x="328613" y="366712"/>
                  </a:lnTo>
                  <a:lnTo>
                    <a:pt x="183357" y="361950"/>
                  </a:lnTo>
                  <a:lnTo>
                    <a:pt x="97632" y="352425"/>
                  </a:lnTo>
                  <a:lnTo>
                    <a:pt x="64294" y="342900"/>
                  </a:lnTo>
                  <a:lnTo>
                    <a:pt x="42863" y="328612"/>
                  </a:lnTo>
                  <a:lnTo>
                    <a:pt x="19050" y="300037"/>
                  </a:lnTo>
                  <a:lnTo>
                    <a:pt x="7144" y="271462"/>
                  </a:lnTo>
                  <a:lnTo>
                    <a:pt x="0" y="245269"/>
                  </a:lnTo>
                  <a:lnTo>
                    <a:pt x="7144" y="223837"/>
                  </a:lnTo>
                  <a:lnTo>
                    <a:pt x="40482" y="197644"/>
                  </a:lnTo>
                  <a:lnTo>
                    <a:pt x="83344" y="171450"/>
                  </a:lnTo>
                  <a:lnTo>
                    <a:pt x="138113" y="145256"/>
                  </a:lnTo>
                  <a:lnTo>
                    <a:pt x="202407" y="123825"/>
                  </a:lnTo>
                  <a:lnTo>
                    <a:pt x="280988" y="97631"/>
                  </a:lnTo>
                  <a:lnTo>
                    <a:pt x="381000" y="73819"/>
                  </a:lnTo>
                  <a:lnTo>
                    <a:pt x="428625" y="83344"/>
                  </a:lnTo>
                  <a:lnTo>
                    <a:pt x="521494" y="104775"/>
                  </a:lnTo>
                  <a:lnTo>
                    <a:pt x="619125" y="121444"/>
                  </a:lnTo>
                  <a:lnTo>
                    <a:pt x="733425" y="133350"/>
                  </a:lnTo>
                  <a:lnTo>
                    <a:pt x="933450" y="157162"/>
                  </a:lnTo>
                  <a:lnTo>
                    <a:pt x="1150144" y="173831"/>
                  </a:lnTo>
                  <a:lnTo>
                    <a:pt x="1476375" y="185737"/>
                  </a:lnTo>
                  <a:lnTo>
                    <a:pt x="1871663" y="185737"/>
                  </a:lnTo>
                  <a:lnTo>
                    <a:pt x="2164557" y="192881"/>
                  </a:lnTo>
                  <a:lnTo>
                    <a:pt x="2274094" y="190500"/>
                  </a:lnTo>
                  <a:lnTo>
                    <a:pt x="2552700" y="190500"/>
                  </a:lnTo>
                  <a:lnTo>
                    <a:pt x="2588419" y="185737"/>
                  </a:lnTo>
                  <a:lnTo>
                    <a:pt x="2621757" y="178594"/>
                  </a:lnTo>
                  <a:lnTo>
                    <a:pt x="2647950" y="166687"/>
                  </a:lnTo>
                  <a:lnTo>
                    <a:pt x="2683669" y="145256"/>
                  </a:lnTo>
                  <a:lnTo>
                    <a:pt x="2731294" y="109537"/>
                  </a:lnTo>
                  <a:lnTo>
                    <a:pt x="2769394" y="66675"/>
                  </a:lnTo>
                  <a:lnTo>
                    <a:pt x="2812257" y="16669"/>
                  </a:lnTo>
                  <a:lnTo>
                    <a:pt x="2831307" y="4762"/>
                  </a:lnTo>
                  <a:lnTo>
                    <a:pt x="2852738" y="0"/>
                  </a:lnTo>
                  <a:lnTo>
                    <a:pt x="2874169" y="2381"/>
                  </a:lnTo>
                  <a:lnTo>
                    <a:pt x="2881313" y="14287"/>
                  </a:lnTo>
                  <a:lnTo>
                    <a:pt x="2871788" y="47625"/>
                  </a:lnTo>
                  <a:lnTo>
                    <a:pt x="2859882" y="83344"/>
                  </a:lnTo>
                  <a:lnTo>
                    <a:pt x="2838450" y="154781"/>
                  </a:lnTo>
                  <a:lnTo>
                    <a:pt x="2793207" y="266700"/>
                  </a:lnTo>
                  <a:lnTo>
                    <a:pt x="2743200" y="361950"/>
                  </a:lnTo>
                  <a:lnTo>
                    <a:pt x="2700338" y="419100"/>
                  </a:lnTo>
                  <a:lnTo>
                    <a:pt x="2662238" y="450056"/>
                  </a:lnTo>
                  <a:lnTo>
                    <a:pt x="2633663" y="466725"/>
                  </a:lnTo>
                  <a:lnTo>
                    <a:pt x="2593182" y="471487"/>
                  </a:lnTo>
                  <a:lnTo>
                    <a:pt x="2557463" y="461962"/>
                  </a:lnTo>
                  <a:lnTo>
                    <a:pt x="2526507" y="438150"/>
                  </a:lnTo>
                  <a:lnTo>
                    <a:pt x="2497932" y="411956"/>
                  </a:lnTo>
                  <a:lnTo>
                    <a:pt x="2466975" y="397669"/>
                  </a:lnTo>
                  <a:lnTo>
                    <a:pt x="2414588" y="390525"/>
                  </a:lnTo>
                  <a:lnTo>
                    <a:pt x="2185988" y="390525"/>
                  </a:lnTo>
                  <a:lnTo>
                    <a:pt x="2002632" y="390525"/>
                  </a:lnTo>
                  <a:lnTo>
                    <a:pt x="1666875" y="385762"/>
                  </a:lnTo>
                  <a:lnTo>
                    <a:pt x="1126332" y="3857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97;p253">
              <a:extLst>
                <a:ext uri="{FF2B5EF4-FFF2-40B4-BE49-F238E27FC236}">
                  <a16:creationId xmlns:a16="http://schemas.microsoft.com/office/drawing/2014/main" id="{253209CB-61BC-194E-9EEE-ECF76E0257AE}"/>
                </a:ext>
              </a:extLst>
            </p:cNvPr>
            <p:cNvSpPr/>
            <p:nvPr/>
          </p:nvSpPr>
          <p:spPr>
            <a:xfrm>
              <a:off x="3884613" y="4002088"/>
              <a:ext cx="1635125" cy="1663700"/>
            </a:xfrm>
            <a:custGeom>
              <a:avLst/>
              <a:gdLst/>
              <a:ahLst/>
              <a:cxnLst/>
              <a:rect l="l" t="t" r="r" b="b"/>
              <a:pathLst>
                <a:path w="1635919" h="1662113" extrusionOk="0">
                  <a:moveTo>
                    <a:pt x="754856" y="1112044"/>
                  </a:moveTo>
                  <a:lnTo>
                    <a:pt x="573881" y="1271588"/>
                  </a:lnTo>
                  <a:lnTo>
                    <a:pt x="383381" y="1426369"/>
                  </a:lnTo>
                  <a:lnTo>
                    <a:pt x="207169" y="1552575"/>
                  </a:lnTo>
                  <a:lnTo>
                    <a:pt x="76200" y="1638300"/>
                  </a:lnTo>
                  <a:lnTo>
                    <a:pt x="50006" y="1654969"/>
                  </a:lnTo>
                  <a:lnTo>
                    <a:pt x="30956" y="1662113"/>
                  </a:lnTo>
                  <a:lnTo>
                    <a:pt x="9525" y="1657350"/>
                  </a:lnTo>
                  <a:lnTo>
                    <a:pt x="0" y="1635919"/>
                  </a:lnTo>
                  <a:lnTo>
                    <a:pt x="7144" y="1614488"/>
                  </a:lnTo>
                  <a:lnTo>
                    <a:pt x="90487" y="1540669"/>
                  </a:lnTo>
                  <a:lnTo>
                    <a:pt x="273844" y="1376363"/>
                  </a:lnTo>
                  <a:lnTo>
                    <a:pt x="438150" y="1223963"/>
                  </a:lnTo>
                  <a:lnTo>
                    <a:pt x="647700" y="1009650"/>
                  </a:lnTo>
                  <a:lnTo>
                    <a:pt x="831056" y="800100"/>
                  </a:lnTo>
                  <a:lnTo>
                    <a:pt x="1054894" y="519113"/>
                  </a:lnTo>
                  <a:lnTo>
                    <a:pt x="1195387" y="321469"/>
                  </a:lnTo>
                  <a:lnTo>
                    <a:pt x="1385887" y="0"/>
                  </a:lnTo>
                  <a:lnTo>
                    <a:pt x="1635919" y="38100"/>
                  </a:lnTo>
                  <a:lnTo>
                    <a:pt x="1543050" y="211932"/>
                  </a:lnTo>
                  <a:lnTo>
                    <a:pt x="1493044" y="278607"/>
                  </a:lnTo>
                  <a:lnTo>
                    <a:pt x="1364456" y="450057"/>
                  </a:lnTo>
                  <a:lnTo>
                    <a:pt x="1252537" y="590550"/>
                  </a:lnTo>
                  <a:lnTo>
                    <a:pt x="1066800" y="807244"/>
                  </a:lnTo>
                  <a:lnTo>
                    <a:pt x="923925" y="954882"/>
                  </a:lnTo>
                  <a:lnTo>
                    <a:pt x="754856" y="1112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98;p253">
              <a:extLst>
                <a:ext uri="{FF2B5EF4-FFF2-40B4-BE49-F238E27FC236}">
                  <a16:creationId xmlns:a16="http://schemas.microsoft.com/office/drawing/2014/main" id="{1F660E5B-F9A7-B447-B4C1-31B0B7242EDA}"/>
                </a:ext>
              </a:extLst>
            </p:cNvPr>
            <p:cNvSpPr/>
            <p:nvPr/>
          </p:nvSpPr>
          <p:spPr>
            <a:xfrm>
              <a:off x="5429250" y="3981450"/>
              <a:ext cx="2136775" cy="1541463"/>
            </a:xfrm>
            <a:custGeom>
              <a:avLst/>
              <a:gdLst/>
              <a:ahLst/>
              <a:cxnLst/>
              <a:rect l="l" t="t" r="r" b="b"/>
              <a:pathLst>
                <a:path w="2135981" h="1540669" extrusionOk="0">
                  <a:moveTo>
                    <a:pt x="683419" y="759619"/>
                  </a:moveTo>
                  <a:lnTo>
                    <a:pt x="531019" y="595313"/>
                  </a:lnTo>
                  <a:lnTo>
                    <a:pt x="366713" y="409575"/>
                  </a:lnTo>
                  <a:lnTo>
                    <a:pt x="223838" y="250031"/>
                  </a:lnTo>
                  <a:lnTo>
                    <a:pt x="0" y="38100"/>
                  </a:lnTo>
                  <a:lnTo>
                    <a:pt x="88106" y="0"/>
                  </a:lnTo>
                  <a:lnTo>
                    <a:pt x="204788" y="116681"/>
                  </a:lnTo>
                  <a:lnTo>
                    <a:pt x="442913" y="311944"/>
                  </a:lnTo>
                  <a:lnTo>
                    <a:pt x="795338" y="604838"/>
                  </a:lnTo>
                  <a:lnTo>
                    <a:pt x="983456" y="759619"/>
                  </a:lnTo>
                  <a:lnTo>
                    <a:pt x="1164431" y="900113"/>
                  </a:lnTo>
                  <a:lnTo>
                    <a:pt x="1259681" y="973931"/>
                  </a:lnTo>
                  <a:lnTo>
                    <a:pt x="1364456" y="1045369"/>
                  </a:lnTo>
                  <a:lnTo>
                    <a:pt x="1521619" y="1138238"/>
                  </a:lnTo>
                  <a:lnTo>
                    <a:pt x="1738313" y="1243013"/>
                  </a:lnTo>
                  <a:lnTo>
                    <a:pt x="1919288" y="1319213"/>
                  </a:lnTo>
                  <a:lnTo>
                    <a:pt x="2097881" y="1385888"/>
                  </a:lnTo>
                  <a:lnTo>
                    <a:pt x="2124075" y="1402556"/>
                  </a:lnTo>
                  <a:lnTo>
                    <a:pt x="2133600" y="1416844"/>
                  </a:lnTo>
                  <a:lnTo>
                    <a:pt x="2135981" y="1435894"/>
                  </a:lnTo>
                  <a:lnTo>
                    <a:pt x="2124075" y="1452563"/>
                  </a:lnTo>
                  <a:lnTo>
                    <a:pt x="1962150" y="1478756"/>
                  </a:lnTo>
                  <a:lnTo>
                    <a:pt x="1681163" y="1519238"/>
                  </a:lnTo>
                  <a:lnTo>
                    <a:pt x="1459706" y="1540669"/>
                  </a:lnTo>
                  <a:lnTo>
                    <a:pt x="1426369" y="1535906"/>
                  </a:lnTo>
                  <a:lnTo>
                    <a:pt x="1388269" y="1519238"/>
                  </a:lnTo>
                  <a:lnTo>
                    <a:pt x="1304925" y="1431131"/>
                  </a:lnTo>
                  <a:lnTo>
                    <a:pt x="1059656" y="1176338"/>
                  </a:lnTo>
                  <a:lnTo>
                    <a:pt x="857250" y="952500"/>
                  </a:lnTo>
                  <a:lnTo>
                    <a:pt x="683419" y="759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803;p254">
            <a:extLst>
              <a:ext uri="{FF2B5EF4-FFF2-40B4-BE49-F238E27FC236}">
                <a16:creationId xmlns:a16="http://schemas.microsoft.com/office/drawing/2014/main" id="{C0A85D49-ED99-B74F-8660-654DFB80E7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581" y="1714420"/>
            <a:ext cx="493077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3" name="Google Shape;2803;p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773" y="1702388"/>
            <a:ext cx="493077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255"/>
          <p:cNvSpPr txBox="1"/>
          <p:nvPr/>
        </p:nvSpPr>
        <p:spPr>
          <a:xfrm>
            <a:off x="4454525" y="7242176"/>
            <a:ext cx="41005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病</a:t>
            </a:r>
            <a:endParaRPr/>
          </a:p>
        </p:txBody>
      </p:sp>
      <p:sp>
        <p:nvSpPr>
          <p:cNvPr id="2810" name="Google Shape;2810;p255"/>
          <p:cNvSpPr/>
          <p:nvPr/>
        </p:nvSpPr>
        <p:spPr>
          <a:xfrm>
            <a:off x="4697413" y="1354138"/>
            <a:ext cx="631825" cy="941387"/>
          </a:xfrm>
          <a:custGeom>
            <a:avLst/>
            <a:gdLst/>
            <a:ahLst/>
            <a:cxnLst/>
            <a:rect l="l" t="t" r="r" b="b"/>
            <a:pathLst>
              <a:path w="631032" h="940594" extrusionOk="0">
                <a:moveTo>
                  <a:pt x="292894" y="521494"/>
                </a:moveTo>
                <a:cubicBezTo>
                  <a:pt x="292100" y="492125"/>
                  <a:pt x="291307" y="462757"/>
                  <a:pt x="290513" y="433388"/>
                </a:cubicBezTo>
                <a:lnTo>
                  <a:pt x="280988" y="361950"/>
                </a:lnTo>
                <a:lnTo>
                  <a:pt x="266700" y="300038"/>
                </a:lnTo>
                <a:lnTo>
                  <a:pt x="252413" y="264319"/>
                </a:lnTo>
                <a:lnTo>
                  <a:pt x="226219" y="223838"/>
                </a:lnTo>
                <a:lnTo>
                  <a:pt x="197644" y="190500"/>
                </a:lnTo>
                <a:lnTo>
                  <a:pt x="152400" y="152400"/>
                </a:lnTo>
                <a:lnTo>
                  <a:pt x="95250" y="111919"/>
                </a:lnTo>
                <a:lnTo>
                  <a:pt x="47625" y="85725"/>
                </a:lnTo>
                <a:lnTo>
                  <a:pt x="19050" y="73819"/>
                </a:lnTo>
                <a:lnTo>
                  <a:pt x="4763" y="57150"/>
                </a:lnTo>
                <a:lnTo>
                  <a:pt x="0" y="33338"/>
                </a:lnTo>
                <a:lnTo>
                  <a:pt x="7144" y="7144"/>
                </a:lnTo>
                <a:lnTo>
                  <a:pt x="26194" y="0"/>
                </a:lnTo>
                <a:lnTo>
                  <a:pt x="59532" y="0"/>
                </a:lnTo>
                <a:lnTo>
                  <a:pt x="126207" y="11907"/>
                </a:lnTo>
                <a:lnTo>
                  <a:pt x="219075" y="35719"/>
                </a:lnTo>
                <a:lnTo>
                  <a:pt x="276225" y="52388"/>
                </a:lnTo>
                <a:lnTo>
                  <a:pt x="371475" y="88107"/>
                </a:lnTo>
                <a:lnTo>
                  <a:pt x="445294" y="121444"/>
                </a:lnTo>
                <a:lnTo>
                  <a:pt x="502444" y="154782"/>
                </a:lnTo>
                <a:lnTo>
                  <a:pt x="554832" y="192882"/>
                </a:lnTo>
                <a:lnTo>
                  <a:pt x="588169" y="226219"/>
                </a:lnTo>
                <a:lnTo>
                  <a:pt x="614363" y="261938"/>
                </a:lnTo>
                <a:lnTo>
                  <a:pt x="626269" y="288132"/>
                </a:lnTo>
                <a:lnTo>
                  <a:pt x="631032" y="309563"/>
                </a:lnTo>
                <a:lnTo>
                  <a:pt x="621507" y="345282"/>
                </a:lnTo>
                <a:lnTo>
                  <a:pt x="597694" y="431007"/>
                </a:lnTo>
                <a:lnTo>
                  <a:pt x="576263" y="528638"/>
                </a:lnTo>
                <a:lnTo>
                  <a:pt x="533400" y="809625"/>
                </a:lnTo>
                <a:lnTo>
                  <a:pt x="392907" y="940594"/>
                </a:lnTo>
                <a:lnTo>
                  <a:pt x="295275" y="831057"/>
                </a:lnTo>
                <a:cubicBezTo>
                  <a:pt x="294481" y="735013"/>
                  <a:pt x="293688" y="638969"/>
                  <a:pt x="292894" y="52149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255"/>
          <p:cNvSpPr/>
          <p:nvPr/>
        </p:nvSpPr>
        <p:spPr>
          <a:xfrm>
            <a:off x="2671763" y="2697163"/>
            <a:ext cx="619125" cy="717550"/>
          </a:xfrm>
          <a:custGeom>
            <a:avLst/>
            <a:gdLst/>
            <a:ahLst/>
            <a:cxnLst/>
            <a:rect l="l" t="t" r="r" b="b"/>
            <a:pathLst>
              <a:path w="619125" h="716757" extrusionOk="0">
                <a:moveTo>
                  <a:pt x="238125" y="97632"/>
                </a:moveTo>
                <a:lnTo>
                  <a:pt x="102393" y="33338"/>
                </a:lnTo>
                <a:lnTo>
                  <a:pt x="40481" y="2382"/>
                </a:lnTo>
                <a:lnTo>
                  <a:pt x="9525" y="0"/>
                </a:lnTo>
                <a:lnTo>
                  <a:pt x="0" y="16669"/>
                </a:lnTo>
                <a:lnTo>
                  <a:pt x="4762" y="38100"/>
                </a:lnTo>
                <a:lnTo>
                  <a:pt x="28575" y="80963"/>
                </a:lnTo>
                <a:lnTo>
                  <a:pt x="95250" y="173832"/>
                </a:lnTo>
                <a:lnTo>
                  <a:pt x="180975" y="300038"/>
                </a:lnTo>
                <a:lnTo>
                  <a:pt x="302418" y="488157"/>
                </a:lnTo>
                <a:lnTo>
                  <a:pt x="388143" y="626269"/>
                </a:lnTo>
                <a:lnTo>
                  <a:pt x="419100" y="669132"/>
                </a:lnTo>
                <a:lnTo>
                  <a:pt x="445293" y="697707"/>
                </a:lnTo>
                <a:lnTo>
                  <a:pt x="466725" y="707232"/>
                </a:lnTo>
                <a:lnTo>
                  <a:pt x="500062" y="714375"/>
                </a:lnTo>
                <a:lnTo>
                  <a:pt x="533400" y="716757"/>
                </a:lnTo>
                <a:lnTo>
                  <a:pt x="566737" y="709613"/>
                </a:lnTo>
                <a:lnTo>
                  <a:pt x="595312" y="685800"/>
                </a:lnTo>
                <a:lnTo>
                  <a:pt x="611981" y="659607"/>
                </a:lnTo>
                <a:lnTo>
                  <a:pt x="619125" y="623888"/>
                </a:lnTo>
                <a:lnTo>
                  <a:pt x="614362" y="576263"/>
                </a:lnTo>
                <a:lnTo>
                  <a:pt x="600075" y="528638"/>
                </a:lnTo>
                <a:lnTo>
                  <a:pt x="585787" y="454819"/>
                </a:lnTo>
                <a:lnTo>
                  <a:pt x="561975" y="388144"/>
                </a:lnTo>
                <a:lnTo>
                  <a:pt x="516731" y="297657"/>
                </a:lnTo>
                <a:lnTo>
                  <a:pt x="478631" y="230982"/>
                </a:lnTo>
                <a:lnTo>
                  <a:pt x="461962" y="216694"/>
                </a:lnTo>
                <a:lnTo>
                  <a:pt x="395287" y="178594"/>
                </a:lnTo>
                <a:lnTo>
                  <a:pt x="238125" y="97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255"/>
          <p:cNvSpPr/>
          <p:nvPr/>
        </p:nvSpPr>
        <p:spPr>
          <a:xfrm>
            <a:off x="2471738" y="4173538"/>
            <a:ext cx="434975" cy="517525"/>
          </a:xfrm>
          <a:custGeom>
            <a:avLst/>
            <a:gdLst/>
            <a:ahLst/>
            <a:cxnLst/>
            <a:rect l="l" t="t" r="r" b="b"/>
            <a:pathLst>
              <a:path w="435768" h="516732" extrusionOk="0">
                <a:moveTo>
                  <a:pt x="133350" y="83344"/>
                </a:moveTo>
                <a:lnTo>
                  <a:pt x="85725" y="30957"/>
                </a:lnTo>
                <a:lnTo>
                  <a:pt x="52387" y="7144"/>
                </a:lnTo>
                <a:lnTo>
                  <a:pt x="33337" y="0"/>
                </a:lnTo>
                <a:lnTo>
                  <a:pt x="4762" y="2382"/>
                </a:lnTo>
                <a:lnTo>
                  <a:pt x="0" y="23813"/>
                </a:lnTo>
                <a:lnTo>
                  <a:pt x="30956" y="97632"/>
                </a:lnTo>
                <a:lnTo>
                  <a:pt x="69056" y="190500"/>
                </a:lnTo>
                <a:lnTo>
                  <a:pt x="133350" y="314325"/>
                </a:lnTo>
                <a:lnTo>
                  <a:pt x="173831" y="378619"/>
                </a:lnTo>
                <a:lnTo>
                  <a:pt x="247650" y="459582"/>
                </a:lnTo>
                <a:lnTo>
                  <a:pt x="290512" y="492919"/>
                </a:lnTo>
                <a:lnTo>
                  <a:pt x="342900" y="516732"/>
                </a:lnTo>
                <a:lnTo>
                  <a:pt x="369093" y="514350"/>
                </a:lnTo>
                <a:lnTo>
                  <a:pt x="392906" y="502444"/>
                </a:lnTo>
                <a:lnTo>
                  <a:pt x="409575" y="485775"/>
                </a:lnTo>
                <a:lnTo>
                  <a:pt x="426243" y="454819"/>
                </a:lnTo>
                <a:lnTo>
                  <a:pt x="435768" y="423863"/>
                </a:lnTo>
                <a:lnTo>
                  <a:pt x="435768" y="392907"/>
                </a:lnTo>
                <a:lnTo>
                  <a:pt x="219075" y="157163"/>
                </a:lnTo>
                <a:lnTo>
                  <a:pt x="164306" y="123825"/>
                </a:lnTo>
                <a:lnTo>
                  <a:pt x="133350" y="83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255"/>
          <p:cNvSpPr/>
          <p:nvPr/>
        </p:nvSpPr>
        <p:spPr>
          <a:xfrm>
            <a:off x="4152900" y="2762250"/>
            <a:ext cx="2360613" cy="522288"/>
          </a:xfrm>
          <a:custGeom>
            <a:avLst/>
            <a:gdLst/>
            <a:ahLst/>
            <a:cxnLst/>
            <a:rect l="l" t="t" r="r" b="b"/>
            <a:pathLst>
              <a:path w="2359819" h="521494" extrusionOk="0">
                <a:moveTo>
                  <a:pt x="1371600" y="161925"/>
                </a:moveTo>
                <a:lnTo>
                  <a:pt x="1000125" y="226219"/>
                </a:lnTo>
                <a:lnTo>
                  <a:pt x="723900" y="264319"/>
                </a:lnTo>
                <a:lnTo>
                  <a:pt x="481013" y="295275"/>
                </a:lnTo>
                <a:lnTo>
                  <a:pt x="373856" y="309563"/>
                </a:lnTo>
                <a:lnTo>
                  <a:pt x="335756" y="311944"/>
                </a:lnTo>
                <a:lnTo>
                  <a:pt x="276225" y="304800"/>
                </a:lnTo>
                <a:lnTo>
                  <a:pt x="183356" y="276225"/>
                </a:lnTo>
                <a:lnTo>
                  <a:pt x="61913" y="226219"/>
                </a:lnTo>
                <a:lnTo>
                  <a:pt x="21431" y="209550"/>
                </a:lnTo>
                <a:lnTo>
                  <a:pt x="9525" y="209550"/>
                </a:lnTo>
                <a:lnTo>
                  <a:pt x="0" y="214313"/>
                </a:lnTo>
                <a:lnTo>
                  <a:pt x="0" y="230981"/>
                </a:lnTo>
                <a:lnTo>
                  <a:pt x="4763" y="252413"/>
                </a:lnTo>
                <a:lnTo>
                  <a:pt x="26194" y="285750"/>
                </a:lnTo>
                <a:lnTo>
                  <a:pt x="76200" y="335756"/>
                </a:lnTo>
                <a:lnTo>
                  <a:pt x="116681" y="373856"/>
                </a:lnTo>
                <a:lnTo>
                  <a:pt x="166688" y="416719"/>
                </a:lnTo>
                <a:lnTo>
                  <a:pt x="233363" y="461963"/>
                </a:lnTo>
                <a:lnTo>
                  <a:pt x="273844" y="488156"/>
                </a:lnTo>
                <a:lnTo>
                  <a:pt x="309563" y="507206"/>
                </a:lnTo>
                <a:lnTo>
                  <a:pt x="340519" y="516731"/>
                </a:lnTo>
                <a:lnTo>
                  <a:pt x="371475" y="521494"/>
                </a:lnTo>
                <a:lnTo>
                  <a:pt x="414338" y="521494"/>
                </a:lnTo>
                <a:lnTo>
                  <a:pt x="454819" y="511969"/>
                </a:lnTo>
                <a:lnTo>
                  <a:pt x="490538" y="492919"/>
                </a:lnTo>
                <a:lnTo>
                  <a:pt x="561975" y="471488"/>
                </a:lnTo>
                <a:lnTo>
                  <a:pt x="735806" y="435769"/>
                </a:lnTo>
                <a:lnTo>
                  <a:pt x="950119" y="404813"/>
                </a:lnTo>
                <a:lnTo>
                  <a:pt x="1069181" y="388144"/>
                </a:lnTo>
                <a:lnTo>
                  <a:pt x="1300163" y="345281"/>
                </a:lnTo>
                <a:lnTo>
                  <a:pt x="1478756" y="321469"/>
                </a:lnTo>
                <a:lnTo>
                  <a:pt x="1681163" y="302419"/>
                </a:lnTo>
                <a:lnTo>
                  <a:pt x="1852613" y="290513"/>
                </a:lnTo>
                <a:lnTo>
                  <a:pt x="1957388" y="288131"/>
                </a:lnTo>
                <a:lnTo>
                  <a:pt x="2097881" y="276225"/>
                </a:lnTo>
                <a:lnTo>
                  <a:pt x="2224088" y="266700"/>
                </a:lnTo>
                <a:lnTo>
                  <a:pt x="2300288" y="259556"/>
                </a:lnTo>
                <a:lnTo>
                  <a:pt x="2336006" y="247650"/>
                </a:lnTo>
                <a:lnTo>
                  <a:pt x="2355056" y="228600"/>
                </a:lnTo>
                <a:lnTo>
                  <a:pt x="2359819" y="204788"/>
                </a:lnTo>
                <a:lnTo>
                  <a:pt x="2359819" y="176213"/>
                </a:lnTo>
                <a:lnTo>
                  <a:pt x="2350294" y="150019"/>
                </a:lnTo>
                <a:lnTo>
                  <a:pt x="2326481" y="119063"/>
                </a:lnTo>
                <a:lnTo>
                  <a:pt x="2290763" y="92869"/>
                </a:lnTo>
                <a:lnTo>
                  <a:pt x="2219325" y="59531"/>
                </a:lnTo>
                <a:lnTo>
                  <a:pt x="2095500" y="11906"/>
                </a:lnTo>
                <a:lnTo>
                  <a:pt x="2059781" y="0"/>
                </a:lnTo>
                <a:lnTo>
                  <a:pt x="2045494" y="0"/>
                </a:lnTo>
                <a:lnTo>
                  <a:pt x="2028825" y="7144"/>
                </a:lnTo>
                <a:lnTo>
                  <a:pt x="1912144" y="50006"/>
                </a:lnTo>
                <a:lnTo>
                  <a:pt x="1747838" y="95250"/>
                </a:lnTo>
                <a:lnTo>
                  <a:pt x="1371600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255"/>
          <p:cNvSpPr/>
          <p:nvPr/>
        </p:nvSpPr>
        <p:spPr>
          <a:xfrm>
            <a:off x="3948113" y="3875088"/>
            <a:ext cx="506412" cy="1971675"/>
          </a:xfrm>
          <a:custGeom>
            <a:avLst/>
            <a:gdLst/>
            <a:ahLst/>
            <a:cxnLst/>
            <a:rect l="l" t="t" r="r" b="b"/>
            <a:pathLst>
              <a:path w="506051" h="1971597" extrusionOk="0">
                <a:moveTo>
                  <a:pt x="445926" y="641332"/>
                </a:moveTo>
                <a:lnTo>
                  <a:pt x="418369" y="343213"/>
                </a:lnTo>
                <a:lnTo>
                  <a:pt x="400833" y="258036"/>
                </a:lnTo>
                <a:lnTo>
                  <a:pt x="365760" y="90187"/>
                </a:lnTo>
                <a:lnTo>
                  <a:pt x="315656" y="70146"/>
                </a:lnTo>
                <a:lnTo>
                  <a:pt x="232984" y="37578"/>
                </a:lnTo>
                <a:lnTo>
                  <a:pt x="172859" y="17536"/>
                </a:lnTo>
                <a:lnTo>
                  <a:pt x="125260" y="10021"/>
                </a:lnTo>
                <a:lnTo>
                  <a:pt x="57620" y="2505"/>
                </a:lnTo>
                <a:lnTo>
                  <a:pt x="27557" y="0"/>
                </a:lnTo>
                <a:lnTo>
                  <a:pt x="10021" y="2505"/>
                </a:lnTo>
                <a:lnTo>
                  <a:pt x="0" y="17536"/>
                </a:lnTo>
                <a:lnTo>
                  <a:pt x="7515" y="32568"/>
                </a:lnTo>
                <a:lnTo>
                  <a:pt x="32568" y="62630"/>
                </a:lnTo>
                <a:lnTo>
                  <a:pt x="67640" y="90187"/>
                </a:lnTo>
                <a:lnTo>
                  <a:pt x="102713" y="127765"/>
                </a:lnTo>
                <a:lnTo>
                  <a:pt x="137786" y="177869"/>
                </a:lnTo>
                <a:lnTo>
                  <a:pt x="165343" y="235489"/>
                </a:lnTo>
                <a:lnTo>
                  <a:pt x="180375" y="290604"/>
                </a:lnTo>
                <a:lnTo>
                  <a:pt x="200416" y="418369"/>
                </a:lnTo>
                <a:lnTo>
                  <a:pt x="215448" y="576197"/>
                </a:lnTo>
                <a:lnTo>
                  <a:pt x="230479" y="826718"/>
                </a:lnTo>
                <a:lnTo>
                  <a:pt x="237994" y="1147384"/>
                </a:lnTo>
                <a:cubicBezTo>
                  <a:pt x="238829" y="1225880"/>
                  <a:pt x="239665" y="1304377"/>
                  <a:pt x="240500" y="1382873"/>
                </a:cubicBezTo>
                <a:lnTo>
                  <a:pt x="232984" y="1455524"/>
                </a:lnTo>
                <a:lnTo>
                  <a:pt x="220458" y="1560743"/>
                </a:lnTo>
                <a:lnTo>
                  <a:pt x="215448" y="1630889"/>
                </a:lnTo>
                <a:lnTo>
                  <a:pt x="217953" y="1686003"/>
                </a:lnTo>
                <a:lnTo>
                  <a:pt x="230479" y="1753644"/>
                </a:lnTo>
                <a:lnTo>
                  <a:pt x="255531" y="1813769"/>
                </a:lnTo>
                <a:lnTo>
                  <a:pt x="280583" y="1866378"/>
                </a:lnTo>
                <a:lnTo>
                  <a:pt x="305635" y="1901451"/>
                </a:lnTo>
                <a:lnTo>
                  <a:pt x="328182" y="1923998"/>
                </a:lnTo>
                <a:lnTo>
                  <a:pt x="360749" y="1949050"/>
                </a:lnTo>
                <a:lnTo>
                  <a:pt x="390812" y="1966586"/>
                </a:lnTo>
                <a:lnTo>
                  <a:pt x="413359" y="1971597"/>
                </a:lnTo>
                <a:lnTo>
                  <a:pt x="438411" y="1969091"/>
                </a:lnTo>
                <a:lnTo>
                  <a:pt x="458452" y="1954060"/>
                </a:lnTo>
                <a:lnTo>
                  <a:pt x="480999" y="1926503"/>
                </a:lnTo>
                <a:lnTo>
                  <a:pt x="501041" y="1886420"/>
                </a:lnTo>
                <a:lnTo>
                  <a:pt x="506051" y="1856357"/>
                </a:lnTo>
                <a:lnTo>
                  <a:pt x="506051" y="1773685"/>
                </a:lnTo>
                <a:lnTo>
                  <a:pt x="498536" y="1475566"/>
                </a:lnTo>
                <a:lnTo>
                  <a:pt x="488515" y="1260118"/>
                </a:lnTo>
                <a:lnTo>
                  <a:pt x="465968" y="894358"/>
                </a:lnTo>
                <a:lnTo>
                  <a:pt x="445926" y="6413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255"/>
          <p:cNvSpPr/>
          <p:nvPr/>
        </p:nvSpPr>
        <p:spPr>
          <a:xfrm>
            <a:off x="3511550" y="1911350"/>
            <a:ext cx="3549650" cy="568325"/>
          </a:xfrm>
          <a:custGeom>
            <a:avLst/>
            <a:gdLst/>
            <a:ahLst/>
            <a:cxnLst/>
            <a:rect l="l" t="t" r="r" b="b"/>
            <a:pathLst>
              <a:path w="3549650" h="568325" extrusionOk="0">
                <a:moveTo>
                  <a:pt x="2165350" y="174625"/>
                </a:moveTo>
                <a:lnTo>
                  <a:pt x="1695450" y="225425"/>
                </a:lnTo>
                <a:lnTo>
                  <a:pt x="1276350" y="273050"/>
                </a:lnTo>
                <a:lnTo>
                  <a:pt x="1006475" y="304800"/>
                </a:lnTo>
                <a:lnTo>
                  <a:pt x="635000" y="346075"/>
                </a:lnTo>
                <a:lnTo>
                  <a:pt x="263525" y="384175"/>
                </a:lnTo>
                <a:lnTo>
                  <a:pt x="69850" y="400050"/>
                </a:lnTo>
                <a:lnTo>
                  <a:pt x="0" y="415925"/>
                </a:lnTo>
                <a:lnTo>
                  <a:pt x="165100" y="561975"/>
                </a:lnTo>
                <a:lnTo>
                  <a:pt x="276225" y="568325"/>
                </a:lnTo>
                <a:lnTo>
                  <a:pt x="434975" y="549275"/>
                </a:lnTo>
                <a:lnTo>
                  <a:pt x="809625" y="508000"/>
                </a:lnTo>
                <a:lnTo>
                  <a:pt x="1222375" y="463550"/>
                </a:lnTo>
                <a:lnTo>
                  <a:pt x="1679575" y="415925"/>
                </a:lnTo>
                <a:lnTo>
                  <a:pt x="2073275" y="374650"/>
                </a:lnTo>
                <a:lnTo>
                  <a:pt x="2428875" y="339725"/>
                </a:lnTo>
                <a:lnTo>
                  <a:pt x="2755900" y="320675"/>
                </a:lnTo>
                <a:lnTo>
                  <a:pt x="3022600" y="311150"/>
                </a:lnTo>
                <a:lnTo>
                  <a:pt x="3321050" y="311150"/>
                </a:lnTo>
                <a:lnTo>
                  <a:pt x="3476625" y="314325"/>
                </a:lnTo>
                <a:lnTo>
                  <a:pt x="3502025" y="304800"/>
                </a:lnTo>
                <a:lnTo>
                  <a:pt x="3533775" y="282575"/>
                </a:lnTo>
                <a:lnTo>
                  <a:pt x="3549650" y="257175"/>
                </a:lnTo>
                <a:lnTo>
                  <a:pt x="3549650" y="228600"/>
                </a:lnTo>
                <a:lnTo>
                  <a:pt x="3527425" y="177800"/>
                </a:lnTo>
                <a:lnTo>
                  <a:pt x="3495675" y="142875"/>
                </a:lnTo>
                <a:lnTo>
                  <a:pt x="3460750" y="117475"/>
                </a:lnTo>
                <a:lnTo>
                  <a:pt x="3378200" y="82550"/>
                </a:lnTo>
                <a:lnTo>
                  <a:pt x="3251200" y="41275"/>
                </a:lnTo>
                <a:lnTo>
                  <a:pt x="3098800" y="6350"/>
                </a:lnTo>
                <a:lnTo>
                  <a:pt x="3057525" y="0"/>
                </a:lnTo>
                <a:lnTo>
                  <a:pt x="2994025" y="15875"/>
                </a:lnTo>
                <a:lnTo>
                  <a:pt x="2809875" y="85725"/>
                </a:lnTo>
                <a:lnTo>
                  <a:pt x="2749550" y="111125"/>
                </a:lnTo>
                <a:lnTo>
                  <a:pt x="2663825" y="117475"/>
                </a:lnTo>
                <a:lnTo>
                  <a:pt x="2165350" y="1746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255"/>
          <p:cNvSpPr/>
          <p:nvPr/>
        </p:nvSpPr>
        <p:spPr>
          <a:xfrm>
            <a:off x="2747963" y="2173288"/>
            <a:ext cx="1104900" cy="3598862"/>
          </a:xfrm>
          <a:custGeom>
            <a:avLst/>
            <a:gdLst/>
            <a:ahLst/>
            <a:cxnLst/>
            <a:rect l="l" t="t" r="r" b="b"/>
            <a:pathLst>
              <a:path w="1104523" h="3598752" extrusionOk="0">
                <a:moveTo>
                  <a:pt x="1104523" y="506994"/>
                </a:moveTo>
                <a:lnTo>
                  <a:pt x="1086416" y="303291"/>
                </a:lnTo>
                <a:lnTo>
                  <a:pt x="1050202" y="122221"/>
                </a:lnTo>
                <a:lnTo>
                  <a:pt x="964194" y="81481"/>
                </a:lnTo>
                <a:lnTo>
                  <a:pt x="841972" y="40740"/>
                </a:lnTo>
                <a:lnTo>
                  <a:pt x="724277" y="18107"/>
                </a:lnTo>
                <a:lnTo>
                  <a:pt x="642796" y="9053"/>
                </a:lnTo>
                <a:lnTo>
                  <a:pt x="611109" y="0"/>
                </a:lnTo>
                <a:lnTo>
                  <a:pt x="602055" y="18107"/>
                </a:lnTo>
                <a:lnTo>
                  <a:pt x="611109" y="54320"/>
                </a:lnTo>
                <a:lnTo>
                  <a:pt x="638269" y="99588"/>
                </a:lnTo>
                <a:lnTo>
                  <a:pt x="669956" y="126748"/>
                </a:lnTo>
                <a:lnTo>
                  <a:pt x="719750" y="181069"/>
                </a:lnTo>
                <a:lnTo>
                  <a:pt x="760491" y="230863"/>
                </a:lnTo>
                <a:lnTo>
                  <a:pt x="787651" y="276130"/>
                </a:lnTo>
                <a:lnTo>
                  <a:pt x="819338" y="330451"/>
                </a:lnTo>
                <a:lnTo>
                  <a:pt x="837445" y="402879"/>
                </a:lnTo>
                <a:lnTo>
                  <a:pt x="846499" y="529627"/>
                </a:lnTo>
                <a:lnTo>
                  <a:pt x="855552" y="737857"/>
                </a:lnTo>
                <a:lnTo>
                  <a:pt x="855552" y="959667"/>
                </a:lnTo>
                <a:lnTo>
                  <a:pt x="828392" y="1398760"/>
                </a:lnTo>
                <a:lnTo>
                  <a:pt x="787651" y="1720158"/>
                </a:lnTo>
                <a:lnTo>
                  <a:pt x="755964" y="1937441"/>
                </a:lnTo>
                <a:lnTo>
                  <a:pt x="706170" y="2154724"/>
                </a:lnTo>
                <a:lnTo>
                  <a:pt x="642796" y="2385588"/>
                </a:lnTo>
                <a:lnTo>
                  <a:pt x="556788" y="2611924"/>
                </a:lnTo>
                <a:lnTo>
                  <a:pt x="457200" y="2833734"/>
                </a:lnTo>
                <a:lnTo>
                  <a:pt x="348558" y="3037437"/>
                </a:lnTo>
                <a:lnTo>
                  <a:pt x="212756" y="3268301"/>
                </a:lnTo>
                <a:lnTo>
                  <a:pt x="86008" y="3440317"/>
                </a:lnTo>
                <a:lnTo>
                  <a:pt x="13580" y="3530851"/>
                </a:lnTo>
                <a:lnTo>
                  <a:pt x="0" y="3567065"/>
                </a:lnTo>
                <a:lnTo>
                  <a:pt x="4526" y="3594225"/>
                </a:lnTo>
                <a:lnTo>
                  <a:pt x="22633" y="3598752"/>
                </a:lnTo>
                <a:lnTo>
                  <a:pt x="63374" y="3576118"/>
                </a:lnTo>
                <a:lnTo>
                  <a:pt x="113168" y="3517271"/>
                </a:lnTo>
                <a:lnTo>
                  <a:pt x="244443" y="3367889"/>
                </a:lnTo>
                <a:lnTo>
                  <a:pt x="357612" y="3227560"/>
                </a:lnTo>
                <a:lnTo>
                  <a:pt x="502467" y="3028384"/>
                </a:lnTo>
                <a:lnTo>
                  <a:pt x="633742" y="2811101"/>
                </a:lnTo>
                <a:lnTo>
                  <a:pt x="719750" y="2634558"/>
                </a:lnTo>
                <a:lnTo>
                  <a:pt x="823865" y="2394641"/>
                </a:lnTo>
                <a:lnTo>
                  <a:pt x="900820" y="2172831"/>
                </a:lnTo>
                <a:lnTo>
                  <a:pt x="973247" y="1919334"/>
                </a:lnTo>
                <a:lnTo>
                  <a:pt x="1023041" y="1665837"/>
                </a:lnTo>
                <a:lnTo>
                  <a:pt x="1050202" y="1493821"/>
                </a:lnTo>
                <a:lnTo>
                  <a:pt x="1081889" y="1244851"/>
                </a:lnTo>
                <a:lnTo>
                  <a:pt x="1099996" y="968720"/>
                </a:lnTo>
                <a:lnTo>
                  <a:pt x="1104523" y="701643"/>
                </a:lnTo>
                <a:lnTo>
                  <a:pt x="1104523" y="506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255"/>
          <p:cNvSpPr/>
          <p:nvPr/>
        </p:nvSpPr>
        <p:spPr>
          <a:xfrm>
            <a:off x="2633663" y="3609975"/>
            <a:ext cx="1136650" cy="995363"/>
          </a:xfrm>
          <a:custGeom>
            <a:avLst/>
            <a:gdLst/>
            <a:ahLst/>
            <a:cxnLst/>
            <a:rect l="l" t="t" r="r" b="b"/>
            <a:pathLst>
              <a:path w="1135856" h="995363" extrusionOk="0">
                <a:moveTo>
                  <a:pt x="676275" y="307181"/>
                </a:moveTo>
                <a:lnTo>
                  <a:pt x="478631" y="454819"/>
                </a:lnTo>
                <a:lnTo>
                  <a:pt x="280987" y="590550"/>
                </a:lnTo>
                <a:lnTo>
                  <a:pt x="130968" y="688181"/>
                </a:lnTo>
                <a:lnTo>
                  <a:pt x="114300" y="704850"/>
                </a:lnTo>
                <a:lnTo>
                  <a:pt x="95250" y="716756"/>
                </a:lnTo>
                <a:lnTo>
                  <a:pt x="66675" y="723900"/>
                </a:lnTo>
                <a:lnTo>
                  <a:pt x="0" y="707231"/>
                </a:lnTo>
                <a:lnTo>
                  <a:pt x="269081" y="995363"/>
                </a:lnTo>
                <a:lnTo>
                  <a:pt x="283368" y="954881"/>
                </a:lnTo>
                <a:lnTo>
                  <a:pt x="347662" y="878681"/>
                </a:lnTo>
                <a:lnTo>
                  <a:pt x="514350" y="695325"/>
                </a:lnTo>
                <a:lnTo>
                  <a:pt x="669131" y="523875"/>
                </a:lnTo>
                <a:lnTo>
                  <a:pt x="845343" y="333375"/>
                </a:lnTo>
                <a:lnTo>
                  <a:pt x="919162" y="247650"/>
                </a:lnTo>
                <a:lnTo>
                  <a:pt x="1135856" y="0"/>
                </a:lnTo>
                <a:lnTo>
                  <a:pt x="928687" y="95250"/>
                </a:lnTo>
                <a:lnTo>
                  <a:pt x="804862" y="202406"/>
                </a:lnTo>
                <a:lnTo>
                  <a:pt x="676275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255"/>
          <p:cNvSpPr/>
          <p:nvPr/>
        </p:nvSpPr>
        <p:spPr>
          <a:xfrm>
            <a:off x="4110038" y="3644900"/>
            <a:ext cx="2776537" cy="2357438"/>
          </a:xfrm>
          <a:custGeom>
            <a:avLst/>
            <a:gdLst/>
            <a:ahLst/>
            <a:cxnLst/>
            <a:rect l="l" t="t" r="r" b="b"/>
            <a:pathLst>
              <a:path w="2775964" h="2355995" extrusionOk="0">
                <a:moveTo>
                  <a:pt x="872701" y="238280"/>
                </a:moveTo>
                <a:lnTo>
                  <a:pt x="530174" y="282958"/>
                </a:lnTo>
                <a:lnTo>
                  <a:pt x="202538" y="321678"/>
                </a:lnTo>
                <a:lnTo>
                  <a:pt x="0" y="381248"/>
                </a:lnTo>
                <a:lnTo>
                  <a:pt x="166796" y="479539"/>
                </a:lnTo>
                <a:lnTo>
                  <a:pt x="327635" y="467625"/>
                </a:lnTo>
                <a:lnTo>
                  <a:pt x="643357" y="425926"/>
                </a:lnTo>
                <a:lnTo>
                  <a:pt x="956099" y="381248"/>
                </a:lnTo>
                <a:lnTo>
                  <a:pt x="1343304" y="336571"/>
                </a:lnTo>
                <a:lnTo>
                  <a:pt x="1799015" y="285936"/>
                </a:lnTo>
                <a:lnTo>
                  <a:pt x="2144521" y="250194"/>
                </a:lnTo>
                <a:lnTo>
                  <a:pt x="2317275" y="232323"/>
                </a:lnTo>
                <a:lnTo>
                  <a:pt x="2370888" y="235302"/>
                </a:lnTo>
                <a:lnTo>
                  <a:pt x="2403651" y="244237"/>
                </a:lnTo>
                <a:lnTo>
                  <a:pt x="2418544" y="259130"/>
                </a:lnTo>
                <a:lnTo>
                  <a:pt x="2427479" y="271044"/>
                </a:lnTo>
                <a:lnTo>
                  <a:pt x="2439393" y="294872"/>
                </a:lnTo>
                <a:lnTo>
                  <a:pt x="2445350" y="336571"/>
                </a:lnTo>
                <a:cubicBezTo>
                  <a:pt x="2444357" y="556980"/>
                  <a:pt x="2443365" y="777389"/>
                  <a:pt x="2442372" y="997798"/>
                </a:cubicBezTo>
                <a:lnTo>
                  <a:pt x="2436415" y="1212250"/>
                </a:lnTo>
                <a:lnTo>
                  <a:pt x="2421522" y="1504143"/>
                </a:lnTo>
                <a:lnTo>
                  <a:pt x="2400673" y="1775187"/>
                </a:lnTo>
                <a:lnTo>
                  <a:pt x="2388759" y="1807950"/>
                </a:lnTo>
                <a:lnTo>
                  <a:pt x="2370888" y="1837735"/>
                </a:lnTo>
                <a:lnTo>
                  <a:pt x="2439393" y="2353016"/>
                </a:lnTo>
                <a:lnTo>
                  <a:pt x="2469178" y="2355995"/>
                </a:lnTo>
                <a:lnTo>
                  <a:pt x="2495985" y="2347059"/>
                </a:lnTo>
                <a:lnTo>
                  <a:pt x="2531727" y="2314296"/>
                </a:lnTo>
                <a:lnTo>
                  <a:pt x="2585340" y="2245790"/>
                </a:lnTo>
                <a:lnTo>
                  <a:pt x="2635974" y="2174306"/>
                </a:lnTo>
                <a:lnTo>
                  <a:pt x="2668738" y="2105801"/>
                </a:lnTo>
                <a:lnTo>
                  <a:pt x="2704480" y="2007510"/>
                </a:lnTo>
                <a:lnTo>
                  <a:pt x="2722351" y="1930069"/>
                </a:lnTo>
                <a:lnTo>
                  <a:pt x="2734265" y="1852628"/>
                </a:lnTo>
                <a:lnTo>
                  <a:pt x="2734265" y="1828800"/>
                </a:lnTo>
                <a:lnTo>
                  <a:pt x="2719372" y="1670939"/>
                </a:lnTo>
                <a:lnTo>
                  <a:pt x="2707458" y="1530950"/>
                </a:lnTo>
                <a:lnTo>
                  <a:pt x="2698523" y="1301605"/>
                </a:lnTo>
                <a:lnTo>
                  <a:pt x="2695544" y="1024605"/>
                </a:lnTo>
                <a:lnTo>
                  <a:pt x="2698523" y="765475"/>
                </a:lnTo>
                <a:lnTo>
                  <a:pt x="2710437" y="601657"/>
                </a:lnTo>
                <a:lnTo>
                  <a:pt x="2716394" y="461668"/>
                </a:lnTo>
                <a:lnTo>
                  <a:pt x="2731286" y="399119"/>
                </a:lnTo>
                <a:lnTo>
                  <a:pt x="2755114" y="330614"/>
                </a:lnTo>
                <a:lnTo>
                  <a:pt x="2775964" y="268065"/>
                </a:lnTo>
                <a:lnTo>
                  <a:pt x="2775964" y="241259"/>
                </a:lnTo>
                <a:lnTo>
                  <a:pt x="2767028" y="214452"/>
                </a:lnTo>
                <a:lnTo>
                  <a:pt x="2734265" y="178710"/>
                </a:lnTo>
                <a:lnTo>
                  <a:pt x="2674695" y="131054"/>
                </a:lnTo>
                <a:lnTo>
                  <a:pt x="2567469" y="62549"/>
                </a:lnTo>
                <a:lnTo>
                  <a:pt x="2493006" y="20850"/>
                </a:lnTo>
                <a:lnTo>
                  <a:pt x="2445350" y="0"/>
                </a:lnTo>
                <a:lnTo>
                  <a:pt x="2424501" y="0"/>
                </a:lnTo>
                <a:lnTo>
                  <a:pt x="2397694" y="8935"/>
                </a:lnTo>
                <a:lnTo>
                  <a:pt x="2364931" y="29785"/>
                </a:lnTo>
                <a:lnTo>
                  <a:pt x="2332167" y="50635"/>
                </a:lnTo>
                <a:lnTo>
                  <a:pt x="2299404" y="56592"/>
                </a:lnTo>
                <a:lnTo>
                  <a:pt x="2102822" y="83398"/>
                </a:lnTo>
                <a:lnTo>
                  <a:pt x="1775187" y="128076"/>
                </a:lnTo>
                <a:lnTo>
                  <a:pt x="1292670" y="190624"/>
                </a:lnTo>
                <a:lnTo>
                  <a:pt x="872701" y="23828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9" name="Google Shape;2819;p255"/>
          <p:cNvSpPr/>
          <p:nvPr/>
        </p:nvSpPr>
        <p:spPr>
          <a:xfrm>
            <a:off x="5935663" y="5446713"/>
            <a:ext cx="631825" cy="554037"/>
          </a:xfrm>
          <a:custGeom>
            <a:avLst/>
            <a:gdLst/>
            <a:ahLst/>
            <a:cxnLst/>
            <a:rect l="l" t="t" r="r" b="b"/>
            <a:pathLst>
              <a:path w="631032" h="554831" extrusionOk="0">
                <a:moveTo>
                  <a:pt x="269082" y="42862"/>
                </a:moveTo>
                <a:lnTo>
                  <a:pt x="419100" y="59531"/>
                </a:lnTo>
                <a:lnTo>
                  <a:pt x="461963" y="61912"/>
                </a:lnTo>
                <a:lnTo>
                  <a:pt x="488157" y="57150"/>
                </a:lnTo>
                <a:lnTo>
                  <a:pt x="519113" y="47625"/>
                </a:lnTo>
                <a:lnTo>
                  <a:pt x="538163" y="38100"/>
                </a:lnTo>
                <a:lnTo>
                  <a:pt x="566738" y="9525"/>
                </a:lnTo>
                <a:lnTo>
                  <a:pt x="631032" y="554831"/>
                </a:lnTo>
                <a:lnTo>
                  <a:pt x="600075" y="550069"/>
                </a:lnTo>
                <a:lnTo>
                  <a:pt x="576263" y="523875"/>
                </a:lnTo>
                <a:lnTo>
                  <a:pt x="552450" y="485775"/>
                </a:lnTo>
                <a:lnTo>
                  <a:pt x="509588" y="431006"/>
                </a:lnTo>
                <a:lnTo>
                  <a:pt x="447675" y="359569"/>
                </a:lnTo>
                <a:lnTo>
                  <a:pt x="361950" y="283369"/>
                </a:lnTo>
                <a:lnTo>
                  <a:pt x="264319" y="211931"/>
                </a:lnTo>
                <a:lnTo>
                  <a:pt x="157163" y="142875"/>
                </a:lnTo>
                <a:lnTo>
                  <a:pt x="54769" y="83344"/>
                </a:lnTo>
                <a:lnTo>
                  <a:pt x="21432" y="61912"/>
                </a:lnTo>
                <a:lnTo>
                  <a:pt x="0" y="30956"/>
                </a:lnTo>
                <a:lnTo>
                  <a:pt x="0" y="7144"/>
                </a:lnTo>
                <a:lnTo>
                  <a:pt x="9525" y="0"/>
                </a:lnTo>
                <a:lnTo>
                  <a:pt x="28575" y="4762"/>
                </a:lnTo>
                <a:lnTo>
                  <a:pt x="47625" y="11906"/>
                </a:lnTo>
                <a:lnTo>
                  <a:pt x="92869" y="21431"/>
                </a:lnTo>
                <a:lnTo>
                  <a:pt x="269082" y="428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0" name="Google Shape;2820;p255"/>
          <p:cNvSpPr/>
          <p:nvPr/>
        </p:nvSpPr>
        <p:spPr>
          <a:xfrm>
            <a:off x="4662488" y="3065463"/>
            <a:ext cx="842962" cy="1990725"/>
          </a:xfrm>
          <a:custGeom>
            <a:avLst/>
            <a:gdLst/>
            <a:ahLst/>
            <a:cxnLst/>
            <a:rect l="l" t="t" r="r" b="b"/>
            <a:pathLst>
              <a:path w="843045" h="1990010" extrusionOk="0">
                <a:moveTo>
                  <a:pt x="813975" y="491557"/>
                </a:moveTo>
                <a:lnTo>
                  <a:pt x="843045" y="187637"/>
                </a:lnTo>
                <a:lnTo>
                  <a:pt x="843045" y="171781"/>
                </a:lnTo>
                <a:lnTo>
                  <a:pt x="835117" y="155924"/>
                </a:lnTo>
                <a:lnTo>
                  <a:pt x="792833" y="113640"/>
                </a:lnTo>
                <a:lnTo>
                  <a:pt x="734692" y="52856"/>
                </a:lnTo>
                <a:lnTo>
                  <a:pt x="507413" y="0"/>
                </a:lnTo>
                <a:lnTo>
                  <a:pt x="510056" y="95140"/>
                </a:lnTo>
                <a:lnTo>
                  <a:pt x="531198" y="169138"/>
                </a:lnTo>
                <a:lnTo>
                  <a:pt x="544412" y="248421"/>
                </a:lnTo>
                <a:lnTo>
                  <a:pt x="552340" y="322419"/>
                </a:lnTo>
                <a:lnTo>
                  <a:pt x="554983" y="430773"/>
                </a:lnTo>
                <a:lnTo>
                  <a:pt x="552340" y="570840"/>
                </a:lnTo>
                <a:lnTo>
                  <a:pt x="531198" y="790190"/>
                </a:lnTo>
                <a:lnTo>
                  <a:pt x="488914" y="1046539"/>
                </a:lnTo>
                <a:lnTo>
                  <a:pt x="428130" y="1247390"/>
                </a:lnTo>
                <a:lnTo>
                  <a:pt x="356775" y="1435027"/>
                </a:lnTo>
                <a:lnTo>
                  <a:pt x="277492" y="1585665"/>
                </a:lnTo>
                <a:lnTo>
                  <a:pt x="198208" y="1717804"/>
                </a:lnTo>
                <a:lnTo>
                  <a:pt x="89855" y="1849943"/>
                </a:lnTo>
                <a:lnTo>
                  <a:pt x="5286" y="1942440"/>
                </a:lnTo>
                <a:lnTo>
                  <a:pt x="0" y="1963582"/>
                </a:lnTo>
                <a:lnTo>
                  <a:pt x="5286" y="1987367"/>
                </a:lnTo>
                <a:lnTo>
                  <a:pt x="26428" y="1990010"/>
                </a:lnTo>
                <a:lnTo>
                  <a:pt x="63427" y="1974153"/>
                </a:lnTo>
                <a:lnTo>
                  <a:pt x="145353" y="1921298"/>
                </a:lnTo>
                <a:lnTo>
                  <a:pt x="243136" y="1842014"/>
                </a:lnTo>
                <a:lnTo>
                  <a:pt x="356775" y="1725732"/>
                </a:lnTo>
                <a:lnTo>
                  <a:pt x="438701" y="1622664"/>
                </a:lnTo>
                <a:lnTo>
                  <a:pt x="515341" y="1516953"/>
                </a:lnTo>
                <a:lnTo>
                  <a:pt x="599910" y="1382172"/>
                </a:lnTo>
                <a:lnTo>
                  <a:pt x="673908" y="1242105"/>
                </a:lnTo>
                <a:lnTo>
                  <a:pt x="708264" y="1162821"/>
                </a:lnTo>
                <a:lnTo>
                  <a:pt x="755834" y="917043"/>
                </a:lnTo>
                <a:lnTo>
                  <a:pt x="784904" y="708264"/>
                </a:lnTo>
                <a:lnTo>
                  <a:pt x="813975" y="4915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255"/>
          <p:cNvSpPr/>
          <p:nvPr/>
        </p:nvSpPr>
        <p:spPr>
          <a:xfrm>
            <a:off x="5240338" y="4186238"/>
            <a:ext cx="1017587" cy="784225"/>
          </a:xfrm>
          <a:custGeom>
            <a:avLst/>
            <a:gdLst/>
            <a:ahLst/>
            <a:cxnLst/>
            <a:rect l="l" t="t" r="r" b="b"/>
            <a:pathLst>
              <a:path w="1017468" h="784904" extrusionOk="0">
                <a:moveTo>
                  <a:pt x="399059" y="147995"/>
                </a:moveTo>
                <a:lnTo>
                  <a:pt x="282777" y="92497"/>
                </a:lnTo>
                <a:lnTo>
                  <a:pt x="124210" y="21142"/>
                </a:lnTo>
                <a:lnTo>
                  <a:pt x="0" y="0"/>
                </a:lnTo>
                <a:lnTo>
                  <a:pt x="100425" y="87211"/>
                </a:lnTo>
                <a:lnTo>
                  <a:pt x="171780" y="142710"/>
                </a:lnTo>
                <a:lnTo>
                  <a:pt x="290705" y="237850"/>
                </a:lnTo>
                <a:lnTo>
                  <a:pt x="465128" y="380559"/>
                </a:lnTo>
                <a:lnTo>
                  <a:pt x="581410" y="480985"/>
                </a:lnTo>
                <a:lnTo>
                  <a:pt x="681836" y="581410"/>
                </a:lnTo>
                <a:lnTo>
                  <a:pt x="769047" y="660694"/>
                </a:lnTo>
                <a:lnTo>
                  <a:pt x="827188" y="716192"/>
                </a:lnTo>
                <a:lnTo>
                  <a:pt x="866830" y="747905"/>
                </a:lnTo>
                <a:lnTo>
                  <a:pt x="895901" y="766405"/>
                </a:lnTo>
                <a:lnTo>
                  <a:pt x="924971" y="776976"/>
                </a:lnTo>
                <a:lnTo>
                  <a:pt x="956684" y="784904"/>
                </a:lnTo>
                <a:lnTo>
                  <a:pt x="980469" y="784904"/>
                </a:lnTo>
                <a:lnTo>
                  <a:pt x="1001612" y="771690"/>
                </a:lnTo>
                <a:lnTo>
                  <a:pt x="1012183" y="750548"/>
                </a:lnTo>
                <a:lnTo>
                  <a:pt x="1017468" y="716192"/>
                </a:lnTo>
                <a:lnTo>
                  <a:pt x="1012183" y="663336"/>
                </a:lnTo>
                <a:lnTo>
                  <a:pt x="988398" y="584053"/>
                </a:lnTo>
                <a:lnTo>
                  <a:pt x="951399" y="504770"/>
                </a:lnTo>
                <a:lnTo>
                  <a:pt x="903829" y="436058"/>
                </a:lnTo>
                <a:lnTo>
                  <a:pt x="853616" y="391131"/>
                </a:lnTo>
                <a:lnTo>
                  <a:pt x="792832" y="351489"/>
                </a:lnTo>
                <a:lnTo>
                  <a:pt x="702978" y="301276"/>
                </a:lnTo>
                <a:lnTo>
                  <a:pt x="525912" y="206136"/>
                </a:lnTo>
                <a:lnTo>
                  <a:pt x="399059" y="1479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58E11F-7BEA-704F-9C4E-3F9E572A3B0A}"/>
              </a:ext>
            </a:extLst>
          </p:cNvPr>
          <p:cNvGrpSpPr/>
          <p:nvPr/>
        </p:nvGrpSpPr>
        <p:grpSpPr>
          <a:xfrm>
            <a:off x="2479757" y="1362156"/>
            <a:ext cx="4589462" cy="4648200"/>
            <a:chOff x="2624138" y="1506538"/>
            <a:chExt cx="4589462" cy="4648200"/>
          </a:xfrm>
        </p:grpSpPr>
        <p:sp>
          <p:nvSpPr>
            <p:cNvPr id="15" name="Google Shape;2810;p255">
              <a:extLst>
                <a:ext uri="{FF2B5EF4-FFF2-40B4-BE49-F238E27FC236}">
                  <a16:creationId xmlns:a16="http://schemas.microsoft.com/office/drawing/2014/main" id="{AE0A3352-0581-6B4A-897F-428B2595281A}"/>
                </a:ext>
              </a:extLst>
            </p:cNvPr>
            <p:cNvSpPr/>
            <p:nvPr/>
          </p:nvSpPr>
          <p:spPr>
            <a:xfrm>
              <a:off x="4849813" y="1506538"/>
              <a:ext cx="631825" cy="941387"/>
            </a:xfrm>
            <a:custGeom>
              <a:avLst/>
              <a:gdLst/>
              <a:ahLst/>
              <a:cxnLst/>
              <a:rect l="l" t="t" r="r" b="b"/>
              <a:pathLst>
                <a:path w="631032" h="940594" extrusionOk="0">
                  <a:moveTo>
                    <a:pt x="292894" y="521494"/>
                  </a:moveTo>
                  <a:cubicBezTo>
                    <a:pt x="292100" y="492125"/>
                    <a:pt x="291307" y="462757"/>
                    <a:pt x="290513" y="433388"/>
                  </a:cubicBezTo>
                  <a:lnTo>
                    <a:pt x="280988" y="361950"/>
                  </a:lnTo>
                  <a:lnTo>
                    <a:pt x="266700" y="300038"/>
                  </a:lnTo>
                  <a:lnTo>
                    <a:pt x="252413" y="264319"/>
                  </a:lnTo>
                  <a:lnTo>
                    <a:pt x="226219" y="223838"/>
                  </a:lnTo>
                  <a:lnTo>
                    <a:pt x="197644" y="190500"/>
                  </a:lnTo>
                  <a:lnTo>
                    <a:pt x="152400" y="152400"/>
                  </a:lnTo>
                  <a:lnTo>
                    <a:pt x="95250" y="111919"/>
                  </a:lnTo>
                  <a:lnTo>
                    <a:pt x="47625" y="85725"/>
                  </a:lnTo>
                  <a:lnTo>
                    <a:pt x="19050" y="73819"/>
                  </a:lnTo>
                  <a:lnTo>
                    <a:pt x="4763" y="57150"/>
                  </a:lnTo>
                  <a:lnTo>
                    <a:pt x="0" y="33338"/>
                  </a:lnTo>
                  <a:lnTo>
                    <a:pt x="7144" y="7144"/>
                  </a:lnTo>
                  <a:lnTo>
                    <a:pt x="26194" y="0"/>
                  </a:lnTo>
                  <a:lnTo>
                    <a:pt x="59532" y="0"/>
                  </a:lnTo>
                  <a:lnTo>
                    <a:pt x="126207" y="11907"/>
                  </a:lnTo>
                  <a:lnTo>
                    <a:pt x="219075" y="35719"/>
                  </a:lnTo>
                  <a:lnTo>
                    <a:pt x="276225" y="52388"/>
                  </a:lnTo>
                  <a:lnTo>
                    <a:pt x="371475" y="88107"/>
                  </a:lnTo>
                  <a:lnTo>
                    <a:pt x="445294" y="121444"/>
                  </a:lnTo>
                  <a:lnTo>
                    <a:pt x="502444" y="154782"/>
                  </a:lnTo>
                  <a:lnTo>
                    <a:pt x="554832" y="192882"/>
                  </a:lnTo>
                  <a:lnTo>
                    <a:pt x="588169" y="226219"/>
                  </a:lnTo>
                  <a:lnTo>
                    <a:pt x="614363" y="261938"/>
                  </a:lnTo>
                  <a:lnTo>
                    <a:pt x="626269" y="288132"/>
                  </a:lnTo>
                  <a:lnTo>
                    <a:pt x="631032" y="309563"/>
                  </a:lnTo>
                  <a:lnTo>
                    <a:pt x="621507" y="345282"/>
                  </a:lnTo>
                  <a:lnTo>
                    <a:pt x="597694" y="431007"/>
                  </a:lnTo>
                  <a:lnTo>
                    <a:pt x="576263" y="528638"/>
                  </a:lnTo>
                  <a:lnTo>
                    <a:pt x="533400" y="809625"/>
                  </a:lnTo>
                  <a:lnTo>
                    <a:pt x="392907" y="940594"/>
                  </a:lnTo>
                  <a:lnTo>
                    <a:pt x="295275" y="831057"/>
                  </a:lnTo>
                  <a:cubicBezTo>
                    <a:pt x="294481" y="735013"/>
                    <a:pt x="293688" y="638969"/>
                    <a:pt x="292894" y="52149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11;p255">
              <a:extLst>
                <a:ext uri="{FF2B5EF4-FFF2-40B4-BE49-F238E27FC236}">
                  <a16:creationId xmlns:a16="http://schemas.microsoft.com/office/drawing/2014/main" id="{A53FC591-C8D7-F24A-A353-0203A78315CF}"/>
                </a:ext>
              </a:extLst>
            </p:cNvPr>
            <p:cNvSpPr/>
            <p:nvPr/>
          </p:nvSpPr>
          <p:spPr>
            <a:xfrm>
              <a:off x="2824163" y="2849563"/>
              <a:ext cx="619125" cy="717550"/>
            </a:xfrm>
            <a:custGeom>
              <a:avLst/>
              <a:gdLst/>
              <a:ahLst/>
              <a:cxnLst/>
              <a:rect l="l" t="t" r="r" b="b"/>
              <a:pathLst>
                <a:path w="619125" h="716757" extrusionOk="0">
                  <a:moveTo>
                    <a:pt x="238125" y="97632"/>
                  </a:moveTo>
                  <a:lnTo>
                    <a:pt x="102393" y="33338"/>
                  </a:lnTo>
                  <a:lnTo>
                    <a:pt x="40481" y="2382"/>
                  </a:lnTo>
                  <a:lnTo>
                    <a:pt x="9525" y="0"/>
                  </a:lnTo>
                  <a:lnTo>
                    <a:pt x="0" y="16669"/>
                  </a:lnTo>
                  <a:lnTo>
                    <a:pt x="4762" y="38100"/>
                  </a:lnTo>
                  <a:lnTo>
                    <a:pt x="28575" y="80963"/>
                  </a:lnTo>
                  <a:lnTo>
                    <a:pt x="95250" y="173832"/>
                  </a:lnTo>
                  <a:lnTo>
                    <a:pt x="180975" y="300038"/>
                  </a:lnTo>
                  <a:lnTo>
                    <a:pt x="302418" y="488157"/>
                  </a:lnTo>
                  <a:lnTo>
                    <a:pt x="388143" y="626269"/>
                  </a:lnTo>
                  <a:lnTo>
                    <a:pt x="419100" y="669132"/>
                  </a:lnTo>
                  <a:lnTo>
                    <a:pt x="445293" y="697707"/>
                  </a:lnTo>
                  <a:lnTo>
                    <a:pt x="466725" y="707232"/>
                  </a:lnTo>
                  <a:lnTo>
                    <a:pt x="500062" y="714375"/>
                  </a:lnTo>
                  <a:lnTo>
                    <a:pt x="533400" y="716757"/>
                  </a:lnTo>
                  <a:lnTo>
                    <a:pt x="566737" y="709613"/>
                  </a:lnTo>
                  <a:lnTo>
                    <a:pt x="595312" y="685800"/>
                  </a:lnTo>
                  <a:lnTo>
                    <a:pt x="611981" y="659607"/>
                  </a:lnTo>
                  <a:lnTo>
                    <a:pt x="619125" y="623888"/>
                  </a:lnTo>
                  <a:lnTo>
                    <a:pt x="614362" y="576263"/>
                  </a:lnTo>
                  <a:lnTo>
                    <a:pt x="600075" y="528638"/>
                  </a:lnTo>
                  <a:lnTo>
                    <a:pt x="585787" y="454819"/>
                  </a:lnTo>
                  <a:lnTo>
                    <a:pt x="561975" y="388144"/>
                  </a:lnTo>
                  <a:lnTo>
                    <a:pt x="516731" y="297657"/>
                  </a:lnTo>
                  <a:lnTo>
                    <a:pt x="478631" y="230982"/>
                  </a:lnTo>
                  <a:lnTo>
                    <a:pt x="461962" y="216694"/>
                  </a:lnTo>
                  <a:lnTo>
                    <a:pt x="395287" y="178594"/>
                  </a:lnTo>
                  <a:lnTo>
                    <a:pt x="238125" y="97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12;p255">
              <a:extLst>
                <a:ext uri="{FF2B5EF4-FFF2-40B4-BE49-F238E27FC236}">
                  <a16:creationId xmlns:a16="http://schemas.microsoft.com/office/drawing/2014/main" id="{8C6A1662-FF91-014A-B5E4-578B9039D524}"/>
                </a:ext>
              </a:extLst>
            </p:cNvPr>
            <p:cNvSpPr/>
            <p:nvPr/>
          </p:nvSpPr>
          <p:spPr>
            <a:xfrm>
              <a:off x="2624138" y="4325938"/>
              <a:ext cx="434975" cy="517525"/>
            </a:xfrm>
            <a:custGeom>
              <a:avLst/>
              <a:gdLst/>
              <a:ahLst/>
              <a:cxnLst/>
              <a:rect l="l" t="t" r="r" b="b"/>
              <a:pathLst>
                <a:path w="435768" h="516732" extrusionOk="0">
                  <a:moveTo>
                    <a:pt x="133350" y="83344"/>
                  </a:moveTo>
                  <a:lnTo>
                    <a:pt x="85725" y="30957"/>
                  </a:lnTo>
                  <a:lnTo>
                    <a:pt x="52387" y="7144"/>
                  </a:lnTo>
                  <a:lnTo>
                    <a:pt x="33337" y="0"/>
                  </a:lnTo>
                  <a:lnTo>
                    <a:pt x="4762" y="2382"/>
                  </a:lnTo>
                  <a:lnTo>
                    <a:pt x="0" y="23813"/>
                  </a:lnTo>
                  <a:lnTo>
                    <a:pt x="30956" y="97632"/>
                  </a:lnTo>
                  <a:lnTo>
                    <a:pt x="69056" y="190500"/>
                  </a:lnTo>
                  <a:lnTo>
                    <a:pt x="133350" y="314325"/>
                  </a:lnTo>
                  <a:lnTo>
                    <a:pt x="173831" y="378619"/>
                  </a:lnTo>
                  <a:lnTo>
                    <a:pt x="247650" y="459582"/>
                  </a:lnTo>
                  <a:lnTo>
                    <a:pt x="290512" y="492919"/>
                  </a:lnTo>
                  <a:lnTo>
                    <a:pt x="342900" y="516732"/>
                  </a:lnTo>
                  <a:lnTo>
                    <a:pt x="369093" y="514350"/>
                  </a:lnTo>
                  <a:lnTo>
                    <a:pt x="392906" y="502444"/>
                  </a:lnTo>
                  <a:lnTo>
                    <a:pt x="409575" y="485775"/>
                  </a:lnTo>
                  <a:lnTo>
                    <a:pt x="426243" y="454819"/>
                  </a:lnTo>
                  <a:lnTo>
                    <a:pt x="435768" y="423863"/>
                  </a:lnTo>
                  <a:lnTo>
                    <a:pt x="435768" y="392907"/>
                  </a:lnTo>
                  <a:lnTo>
                    <a:pt x="219075" y="157163"/>
                  </a:lnTo>
                  <a:lnTo>
                    <a:pt x="164306" y="123825"/>
                  </a:lnTo>
                  <a:lnTo>
                    <a:pt x="133350" y="83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13;p255">
              <a:extLst>
                <a:ext uri="{FF2B5EF4-FFF2-40B4-BE49-F238E27FC236}">
                  <a16:creationId xmlns:a16="http://schemas.microsoft.com/office/drawing/2014/main" id="{44150260-3876-1B4F-B55C-C39A5FE95ED4}"/>
                </a:ext>
              </a:extLst>
            </p:cNvPr>
            <p:cNvSpPr/>
            <p:nvPr/>
          </p:nvSpPr>
          <p:spPr>
            <a:xfrm>
              <a:off x="4305300" y="2914650"/>
              <a:ext cx="2360613" cy="522288"/>
            </a:xfrm>
            <a:custGeom>
              <a:avLst/>
              <a:gdLst/>
              <a:ahLst/>
              <a:cxnLst/>
              <a:rect l="l" t="t" r="r" b="b"/>
              <a:pathLst>
                <a:path w="2359819" h="521494" extrusionOk="0">
                  <a:moveTo>
                    <a:pt x="1371600" y="161925"/>
                  </a:moveTo>
                  <a:lnTo>
                    <a:pt x="1000125" y="226219"/>
                  </a:lnTo>
                  <a:lnTo>
                    <a:pt x="723900" y="264319"/>
                  </a:lnTo>
                  <a:lnTo>
                    <a:pt x="481013" y="295275"/>
                  </a:lnTo>
                  <a:lnTo>
                    <a:pt x="373856" y="309563"/>
                  </a:lnTo>
                  <a:lnTo>
                    <a:pt x="335756" y="311944"/>
                  </a:lnTo>
                  <a:lnTo>
                    <a:pt x="276225" y="304800"/>
                  </a:lnTo>
                  <a:lnTo>
                    <a:pt x="183356" y="276225"/>
                  </a:lnTo>
                  <a:lnTo>
                    <a:pt x="61913" y="226219"/>
                  </a:lnTo>
                  <a:lnTo>
                    <a:pt x="21431" y="209550"/>
                  </a:lnTo>
                  <a:lnTo>
                    <a:pt x="9525" y="209550"/>
                  </a:lnTo>
                  <a:lnTo>
                    <a:pt x="0" y="214313"/>
                  </a:lnTo>
                  <a:lnTo>
                    <a:pt x="0" y="230981"/>
                  </a:lnTo>
                  <a:lnTo>
                    <a:pt x="4763" y="252413"/>
                  </a:lnTo>
                  <a:lnTo>
                    <a:pt x="26194" y="285750"/>
                  </a:lnTo>
                  <a:lnTo>
                    <a:pt x="76200" y="335756"/>
                  </a:lnTo>
                  <a:lnTo>
                    <a:pt x="116681" y="373856"/>
                  </a:lnTo>
                  <a:lnTo>
                    <a:pt x="166688" y="416719"/>
                  </a:lnTo>
                  <a:lnTo>
                    <a:pt x="233363" y="461963"/>
                  </a:lnTo>
                  <a:lnTo>
                    <a:pt x="273844" y="488156"/>
                  </a:lnTo>
                  <a:lnTo>
                    <a:pt x="309563" y="507206"/>
                  </a:lnTo>
                  <a:lnTo>
                    <a:pt x="340519" y="516731"/>
                  </a:lnTo>
                  <a:lnTo>
                    <a:pt x="371475" y="521494"/>
                  </a:lnTo>
                  <a:lnTo>
                    <a:pt x="414338" y="521494"/>
                  </a:lnTo>
                  <a:lnTo>
                    <a:pt x="454819" y="511969"/>
                  </a:lnTo>
                  <a:lnTo>
                    <a:pt x="490538" y="492919"/>
                  </a:lnTo>
                  <a:lnTo>
                    <a:pt x="561975" y="471488"/>
                  </a:lnTo>
                  <a:lnTo>
                    <a:pt x="735806" y="435769"/>
                  </a:lnTo>
                  <a:lnTo>
                    <a:pt x="950119" y="404813"/>
                  </a:lnTo>
                  <a:lnTo>
                    <a:pt x="1069181" y="388144"/>
                  </a:lnTo>
                  <a:lnTo>
                    <a:pt x="1300163" y="345281"/>
                  </a:lnTo>
                  <a:lnTo>
                    <a:pt x="1478756" y="321469"/>
                  </a:lnTo>
                  <a:lnTo>
                    <a:pt x="1681163" y="302419"/>
                  </a:lnTo>
                  <a:lnTo>
                    <a:pt x="1852613" y="290513"/>
                  </a:lnTo>
                  <a:lnTo>
                    <a:pt x="1957388" y="288131"/>
                  </a:lnTo>
                  <a:lnTo>
                    <a:pt x="2097881" y="276225"/>
                  </a:lnTo>
                  <a:lnTo>
                    <a:pt x="2224088" y="266700"/>
                  </a:lnTo>
                  <a:lnTo>
                    <a:pt x="2300288" y="259556"/>
                  </a:lnTo>
                  <a:lnTo>
                    <a:pt x="2336006" y="247650"/>
                  </a:lnTo>
                  <a:lnTo>
                    <a:pt x="2355056" y="228600"/>
                  </a:lnTo>
                  <a:lnTo>
                    <a:pt x="2359819" y="204788"/>
                  </a:lnTo>
                  <a:lnTo>
                    <a:pt x="2359819" y="176213"/>
                  </a:lnTo>
                  <a:lnTo>
                    <a:pt x="2350294" y="150019"/>
                  </a:lnTo>
                  <a:lnTo>
                    <a:pt x="2326481" y="119063"/>
                  </a:lnTo>
                  <a:lnTo>
                    <a:pt x="2290763" y="92869"/>
                  </a:lnTo>
                  <a:lnTo>
                    <a:pt x="2219325" y="59531"/>
                  </a:lnTo>
                  <a:lnTo>
                    <a:pt x="2095500" y="11906"/>
                  </a:lnTo>
                  <a:lnTo>
                    <a:pt x="2059781" y="0"/>
                  </a:lnTo>
                  <a:lnTo>
                    <a:pt x="2045494" y="0"/>
                  </a:lnTo>
                  <a:lnTo>
                    <a:pt x="2028825" y="7144"/>
                  </a:lnTo>
                  <a:lnTo>
                    <a:pt x="1912144" y="50006"/>
                  </a:lnTo>
                  <a:lnTo>
                    <a:pt x="1747838" y="95250"/>
                  </a:lnTo>
                  <a:lnTo>
                    <a:pt x="1371600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14;p255">
              <a:extLst>
                <a:ext uri="{FF2B5EF4-FFF2-40B4-BE49-F238E27FC236}">
                  <a16:creationId xmlns:a16="http://schemas.microsoft.com/office/drawing/2014/main" id="{0F2C6938-60A5-9541-BEC4-EAEAFFFDDE69}"/>
                </a:ext>
              </a:extLst>
            </p:cNvPr>
            <p:cNvSpPr/>
            <p:nvPr/>
          </p:nvSpPr>
          <p:spPr>
            <a:xfrm>
              <a:off x="4100513" y="4027488"/>
              <a:ext cx="506412" cy="1971675"/>
            </a:xfrm>
            <a:custGeom>
              <a:avLst/>
              <a:gdLst/>
              <a:ahLst/>
              <a:cxnLst/>
              <a:rect l="l" t="t" r="r" b="b"/>
              <a:pathLst>
                <a:path w="506051" h="1971597" extrusionOk="0">
                  <a:moveTo>
                    <a:pt x="445926" y="641332"/>
                  </a:moveTo>
                  <a:lnTo>
                    <a:pt x="418369" y="343213"/>
                  </a:lnTo>
                  <a:lnTo>
                    <a:pt x="400833" y="258036"/>
                  </a:lnTo>
                  <a:lnTo>
                    <a:pt x="365760" y="90187"/>
                  </a:lnTo>
                  <a:lnTo>
                    <a:pt x="315656" y="70146"/>
                  </a:lnTo>
                  <a:lnTo>
                    <a:pt x="232984" y="37578"/>
                  </a:lnTo>
                  <a:lnTo>
                    <a:pt x="172859" y="17536"/>
                  </a:lnTo>
                  <a:lnTo>
                    <a:pt x="125260" y="10021"/>
                  </a:lnTo>
                  <a:lnTo>
                    <a:pt x="57620" y="2505"/>
                  </a:lnTo>
                  <a:lnTo>
                    <a:pt x="27557" y="0"/>
                  </a:lnTo>
                  <a:lnTo>
                    <a:pt x="10021" y="2505"/>
                  </a:lnTo>
                  <a:lnTo>
                    <a:pt x="0" y="17536"/>
                  </a:lnTo>
                  <a:lnTo>
                    <a:pt x="7515" y="32568"/>
                  </a:lnTo>
                  <a:lnTo>
                    <a:pt x="32568" y="62630"/>
                  </a:lnTo>
                  <a:lnTo>
                    <a:pt x="67640" y="90187"/>
                  </a:lnTo>
                  <a:lnTo>
                    <a:pt x="102713" y="127765"/>
                  </a:lnTo>
                  <a:lnTo>
                    <a:pt x="137786" y="177869"/>
                  </a:lnTo>
                  <a:lnTo>
                    <a:pt x="165343" y="235489"/>
                  </a:lnTo>
                  <a:lnTo>
                    <a:pt x="180375" y="290604"/>
                  </a:lnTo>
                  <a:lnTo>
                    <a:pt x="200416" y="418369"/>
                  </a:lnTo>
                  <a:lnTo>
                    <a:pt x="215448" y="576197"/>
                  </a:lnTo>
                  <a:lnTo>
                    <a:pt x="230479" y="826718"/>
                  </a:lnTo>
                  <a:lnTo>
                    <a:pt x="237994" y="1147384"/>
                  </a:lnTo>
                  <a:cubicBezTo>
                    <a:pt x="238829" y="1225880"/>
                    <a:pt x="239665" y="1304377"/>
                    <a:pt x="240500" y="1382873"/>
                  </a:cubicBezTo>
                  <a:lnTo>
                    <a:pt x="232984" y="1455524"/>
                  </a:lnTo>
                  <a:lnTo>
                    <a:pt x="220458" y="1560743"/>
                  </a:lnTo>
                  <a:lnTo>
                    <a:pt x="215448" y="1630889"/>
                  </a:lnTo>
                  <a:lnTo>
                    <a:pt x="217953" y="1686003"/>
                  </a:lnTo>
                  <a:lnTo>
                    <a:pt x="230479" y="1753644"/>
                  </a:lnTo>
                  <a:lnTo>
                    <a:pt x="255531" y="1813769"/>
                  </a:lnTo>
                  <a:lnTo>
                    <a:pt x="280583" y="1866378"/>
                  </a:lnTo>
                  <a:lnTo>
                    <a:pt x="305635" y="1901451"/>
                  </a:lnTo>
                  <a:lnTo>
                    <a:pt x="328182" y="1923998"/>
                  </a:lnTo>
                  <a:lnTo>
                    <a:pt x="360749" y="1949050"/>
                  </a:lnTo>
                  <a:lnTo>
                    <a:pt x="390812" y="1966586"/>
                  </a:lnTo>
                  <a:lnTo>
                    <a:pt x="413359" y="1971597"/>
                  </a:lnTo>
                  <a:lnTo>
                    <a:pt x="438411" y="1969091"/>
                  </a:lnTo>
                  <a:lnTo>
                    <a:pt x="458452" y="1954060"/>
                  </a:lnTo>
                  <a:lnTo>
                    <a:pt x="480999" y="1926503"/>
                  </a:lnTo>
                  <a:lnTo>
                    <a:pt x="501041" y="1886420"/>
                  </a:lnTo>
                  <a:lnTo>
                    <a:pt x="506051" y="1856357"/>
                  </a:lnTo>
                  <a:lnTo>
                    <a:pt x="506051" y="1773685"/>
                  </a:lnTo>
                  <a:lnTo>
                    <a:pt x="498536" y="1475566"/>
                  </a:lnTo>
                  <a:lnTo>
                    <a:pt x="488515" y="1260118"/>
                  </a:lnTo>
                  <a:lnTo>
                    <a:pt x="465968" y="894358"/>
                  </a:lnTo>
                  <a:lnTo>
                    <a:pt x="445926" y="6413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15;p255">
              <a:extLst>
                <a:ext uri="{FF2B5EF4-FFF2-40B4-BE49-F238E27FC236}">
                  <a16:creationId xmlns:a16="http://schemas.microsoft.com/office/drawing/2014/main" id="{CD2861F5-0263-DB4B-90C1-EA4787458ABE}"/>
                </a:ext>
              </a:extLst>
            </p:cNvPr>
            <p:cNvSpPr/>
            <p:nvPr/>
          </p:nvSpPr>
          <p:spPr>
            <a:xfrm>
              <a:off x="3663950" y="2063750"/>
              <a:ext cx="3549650" cy="568325"/>
            </a:xfrm>
            <a:custGeom>
              <a:avLst/>
              <a:gdLst/>
              <a:ahLst/>
              <a:cxnLst/>
              <a:rect l="l" t="t" r="r" b="b"/>
              <a:pathLst>
                <a:path w="3549650" h="568325" extrusionOk="0">
                  <a:moveTo>
                    <a:pt x="2165350" y="174625"/>
                  </a:moveTo>
                  <a:lnTo>
                    <a:pt x="1695450" y="225425"/>
                  </a:lnTo>
                  <a:lnTo>
                    <a:pt x="1276350" y="273050"/>
                  </a:lnTo>
                  <a:lnTo>
                    <a:pt x="1006475" y="304800"/>
                  </a:lnTo>
                  <a:lnTo>
                    <a:pt x="635000" y="346075"/>
                  </a:lnTo>
                  <a:lnTo>
                    <a:pt x="263525" y="384175"/>
                  </a:lnTo>
                  <a:lnTo>
                    <a:pt x="69850" y="400050"/>
                  </a:lnTo>
                  <a:lnTo>
                    <a:pt x="0" y="415925"/>
                  </a:lnTo>
                  <a:lnTo>
                    <a:pt x="165100" y="561975"/>
                  </a:lnTo>
                  <a:lnTo>
                    <a:pt x="276225" y="568325"/>
                  </a:lnTo>
                  <a:lnTo>
                    <a:pt x="434975" y="549275"/>
                  </a:lnTo>
                  <a:lnTo>
                    <a:pt x="809625" y="508000"/>
                  </a:lnTo>
                  <a:lnTo>
                    <a:pt x="1222375" y="463550"/>
                  </a:lnTo>
                  <a:lnTo>
                    <a:pt x="1679575" y="415925"/>
                  </a:lnTo>
                  <a:lnTo>
                    <a:pt x="2073275" y="374650"/>
                  </a:lnTo>
                  <a:lnTo>
                    <a:pt x="2428875" y="339725"/>
                  </a:lnTo>
                  <a:lnTo>
                    <a:pt x="2755900" y="320675"/>
                  </a:lnTo>
                  <a:lnTo>
                    <a:pt x="3022600" y="311150"/>
                  </a:lnTo>
                  <a:lnTo>
                    <a:pt x="3321050" y="311150"/>
                  </a:lnTo>
                  <a:lnTo>
                    <a:pt x="3476625" y="314325"/>
                  </a:lnTo>
                  <a:lnTo>
                    <a:pt x="3502025" y="304800"/>
                  </a:lnTo>
                  <a:lnTo>
                    <a:pt x="3533775" y="282575"/>
                  </a:lnTo>
                  <a:lnTo>
                    <a:pt x="3549650" y="257175"/>
                  </a:lnTo>
                  <a:lnTo>
                    <a:pt x="3549650" y="228600"/>
                  </a:lnTo>
                  <a:lnTo>
                    <a:pt x="3527425" y="177800"/>
                  </a:lnTo>
                  <a:lnTo>
                    <a:pt x="3495675" y="142875"/>
                  </a:lnTo>
                  <a:lnTo>
                    <a:pt x="3460750" y="117475"/>
                  </a:lnTo>
                  <a:lnTo>
                    <a:pt x="3378200" y="82550"/>
                  </a:lnTo>
                  <a:lnTo>
                    <a:pt x="3251200" y="41275"/>
                  </a:lnTo>
                  <a:lnTo>
                    <a:pt x="3098800" y="6350"/>
                  </a:lnTo>
                  <a:lnTo>
                    <a:pt x="3057525" y="0"/>
                  </a:lnTo>
                  <a:lnTo>
                    <a:pt x="2994025" y="15875"/>
                  </a:lnTo>
                  <a:lnTo>
                    <a:pt x="2809875" y="85725"/>
                  </a:lnTo>
                  <a:lnTo>
                    <a:pt x="2749550" y="111125"/>
                  </a:lnTo>
                  <a:lnTo>
                    <a:pt x="2663825" y="117475"/>
                  </a:lnTo>
                  <a:lnTo>
                    <a:pt x="2165350" y="1746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16;p255">
              <a:extLst>
                <a:ext uri="{FF2B5EF4-FFF2-40B4-BE49-F238E27FC236}">
                  <a16:creationId xmlns:a16="http://schemas.microsoft.com/office/drawing/2014/main" id="{D9C21498-8082-9147-9DF0-29FC2D51B34C}"/>
                </a:ext>
              </a:extLst>
            </p:cNvPr>
            <p:cNvSpPr/>
            <p:nvPr/>
          </p:nvSpPr>
          <p:spPr>
            <a:xfrm>
              <a:off x="2900363" y="2325688"/>
              <a:ext cx="1104900" cy="3598862"/>
            </a:xfrm>
            <a:custGeom>
              <a:avLst/>
              <a:gdLst/>
              <a:ahLst/>
              <a:cxnLst/>
              <a:rect l="l" t="t" r="r" b="b"/>
              <a:pathLst>
                <a:path w="1104523" h="3598752" extrusionOk="0">
                  <a:moveTo>
                    <a:pt x="1104523" y="506994"/>
                  </a:moveTo>
                  <a:lnTo>
                    <a:pt x="1086416" y="303291"/>
                  </a:lnTo>
                  <a:lnTo>
                    <a:pt x="1050202" y="122221"/>
                  </a:lnTo>
                  <a:lnTo>
                    <a:pt x="964194" y="81481"/>
                  </a:lnTo>
                  <a:lnTo>
                    <a:pt x="841972" y="40740"/>
                  </a:lnTo>
                  <a:lnTo>
                    <a:pt x="724277" y="18107"/>
                  </a:lnTo>
                  <a:lnTo>
                    <a:pt x="642796" y="9053"/>
                  </a:lnTo>
                  <a:lnTo>
                    <a:pt x="611109" y="0"/>
                  </a:lnTo>
                  <a:lnTo>
                    <a:pt x="602055" y="18107"/>
                  </a:lnTo>
                  <a:lnTo>
                    <a:pt x="611109" y="54320"/>
                  </a:lnTo>
                  <a:lnTo>
                    <a:pt x="638269" y="99588"/>
                  </a:lnTo>
                  <a:lnTo>
                    <a:pt x="669956" y="126748"/>
                  </a:lnTo>
                  <a:lnTo>
                    <a:pt x="719750" y="181069"/>
                  </a:lnTo>
                  <a:lnTo>
                    <a:pt x="760491" y="230863"/>
                  </a:lnTo>
                  <a:lnTo>
                    <a:pt x="787651" y="276130"/>
                  </a:lnTo>
                  <a:lnTo>
                    <a:pt x="819338" y="330451"/>
                  </a:lnTo>
                  <a:lnTo>
                    <a:pt x="837445" y="402879"/>
                  </a:lnTo>
                  <a:lnTo>
                    <a:pt x="846499" y="529627"/>
                  </a:lnTo>
                  <a:lnTo>
                    <a:pt x="855552" y="737857"/>
                  </a:lnTo>
                  <a:lnTo>
                    <a:pt x="855552" y="959667"/>
                  </a:lnTo>
                  <a:lnTo>
                    <a:pt x="828392" y="1398760"/>
                  </a:lnTo>
                  <a:lnTo>
                    <a:pt x="787651" y="1720158"/>
                  </a:lnTo>
                  <a:lnTo>
                    <a:pt x="755964" y="1937441"/>
                  </a:lnTo>
                  <a:lnTo>
                    <a:pt x="706170" y="2154724"/>
                  </a:lnTo>
                  <a:lnTo>
                    <a:pt x="642796" y="2385588"/>
                  </a:lnTo>
                  <a:lnTo>
                    <a:pt x="556788" y="2611924"/>
                  </a:lnTo>
                  <a:lnTo>
                    <a:pt x="457200" y="2833734"/>
                  </a:lnTo>
                  <a:lnTo>
                    <a:pt x="348558" y="3037437"/>
                  </a:lnTo>
                  <a:lnTo>
                    <a:pt x="212756" y="3268301"/>
                  </a:lnTo>
                  <a:lnTo>
                    <a:pt x="86008" y="3440317"/>
                  </a:lnTo>
                  <a:lnTo>
                    <a:pt x="13580" y="3530851"/>
                  </a:lnTo>
                  <a:lnTo>
                    <a:pt x="0" y="3567065"/>
                  </a:lnTo>
                  <a:lnTo>
                    <a:pt x="4526" y="3594225"/>
                  </a:lnTo>
                  <a:lnTo>
                    <a:pt x="22633" y="3598752"/>
                  </a:lnTo>
                  <a:lnTo>
                    <a:pt x="63374" y="3576118"/>
                  </a:lnTo>
                  <a:lnTo>
                    <a:pt x="113168" y="3517271"/>
                  </a:lnTo>
                  <a:lnTo>
                    <a:pt x="244443" y="3367889"/>
                  </a:lnTo>
                  <a:lnTo>
                    <a:pt x="357612" y="3227560"/>
                  </a:lnTo>
                  <a:lnTo>
                    <a:pt x="502467" y="3028384"/>
                  </a:lnTo>
                  <a:lnTo>
                    <a:pt x="633742" y="2811101"/>
                  </a:lnTo>
                  <a:lnTo>
                    <a:pt x="719750" y="2634558"/>
                  </a:lnTo>
                  <a:lnTo>
                    <a:pt x="823865" y="2394641"/>
                  </a:lnTo>
                  <a:lnTo>
                    <a:pt x="900820" y="2172831"/>
                  </a:lnTo>
                  <a:lnTo>
                    <a:pt x="973247" y="1919334"/>
                  </a:lnTo>
                  <a:lnTo>
                    <a:pt x="1023041" y="1665837"/>
                  </a:lnTo>
                  <a:lnTo>
                    <a:pt x="1050202" y="1493821"/>
                  </a:lnTo>
                  <a:lnTo>
                    <a:pt x="1081889" y="1244851"/>
                  </a:lnTo>
                  <a:lnTo>
                    <a:pt x="1099996" y="968720"/>
                  </a:lnTo>
                  <a:lnTo>
                    <a:pt x="1104523" y="701643"/>
                  </a:lnTo>
                  <a:lnTo>
                    <a:pt x="1104523" y="506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17;p255">
              <a:extLst>
                <a:ext uri="{FF2B5EF4-FFF2-40B4-BE49-F238E27FC236}">
                  <a16:creationId xmlns:a16="http://schemas.microsoft.com/office/drawing/2014/main" id="{1B4E909E-384C-A84E-B582-0DE72113EC0F}"/>
                </a:ext>
              </a:extLst>
            </p:cNvPr>
            <p:cNvSpPr/>
            <p:nvPr/>
          </p:nvSpPr>
          <p:spPr>
            <a:xfrm>
              <a:off x="2786063" y="3762375"/>
              <a:ext cx="1136650" cy="995363"/>
            </a:xfrm>
            <a:custGeom>
              <a:avLst/>
              <a:gdLst/>
              <a:ahLst/>
              <a:cxnLst/>
              <a:rect l="l" t="t" r="r" b="b"/>
              <a:pathLst>
                <a:path w="1135856" h="995363" extrusionOk="0">
                  <a:moveTo>
                    <a:pt x="676275" y="307181"/>
                  </a:moveTo>
                  <a:lnTo>
                    <a:pt x="478631" y="454819"/>
                  </a:lnTo>
                  <a:lnTo>
                    <a:pt x="280987" y="590550"/>
                  </a:lnTo>
                  <a:lnTo>
                    <a:pt x="130968" y="688181"/>
                  </a:lnTo>
                  <a:lnTo>
                    <a:pt x="114300" y="704850"/>
                  </a:lnTo>
                  <a:lnTo>
                    <a:pt x="95250" y="716756"/>
                  </a:lnTo>
                  <a:lnTo>
                    <a:pt x="66675" y="723900"/>
                  </a:lnTo>
                  <a:lnTo>
                    <a:pt x="0" y="707231"/>
                  </a:lnTo>
                  <a:lnTo>
                    <a:pt x="269081" y="995363"/>
                  </a:lnTo>
                  <a:lnTo>
                    <a:pt x="283368" y="954881"/>
                  </a:lnTo>
                  <a:lnTo>
                    <a:pt x="347662" y="878681"/>
                  </a:lnTo>
                  <a:lnTo>
                    <a:pt x="514350" y="695325"/>
                  </a:lnTo>
                  <a:lnTo>
                    <a:pt x="669131" y="523875"/>
                  </a:lnTo>
                  <a:lnTo>
                    <a:pt x="845343" y="333375"/>
                  </a:lnTo>
                  <a:lnTo>
                    <a:pt x="919162" y="247650"/>
                  </a:lnTo>
                  <a:lnTo>
                    <a:pt x="1135856" y="0"/>
                  </a:lnTo>
                  <a:lnTo>
                    <a:pt x="928687" y="95250"/>
                  </a:lnTo>
                  <a:lnTo>
                    <a:pt x="804862" y="202406"/>
                  </a:lnTo>
                  <a:lnTo>
                    <a:pt x="676275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18;p255">
              <a:extLst>
                <a:ext uri="{FF2B5EF4-FFF2-40B4-BE49-F238E27FC236}">
                  <a16:creationId xmlns:a16="http://schemas.microsoft.com/office/drawing/2014/main" id="{64EA2B78-20F4-AC48-87AF-37F84283E1FB}"/>
                </a:ext>
              </a:extLst>
            </p:cNvPr>
            <p:cNvSpPr/>
            <p:nvPr/>
          </p:nvSpPr>
          <p:spPr>
            <a:xfrm>
              <a:off x="4262438" y="3797300"/>
              <a:ext cx="2776537" cy="2357438"/>
            </a:xfrm>
            <a:custGeom>
              <a:avLst/>
              <a:gdLst/>
              <a:ahLst/>
              <a:cxnLst/>
              <a:rect l="l" t="t" r="r" b="b"/>
              <a:pathLst>
                <a:path w="2775964" h="2355995" extrusionOk="0">
                  <a:moveTo>
                    <a:pt x="872701" y="238280"/>
                  </a:moveTo>
                  <a:lnTo>
                    <a:pt x="530174" y="282958"/>
                  </a:lnTo>
                  <a:lnTo>
                    <a:pt x="202538" y="321678"/>
                  </a:lnTo>
                  <a:lnTo>
                    <a:pt x="0" y="381248"/>
                  </a:lnTo>
                  <a:lnTo>
                    <a:pt x="166796" y="479539"/>
                  </a:lnTo>
                  <a:lnTo>
                    <a:pt x="327635" y="467625"/>
                  </a:lnTo>
                  <a:lnTo>
                    <a:pt x="643357" y="425926"/>
                  </a:lnTo>
                  <a:lnTo>
                    <a:pt x="956099" y="381248"/>
                  </a:lnTo>
                  <a:lnTo>
                    <a:pt x="1343304" y="336571"/>
                  </a:lnTo>
                  <a:lnTo>
                    <a:pt x="1799015" y="285936"/>
                  </a:lnTo>
                  <a:lnTo>
                    <a:pt x="2144521" y="250194"/>
                  </a:lnTo>
                  <a:lnTo>
                    <a:pt x="2317275" y="232323"/>
                  </a:lnTo>
                  <a:lnTo>
                    <a:pt x="2370888" y="235302"/>
                  </a:lnTo>
                  <a:lnTo>
                    <a:pt x="2403651" y="244237"/>
                  </a:lnTo>
                  <a:lnTo>
                    <a:pt x="2418544" y="259130"/>
                  </a:lnTo>
                  <a:lnTo>
                    <a:pt x="2427479" y="271044"/>
                  </a:lnTo>
                  <a:lnTo>
                    <a:pt x="2439393" y="294872"/>
                  </a:lnTo>
                  <a:lnTo>
                    <a:pt x="2445350" y="336571"/>
                  </a:lnTo>
                  <a:cubicBezTo>
                    <a:pt x="2444357" y="556980"/>
                    <a:pt x="2443365" y="777389"/>
                    <a:pt x="2442372" y="997798"/>
                  </a:cubicBezTo>
                  <a:lnTo>
                    <a:pt x="2436415" y="1212250"/>
                  </a:lnTo>
                  <a:lnTo>
                    <a:pt x="2421522" y="1504143"/>
                  </a:lnTo>
                  <a:lnTo>
                    <a:pt x="2400673" y="1775187"/>
                  </a:lnTo>
                  <a:lnTo>
                    <a:pt x="2388759" y="1807950"/>
                  </a:lnTo>
                  <a:lnTo>
                    <a:pt x="2370888" y="1837735"/>
                  </a:lnTo>
                  <a:lnTo>
                    <a:pt x="2439393" y="2353016"/>
                  </a:lnTo>
                  <a:lnTo>
                    <a:pt x="2469178" y="2355995"/>
                  </a:lnTo>
                  <a:lnTo>
                    <a:pt x="2495985" y="2347059"/>
                  </a:lnTo>
                  <a:lnTo>
                    <a:pt x="2531727" y="2314296"/>
                  </a:lnTo>
                  <a:lnTo>
                    <a:pt x="2585340" y="2245790"/>
                  </a:lnTo>
                  <a:lnTo>
                    <a:pt x="2635974" y="2174306"/>
                  </a:lnTo>
                  <a:lnTo>
                    <a:pt x="2668738" y="2105801"/>
                  </a:lnTo>
                  <a:lnTo>
                    <a:pt x="2704480" y="2007510"/>
                  </a:lnTo>
                  <a:lnTo>
                    <a:pt x="2722351" y="1930069"/>
                  </a:lnTo>
                  <a:lnTo>
                    <a:pt x="2734265" y="1852628"/>
                  </a:lnTo>
                  <a:lnTo>
                    <a:pt x="2734265" y="1828800"/>
                  </a:lnTo>
                  <a:lnTo>
                    <a:pt x="2719372" y="1670939"/>
                  </a:lnTo>
                  <a:lnTo>
                    <a:pt x="2707458" y="1530950"/>
                  </a:lnTo>
                  <a:lnTo>
                    <a:pt x="2698523" y="1301605"/>
                  </a:lnTo>
                  <a:lnTo>
                    <a:pt x="2695544" y="1024605"/>
                  </a:lnTo>
                  <a:lnTo>
                    <a:pt x="2698523" y="765475"/>
                  </a:lnTo>
                  <a:lnTo>
                    <a:pt x="2710437" y="601657"/>
                  </a:lnTo>
                  <a:lnTo>
                    <a:pt x="2716394" y="461668"/>
                  </a:lnTo>
                  <a:lnTo>
                    <a:pt x="2731286" y="399119"/>
                  </a:lnTo>
                  <a:lnTo>
                    <a:pt x="2755114" y="330614"/>
                  </a:lnTo>
                  <a:lnTo>
                    <a:pt x="2775964" y="268065"/>
                  </a:lnTo>
                  <a:lnTo>
                    <a:pt x="2775964" y="241259"/>
                  </a:lnTo>
                  <a:lnTo>
                    <a:pt x="2767028" y="214452"/>
                  </a:lnTo>
                  <a:lnTo>
                    <a:pt x="2734265" y="178710"/>
                  </a:lnTo>
                  <a:lnTo>
                    <a:pt x="2674695" y="131054"/>
                  </a:lnTo>
                  <a:lnTo>
                    <a:pt x="2567469" y="62549"/>
                  </a:lnTo>
                  <a:lnTo>
                    <a:pt x="2493006" y="20850"/>
                  </a:lnTo>
                  <a:lnTo>
                    <a:pt x="2445350" y="0"/>
                  </a:lnTo>
                  <a:lnTo>
                    <a:pt x="2424501" y="0"/>
                  </a:lnTo>
                  <a:lnTo>
                    <a:pt x="2397694" y="8935"/>
                  </a:lnTo>
                  <a:lnTo>
                    <a:pt x="2364931" y="29785"/>
                  </a:lnTo>
                  <a:lnTo>
                    <a:pt x="2332167" y="50635"/>
                  </a:lnTo>
                  <a:lnTo>
                    <a:pt x="2299404" y="56592"/>
                  </a:lnTo>
                  <a:lnTo>
                    <a:pt x="2102822" y="83398"/>
                  </a:lnTo>
                  <a:lnTo>
                    <a:pt x="1775187" y="128076"/>
                  </a:lnTo>
                  <a:lnTo>
                    <a:pt x="1292670" y="190624"/>
                  </a:lnTo>
                  <a:lnTo>
                    <a:pt x="872701" y="2382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19;p255">
              <a:extLst>
                <a:ext uri="{FF2B5EF4-FFF2-40B4-BE49-F238E27FC236}">
                  <a16:creationId xmlns:a16="http://schemas.microsoft.com/office/drawing/2014/main" id="{D36C0BBA-4C8A-9046-92E5-08A0E274D70F}"/>
                </a:ext>
              </a:extLst>
            </p:cNvPr>
            <p:cNvSpPr/>
            <p:nvPr/>
          </p:nvSpPr>
          <p:spPr>
            <a:xfrm>
              <a:off x="6088063" y="5599113"/>
              <a:ext cx="631825" cy="554037"/>
            </a:xfrm>
            <a:custGeom>
              <a:avLst/>
              <a:gdLst/>
              <a:ahLst/>
              <a:cxnLst/>
              <a:rect l="l" t="t" r="r" b="b"/>
              <a:pathLst>
                <a:path w="631032" h="554831" extrusionOk="0">
                  <a:moveTo>
                    <a:pt x="269082" y="42862"/>
                  </a:moveTo>
                  <a:lnTo>
                    <a:pt x="419100" y="59531"/>
                  </a:lnTo>
                  <a:lnTo>
                    <a:pt x="461963" y="61912"/>
                  </a:lnTo>
                  <a:lnTo>
                    <a:pt x="488157" y="57150"/>
                  </a:lnTo>
                  <a:lnTo>
                    <a:pt x="519113" y="47625"/>
                  </a:lnTo>
                  <a:lnTo>
                    <a:pt x="538163" y="38100"/>
                  </a:lnTo>
                  <a:lnTo>
                    <a:pt x="566738" y="9525"/>
                  </a:lnTo>
                  <a:lnTo>
                    <a:pt x="631032" y="554831"/>
                  </a:lnTo>
                  <a:lnTo>
                    <a:pt x="600075" y="550069"/>
                  </a:lnTo>
                  <a:lnTo>
                    <a:pt x="576263" y="523875"/>
                  </a:lnTo>
                  <a:lnTo>
                    <a:pt x="552450" y="485775"/>
                  </a:lnTo>
                  <a:lnTo>
                    <a:pt x="509588" y="431006"/>
                  </a:lnTo>
                  <a:lnTo>
                    <a:pt x="447675" y="359569"/>
                  </a:lnTo>
                  <a:lnTo>
                    <a:pt x="361950" y="283369"/>
                  </a:lnTo>
                  <a:lnTo>
                    <a:pt x="264319" y="211931"/>
                  </a:lnTo>
                  <a:lnTo>
                    <a:pt x="157163" y="142875"/>
                  </a:lnTo>
                  <a:lnTo>
                    <a:pt x="54769" y="83344"/>
                  </a:lnTo>
                  <a:lnTo>
                    <a:pt x="21432" y="61912"/>
                  </a:lnTo>
                  <a:lnTo>
                    <a:pt x="0" y="30956"/>
                  </a:lnTo>
                  <a:lnTo>
                    <a:pt x="0" y="7144"/>
                  </a:lnTo>
                  <a:lnTo>
                    <a:pt x="9525" y="0"/>
                  </a:lnTo>
                  <a:lnTo>
                    <a:pt x="28575" y="4762"/>
                  </a:lnTo>
                  <a:lnTo>
                    <a:pt x="47625" y="11906"/>
                  </a:lnTo>
                  <a:lnTo>
                    <a:pt x="92869" y="21431"/>
                  </a:lnTo>
                  <a:lnTo>
                    <a:pt x="269082" y="428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20;p255">
              <a:extLst>
                <a:ext uri="{FF2B5EF4-FFF2-40B4-BE49-F238E27FC236}">
                  <a16:creationId xmlns:a16="http://schemas.microsoft.com/office/drawing/2014/main" id="{325B4375-A87E-B348-A69C-FE90535EF738}"/>
                </a:ext>
              </a:extLst>
            </p:cNvPr>
            <p:cNvSpPr/>
            <p:nvPr/>
          </p:nvSpPr>
          <p:spPr>
            <a:xfrm>
              <a:off x="4814888" y="3217863"/>
              <a:ext cx="842962" cy="1990725"/>
            </a:xfrm>
            <a:custGeom>
              <a:avLst/>
              <a:gdLst/>
              <a:ahLst/>
              <a:cxnLst/>
              <a:rect l="l" t="t" r="r" b="b"/>
              <a:pathLst>
                <a:path w="843045" h="1990010" extrusionOk="0">
                  <a:moveTo>
                    <a:pt x="813975" y="491557"/>
                  </a:moveTo>
                  <a:lnTo>
                    <a:pt x="843045" y="187637"/>
                  </a:lnTo>
                  <a:lnTo>
                    <a:pt x="843045" y="171781"/>
                  </a:lnTo>
                  <a:lnTo>
                    <a:pt x="835117" y="155924"/>
                  </a:lnTo>
                  <a:lnTo>
                    <a:pt x="792833" y="113640"/>
                  </a:lnTo>
                  <a:lnTo>
                    <a:pt x="734692" y="52856"/>
                  </a:lnTo>
                  <a:lnTo>
                    <a:pt x="507413" y="0"/>
                  </a:lnTo>
                  <a:lnTo>
                    <a:pt x="510056" y="95140"/>
                  </a:lnTo>
                  <a:lnTo>
                    <a:pt x="531198" y="169138"/>
                  </a:lnTo>
                  <a:lnTo>
                    <a:pt x="544412" y="248421"/>
                  </a:lnTo>
                  <a:lnTo>
                    <a:pt x="552340" y="322419"/>
                  </a:lnTo>
                  <a:lnTo>
                    <a:pt x="554983" y="430773"/>
                  </a:lnTo>
                  <a:lnTo>
                    <a:pt x="552340" y="570840"/>
                  </a:lnTo>
                  <a:lnTo>
                    <a:pt x="531198" y="790190"/>
                  </a:lnTo>
                  <a:lnTo>
                    <a:pt x="488914" y="1046539"/>
                  </a:lnTo>
                  <a:lnTo>
                    <a:pt x="428130" y="1247390"/>
                  </a:lnTo>
                  <a:lnTo>
                    <a:pt x="356775" y="1435027"/>
                  </a:lnTo>
                  <a:lnTo>
                    <a:pt x="277492" y="1585665"/>
                  </a:lnTo>
                  <a:lnTo>
                    <a:pt x="198208" y="1717804"/>
                  </a:lnTo>
                  <a:lnTo>
                    <a:pt x="89855" y="1849943"/>
                  </a:lnTo>
                  <a:lnTo>
                    <a:pt x="5286" y="1942440"/>
                  </a:lnTo>
                  <a:lnTo>
                    <a:pt x="0" y="1963582"/>
                  </a:lnTo>
                  <a:lnTo>
                    <a:pt x="5286" y="1987367"/>
                  </a:lnTo>
                  <a:lnTo>
                    <a:pt x="26428" y="1990010"/>
                  </a:lnTo>
                  <a:lnTo>
                    <a:pt x="63427" y="1974153"/>
                  </a:lnTo>
                  <a:lnTo>
                    <a:pt x="145353" y="1921298"/>
                  </a:lnTo>
                  <a:lnTo>
                    <a:pt x="243136" y="1842014"/>
                  </a:lnTo>
                  <a:lnTo>
                    <a:pt x="356775" y="1725732"/>
                  </a:lnTo>
                  <a:lnTo>
                    <a:pt x="438701" y="1622664"/>
                  </a:lnTo>
                  <a:lnTo>
                    <a:pt x="515341" y="1516953"/>
                  </a:lnTo>
                  <a:lnTo>
                    <a:pt x="599910" y="1382172"/>
                  </a:lnTo>
                  <a:lnTo>
                    <a:pt x="673908" y="1242105"/>
                  </a:lnTo>
                  <a:lnTo>
                    <a:pt x="708264" y="1162821"/>
                  </a:lnTo>
                  <a:lnTo>
                    <a:pt x="755834" y="917043"/>
                  </a:lnTo>
                  <a:lnTo>
                    <a:pt x="784904" y="708264"/>
                  </a:lnTo>
                  <a:lnTo>
                    <a:pt x="813975" y="4915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21;p255">
              <a:extLst>
                <a:ext uri="{FF2B5EF4-FFF2-40B4-BE49-F238E27FC236}">
                  <a16:creationId xmlns:a16="http://schemas.microsoft.com/office/drawing/2014/main" id="{A2B8B9C5-39CE-D246-9E9B-AD5E6F510D63}"/>
                </a:ext>
              </a:extLst>
            </p:cNvPr>
            <p:cNvSpPr/>
            <p:nvPr/>
          </p:nvSpPr>
          <p:spPr>
            <a:xfrm>
              <a:off x="5392738" y="4338638"/>
              <a:ext cx="1017587" cy="784225"/>
            </a:xfrm>
            <a:custGeom>
              <a:avLst/>
              <a:gdLst/>
              <a:ahLst/>
              <a:cxnLst/>
              <a:rect l="l" t="t" r="r" b="b"/>
              <a:pathLst>
                <a:path w="1017468" h="784904" extrusionOk="0">
                  <a:moveTo>
                    <a:pt x="399059" y="147995"/>
                  </a:moveTo>
                  <a:lnTo>
                    <a:pt x="282777" y="92497"/>
                  </a:lnTo>
                  <a:lnTo>
                    <a:pt x="124210" y="21142"/>
                  </a:lnTo>
                  <a:lnTo>
                    <a:pt x="0" y="0"/>
                  </a:lnTo>
                  <a:lnTo>
                    <a:pt x="100425" y="87211"/>
                  </a:lnTo>
                  <a:lnTo>
                    <a:pt x="171780" y="142710"/>
                  </a:lnTo>
                  <a:lnTo>
                    <a:pt x="290705" y="237850"/>
                  </a:lnTo>
                  <a:lnTo>
                    <a:pt x="465128" y="380559"/>
                  </a:lnTo>
                  <a:lnTo>
                    <a:pt x="581410" y="480985"/>
                  </a:lnTo>
                  <a:lnTo>
                    <a:pt x="681836" y="581410"/>
                  </a:lnTo>
                  <a:lnTo>
                    <a:pt x="769047" y="660694"/>
                  </a:lnTo>
                  <a:lnTo>
                    <a:pt x="827188" y="716192"/>
                  </a:lnTo>
                  <a:lnTo>
                    <a:pt x="866830" y="747905"/>
                  </a:lnTo>
                  <a:lnTo>
                    <a:pt x="895901" y="766405"/>
                  </a:lnTo>
                  <a:lnTo>
                    <a:pt x="924971" y="776976"/>
                  </a:lnTo>
                  <a:lnTo>
                    <a:pt x="956684" y="784904"/>
                  </a:lnTo>
                  <a:lnTo>
                    <a:pt x="980469" y="784904"/>
                  </a:lnTo>
                  <a:lnTo>
                    <a:pt x="1001612" y="771690"/>
                  </a:lnTo>
                  <a:lnTo>
                    <a:pt x="1012183" y="750548"/>
                  </a:lnTo>
                  <a:lnTo>
                    <a:pt x="1017468" y="716192"/>
                  </a:lnTo>
                  <a:lnTo>
                    <a:pt x="1012183" y="663336"/>
                  </a:lnTo>
                  <a:lnTo>
                    <a:pt x="988398" y="584053"/>
                  </a:lnTo>
                  <a:lnTo>
                    <a:pt x="951399" y="504770"/>
                  </a:lnTo>
                  <a:lnTo>
                    <a:pt x="903829" y="436058"/>
                  </a:lnTo>
                  <a:lnTo>
                    <a:pt x="853616" y="391131"/>
                  </a:lnTo>
                  <a:lnTo>
                    <a:pt x="792832" y="351489"/>
                  </a:lnTo>
                  <a:lnTo>
                    <a:pt x="702978" y="301276"/>
                  </a:lnTo>
                  <a:lnTo>
                    <a:pt x="525912" y="206136"/>
                  </a:lnTo>
                  <a:lnTo>
                    <a:pt x="399059" y="1479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826;p256">
            <a:extLst>
              <a:ext uri="{FF2B5EF4-FFF2-40B4-BE49-F238E27FC236}">
                <a16:creationId xmlns:a16="http://schemas.microsoft.com/office/drawing/2014/main" id="{DD31D1F0-4442-EA44-BA20-FF90CAD455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965" y="1355976"/>
            <a:ext cx="459105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" name="Google Shape;2826;p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3093" y="1440199"/>
            <a:ext cx="459105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257"/>
          <p:cNvSpPr txBox="1"/>
          <p:nvPr/>
        </p:nvSpPr>
        <p:spPr>
          <a:xfrm>
            <a:off x="3944888" y="6710360"/>
            <a:ext cx="400851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院</a:t>
            </a:r>
            <a:endParaRPr/>
          </a:p>
        </p:txBody>
      </p:sp>
      <p:sp>
        <p:nvSpPr>
          <p:cNvPr id="2833" name="Google Shape;2833;p257"/>
          <p:cNvSpPr/>
          <p:nvPr/>
        </p:nvSpPr>
        <p:spPr>
          <a:xfrm>
            <a:off x="5175250" y="1681163"/>
            <a:ext cx="585788" cy="625475"/>
          </a:xfrm>
          <a:custGeom>
            <a:avLst/>
            <a:gdLst/>
            <a:ahLst/>
            <a:cxnLst/>
            <a:rect l="l" t="t" r="r" b="b"/>
            <a:pathLst>
              <a:path w="585788" h="626268" extrusionOk="0">
                <a:moveTo>
                  <a:pt x="254794" y="459581"/>
                </a:moveTo>
                <a:lnTo>
                  <a:pt x="242888" y="250031"/>
                </a:lnTo>
                <a:cubicBezTo>
                  <a:pt x="242094" y="230981"/>
                  <a:pt x="241301" y="211931"/>
                  <a:pt x="240507" y="192881"/>
                </a:cubicBezTo>
                <a:lnTo>
                  <a:pt x="230982" y="183356"/>
                </a:lnTo>
                <a:lnTo>
                  <a:pt x="147638" y="152400"/>
                </a:lnTo>
                <a:lnTo>
                  <a:pt x="95250" y="123825"/>
                </a:lnTo>
                <a:lnTo>
                  <a:pt x="38100" y="80962"/>
                </a:lnTo>
                <a:lnTo>
                  <a:pt x="11907" y="42862"/>
                </a:lnTo>
                <a:lnTo>
                  <a:pt x="0" y="19050"/>
                </a:lnTo>
                <a:lnTo>
                  <a:pt x="2382" y="4762"/>
                </a:lnTo>
                <a:lnTo>
                  <a:pt x="19050" y="0"/>
                </a:lnTo>
                <a:lnTo>
                  <a:pt x="61913" y="4762"/>
                </a:lnTo>
                <a:lnTo>
                  <a:pt x="97632" y="16668"/>
                </a:lnTo>
                <a:lnTo>
                  <a:pt x="154782" y="28575"/>
                </a:lnTo>
                <a:lnTo>
                  <a:pt x="200025" y="28575"/>
                </a:lnTo>
                <a:lnTo>
                  <a:pt x="264319" y="23812"/>
                </a:lnTo>
                <a:lnTo>
                  <a:pt x="309563" y="7143"/>
                </a:lnTo>
                <a:lnTo>
                  <a:pt x="342900" y="2381"/>
                </a:lnTo>
                <a:lnTo>
                  <a:pt x="404813" y="11906"/>
                </a:lnTo>
                <a:lnTo>
                  <a:pt x="545307" y="69056"/>
                </a:lnTo>
                <a:lnTo>
                  <a:pt x="566738" y="83343"/>
                </a:lnTo>
                <a:lnTo>
                  <a:pt x="578644" y="100012"/>
                </a:lnTo>
                <a:lnTo>
                  <a:pt x="585788" y="121443"/>
                </a:lnTo>
                <a:lnTo>
                  <a:pt x="583407" y="152400"/>
                </a:lnTo>
                <a:lnTo>
                  <a:pt x="571500" y="173831"/>
                </a:lnTo>
                <a:lnTo>
                  <a:pt x="547688" y="195262"/>
                </a:lnTo>
                <a:lnTo>
                  <a:pt x="511969" y="292893"/>
                </a:lnTo>
                <a:lnTo>
                  <a:pt x="504825" y="352425"/>
                </a:lnTo>
                <a:lnTo>
                  <a:pt x="514350" y="583406"/>
                </a:lnTo>
                <a:lnTo>
                  <a:pt x="254794" y="626268"/>
                </a:lnTo>
                <a:lnTo>
                  <a:pt x="254794" y="459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257"/>
          <p:cNvSpPr/>
          <p:nvPr/>
        </p:nvSpPr>
        <p:spPr>
          <a:xfrm>
            <a:off x="4156075" y="2192338"/>
            <a:ext cx="409575" cy="1127125"/>
          </a:xfrm>
          <a:custGeom>
            <a:avLst/>
            <a:gdLst/>
            <a:ahLst/>
            <a:cxnLst/>
            <a:rect l="l" t="t" r="r" b="b"/>
            <a:pathLst>
              <a:path w="409575" h="1126332" extrusionOk="0">
                <a:moveTo>
                  <a:pt x="180975" y="519113"/>
                </a:moveTo>
                <a:lnTo>
                  <a:pt x="211932" y="423863"/>
                </a:lnTo>
                <a:lnTo>
                  <a:pt x="223838" y="354807"/>
                </a:lnTo>
                <a:lnTo>
                  <a:pt x="233363" y="257175"/>
                </a:lnTo>
                <a:lnTo>
                  <a:pt x="223838" y="188119"/>
                </a:lnTo>
                <a:lnTo>
                  <a:pt x="204788" y="126207"/>
                </a:lnTo>
                <a:lnTo>
                  <a:pt x="178594" y="83344"/>
                </a:lnTo>
                <a:lnTo>
                  <a:pt x="161925" y="47625"/>
                </a:lnTo>
                <a:lnTo>
                  <a:pt x="157163" y="21432"/>
                </a:lnTo>
                <a:lnTo>
                  <a:pt x="164307" y="9525"/>
                </a:lnTo>
                <a:lnTo>
                  <a:pt x="180975" y="0"/>
                </a:lnTo>
                <a:lnTo>
                  <a:pt x="233363" y="7144"/>
                </a:lnTo>
                <a:lnTo>
                  <a:pt x="257175" y="19050"/>
                </a:lnTo>
                <a:lnTo>
                  <a:pt x="316707" y="69057"/>
                </a:lnTo>
                <a:lnTo>
                  <a:pt x="388144" y="159544"/>
                </a:lnTo>
                <a:lnTo>
                  <a:pt x="397669" y="173832"/>
                </a:lnTo>
                <a:lnTo>
                  <a:pt x="409575" y="369094"/>
                </a:lnTo>
                <a:lnTo>
                  <a:pt x="364332" y="645319"/>
                </a:lnTo>
                <a:lnTo>
                  <a:pt x="328613" y="797719"/>
                </a:lnTo>
                <a:lnTo>
                  <a:pt x="288132" y="926307"/>
                </a:lnTo>
                <a:lnTo>
                  <a:pt x="242888" y="1019175"/>
                </a:lnTo>
                <a:lnTo>
                  <a:pt x="188119" y="1083469"/>
                </a:lnTo>
                <a:lnTo>
                  <a:pt x="154782" y="1112044"/>
                </a:lnTo>
                <a:lnTo>
                  <a:pt x="135732" y="1121569"/>
                </a:lnTo>
                <a:lnTo>
                  <a:pt x="123825" y="1126332"/>
                </a:lnTo>
                <a:lnTo>
                  <a:pt x="97632" y="1123950"/>
                </a:lnTo>
                <a:lnTo>
                  <a:pt x="69057" y="1114425"/>
                </a:lnTo>
                <a:lnTo>
                  <a:pt x="50007" y="1088232"/>
                </a:lnTo>
                <a:lnTo>
                  <a:pt x="28575" y="1038225"/>
                </a:lnTo>
                <a:lnTo>
                  <a:pt x="9525" y="976313"/>
                </a:lnTo>
                <a:lnTo>
                  <a:pt x="0" y="890588"/>
                </a:lnTo>
                <a:lnTo>
                  <a:pt x="9525" y="814388"/>
                </a:lnTo>
                <a:lnTo>
                  <a:pt x="88107" y="700088"/>
                </a:lnTo>
                <a:lnTo>
                  <a:pt x="180975" y="5191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257"/>
          <p:cNvSpPr/>
          <p:nvPr/>
        </p:nvSpPr>
        <p:spPr>
          <a:xfrm>
            <a:off x="2979738" y="1824038"/>
            <a:ext cx="1106487" cy="385762"/>
          </a:xfrm>
          <a:custGeom>
            <a:avLst/>
            <a:gdLst/>
            <a:ahLst/>
            <a:cxnLst/>
            <a:rect l="l" t="t" r="r" b="b"/>
            <a:pathLst>
              <a:path w="1107281" h="385762" extrusionOk="0">
                <a:moveTo>
                  <a:pt x="283369" y="342900"/>
                </a:moveTo>
                <a:lnTo>
                  <a:pt x="109537" y="378618"/>
                </a:lnTo>
                <a:lnTo>
                  <a:pt x="57150" y="385762"/>
                </a:lnTo>
                <a:lnTo>
                  <a:pt x="0" y="242887"/>
                </a:lnTo>
                <a:lnTo>
                  <a:pt x="116681" y="223837"/>
                </a:lnTo>
                <a:lnTo>
                  <a:pt x="330994" y="190500"/>
                </a:lnTo>
                <a:lnTo>
                  <a:pt x="704850" y="97631"/>
                </a:lnTo>
                <a:lnTo>
                  <a:pt x="745331" y="85725"/>
                </a:lnTo>
                <a:lnTo>
                  <a:pt x="802481" y="35718"/>
                </a:lnTo>
                <a:lnTo>
                  <a:pt x="833437" y="9525"/>
                </a:lnTo>
                <a:lnTo>
                  <a:pt x="842962" y="2381"/>
                </a:lnTo>
                <a:lnTo>
                  <a:pt x="854869" y="0"/>
                </a:lnTo>
                <a:lnTo>
                  <a:pt x="971550" y="88106"/>
                </a:lnTo>
                <a:lnTo>
                  <a:pt x="1081087" y="183356"/>
                </a:lnTo>
                <a:lnTo>
                  <a:pt x="1104900" y="214312"/>
                </a:lnTo>
                <a:lnTo>
                  <a:pt x="1107281" y="247650"/>
                </a:lnTo>
                <a:lnTo>
                  <a:pt x="1097756" y="283368"/>
                </a:lnTo>
                <a:lnTo>
                  <a:pt x="1069181" y="311943"/>
                </a:lnTo>
                <a:lnTo>
                  <a:pt x="1038225" y="328612"/>
                </a:lnTo>
                <a:lnTo>
                  <a:pt x="747712" y="271462"/>
                </a:lnTo>
                <a:lnTo>
                  <a:pt x="726281" y="261937"/>
                </a:lnTo>
                <a:lnTo>
                  <a:pt x="690562" y="261937"/>
                </a:lnTo>
                <a:lnTo>
                  <a:pt x="283369" y="342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257"/>
          <p:cNvSpPr/>
          <p:nvPr/>
        </p:nvSpPr>
        <p:spPr>
          <a:xfrm>
            <a:off x="4741863" y="2871788"/>
            <a:ext cx="1363662" cy="336550"/>
          </a:xfrm>
          <a:custGeom>
            <a:avLst/>
            <a:gdLst/>
            <a:ahLst/>
            <a:cxnLst/>
            <a:rect l="l" t="t" r="r" b="b"/>
            <a:pathLst>
              <a:path w="1364456" h="335756" extrusionOk="0">
                <a:moveTo>
                  <a:pt x="711994" y="300037"/>
                </a:moveTo>
                <a:lnTo>
                  <a:pt x="557212" y="321468"/>
                </a:lnTo>
                <a:lnTo>
                  <a:pt x="416719" y="335756"/>
                </a:lnTo>
                <a:lnTo>
                  <a:pt x="340519" y="335756"/>
                </a:lnTo>
                <a:lnTo>
                  <a:pt x="302419" y="330993"/>
                </a:lnTo>
                <a:lnTo>
                  <a:pt x="233362" y="311943"/>
                </a:lnTo>
                <a:lnTo>
                  <a:pt x="173831" y="283368"/>
                </a:lnTo>
                <a:lnTo>
                  <a:pt x="88106" y="221456"/>
                </a:lnTo>
                <a:lnTo>
                  <a:pt x="42862" y="178593"/>
                </a:lnTo>
                <a:lnTo>
                  <a:pt x="16669" y="150018"/>
                </a:lnTo>
                <a:lnTo>
                  <a:pt x="0" y="119062"/>
                </a:lnTo>
                <a:lnTo>
                  <a:pt x="0" y="97631"/>
                </a:lnTo>
                <a:lnTo>
                  <a:pt x="4762" y="88106"/>
                </a:lnTo>
                <a:lnTo>
                  <a:pt x="16669" y="80962"/>
                </a:lnTo>
                <a:lnTo>
                  <a:pt x="40481" y="80962"/>
                </a:lnTo>
                <a:lnTo>
                  <a:pt x="135731" y="114300"/>
                </a:lnTo>
                <a:lnTo>
                  <a:pt x="228600" y="138112"/>
                </a:lnTo>
                <a:lnTo>
                  <a:pt x="302419" y="152400"/>
                </a:lnTo>
                <a:lnTo>
                  <a:pt x="404812" y="154781"/>
                </a:lnTo>
                <a:lnTo>
                  <a:pt x="602456" y="140493"/>
                </a:lnTo>
                <a:lnTo>
                  <a:pt x="807244" y="102393"/>
                </a:lnTo>
                <a:lnTo>
                  <a:pt x="971550" y="64293"/>
                </a:lnTo>
                <a:lnTo>
                  <a:pt x="1021556" y="42862"/>
                </a:lnTo>
                <a:lnTo>
                  <a:pt x="1064419" y="7143"/>
                </a:lnTo>
                <a:lnTo>
                  <a:pt x="1076325" y="2381"/>
                </a:lnTo>
                <a:lnTo>
                  <a:pt x="1143000" y="0"/>
                </a:lnTo>
                <a:lnTo>
                  <a:pt x="1226344" y="7143"/>
                </a:lnTo>
                <a:lnTo>
                  <a:pt x="1297781" y="26193"/>
                </a:lnTo>
                <a:lnTo>
                  <a:pt x="1338262" y="47625"/>
                </a:lnTo>
                <a:lnTo>
                  <a:pt x="1354931" y="64293"/>
                </a:lnTo>
                <a:lnTo>
                  <a:pt x="1362075" y="90487"/>
                </a:lnTo>
                <a:lnTo>
                  <a:pt x="1364456" y="119062"/>
                </a:lnTo>
                <a:lnTo>
                  <a:pt x="1354931" y="154781"/>
                </a:lnTo>
                <a:lnTo>
                  <a:pt x="1335881" y="178593"/>
                </a:lnTo>
                <a:lnTo>
                  <a:pt x="1312069" y="192881"/>
                </a:lnTo>
                <a:lnTo>
                  <a:pt x="1133475" y="228600"/>
                </a:lnTo>
                <a:lnTo>
                  <a:pt x="711994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257"/>
          <p:cNvSpPr/>
          <p:nvPr/>
        </p:nvSpPr>
        <p:spPr>
          <a:xfrm>
            <a:off x="4214813" y="3449638"/>
            <a:ext cx="2628900" cy="560387"/>
          </a:xfrm>
          <a:custGeom>
            <a:avLst/>
            <a:gdLst/>
            <a:ahLst/>
            <a:cxnLst/>
            <a:rect l="l" t="t" r="r" b="b"/>
            <a:pathLst>
              <a:path w="2628900" h="559594" extrusionOk="0">
                <a:moveTo>
                  <a:pt x="933450" y="445294"/>
                </a:moveTo>
                <a:lnTo>
                  <a:pt x="652462" y="521494"/>
                </a:lnTo>
                <a:lnTo>
                  <a:pt x="602456" y="535782"/>
                </a:lnTo>
                <a:lnTo>
                  <a:pt x="478631" y="559594"/>
                </a:lnTo>
                <a:lnTo>
                  <a:pt x="407193" y="545307"/>
                </a:lnTo>
                <a:lnTo>
                  <a:pt x="304800" y="507207"/>
                </a:lnTo>
                <a:lnTo>
                  <a:pt x="219075" y="471488"/>
                </a:lnTo>
                <a:lnTo>
                  <a:pt x="147637" y="428625"/>
                </a:lnTo>
                <a:lnTo>
                  <a:pt x="80962" y="381000"/>
                </a:lnTo>
                <a:lnTo>
                  <a:pt x="38100" y="347663"/>
                </a:lnTo>
                <a:lnTo>
                  <a:pt x="11906" y="316707"/>
                </a:lnTo>
                <a:lnTo>
                  <a:pt x="0" y="292894"/>
                </a:lnTo>
                <a:lnTo>
                  <a:pt x="0" y="273844"/>
                </a:lnTo>
                <a:lnTo>
                  <a:pt x="4762" y="259557"/>
                </a:lnTo>
                <a:lnTo>
                  <a:pt x="19050" y="252413"/>
                </a:lnTo>
                <a:lnTo>
                  <a:pt x="59531" y="264319"/>
                </a:lnTo>
                <a:lnTo>
                  <a:pt x="150018" y="297657"/>
                </a:lnTo>
                <a:lnTo>
                  <a:pt x="266700" y="321469"/>
                </a:lnTo>
                <a:lnTo>
                  <a:pt x="423862" y="335757"/>
                </a:lnTo>
                <a:lnTo>
                  <a:pt x="585787" y="323850"/>
                </a:lnTo>
                <a:lnTo>
                  <a:pt x="1107281" y="257175"/>
                </a:lnTo>
                <a:lnTo>
                  <a:pt x="1666875" y="159544"/>
                </a:lnTo>
                <a:lnTo>
                  <a:pt x="1971675" y="95250"/>
                </a:lnTo>
                <a:lnTo>
                  <a:pt x="2093118" y="66675"/>
                </a:lnTo>
                <a:lnTo>
                  <a:pt x="2140743" y="50007"/>
                </a:lnTo>
                <a:lnTo>
                  <a:pt x="2190750" y="26194"/>
                </a:lnTo>
                <a:lnTo>
                  <a:pt x="2216943" y="7144"/>
                </a:lnTo>
                <a:lnTo>
                  <a:pt x="2221706" y="4763"/>
                </a:lnTo>
                <a:lnTo>
                  <a:pt x="2255043" y="0"/>
                </a:lnTo>
                <a:lnTo>
                  <a:pt x="2362200" y="14288"/>
                </a:lnTo>
                <a:lnTo>
                  <a:pt x="2457450" y="40482"/>
                </a:lnTo>
                <a:lnTo>
                  <a:pt x="2524125" y="64294"/>
                </a:lnTo>
                <a:lnTo>
                  <a:pt x="2590800" y="104775"/>
                </a:lnTo>
                <a:lnTo>
                  <a:pt x="2612231" y="126207"/>
                </a:lnTo>
                <a:lnTo>
                  <a:pt x="2628900" y="166688"/>
                </a:lnTo>
                <a:lnTo>
                  <a:pt x="2624137" y="221457"/>
                </a:lnTo>
                <a:lnTo>
                  <a:pt x="2605087" y="254794"/>
                </a:lnTo>
                <a:lnTo>
                  <a:pt x="2576512" y="278607"/>
                </a:lnTo>
                <a:lnTo>
                  <a:pt x="2528887" y="297657"/>
                </a:lnTo>
                <a:lnTo>
                  <a:pt x="2478881" y="300038"/>
                </a:lnTo>
                <a:lnTo>
                  <a:pt x="2393156" y="288132"/>
                </a:lnTo>
                <a:lnTo>
                  <a:pt x="2245518" y="269082"/>
                </a:lnTo>
                <a:lnTo>
                  <a:pt x="2126456" y="266700"/>
                </a:lnTo>
                <a:lnTo>
                  <a:pt x="1933575" y="269082"/>
                </a:lnTo>
                <a:lnTo>
                  <a:pt x="1857375" y="278607"/>
                </a:lnTo>
                <a:lnTo>
                  <a:pt x="1495425" y="328613"/>
                </a:lnTo>
                <a:lnTo>
                  <a:pt x="1297781" y="381000"/>
                </a:lnTo>
                <a:lnTo>
                  <a:pt x="1135856" y="400050"/>
                </a:lnTo>
                <a:lnTo>
                  <a:pt x="933450" y="4452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257"/>
          <p:cNvSpPr/>
          <p:nvPr/>
        </p:nvSpPr>
        <p:spPr>
          <a:xfrm>
            <a:off x="3449638" y="2085975"/>
            <a:ext cx="569912" cy="962025"/>
          </a:xfrm>
          <a:custGeom>
            <a:avLst/>
            <a:gdLst/>
            <a:ahLst/>
            <a:cxnLst/>
            <a:rect l="l" t="t" r="r" b="b"/>
            <a:pathLst>
              <a:path w="569119" h="962025" extrusionOk="0">
                <a:moveTo>
                  <a:pt x="247650" y="238125"/>
                </a:moveTo>
                <a:lnTo>
                  <a:pt x="192882" y="435769"/>
                </a:lnTo>
                <a:lnTo>
                  <a:pt x="116682" y="654844"/>
                </a:lnTo>
                <a:lnTo>
                  <a:pt x="28575" y="883444"/>
                </a:lnTo>
                <a:lnTo>
                  <a:pt x="16669" y="900113"/>
                </a:lnTo>
                <a:lnTo>
                  <a:pt x="7144" y="912019"/>
                </a:lnTo>
                <a:lnTo>
                  <a:pt x="0" y="926306"/>
                </a:lnTo>
                <a:lnTo>
                  <a:pt x="4763" y="950119"/>
                </a:lnTo>
                <a:lnTo>
                  <a:pt x="54769" y="962025"/>
                </a:lnTo>
                <a:lnTo>
                  <a:pt x="102394" y="926306"/>
                </a:lnTo>
                <a:lnTo>
                  <a:pt x="235744" y="709613"/>
                </a:lnTo>
                <a:lnTo>
                  <a:pt x="373857" y="442913"/>
                </a:lnTo>
                <a:lnTo>
                  <a:pt x="504825" y="185738"/>
                </a:lnTo>
                <a:lnTo>
                  <a:pt x="569119" y="57150"/>
                </a:lnTo>
                <a:lnTo>
                  <a:pt x="285750" y="0"/>
                </a:lnTo>
                <a:lnTo>
                  <a:pt x="290513" y="28575"/>
                </a:lnTo>
                <a:lnTo>
                  <a:pt x="290513" y="69056"/>
                </a:lnTo>
                <a:lnTo>
                  <a:pt x="247650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9" name="Google Shape;2839;p257"/>
          <p:cNvSpPr/>
          <p:nvPr/>
        </p:nvSpPr>
        <p:spPr>
          <a:xfrm>
            <a:off x="3452813" y="2992438"/>
            <a:ext cx="614362" cy="869950"/>
          </a:xfrm>
          <a:custGeom>
            <a:avLst/>
            <a:gdLst/>
            <a:ahLst/>
            <a:cxnLst/>
            <a:rect l="l" t="t" r="r" b="b"/>
            <a:pathLst>
              <a:path w="614362" h="869157" extrusionOk="0">
                <a:moveTo>
                  <a:pt x="319087" y="421482"/>
                </a:moveTo>
                <a:lnTo>
                  <a:pt x="285750" y="364332"/>
                </a:lnTo>
                <a:lnTo>
                  <a:pt x="219075" y="271463"/>
                </a:lnTo>
                <a:lnTo>
                  <a:pt x="126206" y="166688"/>
                </a:lnTo>
                <a:lnTo>
                  <a:pt x="61912" y="104775"/>
                </a:lnTo>
                <a:lnTo>
                  <a:pt x="30956" y="76200"/>
                </a:lnTo>
                <a:lnTo>
                  <a:pt x="11906" y="59532"/>
                </a:lnTo>
                <a:lnTo>
                  <a:pt x="2381" y="45244"/>
                </a:lnTo>
                <a:lnTo>
                  <a:pt x="0" y="38100"/>
                </a:lnTo>
                <a:lnTo>
                  <a:pt x="2381" y="21432"/>
                </a:lnTo>
                <a:lnTo>
                  <a:pt x="16668" y="0"/>
                </a:lnTo>
                <a:lnTo>
                  <a:pt x="109537" y="11907"/>
                </a:lnTo>
                <a:lnTo>
                  <a:pt x="152400" y="54769"/>
                </a:lnTo>
                <a:lnTo>
                  <a:pt x="264318" y="161925"/>
                </a:lnTo>
                <a:lnTo>
                  <a:pt x="385762" y="288132"/>
                </a:lnTo>
                <a:lnTo>
                  <a:pt x="464343" y="383382"/>
                </a:lnTo>
                <a:lnTo>
                  <a:pt x="531018" y="478632"/>
                </a:lnTo>
                <a:lnTo>
                  <a:pt x="547687" y="521494"/>
                </a:lnTo>
                <a:lnTo>
                  <a:pt x="583406" y="635794"/>
                </a:lnTo>
                <a:lnTo>
                  <a:pt x="611981" y="771525"/>
                </a:lnTo>
                <a:cubicBezTo>
                  <a:pt x="612775" y="804069"/>
                  <a:pt x="613568" y="836613"/>
                  <a:pt x="614362" y="869157"/>
                </a:cubicBezTo>
                <a:lnTo>
                  <a:pt x="395287" y="862013"/>
                </a:lnTo>
                <a:lnTo>
                  <a:pt x="395287" y="819150"/>
                </a:lnTo>
                <a:lnTo>
                  <a:pt x="400050" y="707232"/>
                </a:lnTo>
                <a:lnTo>
                  <a:pt x="392906" y="619125"/>
                </a:lnTo>
                <a:lnTo>
                  <a:pt x="376237" y="535782"/>
                </a:lnTo>
                <a:lnTo>
                  <a:pt x="319087" y="4214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0" name="Google Shape;2840;p257"/>
          <p:cNvSpPr/>
          <p:nvPr/>
        </p:nvSpPr>
        <p:spPr>
          <a:xfrm rot="-5400000">
            <a:off x="3445669" y="3942556"/>
            <a:ext cx="731838" cy="523875"/>
          </a:xfrm>
          <a:custGeom>
            <a:avLst/>
            <a:gdLst/>
            <a:ahLst/>
            <a:cxnLst/>
            <a:rect l="l" t="t" r="r" b="b"/>
            <a:pathLst>
              <a:path w="731044" h="523875" extrusionOk="0">
                <a:moveTo>
                  <a:pt x="69056" y="211931"/>
                </a:moveTo>
                <a:lnTo>
                  <a:pt x="38100" y="157162"/>
                </a:lnTo>
                <a:lnTo>
                  <a:pt x="11906" y="104775"/>
                </a:lnTo>
                <a:lnTo>
                  <a:pt x="4762" y="57150"/>
                </a:lnTo>
                <a:lnTo>
                  <a:pt x="0" y="0"/>
                </a:lnTo>
                <a:lnTo>
                  <a:pt x="304800" y="23812"/>
                </a:lnTo>
                <a:lnTo>
                  <a:pt x="307181" y="42862"/>
                </a:lnTo>
                <a:lnTo>
                  <a:pt x="321469" y="71437"/>
                </a:lnTo>
                <a:lnTo>
                  <a:pt x="350044" y="123825"/>
                </a:lnTo>
                <a:lnTo>
                  <a:pt x="392906" y="176212"/>
                </a:lnTo>
                <a:lnTo>
                  <a:pt x="454819" y="219075"/>
                </a:lnTo>
                <a:lnTo>
                  <a:pt x="538162" y="257175"/>
                </a:lnTo>
                <a:lnTo>
                  <a:pt x="640556" y="288131"/>
                </a:lnTo>
                <a:lnTo>
                  <a:pt x="731044" y="300037"/>
                </a:lnTo>
                <a:lnTo>
                  <a:pt x="714375" y="519112"/>
                </a:lnTo>
                <a:lnTo>
                  <a:pt x="681037" y="523875"/>
                </a:lnTo>
                <a:lnTo>
                  <a:pt x="573881" y="523875"/>
                </a:lnTo>
                <a:lnTo>
                  <a:pt x="526256" y="519112"/>
                </a:lnTo>
                <a:lnTo>
                  <a:pt x="447675" y="507206"/>
                </a:lnTo>
                <a:lnTo>
                  <a:pt x="397669" y="492919"/>
                </a:lnTo>
                <a:lnTo>
                  <a:pt x="335756" y="461962"/>
                </a:lnTo>
                <a:lnTo>
                  <a:pt x="280987" y="433387"/>
                </a:lnTo>
                <a:lnTo>
                  <a:pt x="214312" y="385762"/>
                </a:lnTo>
                <a:lnTo>
                  <a:pt x="150019" y="326231"/>
                </a:lnTo>
                <a:lnTo>
                  <a:pt x="69056" y="2119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257"/>
          <p:cNvSpPr/>
          <p:nvPr/>
        </p:nvSpPr>
        <p:spPr>
          <a:xfrm>
            <a:off x="3252788" y="4205288"/>
            <a:ext cx="338137" cy="365125"/>
          </a:xfrm>
          <a:custGeom>
            <a:avLst/>
            <a:gdLst/>
            <a:ahLst/>
            <a:cxnLst/>
            <a:rect l="l" t="t" r="r" b="b"/>
            <a:pathLst>
              <a:path w="338137" h="364331" extrusionOk="0">
                <a:moveTo>
                  <a:pt x="123825" y="28575"/>
                </a:moveTo>
                <a:lnTo>
                  <a:pt x="211931" y="42862"/>
                </a:lnTo>
                <a:lnTo>
                  <a:pt x="338137" y="57150"/>
                </a:lnTo>
                <a:lnTo>
                  <a:pt x="307181" y="364331"/>
                </a:lnTo>
                <a:lnTo>
                  <a:pt x="278606" y="361950"/>
                </a:lnTo>
                <a:lnTo>
                  <a:pt x="259556" y="347662"/>
                </a:lnTo>
                <a:lnTo>
                  <a:pt x="242887" y="309562"/>
                </a:lnTo>
                <a:lnTo>
                  <a:pt x="228600" y="264318"/>
                </a:lnTo>
                <a:lnTo>
                  <a:pt x="207168" y="219075"/>
                </a:lnTo>
                <a:lnTo>
                  <a:pt x="169068" y="173831"/>
                </a:lnTo>
                <a:lnTo>
                  <a:pt x="128587" y="135731"/>
                </a:lnTo>
                <a:lnTo>
                  <a:pt x="92868" y="100012"/>
                </a:lnTo>
                <a:lnTo>
                  <a:pt x="61912" y="76200"/>
                </a:lnTo>
                <a:lnTo>
                  <a:pt x="26193" y="59531"/>
                </a:lnTo>
                <a:lnTo>
                  <a:pt x="11906" y="45243"/>
                </a:lnTo>
                <a:lnTo>
                  <a:pt x="0" y="28575"/>
                </a:lnTo>
                <a:lnTo>
                  <a:pt x="0" y="9525"/>
                </a:lnTo>
                <a:lnTo>
                  <a:pt x="14287" y="0"/>
                </a:lnTo>
                <a:lnTo>
                  <a:pt x="59531" y="7143"/>
                </a:lnTo>
                <a:lnTo>
                  <a:pt x="123825" y="28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2" name="Google Shape;2842;p257"/>
          <p:cNvSpPr/>
          <p:nvPr/>
        </p:nvSpPr>
        <p:spPr>
          <a:xfrm rot="-5400000">
            <a:off x="962025" y="3676651"/>
            <a:ext cx="3895725" cy="355600"/>
          </a:xfrm>
          <a:custGeom>
            <a:avLst/>
            <a:gdLst/>
            <a:ahLst/>
            <a:cxnLst/>
            <a:rect l="l" t="t" r="r" b="b"/>
            <a:pathLst>
              <a:path w="3895725" h="355600" extrusionOk="0">
                <a:moveTo>
                  <a:pt x="1444625" y="104775"/>
                </a:moveTo>
                <a:lnTo>
                  <a:pt x="1930400" y="114300"/>
                </a:lnTo>
                <a:lnTo>
                  <a:pt x="2574925" y="114300"/>
                </a:lnTo>
                <a:lnTo>
                  <a:pt x="3321050" y="114300"/>
                </a:lnTo>
                <a:lnTo>
                  <a:pt x="3492500" y="98425"/>
                </a:lnTo>
                <a:lnTo>
                  <a:pt x="3606800" y="82550"/>
                </a:lnTo>
                <a:lnTo>
                  <a:pt x="3781425" y="34925"/>
                </a:lnTo>
                <a:lnTo>
                  <a:pt x="3832225" y="15875"/>
                </a:lnTo>
                <a:lnTo>
                  <a:pt x="3867150" y="0"/>
                </a:lnTo>
                <a:lnTo>
                  <a:pt x="3879850" y="3175"/>
                </a:lnTo>
                <a:lnTo>
                  <a:pt x="3895725" y="22225"/>
                </a:lnTo>
                <a:lnTo>
                  <a:pt x="3895725" y="44450"/>
                </a:lnTo>
                <a:lnTo>
                  <a:pt x="3819525" y="225425"/>
                </a:lnTo>
                <a:lnTo>
                  <a:pt x="3746500" y="346075"/>
                </a:lnTo>
                <a:lnTo>
                  <a:pt x="3575050" y="355600"/>
                </a:lnTo>
                <a:lnTo>
                  <a:pt x="3213100" y="330200"/>
                </a:lnTo>
                <a:lnTo>
                  <a:pt x="2616200" y="320675"/>
                </a:lnTo>
                <a:lnTo>
                  <a:pt x="1908175" y="311150"/>
                </a:lnTo>
                <a:lnTo>
                  <a:pt x="1330325" y="311150"/>
                </a:lnTo>
                <a:lnTo>
                  <a:pt x="841375" y="295275"/>
                </a:lnTo>
                <a:lnTo>
                  <a:pt x="384175" y="273050"/>
                </a:lnTo>
                <a:lnTo>
                  <a:pt x="161925" y="244475"/>
                </a:lnTo>
                <a:lnTo>
                  <a:pt x="53975" y="219075"/>
                </a:lnTo>
                <a:lnTo>
                  <a:pt x="25400" y="200025"/>
                </a:lnTo>
                <a:lnTo>
                  <a:pt x="6350" y="177800"/>
                </a:lnTo>
                <a:lnTo>
                  <a:pt x="0" y="130175"/>
                </a:lnTo>
                <a:lnTo>
                  <a:pt x="9525" y="95250"/>
                </a:lnTo>
                <a:lnTo>
                  <a:pt x="31750" y="66675"/>
                </a:lnTo>
                <a:lnTo>
                  <a:pt x="85725" y="38100"/>
                </a:lnTo>
                <a:lnTo>
                  <a:pt x="174625" y="15875"/>
                </a:lnTo>
                <a:lnTo>
                  <a:pt x="339725" y="3175"/>
                </a:lnTo>
                <a:lnTo>
                  <a:pt x="384175" y="3175"/>
                </a:lnTo>
                <a:lnTo>
                  <a:pt x="431800" y="19050"/>
                </a:lnTo>
                <a:lnTo>
                  <a:pt x="568325" y="47625"/>
                </a:lnTo>
                <a:lnTo>
                  <a:pt x="958850" y="92075"/>
                </a:lnTo>
                <a:lnTo>
                  <a:pt x="1444625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3" name="Google Shape;2843;p257"/>
          <p:cNvSpPr/>
          <p:nvPr/>
        </p:nvSpPr>
        <p:spPr>
          <a:xfrm>
            <a:off x="4497388" y="2089150"/>
            <a:ext cx="2684462" cy="469900"/>
          </a:xfrm>
          <a:custGeom>
            <a:avLst/>
            <a:gdLst/>
            <a:ahLst/>
            <a:cxnLst/>
            <a:rect l="l" t="t" r="r" b="b"/>
            <a:pathLst>
              <a:path w="2685509" h="470180" extrusionOk="0">
                <a:moveTo>
                  <a:pt x="308646" y="415374"/>
                </a:moveTo>
                <a:lnTo>
                  <a:pt x="54806" y="470180"/>
                </a:lnTo>
                <a:lnTo>
                  <a:pt x="0" y="256724"/>
                </a:lnTo>
                <a:lnTo>
                  <a:pt x="83652" y="274031"/>
                </a:lnTo>
                <a:lnTo>
                  <a:pt x="204802" y="276916"/>
                </a:lnTo>
                <a:lnTo>
                  <a:pt x="395182" y="248070"/>
                </a:lnTo>
                <a:lnTo>
                  <a:pt x="923054" y="155765"/>
                </a:lnTo>
                <a:lnTo>
                  <a:pt x="1205739" y="115382"/>
                </a:lnTo>
                <a:lnTo>
                  <a:pt x="1658612" y="74998"/>
                </a:lnTo>
                <a:lnTo>
                  <a:pt x="2027833" y="46153"/>
                </a:lnTo>
                <a:lnTo>
                  <a:pt x="2068217" y="40383"/>
                </a:lnTo>
                <a:lnTo>
                  <a:pt x="2137446" y="2884"/>
                </a:lnTo>
                <a:lnTo>
                  <a:pt x="2180714" y="0"/>
                </a:lnTo>
                <a:lnTo>
                  <a:pt x="2258597" y="20192"/>
                </a:lnTo>
                <a:lnTo>
                  <a:pt x="2472053" y="129804"/>
                </a:lnTo>
                <a:lnTo>
                  <a:pt x="2624934" y="239417"/>
                </a:lnTo>
                <a:lnTo>
                  <a:pt x="2671086" y="291339"/>
                </a:lnTo>
                <a:lnTo>
                  <a:pt x="2685509" y="331722"/>
                </a:lnTo>
                <a:lnTo>
                  <a:pt x="2682624" y="354799"/>
                </a:lnTo>
                <a:lnTo>
                  <a:pt x="2671086" y="377875"/>
                </a:lnTo>
                <a:lnTo>
                  <a:pt x="2151869" y="253840"/>
                </a:lnTo>
                <a:lnTo>
                  <a:pt x="1794185" y="250955"/>
                </a:lnTo>
                <a:lnTo>
                  <a:pt x="1367273" y="279800"/>
                </a:lnTo>
                <a:lnTo>
                  <a:pt x="822095" y="340376"/>
                </a:lnTo>
                <a:lnTo>
                  <a:pt x="308646" y="41537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4" name="Google Shape;2844;p257"/>
          <p:cNvSpPr/>
          <p:nvPr/>
        </p:nvSpPr>
        <p:spPr>
          <a:xfrm>
            <a:off x="6394450" y="2309813"/>
            <a:ext cx="776288" cy="558800"/>
          </a:xfrm>
          <a:custGeom>
            <a:avLst/>
            <a:gdLst/>
            <a:ahLst/>
            <a:cxnLst/>
            <a:rect l="l" t="t" r="r" b="b"/>
            <a:pathLst>
              <a:path w="776288" h="559593" extrusionOk="0">
                <a:moveTo>
                  <a:pt x="247650" y="378618"/>
                </a:moveTo>
                <a:lnTo>
                  <a:pt x="335757" y="302418"/>
                </a:lnTo>
                <a:lnTo>
                  <a:pt x="388144" y="264318"/>
                </a:lnTo>
                <a:lnTo>
                  <a:pt x="445294" y="233362"/>
                </a:lnTo>
                <a:lnTo>
                  <a:pt x="519113" y="204787"/>
                </a:lnTo>
                <a:lnTo>
                  <a:pt x="583407" y="190500"/>
                </a:lnTo>
                <a:lnTo>
                  <a:pt x="697707" y="178593"/>
                </a:lnTo>
                <a:lnTo>
                  <a:pt x="759619" y="169068"/>
                </a:lnTo>
                <a:lnTo>
                  <a:pt x="776288" y="152400"/>
                </a:lnTo>
                <a:lnTo>
                  <a:pt x="261938" y="0"/>
                </a:lnTo>
                <a:lnTo>
                  <a:pt x="280988" y="57150"/>
                </a:lnTo>
                <a:lnTo>
                  <a:pt x="269082" y="90487"/>
                </a:lnTo>
                <a:lnTo>
                  <a:pt x="121444" y="338137"/>
                </a:lnTo>
                <a:lnTo>
                  <a:pt x="9525" y="509587"/>
                </a:lnTo>
                <a:lnTo>
                  <a:pt x="0" y="540543"/>
                </a:lnTo>
                <a:lnTo>
                  <a:pt x="4763" y="552450"/>
                </a:lnTo>
                <a:lnTo>
                  <a:pt x="23813" y="559593"/>
                </a:lnTo>
                <a:lnTo>
                  <a:pt x="64294" y="550068"/>
                </a:lnTo>
                <a:lnTo>
                  <a:pt x="104775" y="519112"/>
                </a:lnTo>
                <a:lnTo>
                  <a:pt x="247650" y="3786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5" name="Google Shape;2845;p257"/>
          <p:cNvSpPr/>
          <p:nvPr/>
        </p:nvSpPr>
        <p:spPr>
          <a:xfrm>
            <a:off x="3660775" y="3963988"/>
            <a:ext cx="1552575" cy="1808162"/>
          </a:xfrm>
          <a:custGeom>
            <a:avLst/>
            <a:gdLst/>
            <a:ahLst/>
            <a:cxnLst/>
            <a:rect l="l" t="t" r="r" b="b"/>
            <a:pathLst>
              <a:path w="1553192" h="1808194" extrusionOk="0">
                <a:moveTo>
                  <a:pt x="821672" y="1105008"/>
                </a:moveTo>
                <a:lnTo>
                  <a:pt x="878339" y="1020007"/>
                </a:lnTo>
                <a:lnTo>
                  <a:pt x="973643" y="875764"/>
                </a:lnTo>
                <a:lnTo>
                  <a:pt x="1009703" y="798490"/>
                </a:lnTo>
                <a:lnTo>
                  <a:pt x="1079249" y="646520"/>
                </a:lnTo>
                <a:lnTo>
                  <a:pt x="1120462" y="522882"/>
                </a:lnTo>
                <a:lnTo>
                  <a:pt x="1143644" y="437882"/>
                </a:lnTo>
                <a:lnTo>
                  <a:pt x="1148795" y="358033"/>
                </a:lnTo>
                <a:lnTo>
                  <a:pt x="1148795" y="298790"/>
                </a:lnTo>
                <a:lnTo>
                  <a:pt x="1143644" y="236971"/>
                </a:lnTo>
                <a:lnTo>
                  <a:pt x="1125613" y="175153"/>
                </a:lnTo>
                <a:lnTo>
                  <a:pt x="1086977" y="118486"/>
                </a:lnTo>
                <a:lnTo>
                  <a:pt x="1061219" y="87577"/>
                </a:lnTo>
                <a:lnTo>
                  <a:pt x="1043189" y="61819"/>
                </a:lnTo>
                <a:lnTo>
                  <a:pt x="1007128" y="0"/>
                </a:lnTo>
                <a:lnTo>
                  <a:pt x="1138492" y="12879"/>
                </a:lnTo>
                <a:lnTo>
                  <a:pt x="1195159" y="59243"/>
                </a:lnTo>
                <a:lnTo>
                  <a:pt x="1259554" y="100455"/>
                </a:lnTo>
                <a:lnTo>
                  <a:pt x="1362585" y="149395"/>
                </a:lnTo>
                <a:lnTo>
                  <a:pt x="1496525" y="211214"/>
                </a:lnTo>
                <a:lnTo>
                  <a:pt x="1524858" y="229244"/>
                </a:lnTo>
                <a:lnTo>
                  <a:pt x="1540313" y="249850"/>
                </a:lnTo>
                <a:lnTo>
                  <a:pt x="1553192" y="273032"/>
                </a:lnTo>
                <a:lnTo>
                  <a:pt x="1553192" y="306517"/>
                </a:lnTo>
                <a:lnTo>
                  <a:pt x="1537737" y="334851"/>
                </a:lnTo>
                <a:lnTo>
                  <a:pt x="1493949" y="370912"/>
                </a:lnTo>
                <a:lnTo>
                  <a:pt x="1483646" y="381215"/>
                </a:lnTo>
                <a:lnTo>
                  <a:pt x="1375463" y="659398"/>
                </a:lnTo>
                <a:lnTo>
                  <a:pt x="1197735" y="978795"/>
                </a:lnTo>
                <a:lnTo>
                  <a:pt x="1079249" y="1135917"/>
                </a:lnTo>
                <a:lnTo>
                  <a:pt x="927279" y="1290463"/>
                </a:lnTo>
                <a:lnTo>
                  <a:pt x="767581" y="1429555"/>
                </a:lnTo>
                <a:lnTo>
                  <a:pt x="620761" y="1535162"/>
                </a:lnTo>
                <a:lnTo>
                  <a:pt x="453336" y="1633041"/>
                </a:lnTo>
                <a:lnTo>
                  <a:pt x="296214" y="1712890"/>
                </a:lnTo>
                <a:lnTo>
                  <a:pt x="121061" y="1787588"/>
                </a:lnTo>
                <a:lnTo>
                  <a:pt x="56667" y="1808194"/>
                </a:lnTo>
                <a:lnTo>
                  <a:pt x="25758" y="1808194"/>
                </a:lnTo>
                <a:lnTo>
                  <a:pt x="2576" y="1803042"/>
                </a:lnTo>
                <a:lnTo>
                  <a:pt x="0" y="1790164"/>
                </a:lnTo>
                <a:lnTo>
                  <a:pt x="2576" y="1779860"/>
                </a:lnTo>
                <a:lnTo>
                  <a:pt x="25758" y="1766982"/>
                </a:lnTo>
                <a:lnTo>
                  <a:pt x="170001" y="1681981"/>
                </a:lnTo>
                <a:lnTo>
                  <a:pt x="355457" y="1555768"/>
                </a:lnTo>
                <a:lnTo>
                  <a:pt x="520306" y="1426979"/>
                </a:lnTo>
                <a:lnTo>
                  <a:pt x="636216" y="1321373"/>
                </a:lnTo>
                <a:lnTo>
                  <a:pt x="744399" y="1202887"/>
                </a:lnTo>
                <a:lnTo>
                  <a:pt x="821672" y="11050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6" name="Google Shape;2846;p257"/>
          <p:cNvSpPr/>
          <p:nvPr/>
        </p:nvSpPr>
        <p:spPr>
          <a:xfrm>
            <a:off x="5497513" y="3749675"/>
            <a:ext cx="1898650" cy="2114550"/>
          </a:xfrm>
          <a:custGeom>
            <a:avLst/>
            <a:gdLst/>
            <a:ahLst/>
            <a:cxnLst/>
            <a:rect l="l" t="t" r="r" b="b"/>
            <a:pathLst>
              <a:path w="1898029" h="2114370" extrusionOk="0">
                <a:moveTo>
                  <a:pt x="152881" y="1197086"/>
                </a:moveTo>
                <a:lnTo>
                  <a:pt x="175957" y="874017"/>
                </a:lnTo>
                <a:lnTo>
                  <a:pt x="181726" y="591332"/>
                </a:lnTo>
                <a:lnTo>
                  <a:pt x="181726" y="409605"/>
                </a:lnTo>
                <a:lnTo>
                  <a:pt x="173073" y="308646"/>
                </a:lnTo>
                <a:lnTo>
                  <a:pt x="161535" y="239417"/>
                </a:lnTo>
                <a:lnTo>
                  <a:pt x="147112" y="201918"/>
                </a:lnTo>
                <a:lnTo>
                  <a:pt x="106728" y="144227"/>
                </a:lnTo>
                <a:lnTo>
                  <a:pt x="66345" y="112498"/>
                </a:lnTo>
                <a:lnTo>
                  <a:pt x="0" y="66345"/>
                </a:lnTo>
                <a:lnTo>
                  <a:pt x="129805" y="0"/>
                </a:lnTo>
                <a:lnTo>
                  <a:pt x="253840" y="77883"/>
                </a:lnTo>
                <a:lnTo>
                  <a:pt x="363453" y="144227"/>
                </a:lnTo>
                <a:lnTo>
                  <a:pt x="432682" y="190380"/>
                </a:lnTo>
                <a:lnTo>
                  <a:pt x="493257" y="242302"/>
                </a:lnTo>
                <a:lnTo>
                  <a:pt x="513449" y="271147"/>
                </a:lnTo>
                <a:lnTo>
                  <a:pt x="527871" y="302877"/>
                </a:lnTo>
                <a:lnTo>
                  <a:pt x="539410" y="337492"/>
                </a:lnTo>
                <a:lnTo>
                  <a:pt x="533641" y="372106"/>
                </a:lnTo>
                <a:lnTo>
                  <a:pt x="516333" y="421144"/>
                </a:lnTo>
                <a:lnTo>
                  <a:pt x="470181" y="470181"/>
                </a:lnTo>
                <a:lnTo>
                  <a:pt x="455758" y="490373"/>
                </a:lnTo>
                <a:lnTo>
                  <a:pt x="435566" y="530756"/>
                </a:lnTo>
                <a:lnTo>
                  <a:pt x="357683" y="908631"/>
                </a:lnTo>
                <a:lnTo>
                  <a:pt x="334607" y="1073050"/>
                </a:lnTo>
                <a:lnTo>
                  <a:pt x="317300" y="1410542"/>
                </a:lnTo>
                <a:lnTo>
                  <a:pt x="325953" y="1632651"/>
                </a:lnTo>
                <a:lnTo>
                  <a:pt x="328838" y="1670151"/>
                </a:lnTo>
                <a:lnTo>
                  <a:pt x="340376" y="1713419"/>
                </a:lnTo>
                <a:lnTo>
                  <a:pt x="366337" y="1756687"/>
                </a:lnTo>
                <a:lnTo>
                  <a:pt x="395183" y="1791301"/>
                </a:lnTo>
                <a:lnTo>
                  <a:pt x="432682" y="1811493"/>
                </a:lnTo>
                <a:lnTo>
                  <a:pt x="478834" y="1831685"/>
                </a:lnTo>
                <a:lnTo>
                  <a:pt x="599985" y="1851877"/>
                </a:lnTo>
                <a:lnTo>
                  <a:pt x="761519" y="1863415"/>
                </a:lnTo>
                <a:lnTo>
                  <a:pt x="957668" y="1860530"/>
                </a:lnTo>
                <a:lnTo>
                  <a:pt x="1179778" y="1848992"/>
                </a:lnTo>
                <a:lnTo>
                  <a:pt x="1329774" y="1823031"/>
                </a:lnTo>
                <a:lnTo>
                  <a:pt x="1399003" y="1797070"/>
                </a:lnTo>
                <a:lnTo>
                  <a:pt x="1442271" y="1776879"/>
                </a:lnTo>
                <a:lnTo>
                  <a:pt x="1828800" y="1771110"/>
                </a:lnTo>
                <a:lnTo>
                  <a:pt x="1874953" y="1831685"/>
                </a:lnTo>
                <a:lnTo>
                  <a:pt x="1895145" y="1869184"/>
                </a:lnTo>
                <a:lnTo>
                  <a:pt x="1898029" y="1912452"/>
                </a:lnTo>
                <a:lnTo>
                  <a:pt x="1886491" y="1952836"/>
                </a:lnTo>
                <a:lnTo>
                  <a:pt x="1848992" y="1990335"/>
                </a:lnTo>
                <a:lnTo>
                  <a:pt x="1788417" y="2016296"/>
                </a:lnTo>
                <a:lnTo>
                  <a:pt x="1647074" y="2050910"/>
                </a:lnTo>
                <a:lnTo>
                  <a:pt x="1427849" y="2082640"/>
                </a:lnTo>
                <a:lnTo>
                  <a:pt x="1179778" y="2111486"/>
                </a:lnTo>
                <a:lnTo>
                  <a:pt x="801903" y="2114370"/>
                </a:lnTo>
                <a:lnTo>
                  <a:pt x="700944" y="2105716"/>
                </a:lnTo>
                <a:lnTo>
                  <a:pt x="605754" y="2091294"/>
                </a:lnTo>
                <a:lnTo>
                  <a:pt x="493257" y="2071102"/>
                </a:lnTo>
                <a:lnTo>
                  <a:pt x="400952" y="2042257"/>
                </a:lnTo>
                <a:lnTo>
                  <a:pt x="331723" y="2013411"/>
                </a:lnTo>
                <a:lnTo>
                  <a:pt x="276916" y="1978797"/>
                </a:lnTo>
                <a:lnTo>
                  <a:pt x="233648" y="1935528"/>
                </a:lnTo>
                <a:lnTo>
                  <a:pt x="199034" y="1886491"/>
                </a:lnTo>
                <a:lnTo>
                  <a:pt x="173073" y="1823031"/>
                </a:lnTo>
                <a:lnTo>
                  <a:pt x="152881" y="1748033"/>
                </a:lnTo>
                <a:lnTo>
                  <a:pt x="138458" y="1621113"/>
                </a:lnTo>
                <a:cubicBezTo>
                  <a:pt x="139420" y="1561499"/>
                  <a:pt x="140381" y="1501886"/>
                  <a:pt x="141343" y="1442272"/>
                </a:cubicBezTo>
                <a:lnTo>
                  <a:pt x="152881" y="11970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7" name="Google Shape;2847;p257"/>
          <p:cNvSpPr/>
          <p:nvPr/>
        </p:nvSpPr>
        <p:spPr>
          <a:xfrm>
            <a:off x="6923088" y="4762500"/>
            <a:ext cx="414337" cy="781050"/>
          </a:xfrm>
          <a:custGeom>
            <a:avLst/>
            <a:gdLst/>
            <a:ahLst/>
            <a:cxnLst/>
            <a:rect l="l" t="t" r="r" b="b"/>
            <a:pathLst>
              <a:path w="414337" h="781050" extrusionOk="0">
                <a:moveTo>
                  <a:pt x="345281" y="464344"/>
                </a:moveTo>
                <a:lnTo>
                  <a:pt x="350044" y="628650"/>
                </a:lnTo>
                <a:lnTo>
                  <a:pt x="373856" y="695325"/>
                </a:lnTo>
                <a:lnTo>
                  <a:pt x="414337" y="781050"/>
                </a:lnTo>
                <a:lnTo>
                  <a:pt x="0" y="776288"/>
                </a:lnTo>
                <a:lnTo>
                  <a:pt x="38100" y="747713"/>
                </a:lnTo>
                <a:lnTo>
                  <a:pt x="64294" y="719138"/>
                </a:lnTo>
                <a:lnTo>
                  <a:pt x="104775" y="671513"/>
                </a:lnTo>
                <a:lnTo>
                  <a:pt x="135731" y="616744"/>
                </a:lnTo>
                <a:lnTo>
                  <a:pt x="176212" y="516731"/>
                </a:lnTo>
                <a:lnTo>
                  <a:pt x="216694" y="383381"/>
                </a:lnTo>
                <a:lnTo>
                  <a:pt x="245269" y="285750"/>
                </a:lnTo>
                <a:lnTo>
                  <a:pt x="269081" y="166688"/>
                </a:lnTo>
                <a:lnTo>
                  <a:pt x="278606" y="92869"/>
                </a:lnTo>
                <a:lnTo>
                  <a:pt x="292894" y="33338"/>
                </a:lnTo>
                <a:lnTo>
                  <a:pt x="302419" y="9525"/>
                </a:lnTo>
                <a:lnTo>
                  <a:pt x="309562" y="2381"/>
                </a:lnTo>
                <a:lnTo>
                  <a:pt x="326231" y="0"/>
                </a:lnTo>
                <a:lnTo>
                  <a:pt x="340519" y="4763"/>
                </a:lnTo>
                <a:lnTo>
                  <a:pt x="350044" y="21431"/>
                </a:lnTo>
                <a:cubicBezTo>
                  <a:pt x="350838" y="41275"/>
                  <a:pt x="351631" y="61119"/>
                  <a:pt x="352425" y="80963"/>
                </a:cubicBezTo>
                <a:lnTo>
                  <a:pt x="342900" y="245269"/>
                </a:lnTo>
                <a:cubicBezTo>
                  <a:pt x="343694" y="314325"/>
                  <a:pt x="344487" y="383382"/>
                  <a:pt x="345281" y="464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1AE2CF-5A63-9042-8588-C714D636F9FF}"/>
              </a:ext>
            </a:extLst>
          </p:cNvPr>
          <p:cNvGrpSpPr/>
          <p:nvPr/>
        </p:nvGrpSpPr>
        <p:grpSpPr>
          <a:xfrm>
            <a:off x="2740107" y="1677149"/>
            <a:ext cx="4664075" cy="4183062"/>
            <a:chOff x="2884488" y="1833563"/>
            <a:chExt cx="4664075" cy="4183062"/>
          </a:xfrm>
        </p:grpSpPr>
        <p:sp>
          <p:nvSpPr>
            <p:cNvPr id="18" name="Google Shape;2833;p257">
              <a:extLst>
                <a:ext uri="{FF2B5EF4-FFF2-40B4-BE49-F238E27FC236}">
                  <a16:creationId xmlns:a16="http://schemas.microsoft.com/office/drawing/2014/main" id="{AA05FAE8-0241-1C4A-A2E5-065CCEC46D15}"/>
                </a:ext>
              </a:extLst>
            </p:cNvPr>
            <p:cNvSpPr/>
            <p:nvPr/>
          </p:nvSpPr>
          <p:spPr>
            <a:xfrm>
              <a:off x="5327650" y="1833563"/>
              <a:ext cx="585788" cy="625475"/>
            </a:xfrm>
            <a:custGeom>
              <a:avLst/>
              <a:gdLst/>
              <a:ahLst/>
              <a:cxnLst/>
              <a:rect l="l" t="t" r="r" b="b"/>
              <a:pathLst>
                <a:path w="585788" h="626268" extrusionOk="0">
                  <a:moveTo>
                    <a:pt x="254794" y="459581"/>
                  </a:moveTo>
                  <a:lnTo>
                    <a:pt x="242888" y="250031"/>
                  </a:lnTo>
                  <a:cubicBezTo>
                    <a:pt x="242094" y="230981"/>
                    <a:pt x="241301" y="211931"/>
                    <a:pt x="240507" y="192881"/>
                  </a:cubicBezTo>
                  <a:lnTo>
                    <a:pt x="230982" y="183356"/>
                  </a:lnTo>
                  <a:lnTo>
                    <a:pt x="147638" y="152400"/>
                  </a:lnTo>
                  <a:lnTo>
                    <a:pt x="95250" y="123825"/>
                  </a:lnTo>
                  <a:lnTo>
                    <a:pt x="38100" y="80962"/>
                  </a:lnTo>
                  <a:lnTo>
                    <a:pt x="11907" y="42862"/>
                  </a:lnTo>
                  <a:lnTo>
                    <a:pt x="0" y="19050"/>
                  </a:lnTo>
                  <a:lnTo>
                    <a:pt x="2382" y="4762"/>
                  </a:lnTo>
                  <a:lnTo>
                    <a:pt x="19050" y="0"/>
                  </a:lnTo>
                  <a:lnTo>
                    <a:pt x="61913" y="4762"/>
                  </a:lnTo>
                  <a:lnTo>
                    <a:pt x="97632" y="16668"/>
                  </a:lnTo>
                  <a:lnTo>
                    <a:pt x="154782" y="28575"/>
                  </a:lnTo>
                  <a:lnTo>
                    <a:pt x="200025" y="28575"/>
                  </a:lnTo>
                  <a:lnTo>
                    <a:pt x="264319" y="23812"/>
                  </a:lnTo>
                  <a:lnTo>
                    <a:pt x="309563" y="7143"/>
                  </a:lnTo>
                  <a:lnTo>
                    <a:pt x="342900" y="2381"/>
                  </a:lnTo>
                  <a:lnTo>
                    <a:pt x="404813" y="11906"/>
                  </a:lnTo>
                  <a:lnTo>
                    <a:pt x="545307" y="69056"/>
                  </a:lnTo>
                  <a:lnTo>
                    <a:pt x="566738" y="83343"/>
                  </a:lnTo>
                  <a:lnTo>
                    <a:pt x="578644" y="100012"/>
                  </a:lnTo>
                  <a:lnTo>
                    <a:pt x="585788" y="121443"/>
                  </a:lnTo>
                  <a:lnTo>
                    <a:pt x="583407" y="152400"/>
                  </a:lnTo>
                  <a:lnTo>
                    <a:pt x="571500" y="173831"/>
                  </a:lnTo>
                  <a:lnTo>
                    <a:pt x="547688" y="195262"/>
                  </a:lnTo>
                  <a:lnTo>
                    <a:pt x="511969" y="292893"/>
                  </a:lnTo>
                  <a:lnTo>
                    <a:pt x="504825" y="352425"/>
                  </a:lnTo>
                  <a:lnTo>
                    <a:pt x="514350" y="583406"/>
                  </a:lnTo>
                  <a:lnTo>
                    <a:pt x="254794" y="626268"/>
                  </a:lnTo>
                  <a:lnTo>
                    <a:pt x="254794" y="459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34;p257">
              <a:extLst>
                <a:ext uri="{FF2B5EF4-FFF2-40B4-BE49-F238E27FC236}">
                  <a16:creationId xmlns:a16="http://schemas.microsoft.com/office/drawing/2014/main" id="{9615AB32-EF83-B64B-A0B5-7324962FD751}"/>
                </a:ext>
              </a:extLst>
            </p:cNvPr>
            <p:cNvSpPr/>
            <p:nvPr/>
          </p:nvSpPr>
          <p:spPr>
            <a:xfrm>
              <a:off x="4308475" y="2344738"/>
              <a:ext cx="409575" cy="1127125"/>
            </a:xfrm>
            <a:custGeom>
              <a:avLst/>
              <a:gdLst/>
              <a:ahLst/>
              <a:cxnLst/>
              <a:rect l="l" t="t" r="r" b="b"/>
              <a:pathLst>
                <a:path w="409575" h="1126332" extrusionOk="0">
                  <a:moveTo>
                    <a:pt x="180975" y="519113"/>
                  </a:moveTo>
                  <a:lnTo>
                    <a:pt x="211932" y="423863"/>
                  </a:lnTo>
                  <a:lnTo>
                    <a:pt x="223838" y="354807"/>
                  </a:lnTo>
                  <a:lnTo>
                    <a:pt x="233363" y="257175"/>
                  </a:lnTo>
                  <a:lnTo>
                    <a:pt x="223838" y="188119"/>
                  </a:lnTo>
                  <a:lnTo>
                    <a:pt x="204788" y="126207"/>
                  </a:lnTo>
                  <a:lnTo>
                    <a:pt x="178594" y="83344"/>
                  </a:lnTo>
                  <a:lnTo>
                    <a:pt x="161925" y="47625"/>
                  </a:lnTo>
                  <a:lnTo>
                    <a:pt x="157163" y="21432"/>
                  </a:lnTo>
                  <a:lnTo>
                    <a:pt x="164307" y="9525"/>
                  </a:lnTo>
                  <a:lnTo>
                    <a:pt x="180975" y="0"/>
                  </a:lnTo>
                  <a:lnTo>
                    <a:pt x="233363" y="7144"/>
                  </a:lnTo>
                  <a:lnTo>
                    <a:pt x="257175" y="19050"/>
                  </a:lnTo>
                  <a:lnTo>
                    <a:pt x="316707" y="69057"/>
                  </a:lnTo>
                  <a:lnTo>
                    <a:pt x="388144" y="159544"/>
                  </a:lnTo>
                  <a:lnTo>
                    <a:pt x="397669" y="173832"/>
                  </a:lnTo>
                  <a:lnTo>
                    <a:pt x="409575" y="369094"/>
                  </a:lnTo>
                  <a:lnTo>
                    <a:pt x="364332" y="645319"/>
                  </a:lnTo>
                  <a:lnTo>
                    <a:pt x="328613" y="797719"/>
                  </a:lnTo>
                  <a:lnTo>
                    <a:pt x="288132" y="926307"/>
                  </a:lnTo>
                  <a:lnTo>
                    <a:pt x="242888" y="1019175"/>
                  </a:lnTo>
                  <a:lnTo>
                    <a:pt x="188119" y="1083469"/>
                  </a:lnTo>
                  <a:lnTo>
                    <a:pt x="154782" y="1112044"/>
                  </a:lnTo>
                  <a:lnTo>
                    <a:pt x="135732" y="1121569"/>
                  </a:lnTo>
                  <a:lnTo>
                    <a:pt x="123825" y="1126332"/>
                  </a:lnTo>
                  <a:lnTo>
                    <a:pt x="97632" y="1123950"/>
                  </a:lnTo>
                  <a:lnTo>
                    <a:pt x="69057" y="1114425"/>
                  </a:lnTo>
                  <a:lnTo>
                    <a:pt x="50007" y="1088232"/>
                  </a:lnTo>
                  <a:lnTo>
                    <a:pt x="28575" y="1038225"/>
                  </a:lnTo>
                  <a:lnTo>
                    <a:pt x="9525" y="976313"/>
                  </a:lnTo>
                  <a:lnTo>
                    <a:pt x="0" y="890588"/>
                  </a:lnTo>
                  <a:lnTo>
                    <a:pt x="9525" y="814388"/>
                  </a:lnTo>
                  <a:lnTo>
                    <a:pt x="88107" y="700088"/>
                  </a:lnTo>
                  <a:lnTo>
                    <a:pt x="180975" y="5191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35;p257">
              <a:extLst>
                <a:ext uri="{FF2B5EF4-FFF2-40B4-BE49-F238E27FC236}">
                  <a16:creationId xmlns:a16="http://schemas.microsoft.com/office/drawing/2014/main" id="{EB6969FF-291A-EA48-969A-8507040972A8}"/>
                </a:ext>
              </a:extLst>
            </p:cNvPr>
            <p:cNvSpPr/>
            <p:nvPr/>
          </p:nvSpPr>
          <p:spPr>
            <a:xfrm>
              <a:off x="3132138" y="1976438"/>
              <a:ext cx="1106487" cy="385762"/>
            </a:xfrm>
            <a:custGeom>
              <a:avLst/>
              <a:gdLst/>
              <a:ahLst/>
              <a:cxnLst/>
              <a:rect l="l" t="t" r="r" b="b"/>
              <a:pathLst>
                <a:path w="1107281" h="385762" extrusionOk="0">
                  <a:moveTo>
                    <a:pt x="283369" y="342900"/>
                  </a:moveTo>
                  <a:lnTo>
                    <a:pt x="109537" y="378618"/>
                  </a:lnTo>
                  <a:lnTo>
                    <a:pt x="57150" y="385762"/>
                  </a:lnTo>
                  <a:lnTo>
                    <a:pt x="0" y="242887"/>
                  </a:lnTo>
                  <a:lnTo>
                    <a:pt x="116681" y="223837"/>
                  </a:lnTo>
                  <a:lnTo>
                    <a:pt x="330994" y="190500"/>
                  </a:lnTo>
                  <a:lnTo>
                    <a:pt x="704850" y="97631"/>
                  </a:lnTo>
                  <a:lnTo>
                    <a:pt x="745331" y="85725"/>
                  </a:lnTo>
                  <a:lnTo>
                    <a:pt x="802481" y="35718"/>
                  </a:lnTo>
                  <a:lnTo>
                    <a:pt x="833437" y="9525"/>
                  </a:lnTo>
                  <a:lnTo>
                    <a:pt x="842962" y="2381"/>
                  </a:lnTo>
                  <a:lnTo>
                    <a:pt x="854869" y="0"/>
                  </a:lnTo>
                  <a:lnTo>
                    <a:pt x="971550" y="88106"/>
                  </a:lnTo>
                  <a:lnTo>
                    <a:pt x="1081087" y="183356"/>
                  </a:lnTo>
                  <a:lnTo>
                    <a:pt x="1104900" y="214312"/>
                  </a:lnTo>
                  <a:lnTo>
                    <a:pt x="1107281" y="247650"/>
                  </a:lnTo>
                  <a:lnTo>
                    <a:pt x="1097756" y="283368"/>
                  </a:lnTo>
                  <a:lnTo>
                    <a:pt x="1069181" y="311943"/>
                  </a:lnTo>
                  <a:lnTo>
                    <a:pt x="1038225" y="328612"/>
                  </a:lnTo>
                  <a:lnTo>
                    <a:pt x="747712" y="271462"/>
                  </a:lnTo>
                  <a:lnTo>
                    <a:pt x="726281" y="261937"/>
                  </a:lnTo>
                  <a:lnTo>
                    <a:pt x="690562" y="261937"/>
                  </a:lnTo>
                  <a:lnTo>
                    <a:pt x="283369" y="342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36;p257">
              <a:extLst>
                <a:ext uri="{FF2B5EF4-FFF2-40B4-BE49-F238E27FC236}">
                  <a16:creationId xmlns:a16="http://schemas.microsoft.com/office/drawing/2014/main" id="{8C32FDAC-CD6C-EF49-8E30-B77E83CBC1A5}"/>
                </a:ext>
              </a:extLst>
            </p:cNvPr>
            <p:cNvSpPr/>
            <p:nvPr/>
          </p:nvSpPr>
          <p:spPr>
            <a:xfrm>
              <a:off x="4894263" y="3024188"/>
              <a:ext cx="1363662" cy="336550"/>
            </a:xfrm>
            <a:custGeom>
              <a:avLst/>
              <a:gdLst/>
              <a:ahLst/>
              <a:cxnLst/>
              <a:rect l="l" t="t" r="r" b="b"/>
              <a:pathLst>
                <a:path w="1364456" h="335756" extrusionOk="0">
                  <a:moveTo>
                    <a:pt x="711994" y="300037"/>
                  </a:moveTo>
                  <a:lnTo>
                    <a:pt x="557212" y="321468"/>
                  </a:lnTo>
                  <a:lnTo>
                    <a:pt x="416719" y="335756"/>
                  </a:lnTo>
                  <a:lnTo>
                    <a:pt x="340519" y="335756"/>
                  </a:lnTo>
                  <a:lnTo>
                    <a:pt x="302419" y="330993"/>
                  </a:lnTo>
                  <a:lnTo>
                    <a:pt x="233362" y="311943"/>
                  </a:lnTo>
                  <a:lnTo>
                    <a:pt x="173831" y="283368"/>
                  </a:lnTo>
                  <a:lnTo>
                    <a:pt x="88106" y="221456"/>
                  </a:lnTo>
                  <a:lnTo>
                    <a:pt x="42862" y="178593"/>
                  </a:lnTo>
                  <a:lnTo>
                    <a:pt x="16669" y="150018"/>
                  </a:lnTo>
                  <a:lnTo>
                    <a:pt x="0" y="119062"/>
                  </a:lnTo>
                  <a:lnTo>
                    <a:pt x="0" y="97631"/>
                  </a:lnTo>
                  <a:lnTo>
                    <a:pt x="4762" y="88106"/>
                  </a:lnTo>
                  <a:lnTo>
                    <a:pt x="16669" y="80962"/>
                  </a:lnTo>
                  <a:lnTo>
                    <a:pt x="40481" y="80962"/>
                  </a:lnTo>
                  <a:lnTo>
                    <a:pt x="135731" y="114300"/>
                  </a:lnTo>
                  <a:lnTo>
                    <a:pt x="228600" y="138112"/>
                  </a:lnTo>
                  <a:lnTo>
                    <a:pt x="302419" y="152400"/>
                  </a:lnTo>
                  <a:lnTo>
                    <a:pt x="404812" y="154781"/>
                  </a:lnTo>
                  <a:lnTo>
                    <a:pt x="602456" y="140493"/>
                  </a:lnTo>
                  <a:lnTo>
                    <a:pt x="807244" y="102393"/>
                  </a:lnTo>
                  <a:lnTo>
                    <a:pt x="971550" y="64293"/>
                  </a:lnTo>
                  <a:lnTo>
                    <a:pt x="1021556" y="42862"/>
                  </a:lnTo>
                  <a:lnTo>
                    <a:pt x="1064419" y="7143"/>
                  </a:lnTo>
                  <a:lnTo>
                    <a:pt x="1076325" y="2381"/>
                  </a:lnTo>
                  <a:lnTo>
                    <a:pt x="1143000" y="0"/>
                  </a:lnTo>
                  <a:lnTo>
                    <a:pt x="1226344" y="7143"/>
                  </a:lnTo>
                  <a:lnTo>
                    <a:pt x="1297781" y="26193"/>
                  </a:lnTo>
                  <a:lnTo>
                    <a:pt x="1338262" y="47625"/>
                  </a:lnTo>
                  <a:lnTo>
                    <a:pt x="1354931" y="64293"/>
                  </a:lnTo>
                  <a:lnTo>
                    <a:pt x="1362075" y="90487"/>
                  </a:lnTo>
                  <a:lnTo>
                    <a:pt x="1364456" y="119062"/>
                  </a:lnTo>
                  <a:lnTo>
                    <a:pt x="1354931" y="154781"/>
                  </a:lnTo>
                  <a:lnTo>
                    <a:pt x="1335881" y="178593"/>
                  </a:lnTo>
                  <a:lnTo>
                    <a:pt x="1312069" y="192881"/>
                  </a:lnTo>
                  <a:lnTo>
                    <a:pt x="1133475" y="228600"/>
                  </a:lnTo>
                  <a:lnTo>
                    <a:pt x="711994" y="300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37;p257">
              <a:extLst>
                <a:ext uri="{FF2B5EF4-FFF2-40B4-BE49-F238E27FC236}">
                  <a16:creationId xmlns:a16="http://schemas.microsoft.com/office/drawing/2014/main" id="{0A84675E-A34E-A84F-85F6-629B9E6AAE16}"/>
                </a:ext>
              </a:extLst>
            </p:cNvPr>
            <p:cNvSpPr/>
            <p:nvPr/>
          </p:nvSpPr>
          <p:spPr>
            <a:xfrm>
              <a:off x="4367213" y="3602038"/>
              <a:ext cx="2628900" cy="560387"/>
            </a:xfrm>
            <a:custGeom>
              <a:avLst/>
              <a:gdLst/>
              <a:ahLst/>
              <a:cxnLst/>
              <a:rect l="l" t="t" r="r" b="b"/>
              <a:pathLst>
                <a:path w="2628900" h="559594" extrusionOk="0">
                  <a:moveTo>
                    <a:pt x="933450" y="445294"/>
                  </a:moveTo>
                  <a:lnTo>
                    <a:pt x="652462" y="521494"/>
                  </a:lnTo>
                  <a:lnTo>
                    <a:pt x="602456" y="535782"/>
                  </a:lnTo>
                  <a:lnTo>
                    <a:pt x="478631" y="559594"/>
                  </a:lnTo>
                  <a:lnTo>
                    <a:pt x="407193" y="545307"/>
                  </a:lnTo>
                  <a:lnTo>
                    <a:pt x="304800" y="507207"/>
                  </a:lnTo>
                  <a:lnTo>
                    <a:pt x="219075" y="471488"/>
                  </a:lnTo>
                  <a:lnTo>
                    <a:pt x="147637" y="428625"/>
                  </a:lnTo>
                  <a:lnTo>
                    <a:pt x="80962" y="381000"/>
                  </a:lnTo>
                  <a:lnTo>
                    <a:pt x="38100" y="347663"/>
                  </a:lnTo>
                  <a:lnTo>
                    <a:pt x="11906" y="316707"/>
                  </a:lnTo>
                  <a:lnTo>
                    <a:pt x="0" y="292894"/>
                  </a:lnTo>
                  <a:lnTo>
                    <a:pt x="0" y="273844"/>
                  </a:lnTo>
                  <a:lnTo>
                    <a:pt x="4762" y="259557"/>
                  </a:lnTo>
                  <a:lnTo>
                    <a:pt x="19050" y="252413"/>
                  </a:lnTo>
                  <a:lnTo>
                    <a:pt x="59531" y="264319"/>
                  </a:lnTo>
                  <a:lnTo>
                    <a:pt x="150018" y="297657"/>
                  </a:lnTo>
                  <a:lnTo>
                    <a:pt x="266700" y="321469"/>
                  </a:lnTo>
                  <a:lnTo>
                    <a:pt x="423862" y="335757"/>
                  </a:lnTo>
                  <a:lnTo>
                    <a:pt x="585787" y="323850"/>
                  </a:lnTo>
                  <a:lnTo>
                    <a:pt x="1107281" y="257175"/>
                  </a:lnTo>
                  <a:lnTo>
                    <a:pt x="1666875" y="159544"/>
                  </a:lnTo>
                  <a:lnTo>
                    <a:pt x="1971675" y="95250"/>
                  </a:lnTo>
                  <a:lnTo>
                    <a:pt x="2093118" y="66675"/>
                  </a:lnTo>
                  <a:lnTo>
                    <a:pt x="2140743" y="50007"/>
                  </a:lnTo>
                  <a:lnTo>
                    <a:pt x="2190750" y="26194"/>
                  </a:lnTo>
                  <a:lnTo>
                    <a:pt x="2216943" y="7144"/>
                  </a:lnTo>
                  <a:lnTo>
                    <a:pt x="2221706" y="4763"/>
                  </a:lnTo>
                  <a:lnTo>
                    <a:pt x="2255043" y="0"/>
                  </a:lnTo>
                  <a:lnTo>
                    <a:pt x="2362200" y="14288"/>
                  </a:lnTo>
                  <a:lnTo>
                    <a:pt x="2457450" y="40482"/>
                  </a:lnTo>
                  <a:lnTo>
                    <a:pt x="2524125" y="64294"/>
                  </a:lnTo>
                  <a:lnTo>
                    <a:pt x="2590800" y="104775"/>
                  </a:lnTo>
                  <a:lnTo>
                    <a:pt x="2612231" y="126207"/>
                  </a:lnTo>
                  <a:lnTo>
                    <a:pt x="2628900" y="166688"/>
                  </a:lnTo>
                  <a:lnTo>
                    <a:pt x="2624137" y="221457"/>
                  </a:lnTo>
                  <a:lnTo>
                    <a:pt x="2605087" y="254794"/>
                  </a:lnTo>
                  <a:lnTo>
                    <a:pt x="2576512" y="278607"/>
                  </a:lnTo>
                  <a:lnTo>
                    <a:pt x="2528887" y="297657"/>
                  </a:lnTo>
                  <a:lnTo>
                    <a:pt x="2478881" y="300038"/>
                  </a:lnTo>
                  <a:lnTo>
                    <a:pt x="2393156" y="288132"/>
                  </a:lnTo>
                  <a:lnTo>
                    <a:pt x="2245518" y="269082"/>
                  </a:lnTo>
                  <a:lnTo>
                    <a:pt x="2126456" y="266700"/>
                  </a:lnTo>
                  <a:lnTo>
                    <a:pt x="1933575" y="269082"/>
                  </a:lnTo>
                  <a:lnTo>
                    <a:pt x="1857375" y="278607"/>
                  </a:lnTo>
                  <a:lnTo>
                    <a:pt x="1495425" y="328613"/>
                  </a:lnTo>
                  <a:lnTo>
                    <a:pt x="1297781" y="381000"/>
                  </a:lnTo>
                  <a:lnTo>
                    <a:pt x="1135856" y="400050"/>
                  </a:lnTo>
                  <a:lnTo>
                    <a:pt x="933450" y="4452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38;p257">
              <a:extLst>
                <a:ext uri="{FF2B5EF4-FFF2-40B4-BE49-F238E27FC236}">
                  <a16:creationId xmlns:a16="http://schemas.microsoft.com/office/drawing/2014/main" id="{84151276-9C3A-0248-8065-0F29CFAF351D}"/>
                </a:ext>
              </a:extLst>
            </p:cNvPr>
            <p:cNvSpPr/>
            <p:nvPr/>
          </p:nvSpPr>
          <p:spPr>
            <a:xfrm>
              <a:off x="3602038" y="2238375"/>
              <a:ext cx="569912" cy="962025"/>
            </a:xfrm>
            <a:custGeom>
              <a:avLst/>
              <a:gdLst/>
              <a:ahLst/>
              <a:cxnLst/>
              <a:rect l="l" t="t" r="r" b="b"/>
              <a:pathLst>
                <a:path w="569119" h="962025" extrusionOk="0">
                  <a:moveTo>
                    <a:pt x="247650" y="238125"/>
                  </a:moveTo>
                  <a:lnTo>
                    <a:pt x="192882" y="435769"/>
                  </a:lnTo>
                  <a:lnTo>
                    <a:pt x="116682" y="654844"/>
                  </a:lnTo>
                  <a:lnTo>
                    <a:pt x="28575" y="883444"/>
                  </a:lnTo>
                  <a:lnTo>
                    <a:pt x="16669" y="900113"/>
                  </a:lnTo>
                  <a:lnTo>
                    <a:pt x="7144" y="912019"/>
                  </a:lnTo>
                  <a:lnTo>
                    <a:pt x="0" y="926306"/>
                  </a:lnTo>
                  <a:lnTo>
                    <a:pt x="4763" y="950119"/>
                  </a:lnTo>
                  <a:lnTo>
                    <a:pt x="54769" y="962025"/>
                  </a:lnTo>
                  <a:lnTo>
                    <a:pt x="102394" y="926306"/>
                  </a:lnTo>
                  <a:lnTo>
                    <a:pt x="235744" y="709613"/>
                  </a:lnTo>
                  <a:lnTo>
                    <a:pt x="373857" y="442913"/>
                  </a:lnTo>
                  <a:lnTo>
                    <a:pt x="504825" y="185738"/>
                  </a:lnTo>
                  <a:lnTo>
                    <a:pt x="569119" y="57150"/>
                  </a:lnTo>
                  <a:lnTo>
                    <a:pt x="285750" y="0"/>
                  </a:lnTo>
                  <a:lnTo>
                    <a:pt x="290513" y="28575"/>
                  </a:lnTo>
                  <a:lnTo>
                    <a:pt x="290513" y="69056"/>
                  </a:lnTo>
                  <a:lnTo>
                    <a:pt x="247650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39;p257">
              <a:extLst>
                <a:ext uri="{FF2B5EF4-FFF2-40B4-BE49-F238E27FC236}">
                  <a16:creationId xmlns:a16="http://schemas.microsoft.com/office/drawing/2014/main" id="{A3A8C0CC-DD6E-7F40-AE90-A465A74D86BE}"/>
                </a:ext>
              </a:extLst>
            </p:cNvPr>
            <p:cNvSpPr/>
            <p:nvPr/>
          </p:nvSpPr>
          <p:spPr>
            <a:xfrm>
              <a:off x="3605213" y="3144838"/>
              <a:ext cx="614362" cy="869950"/>
            </a:xfrm>
            <a:custGeom>
              <a:avLst/>
              <a:gdLst/>
              <a:ahLst/>
              <a:cxnLst/>
              <a:rect l="l" t="t" r="r" b="b"/>
              <a:pathLst>
                <a:path w="614362" h="869157" extrusionOk="0">
                  <a:moveTo>
                    <a:pt x="319087" y="421482"/>
                  </a:moveTo>
                  <a:lnTo>
                    <a:pt x="285750" y="364332"/>
                  </a:lnTo>
                  <a:lnTo>
                    <a:pt x="219075" y="271463"/>
                  </a:lnTo>
                  <a:lnTo>
                    <a:pt x="126206" y="166688"/>
                  </a:lnTo>
                  <a:lnTo>
                    <a:pt x="61912" y="104775"/>
                  </a:lnTo>
                  <a:lnTo>
                    <a:pt x="30956" y="76200"/>
                  </a:lnTo>
                  <a:lnTo>
                    <a:pt x="11906" y="59532"/>
                  </a:lnTo>
                  <a:lnTo>
                    <a:pt x="2381" y="45244"/>
                  </a:lnTo>
                  <a:lnTo>
                    <a:pt x="0" y="38100"/>
                  </a:lnTo>
                  <a:lnTo>
                    <a:pt x="2381" y="21432"/>
                  </a:lnTo>
                  <a:lnTo>
                    <a:pt x="16668" y="0"/>
                  </a:lnTo>
                  <a:lnTo>
                    <a:pt x="109537" y="11907"/>
                  </a:lnTo>
                  <a:lnTo>
                    <a:pt x="152400" y="54769"/>
                  </a:lnTo>
                  <a:lnTo>
                    <a:pt x="264318" y="161925"/>
                  </a:lnTo>
                  <a:lnTo>
                    <a:pt x="385762" y="288132"/>
                  </a:lnTo>
                  <a:lnTo>
                    <a:pt x="464343" y="383382"/>
                  </a:lnTo>
                  <a:lnTo>
                    <a:pt x="531018" y="478632"/>
                  </a:lnTo>
                  <a:lnTo>
                    <a:pt x="547687" y="521494"/>
                  </a:lnTo>
                  <a:lnTo>
                    <a:pt x="583406" y="635794"/>
                  </a:lnTo>
                  <a:lnTo>
                    <a:pt x="611981" y="771525"/>
                  </a:lnTo>
                  <a:cubicBezTo>
                    <a:pt x="612775" y="804069"/>
                    <a:pt x="613568" y="836613"/>
                    <a:pt x="614362" y="869157"/>
                  </a:cubicBezTo>
                  <a:lnTo>
                    <a:pt x="395287" y="862013"/>
                  </a:lnTo>
                  <a:lnTo>
                    <a:pt x="395287" y="819150"/>
                  </a:lnTo>
                  <a:lnTo>
                    <a:pt x="400050" y="707232"/>
                  </a:lnTo>
                  <a:lnTo>
                    <a:pt x="392906" y="619125"/>
                  </a:lnTo>
                  <a:lnTo>
                    <a:pt x="376237" y="535782"/>
                  </a:lnTo>
                  <a:lnTo>
                    <a:pt x="319087" y="4214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40;p257">
              <a:extLst>
                <a:ext uri="{FF2B5EF4-FFF2-40B4-BE49-F238E27FC236}">
                  <a16:creationId xmlns:a16="http://schemas.microsoft.com/office/drawing/2014/main" id="{CA0B6B6C-4E2D-7848-8807-A4DFF74610BF}"/>
                </a:ext>
              </a:extLst>
            </p:cNvPr>
            <p:cNvSpPr/>
            <p:nvPr/>
          </p:nvSpPr>
          <p:spPr>
            <a:xfrm rot="-5400000">
              <a:off x="3598069" y="4094956"/>
              <a:ext cx="731838" cy="523875"/>
            </a:xfrm>
            <a:custGeom>
              <a:avLst/>
              <a:gdLst/>
              <a:ahLst/>
              <a:cxnLst/>
              <a:rect l="l" t="t" r="r" b="b"/>
              <a:pathLst>
                <a:path w="731044" h="523875" extrusionOk="0">
                  <a:moveTo>
                    <a:pt x="69056" y="211931"/>
                  </a:moveTo>
                  <a:lnTo>
                    <a:pt x="38100" y="157162"/>
                  </a:lnTo>
                  <a:lnTo>
                    <a:pt x="11906" y="104775"/>
                  </a:lnTo>
                  <a:lnTo>
                    <a:pt x="4762" y="57150"/>
                  </a:lnTo>
                  <a:lnTo>
                    <a:pt x="0" y="0"/>
                  </a:lnTo>
                  <a:lnTo>
                    <a:pt x="304800" y="23812"/>
                  </a:lnTo>
                  <a:lnTo>
                    <a:pt x="307181" y="42862"/>
                  </a:lnTo>
                  <a:lnTo>
                    <a:pt x="321469" y="71437"/>
                  </a:lnTo>
                  <a:lnTo>
                    <a:pt x="350044" y="123825"/>
                  </a:lnTo>
                  <a:lnTo>
                    <a:pt x="392906" y="176212"/>
                  </a:lnTo>
                  <a:lnTo>
                    <a:pt x="454819" y="219075"/>
                  </a:lnTo>
                  <a:lnTo>
                    <a:pt x="538162" y="257175"/>
                  </a:lnTo>
                  <a:lnTo>
                    <a:pt x="640556" y="288131"/>
                  </a:lnTo>
                  <a:lnTo>
                    <a:pt x="731044" y="300037"/>
                  </a:lnTo>
                  <a:lnTo>
                    <a:pt x="714375" y="519112"/>
                  </a:lnTo>
                  <a:lnTo>
                    <a:pt x="681037" y="523875"/>
                  </a:lnTo>
                  <a:lnTo>
                    <a:pt x="573881" y="523875"/>
                  </a:lnTo>
                  <a:lnTo>
                    <a:pt x="526256" y="519112"/>
                  </a:lnTo>
                  <a:lnTo>
                    <a:pt x="447675" y="507206"/>
                  </a:lnTo>
                  <a:lnTo>
                    <a:pt x="397669" y="492919"/>
                  </a:lnTo>
                  <a:lnTo>
                    <a:pt x="335756" y="461962"/>
                  </a:lnTo>
                  <a:lnTo>
                    <a:pt x="280987" y="433387"/>
                  </a:lnTo>
                  <a:lnTo>
                    <a:pt x="214312" y="385762"/>
                  </a:lnTo>
                  <a:lnTo>
                    <a:pt x="150019" y="326231"/>
                  </a:lnTo>
                  <a:lnTo>
                    <a:pt x="69056" y="2119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41;p257">
              <a:extLst>
                <a:ext uri="{FF2B5EF4-FFF2-40B4-BE49-F238E27FC236}">
                  <a16:creationId xmlns:a16="http://schemas.microsoft.com/office/drawing/2014/main" id="{9AF3E082-9ABE-424B-9366-7BACBC1B1F87}"/>
                </a:ext>
              </a:extLst>
            </p:cNvPr>
            <p:cNvSpPr/>
            <p:nvPr/>
          </p:nvSpPr>
          <p:spPr>
            <a:xfrm>
              <a:off x="3405188" y="4357688"/>
              <a:ext cx="338137" cy="365125"/>
            </a:xfrm>
            <a:custGeom>
              <a:avLst/>
              <a:gdLst/>
              <a:ahLst/>
              <a:cxnLst/>
              <a:rect l="l" t="t" r="r" b="b"/>
              <a:pathLst>
                <a:path w="338137" h="364331" extrusionOk="0">
                  <a:moveTo>
                    <a:pt x="123825" y="28575"/>
                  </a:moveTo>
                  <a:lnTo>
                    <a:pt x="211931" y="42862"/>
                  </a:lnTo>
                  <a:lnTo>
                    <a:pt x="338137" y="57150"/>
                  </a:lnTo>
                  <a:lnTo>
                    <a:pt x="307181" y="364331"/>
                  </a:lnTo>
                  <a:lnTo>
                    <a:pt x="278606" y="361950"/>
                  </a:lnTo>
                  <a:lnTo>
                    <a:pt x="259556" y="347662"/>
                  </a:lnTo>
                  <a:lnTo>
                    <a:pt x="242887" y="309562"/>
                  </a:lnTo>
                  <a:lnTo>
                    <a:pt x="228600" y="264318"/>
                  </a:lnTo>
                  <a:lnTo>
                    <a:pt x="207168" y="219075"/>
                  </a:lnTo>
                  <a:lnTo>
                    <a:pt x="169068" y="173831"/>
                  </a:lnTo>
                  <a:lnTo>
                    <a:pt x="128587" y="135731"/>
                  </a:lnTo>
                  <a:lnTo>
                    <a:pt x="92868" y="100012"/>
                  </a:lnTo>
                  <a:lnTo>
                    <a:pt x="61912" y="76200"/>
                  </a:lnTo>
                  <a:lnTo>
                    <a:pt x="26193" y="59531"/>
                  </a:lnTo>
                  <a:lnTo>
                    <a:pt x="11906" y="45243"/>
                  </a:lnTo>
                  <a:lnTo>
                    <a:pt x="0" y="28575"/>
                  </a:lnTo>
                  <a:lnTo>
                    <a:pt x="0" y="9525"/>
                  </a:lnTo>
                  <a:lnTo>
                    <a:pt x="14287" y="0"/>
                  </a:lnTo>
                  <a:lnTo>
                    <a:pt x="59531" y="7143"/>
                  </a:lnTo>
                  <a:lnTo>
                    <a:pt x="123825" y="28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42;p257">
              <a:extLst>
                <a:ext uri="{FF2B5EF4-FFF2-40B4-BE49-F238E27FC236}">
                  <a16:creationId xmlns:a16="http://schemas.microsoft.com/office/drawing/2014/main" id="{2385ED66-6A09-4647-839B-EC5BF4172F59}"/>
                </a:ext>
              </a:extLst>
            </p:cNvPr>
            <p:cNvSpPr/>
            <p:nvPr/>
          </p:nvSpPr>
          <p:spPr>
            <a:xfrm rot="-5400000">
              <a:off x="1114425" y="3829051"/>
              <a:ext cx="3895725" cy="355600"/>
            </a:xfrm>
            <a:custGeom>
              <a:avLst/>
              <a:gdLst/>
              <a:ahLst/>
              <a:cxnLst/>
              <a:rect l="l" t="t" r="r" b="b"/>
              <a:pathLst>
                <a:path w="3895725" h="355600" extrusionOk="0">
                  <a:moveTo>
                    <a:pt x="1444625" y="104775"/>
                  </a:moveTo>
                  <a:lnTo>
                    <a:pt x="1930400" y="114300"/>
                  </a:lnTo>
                  <a:lnTo>
                    <a:pt x="2574925" y="114300"/>
                  </a:lnTo>
                  <a:lnTo>
                    <a:pt x="3321050" y="114300"/>
                  </a:lnTo>
                  <a:lnTo>
                    <a:pt x="3492500" y="98425"/>
                  </a:lnTo>
                  <a:lnTo>
                    <a:pt x="3606800" y="82550"/>
                  </a:lnTo>
                  <a:lnTo>
                    <a:pt x="3781425" y="34925"/>
                  </a:lnTo>
                  <a:lnTo>
                    <a:pt x="3832225" y="15875"/>
                  </a:lnTo>
                  <a:lnTo>
                    <a:pt x="3867150" y="0"/>
                  </a:lnTo>
                  <a:lnTo>
                    <a:pt x="3879850" y="3175"/>
                  </a:lnTo>
                  <a:lnTo>
                    <a:pt x="3895725" y="22225"/>
                  </a:lnTo>
                  <a:lnTo>
                    <a:pt x="3895725" y="44450"/>
                  </a:lnTo>
                  <a:lnTo>
                    <a:pt x="3819525" y="225425"/>
                  </a:lnTo>
                  <a:lnTo>
                    <a:pt x="3746500" y="346075"/>
                  </a:lnTo>
                  <a:lnTo>
                    <a:pt x="3575050" y="355600"/>
                  </a:lnTo>
                  <a:lnTo>
                    <a:pt x="3213100" y="330200"/>
                  </a:lnTo>
                  <a:lnTo>
                    <a:pt x="2616200" y="320675"/>
                  </a:lnTo>
                  <a:lnTo>
                    <a:pt x="1908175" y="311150"/>
                  </a:lnTo>
                  <a:lnTo>
                    <a:pt x="1330325" y="311150"/>
                  </a:lnTo>
                  <a:lnTo>
                    <a:pt x="841375" y="295275"/>
                  </a:lnTo>
                  <a:lnTo>
                    <a:pt x="384175" y="273050"/>
                  </a:lnTo>
                  <a:lnTo>
                    <a:pt x="161925" y="244475"/>
                  </a:lnTo>
                  <a:lnTo>
                    <a:pt x="53975" y="219075"/>
                  </a:lnTo>
                  <a:lnTo>
                    <a:pt x="25400" y="200025"/>
                  </a:lnTo>
                  <a:lnTo>
                    <a:pt x="6350" y="177800"/>
                  </a:lnTo>
                  <a:lnTo>
                    <a:pt x="0" y="130175"/>
                  </a:lnTo>
                  <a:lnTo>
                    <a:pt x="9525" y="95250"/>
                  </a:lnTo>
                  <a:lnTo>
                    <a:pt x="31750" y="66675"/>
                  </a:lnTo>
                  <a:lnTo>
                    <a:pt x="85725" y="38100"/>
                  </a:lnTo>
                  <a:lnTo>
                    <a:pt x="174625" y="15875"/>
                  </a:lnTo>
                  <a:lnTo>
                    <a:pt x="339725" y="3175"/>
                  </a:lnTo>
                  <a:lnTo>
                    <a:pt x="384175" y="3175"/>
                  </a:lnTo>
                  <a:lnTo>
                    <a:pt x="431800" y="19050"/>
                  </a:lnTo>
                  <a:lnTo>
                    <a:pt x="568325" y="47625"/>
                  </a:lnTo>
                  <a:lnTo>
                    <a:pt x="958850" y="92075"/>
                  </a:lnTo>
                  <a:lnTo>
                    <a:pt x="1444625" y="104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43;p257">
              <a:extLst>
                <a:ext uri="{FF2B5EF4-FFF2-40B4-BE49-F238E27FC236}">
                  <a16:creationId xmlns:a16="http://schemas.microsoft.com/office/drawing/2014/main" id="{98BBE1BD-A037-3643-BAEA-43E700C10895}"/>
                </a:ext>
              </a:extLst>
            </p:cNvPr>
            <p:cNvSpPr/>
            <p:nvPr/>
          </p:nvSpPr>
          <p:spPr>
            <a:xfrm>
              <a:off x="4649788" y="2241550"/>
              <a:ext cx="2684462" cy="469900"/>
            </a:xfrm>
            <a:custGeom>
              <a:avLst/>
              <a:gdLst/>
              <a:ahLst/>
              <a:cxnLst/>
              <a:rect l="l" t="t" r="r" b="b"/>
              <a:pathLst>
                <a:path w="2685509" h="470180" extrusionOk="0">
                  <a:moveTo>
                    <a:pt x="308646" y="415374"/>
                  </a:moveTo>
                  <a:lnTo>
                    <a:pt x="54806" y="470180"/>
                  </a:lnTo>
                  <a:lnTo>
                    <a:pt x="0" y="256724"/>
                  </a:lnTo>
                  <a:lnTo>
                    <a:pt x="83652" y="274031"/>
                  </a:lnTo>
                  <a:lnTo>
                    <a:pt x="204802" y="276916"/>
                  </a:lnTo>
                  <a:lnTo>
                    <a:pt x="395182" y="248070"/>
                  </a:lnTo>
                  <a:lnTo>
                    <a:pt x="923054" y="155765"/>
                  </a:lnTo>
                  <a:lnTo>
                    <a:pt x="1205739" y="115382"/>
                  </a:lnTo>
                  <a:lnTo>
                    <a:pt x="1658612" y="74998"/>
                  </a:lnTo>
                  <a:lnTo>
                    <a:pt x="2027833" y="46153"/>
                  </a:lnTo>
                  <a:lnTo>
                    <a:pt x="2068217" y="40383"/>
                  </a:lnTo>
                  <a:lnTo>
                    <a:pt x="2137446" y="2884"/>
                  </a:lnTo>
                  <a:lnTo>
                    <a:pt x="2180714" y="0"/>
                  </a:lnTo>
                  <a:lnTo>
                    <a:pt x="2258597" y="20192"/>
                  </a:lnTo>
                  <a:lnTo>
                    <a:pt x="2472053" y="129804"/>
                  </a:lnTo>
                  <a:lnTo>
                    <a:pt x="2624934" y="239417"/>
                  </a:lnTo>
                  <a:lnTo>
                    <a:pt x="2671086" y="291339"/>
                  </a:lnTo>
                  <a:lnTo>
                    <a:pt x="2685509" y="331722"/>
                  </a:lnTo>
                  <a:lnTo>
                    <a:pt x="2682624" y="354799"/>
                  </a:lnTo>
                  <a:lnTo>
                    <a:pt x="2671086" y="377875"/>
                  </a:lnTo>
                  <a:lnTo>
                    <a:pt x="2151869" y="253840"/>
                  </a:lnTo>
                  <a:lnTo>
                    <a:pt x="1794185" y="250955"/>
                  </a:lnTo>
                  <a:lnTo>
                    <a:pt x="1367273" y="279800"/>
                  </a:lnTo>
                  <a:lnTo>
                    <a:pt x="822095" y="340376"/>
                  </a:lnTo>
                  <a:lnTo>
                    <a:pt x="308646" y="41537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44;p257">
              <a:extLst>
                <a:ext uri="{FF2B5EF4-FFF2-40B4-BE49-F238E27FC236}">
                  <a16:creationId xmlns:a16="http://schemas.microsoft.com/office/drawing/2014/main" id="{00D80487-6E3A-C94F-ADBE-66D975275E9A}"/>
                </a:ext>
              </a:extLst>
            </p:cNvPr>
            <p:cNvSpPr/>
            <p:nvPr/>
          </p:nvSpPr>
          <p:spPr>
            <a:xfrm>
              <a:off x="6546850" y="2462213"/>
              <a:ext cx="776288" cy="558800"/>
            </a:xfrm>
            <a:custGeom>
              <a:avLst/>
              <a:gdLst/>
              <a:ahLst/>
              <a:cxnLst/>
              <a:rect l="l" t="t" r="r" b="b"/>
              <a:pathLst>
                <a:path w="776288" h="559593" extrusionOk="0">
                  <a:moveTo>
                    <a:pt x="247650" y="378618"/>
                  </a:moveTo>
                  <a:lnTo>
                    <a:pt x="335757" y="302418"/>
                  </a:lnTo>
                  <a:lnTo>
                    <a:pt x="388144" y="264318"/>
                  </a:lnTo>
                  <a:lnTo>
                    <a:pt x="445294" y="233362"/>
                  </a:lnTo>
                  <a:lnTo>
                    <a:pt x="519113" y="204787"/>
                  </a:lnTo>
                  <a:lnTo>
                    <a:pt x="583407" y="190500"/>
                  </a:lnTo>
                  <a:lnTo>
                    <a:pt x="697707" y="178593"/>
                  </a:lnTo>
                  <a:lnTo>
                    <a:pt x="759619" y="169068"/>
                  </a:lnTo>
                  <a:lnTo>
                    <a:pt x="776288" y="152400"/>
                  </a:lnTo>
                  <a:lnTo>
                    <a:pt x="261938" y="0"/>
                  </a:lnTo>
                  <a:lnTo>
                    <a:pt x="280988" y="57150"/>
                  </a:lnTo>
                  <a:lnTo>
                    <a:pt x="269082" y="90487"/>
                  </a:lnTo>
                  <a:lnTo>
                    <a:pt x="121444" y="338137"/>
                  </a:lnTo>
                  <a:lnTo>
                    <a:pt x="9525" y="509587"/>
                  </a:lnTo>
                  <a:lnTo>
                    <a:pt x="0" y="540543"/>
                  </a:lnTo>
                  <a:lnTo>
                    <a:pt x="4763" y="552450"/>
                  </a:lnTo>
                  <a:lnTo>
                    <a:pt x="23813" y="559593"/>
                  </a:lnTo>
                  <a:lnTo>
                    <a:pt x="64294" y="550068"/>
                  </a:lnTo>
                  <a:lnTo>
                    <a:pt x="104775" y="519112"/>
                  </a:lnTo>
                  <a:lnTo>
                    <a:pt x="247650" y="3786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45;p257">
              <a:extLst>
                <a:ext uri="{FF2B5EF4-FFF2-40B4-BE49-F238E27FC236}">
                  <a16:creationId xmlns:a16="http://schemas.microsoft.com/office/drawing/2014/main" id="{344CD612-B639-B141-B81D-4620CFE17F8C}"/>
                </a:ext>
              </a:extLst>
            </p:cNvPr>
            <p:cNvSpPr/>
            <p:nvPr/>
          </p:nvSpPr>
          <p:spPr>
            <a:xfrm>
              <a:off x="3813175" y="4116388"/>
              <a:ext cx="1552575" cy="1808162"/>
            </a:xfrm>
            <a:custGeom>
              <a:avLst/>
              <a:gdLst/>
              <a:ahLst/>
              <a:cxnLst/>
              <a:rect l="l" t="t" r="r" b="b"/>
              <a:pathLst>
                <a:path w="1553192" h="1808194" extrusionOk="0">
                  <a:moveTo>
                    <a:pt x="821672" y="1105008"/>
                  </a:moveTo>
                  <a:lnTo>
                    <a:pt x="878339" y="1020007"/>
                  </a:lnTo>
                  <a:lnTo>
                    <a:pt x="973643" y="875764"/>
                  </a:lnTo>
                  <a:lnTo>
                    <a:pt x="1009703" y="798490"/>
                  </a:lnTo>
                  <a:lnTo>
                    <a:pt x="1079249" y="646520"/>
                  </a:lnTo>
                  <a:lnTo>
                    <a:pt x="1120462" y="522882"/>
                  </a:lnTo>
                  <a:lnTo>
                    <a:pt x="1143644" y="437882"/>
                  </a:lnTo>
                  <a:lnTo>
                    <a:pt x="1148795" y="358033"/>
                  </a:lnTo>
                  <a:lnTo>
                    <a:pt x="1148795" y="298790"/>
                  </a:lnTo>
                  <a:lnTo>
                    <a:pt x="1143644" y="236971"/>
                  </a:lnTo>
                  <a:lnTo>
                    <a:pt x="1125613" y="175153"/>
                  </a:lnTo>
                  <a:lnTo>
                    <a:pt x="1086977" y="118486"/>
                  </a:lnTo>
                  <a:lnTo>
                    <a:pt x="1061219" y="87577"/>
                  </a:lnTo>
                  <a:lnTo>
                    <a:pt x="1043189" y="61819"/>
                  </a:lnTo>
                  <a:lnTo>
                    <a:pt x="1007128" y="0"/>
                  </a:lnTo>
                  <a:lnTo>
                    <a:pt x="1138492" y="12879"/>
                  </a:lnTo>
                  <a:lnTo>
                    <a:pt x="1195159" y="59243"/>
                  </a:lnTo>
                  <a:lnTo>
                    <a:pt x="1259554" y="100455"/>
                  </a:lnTo>
                  <a:lnTo>
                    <a:pt x="1362585" y="149395"/>
                  </a:lnTo>
                  <a:lnTo>
                    <a:pt x="1496525" y="211214"/>
                  </a:lnTo>
                  <a:lnTo>
                    <a:pt x="1524858" y="229244"/>
                  </a:lnTo>
                  <a:lnTo>
                    <a:pt x="1540313" y="249850"/>
                  </a:lnTo>
                  <a:lnTo>
                    <a:pt x="1553192" y="273032"/>
                  </a:lnTo>
                  <a:lnTo>
                    <a:pt x="1553192" y="306517"/>
                  </a:lnTo>
                  <a:lnTo>
                    <a:pt x="1537737" y="334851"/>
                  </a:lnTo>
                  <a:lnTo>
                    <a:pt x="1493949" y="370912"/>
                  </a:lnTo>
                  <a:lnTo>
                    <a:pt x="1483646" y="381215"/>
                  </a:lnTo>
                  <a:lnTo>
                    <a:pt x="1375463" y="659398"/>
                  </a:lnTo>
                  <a:lnTo>
                    <a:pt x="1197735" y="978795"/>
                  </a:lnTo>
                  <a:lnTo>
                    <a:pt x="1079249" y="1135917"/>
                  </a:lnTo>
                  <a:lnTo>
                    <a:pt x="927279" y="1290463"/>
                  </a:lnTo>
                  <a:lnTo>
                    <a:pt x="767581" y="1429555"/>
                  </a:lnTo>
                  <a:lnTo>
                    <a:pt x="620761" y="1535162"/>
                  </a:lnTo>
                  <a:lnTo>
                    <a:pt x="453336" y="1633041"/>
                  </a:lnTo>
                  <a:lnTo>
                    <a:pt x="296214" y="1712890"/>
                  </a:lnTo>
                  <a:lnTo>
                    <a:pt x="121061" y="1787588"/>
                  </a:lnTo>
                  <a:lnTo>
                    <a:pt x="56667" y="1808194"/>
                  </a:lnTo>
                  <a:lnTo>
                    <a:pt x="25758" y="1808194"/>
                  </a:lnTo>
                  <a:lnTo>
                    <a:pt x="2576" y="1803042"/>
                  </a:lnTo>
                  <a:lnTo>
                    <a:pt x="0" y="1790164"/>
                  </a:lnTo>
                  <a:lnTo>
                    <a:pt x="2576" y="1779860"/>
                  </a:lnTo>
                  <a:lnTo>
                    <a:pt x="25758" y="1766982"/>
                  </a:lnTo>
                  <a:lnTo>
                    <a:pt x="170001" y="1681981"/>
                  </a:lnTo>
                  <a:lnTo>
                    <a:pt x="355457" y="1555768"/>
                  </a:lnTo>
                  <a:lnTo>
                    <a:pt x="520306" y="1426979"/>
                  </a:lnTo>
                  <a:lnTo>
                    <a:pt x="636216" y="1321373"/>
                  </a:lnTo>
                  <a:lnTo>
                    <a:pt x="744399" y="1202887"/>
                  </a:lnTo>
                  <a:lnTo>
                    <a:pt x="821672" y="11050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46;p257">
              <a:extLst>
                <a:ext uri="{FF2B5EF4-FFF2-40B4-BE49-F238E27FC236}">
                  <a16:creationId xmlns:a16="http://schemas.microsoft.com/office/drawing/2014/main" id="{6563C78F-C135-FA4B-AAB7-C670F1B0D680}"/>
                </a:ext>
              </a:extLst>
            </p:cNvPr>
            <p:cNvSpPr/>
            <p:nvPr/>
          </p:nvSpPr>
          <p:spPr>
            <a:xfrm>
              <a:off x="5649913" y="3902075"/>
              <a:ext cx="1898650" cy="2114550"/>
            </a:xfrm>
            <a:custGeom>
              <a:avLst/>
              <a:gdLst/>
              <a:ahLst/>
              <a:cxnLst/>
              <a:rect l="l" t="t" r="r" b="b"/>
              <a:pathLst>
                <a:path w="1898029" h="2114370" extrusionOk="0">
                  <a:moveTo>
                    <a:pt x="152881" y="1197086"/>
                  </a:moveTo>
                  <a:lnTo>
                    <a:pt x="175957" y="874017"/>
                  </a:lnTo>
                  <a:lnTo>
                    <a:pt x="181726" y="591332"/>
                  </a:lnTo>
                  <a:lnTo>
                    <a:pt x="181726" y="409605"/>
                  </a:lnTo>
                  <a:lnTo>
                    <a:pt x="173073" y="308646"/>
                  </a:lnTo>
                  <a:lnTo>
                    <a:pt x="161535" y="239417"/>
                  </a:lnTo>
                  <a:lnTo>
                    <a:pt x="147112" y="201918"/>
                  </a:lnTo>
                  <a:lnTo>
                    <a:pt x="106728" y="144227"/>
                  </a:lnTo>
                  <a:lnTo>
                    <a:pt x="66345" y="112498"/>
                  </a:lnTo>
                  <a:lnTo>
                    <a:pt x="0" y="66345"/>
                  </a:lnTo>
                  <a:lnTo>
                    <a:pt x="129805" y="0"/>
                  </a:lnTo>
                  <a:lnTo>
                    <a:pt x="253840" y="77883"/>
                  </a:lnTo>
                  <a:lnTo>
                    <a:pt x="363453" y="144227"/>
                  </a:lnTo>
                  <a:lnTo>
                    <a:pt x="432682" y="190380"/>
                  </a:lnTo>
                  <a:lnTo>
                    <a:pt x="493257" y="242302"/>
                  </a:lnTo>
                  <a:lnTo>
                    <a:pt x="513449" y="271147"/>
                  </a:lnTo>
                  <a:lnTo>
                    <a:pt x="527871" y="302877"/>
                  </a:lnTo>
                  <a:lnTo>
                    <a:pt x="539410" y="337492"/>
                  </a:lnTo>
                  <a:lnTo>
                    <a:pt x="533641" y="372106"/>
                  </a:lnTo>
                  <a:lnTo>
                    <a:pt x="516333" y="421144"/>
                  </a:lnTo>
                  <a:lnTo>
                    <a:pt x="470181" y="470181"/>
                  </a:lnTo>
                  <a:lnTo>
                    <a:pt x="455758" y="490373"/>
                  </a:lnTo>
                  <a:lnTo>
                    <a:pt x="435566" y="530756"/>
                  </a:lnTo>
                  <a:lnTo>
                    <a:pt x="357683" y="908631"/>
                  </a:lnTo>
                  <a:lnTo>
                    <a:pt x="334607" y="1073050"/>
                  </a:lnTo>
                  <a:lnTo>
                    <a:pt x="317300" y="1410542"/>
                  </a:lnTo>
                  <a:lnTo>
                    <a:pt x="325953" y="1632651"/>
                  </a:lnTo>
                  <a:lnTo>
                    <a:pt x="328838" y="1670151"/>
                  </a:lnTo>
                  <a:lnTo>
                    <a:pt x="340376" y="1713419"/>
                  </a:lnTo>
                  <a:lnTo>
                    <a:pt x="366337" y="1756687"/>
                  </a:lnTo>
                  <a:lnTo>
                    <a:pt x="395183" y="1791301"/>
                  </a:lnTo>
                  <a:lnTo>
                    <a:pt x="432682" y="1811493"/>
                  </a:lnTo>
                  <a:lnTo>
                    <a:pt x="478834" y="1831685"/>
                  </a:lnTo>
                  <a:lnTo>
                    <a:pt x="599985" y="1851877"/>
                  </a:lnTo>
                  <a:lnTo>
                    <a:pt x="761519" y="1863415"/>
                  </a:lnTo>
                  <a:lnTo>
                    <a:pt x="957668" y="1860530"/>
                  </a:lnTo>
                  <a:lnTo>
                    <a:pt x="1179778" y="1848992"/>
                  </a:lnTo>
                  <a:lnTo>
                    <a:pt x="1329774" y="1823031"/>
                  </a:lnTo>
                  <a:lnTo>
                    <a:pt x="1399003" y="1797070"/>
                  </a:lnTo>
                  <a:lnTo>
                    <a:pt x="1442271" y="1776879"/>
                  </a:lnTo>
                  <a:lnTo>
                    <a:pt x="1828800" y="1771110"/>
                  </a:lnTo>
                  <a:lnTo>
                    <a:pt x="1874953" y="1831685"/>
                  </a:lnTo>
                  <a:lnTo>
                    <a:pt x="1895145" y="1869184"/>
                  </a:lnTo>
                  <a:lnTo>
                    <a:pt x="1898029" y="1912452"/>
                  </a:lnTo>
                  <a:lnTo>
                    <a:pt x="1886491" y="1952836"/>
                  </a:lnTo>
                  <a:lnTo>
                    <a:pt x="1848992" y="1990335"/>
                  </a:lnTo>
                  <a:lnTo>
                    <a:pt x="1788417" y="2016296"/>
                  </a:lnTo>
                  <a:lnTo>
                    <a:pt x="1647074" y="2050910"/>
                  </a:lnTo>
                  <a:lnTo>
                    <a:pt x="1427849" y="2082640"/>
                  </a:lnTo>
                  <a:lnTo>
                    <a:pt x="1179778" y="2111486"/>
                  </a:lnTo>
                  <a:lnTo>
                    <a:pt x="801903" y="2114370"/>
                  </a:lnTo>
                  <a:lnTo>
                    <a:pt x="700944" y="2105716"/>
                  </a:lnTo>
                  <a:lnTo>
                    <a:pt x="605754" y="2091294"/>
                  </a:lnTo>
                  <a:lnTo>
                    <a:pt x="493257" y="2071102"/>
                  </a:lnTo>
                  <a:lnTo>
                    <a:pt x="400952" y="2042257"/>
                  </a:lnTo>
                  <a:lnTo>
                    <a:pt x="331723" y="2013411"/>
                  </a:lnTo>
                  <a:lnTo>
                    <a:pt x="276916" y="1978797"/>
                  </a:lnTo>
                  <a:lnTo>
                    <a:pt x="233648" y="1935528"/>
                  </a:lnTo>
                  <a:lnTo>
                    <a:pt x="199034" y="1886491"/>
                  </a:lnTo>
                  <a:lnTo>
                    <a:pt x="173073" y="1823031"/>
                  </a:lnTo>
                  <a:lnTo>
                    <a:pt x="152881" y="1748033"/>
                  </a:lnTo>
                  <a:lnTo>
                    <a:pt x="138458" y="1621113"/>
                  </a:lnTo>
                  <a:cubicBezTo>
                    <a:pt x="139420" y="1561499"/>
                    <a:pt x="140381" y="1501886"/>
                    <a:pt x="141343" y="1442272"/>
                  </a:cubicBezTo>
                  <a:lnTo>
                    <a:pt x="152881" y="11970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847;p257">
              <a:extLst>
                <a:ext uri="{FF2B5EF4-FFF2-40B4-BE49-F238E27FC236}">
                  <a16:creationId xmlns:a16="http://schemas.microsoft.com/office/drawing/2014/main" id="{D306EC81-F1A4-754A-850F-DC64F54FEC79}"/>
                </a:ext>
              </a:extLst>
            </p:cNvPr>
            <p:cNvSpPr/>
            <p:nvPr/>
          </p:nvSpPr>
          <p:spPr>
            <a:xfrm>
              <a:off x="7075488" y="4914900"/>
              <a:ext cx="414337" cy="781050"/>
            </a:xfrm>
            <a:custGeom>
              <a:avLst/>
              <a:gdLst/>
              <a:ahLst/>
              <a:cxnLst/>
              <a:rect l="l" t="t" r="r" b="b"/>
              <a:pathLst>
                <a:path w="414337" h="781050" extrusionOk="0">
                  <a:moveTo>
                    <a:pt x="345281" y="464344"/>
                  </a:moveTo>
                  <a:lnTo>
                    <a:pt x="350044" y="628650"/>
                  </a:lnTo>
                  <a:lnTo>
                    <a:pt x="373856" y="695325"/>
                  </a:lnTo>
                  <a:lnTo>
                    <a:pt x="414337" y="781050"/>
                  </a:lnTo>
                  <a:lnTo>
                    <a:pt x="0" y="776288"/>
                  </a:lnTo>
                  <a:lnTo>
                    <a:pt x="38100" y="747713"/>
                  </a:lnTo>
                  <a:lnTo>
                    <a:pt x="64294" y="719138"/>
                  </a:lnTo>
                  <a:lnTo>
                    <a:pt x="104775" y="671513"/>
                  </a:lnTo>
                  <a:lnTo>
                    <a:pt x="135731" y="616744"/>
                  </a:lnTo>
                  <a:lnTo>
                    <a:pt x="176212" y="516731"/>
                  </a:lnTo>
                  <a:lnTo>
                    <a:pt x="216694" y="383381"/>
                  </a:lnTo>
                  <a:lnTo>
                    <a:pt x="245269" y="285750"/>
                  </a:lnTo>
                  <a:lnTo>
                    <a:pt x="269081" y="166688"/>
                  </a:lnTo>
                  <a:lnTo>
                    <a:pt x="278606" y="92869"/>
                  </a:lnTo>
                  <a:lnTo>
                    <a:pt x="292894" y="33338"/>
                  </a:lnTo>
                  <a:lnTo>
                    <a:pt x="302419" y="9525"/>
                  </a:lnTo>
                  <a:lnTo>
                    <a:pt x="309562" y="2381"/>
                  </a:lnTo>
                  <a:lnTo>
                    <a:pt x="326231" y="0"/>
                  </a:lnTo>
                  <a:lnTo>
                    <a:pt x="340519" y="4763"/>
                  </a:lnTo>
                  <a:lnTo>
                    <a:pt x="350044" y="21431"/>
                  </a:lnTo>
                  <a:cubicBezTo>
                    <a:pt x="350838" y="41275"/>
                    <a:pt x="351631" y="61119"/>
                    <a:pt x="352425" y="80963"/>
                  </a:cubicBezTo>
                  <a:lnTo>
                    <a:pt x="342900" y="245269"/>
                  </a:lnTo>
                  <a:cubicBezTo>
                    <a:pt x="343694" y="314325"/>
                    <a:pt x="344487" y="383382"/>
                    <a:pt x="345281" y="464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2852;p258">
            <a:extLst>
              <a:ext uri="{FF2B5EF4-FFF2-40B4-BE49-F238E27FC236}">
                <a16:creationId xmlns:a16="http://schemas.microsoft.com/office/drawing/2014/main" id="{D29D493A-4D82-9F49-A04F-D57D10E00C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251" y="1675152"/>
            <a:ext cx="46640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2" name="Google Shape;2852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87" y="1651088"/>
            <a:ext cx="46640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p259"/>
          <p:cNvSpPr txBox="1"/>
          <p:nvPr/>
        </p:nvSpPr>
        <p:spPr>
          <a:xfrm>
            <a:off x="5529063" y="7821488"/>
            <a:ext cx="24243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都</a:t>
            </a:r>
            <a:endParaRPr/>
          </a:p>
        </p:txBody>
      </p:sp>
      <p:sp>
        <p:nvSpPr>
          <p:cNvPr id="2859" name="Google Shape;2859;p259"/>
          <p:cNvSpPr/>
          <p:nvPr/>
        </p:nvSpPr>
        <p:spPr>
          <a:xfrm>
            <a:off x="2963863" y="2112963"/>
            <a:ext cx="1863725" cy="468312"/>
          </a:xfrm>
          <a:custGeom>
            <a:avLst/>
            <a:gdLst/>
            <a:ahLst/>
            <a:cxnLst/>
            <a:rect l="l" t="t" r="r" b="b"/>
            <a:pathLst>
              <a:path w="1862138" h="469106" extrusionOk="0">
                <a:moveTo>
                  <a:pt x="1328738" y="57150"/>
                </a:moveTo>
                <a:lnTo>
                  <a:pt x="1414463" y="45244"/>
                </a:lnTo>
                <a:lnTo>
                  <a:pt x="1500188" y="16669"/>
                </a:lnTo>
                <a:lnTo>
                  <a:pt x="1547813" y="0"/>
                </a:lnTo>
                <a:lnTo>
                  <a:pt x="1559719" y="0"/>
                </a:lnTo>
                <a:lnTo>
                  <a:pt x="1588294" y="7144"/>
                </a:lnTo>
                <a:lnTo>
                  <a:pt x="1650207" y="33337"/>
                </a:lnTo>
                <a:lnTo>
                  <a:pt x="1726407" y="71437"/>
                </a:lnTo>
                <a:lnTo>
                  <a:pt x="1795463" y="114300"/>
                </a:lnTo>
                <a:lnTo>
                  <a:pt x="1840707" y="159544"/>
                </a:lnTo>
                <a:lnTo>
                  <a:pt x="1862138" y="192881"/>
                </a:lnTo>
                <a:lnTo>
                  <a:pt x="1819275" y="233362"/>
                </a:lnTo>
                <a:lnTo>
                  <a:pt x="1740694" y="257175"/>
                </a:lnTo>
                <a:lnTo>
                  <a:pt x="1666875" y="242887"/>
                </a:lnTo>
                <a:lnTo>
                  <a:pt x="1581150" y="223837"/>
                </a:lnTo>
                <a:lnTo>
                  <a:pt x="1524000" y="221456"/>
                </a:lnTo>
                <a:lnTo>
                  <a:pt x="1407319" y="245269"/>
                </a:lnTo>
                <a:lnTo>
                  <a:pt x="1190625" y="280987"/>
                </a:lnTo>
                <a:lnTo>
                  <a:pt x="1064419" y="297656"/>
                </a:lnTo>
                <a:lnTo>
                  <a:pt x="776288" y="354806"/>
                </a:lnTo>
                <a:lnTo>
                  <a:pt x="545307" y="421481"/>
                </a:lnTo>
                <a:lnTo>
                  <a:pt x="409575" y="466725"/>
                </a:lnTo>
                <a:lnTo>
                  <a:pt x="385763" y="469106"/>
                </a:lnTo>
                <a:lnTo>
                  <a:pt x="354807" y="461962"/>
                </a:lnTo>
                <a:lnTo>
                  <a:pt x="302419" y="440531"/>
                </a:lnTo>
                <a:lnTo>
                  <a:pt x="230982" y="395287"/>
                </a:lnTo>
                <a:lnTo>
                  <a:pt x="157163" y="330994"/>
                </a:lnTo>
                <a:lnTo>
                  <a:pt x="73819" y="250031"/>
                </a:lnTo>
                <a:lnTo>
                  <a:pt x="28575" y="192881"/>
                </a:lnTo>
                <a:lnTo>
                  <a:pt x="2382" y="152400"/>
                </a:lnTo>
                <a:lnTo>
                  <a:pt x="0" y="133350"/>
                </a:lnTo>
                <a:lnTo>
                  <a:pt x="9525" y="121444"/>
                </a:lnTo>
                <a:lnTo>
                  <a:pt x="30957" y="116681"/>
                </a:lnTo>
                <a:lnTo>
                  <a:pt x="69057" y="138112"/>
                </a:lnTo>
                <a:lnTo>
                  <a:pt x="109538" y="169069"/>
                </a:lnTo>
                <a:lnTo>
                  <a:pt x="147638" y="192881"/>
                </a:lnTo>
                <a:lnTo>
                  <a:pt x="197644" y="216694"/>
                </a:lnTo>
                <a:lnTo>
                  <a:pt x="257175" y="233362"/>
                </a:lnTo>
                <a:lnTo>
                  <a:pt x="295275" y="238125"/>
                </a:lnTo>
                <a:lnTo>
                  <a:pt x="340519" y="235744"/>
                </a:lnTo>
                <a:lnTo>
                  <a:pt x="390525" y="228600"/>
                </a:lnTo>
                <a:lnTo>
                  <a:pt x="454819" y="223837"/>
                </a:lnTo>
                <a:lnTo>
                  <a:pt x="542925" y="209550"/>
                </a:lnTo>
                <a:lnTo>
                  <a:pt x="616744" y="197644"/>
                </a:lnTo>
                <a:lnTo>
                  <a:pt x="757238" y="166687"/>
                </a:lnTo>
                <a:lnTo>
                  <a:pt x="904875" y="126206"/>
                </a:lnTo>
                <a:lnTo>
                  <a:pt x="1128713" y="90487"/>
                </a:lnTo>
                <a:lnTo>
                  <a:pt x="1328738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259"/>
          <p:cNvSpPr/>
          <p:nvPr/>
        </p:nvSpPr>
        <p:spPr>
          <a:xfrm>
            <a:off x="5643563" y="1828800"/>
            <a:ext cx="1441450" cy="474663"/>
          </a:xfrm>
          <a:custGeom>
            <a:avLst/>
            <a:gdLst/>
            <a:ahLst/>
            <a:cxnLst/>
            <a:rect l="l" t="t" r="r" b="b"/>
            <a:pathLst>
              <a:path w="1440656" h="473869" extrusionOk="0">
                <a:moveTo>
                  <a:pt x="678656" y="202406"/>
                </a:moveTo>
                <a:lnTo>
                  <a:pt x="564356" y="233363"/>
                </a:lnTo>
                <a:lnTo>
                  <a:pt x="426243" y="264319"/>
                </a:lnTo>
                <a:lnTo>
                  <a:pt x="254793" y="300038"/>
                </a:lnTo>
                <a:lnTo>
                  <a:pt x="188118" y="314325"/>
                </a:lnTo>
                <a:lnTo>
                  <a:pt x="0" y="340519"/>
                </a:lnTo>
                <a:lnTo>
                  <a:pt x="142875" y="473869"/>
                </a:lnTo>
                <a:lnTo>
                  <a:pt x="283368" y="447675"/>
                </a:lnTo>
                <a:lnTo>
                  <a:pt x="559593" y="385763"/>
                </a:lnTo>
                <a:lnTo>
                  <a:pt x="766762" y="342900"/>
                </a:lnTo>
                <a:lnTo>
                  <a:pt x="909637" y="311944"/>
                </a:lnTo>
                <a:lnTo>
                  <a:pt x="969168" y="302419"/>
                </a:lnTo>
                <a:lnTo>
                  <a:pt x="1000125" y="307181"/>
                </a:lnTo>
                <a:lnTo>
                  <a:pt x="1343025" y="466725"/>
                </a:lnTo>
                <a:lnTo>
                  <a:pt x="1376362" y="459581"/>
                </a:lnTo>
                <a:lnTo>
                  <a:pt x="1404937" y="454819"/>
                </a:lnTo>
                <a:lnTo>
                  <a:pt x="1423987" y="442913"/>
                </a:lnTo>
                <a:lnTo>
                  <a:pt x="1433512" y="428625"/>
                </a:lnTo>
                <a:lnTo>
                  <a:pt x="1438275" y="407194"/>
                </a:lnTo>
                <a:lnTo>
                  <a:pt x="1440656" y="385763"/>
                </a:lnTo>
                <a:lnTo>
                  <a:pt x="1431131" y="342900"/>
                </a:lnTo>
                <a:lnTo>
                  <a:pt x="1385887" y="261938"/>
                </a:lnTo>
                <a:lnTo>
                  <a:pt x="1300162" y="142875"/>
                </a:lnTo>
                <a:lnTo>
                  <a:pt x="1212056" y="50006"/>
                </a:lnTo>
                <a:lnTo>
                  <a:pt x="1178718" y="19050"/>
                </a:lnTo>
                <a:lnTo>
                  <a:pt x="1147762" y="4763"/>
                </a:lnTo>
                <a:lnTo>
                  <a:pt x="1128712" y="0"/>
                </a:lnTo>
                <a:lnTo>
                  <a:pt x="1095375" y="4763"/>
                </a:lnTo>
                <a:lnTo>
                  <a:pt x="1062037" y="16669"/>
                </a:lnTo>
                <a:lnTo>
                  <a:pt x="1028700" y="38100"/>
                </a:lnTo>
                <a:lnTo>
                  <a:pt x="981075" y="80963"/>
                </a:lnTo>
                <a:lnTo>
                  <a:pt x="904875" y="121444"/>
                </a:lnTo>
                <a:lnTo>
                  <a:pt x="754856" y="178594"/>
                </a:lnTo>
                <a:lnTo>
                  <a:pt x="678656" y="202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259"/>
          <p:cNvSpPr/>
          <p:nvPr/>
        </p:nvSpPr>
        <p:spPr>
          <a:xfrm>
            <a:off x="3659188" y="1443038"/>
            <a:ext cx="527050" cy="1584325"/>
          </a:xfrm>
          <a:custGeom>
            <a:avLst/>
            <a:gdLst/>
            <a:ahLst/>
            <a:cxnLst/>
            <a:rect l="l" t="t" r="r" b="b"/>
            <a:pathLst>
              <a:path w="526257" h="1583531" extrusionOk="0">
                <a:moveTo>
                  <a:pt x="188119" y="478631"/>
                </a:moveTo>
                <a:lnTo>
                  <a:pt x="192882" y="350043"/>
                </a:lnTo>
                <a:lnTo>
                  <a:pt x="190500" y="285750"/>
                </a:lnTo>
                <a:lnTo>
                  <a:pt x="180975" y="233362"/>
                </a:lnTo>
                <a:lnTo>
                  <a:pt x="169069" y="195262"/>
                </a:lnTo>
                <a:lnTo>
                  <a:pt x="150019" y="161925"/>
                </a:lnTo>
                <a:lnTo>
                  <a:pt x="133350" y="138112"/>
                </a:lnTo>
                <a:lnTo>
                  <a:pt x="114300" y="114300"/>
                </a:lnTo>
                <a:lnTo>
                  <a:pt x="88107" y="92868"/>
                </a:lnTo>
                <a:lnTo>
                  <a:pt x="54769" y="73818"/>
                </a:lnTo>
                <a:lnTo>
                  <a:pt x="16669" y="52387"/>
                </a:lnTo>
                <a:lnTo>
                  <a:pt x="0" y="40481"/>
                </a:lnTo>
                <a:lnTo>
                  <a:pt x="0" y="30956"/>
                </a:lnTo>
                <a:lnTo>
                  <a:pt x="11907" y="11906"/>
                </a:lnTo>
                <a:lnTo>
                  <a:pt x="33338" y="4762"/>
                </a:lnTo>
                <a:lnTo>
                  <a:pt x="100013" y="0"/>
                </a:lnTo>
                <a:lnTo>
                  <a:pt x="164307" y="2381"/>
                </a:lnTo>
                <a:lnTo>
                  <a:pt x="204788" y="9525"/>
                </a:lnTo>
                <a:lnTo>
                  <a:pt x="266700" y="26193"/>
                </a:lnTo>
                <a:lnTo>
                  <a:pt x="328613" y="50006"/>
                </a:lnTo>
                <a:lnTo>
                  <a:pt x="385763" y="76200"/>
                </a:lnTo>
                <a:lnTo>
                  <a:pt x="452438" y="114300"/>
                </a:lnTo>
                <a:lnTo>
                  <a:pt x="500063" y="152400"/>
                </a:lnTo>
                <a:lnTo>
                  <a:pt x="514350" y="166687"/>
                </a:lnTo>
                <a:lnTo>
                  <a:pt x="526257" y="190500"/>
                </a:lnTo>
                <a:lnTo>
                  <a:pt x="526257" y="209550"/>
                </a:lnTo>
                <a:lnTo>
                  <a:pt x="514350" y="230981"/>
                </a:lnTo>
                <a:lnTo>
                  <a:pt x="492919" y="264318"/>
                </a:lnTo>
                <a:lnTo>
                  <a:pt x="466725" y="326231"/>
                </a:lnTo>
                <a:lnTo>
                  <a:pt x="442913" y="414337"/>
                </a:lnTo>
                <a:lnTo>
                  <a:pt x="423863" y="576262"/>
                </a:lnTo>
                <a:lnTo>
                  <a:pt x="414338" y="783431"/>
                </a:lnTo>
                <a:cubicBezTo>
                  <a:pt x="413544" y="841375"/>
                  <a:pt x="412751" y="899318"/>
                  <a:pt x="411957" y="957262"/>
                </a:cubicBezTo>
                <a:lnTo>
                  <a:pt x="402432" y="1123950"/>
                </a:lnTo>
                <a:lnTo>
                  <a:pt x="395288" y="1335881"/>
                </a:lnTo>
                <a:lnTo>
                  <a:pt x="395288" y="1476375"/>
                </a:lnTo>
                <a:lnTo>
                  <a:pt x="285750" y="1583531"/>
                </a:lnTo>
                <a:lnTo>
                  <a:pt x="169069" y="1519237"/>
                </a:lnTo>
                <a:cubicBezTo>
                  <a:pt x="168275" y="1435893"/>
                  <a:pt x="167482" y="1352550"/>
                  <a:pt x="166688" y="1269206"/>
                </a:cubicBezTo>
                <a:cubicBezTo>
                  <a:pt x="167482" y="1219993"/>
                  <a:pt x="168275" y="1170781"/>
                  <a:pt x="169069" y="1121568"/>
                </a:cubicBezTo>
                <a:lnTo>
                  <a:pt x="169069" y="992981"/>
                </a:lnTo>
                <a:lnTo>
                  <a:pt x="169069" y="807243"/>
                </a:lnTo>
                <a:lnTo>
                  <a:pt x="183357" y="671512"/>
                </a:lnTo>
                <a:lnTo>
                  <a:pt x="190500" y="528637"/>
                </a:lnTo>
                <a:lnTo>
                  <a:pt x="188119" y="478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259"/>
          <p:cNvSpPr/>
          <p:nvPr/>
        </p:nvSpPr>
        <p:spPr>
          <a:xfrm>
            <a:off x="2459038" y="2762250"/>
            <a:ext cx="2857500" cy="601663"/>
          </a:xfrm>
          <a:custGeom>
            <a:avLst/>
            <a:gdLst/>
            <a:ahLst/>
            <a:cxnLst/>
            <a:rect l="l" t="t" r="r" b="b"/>
            <a:pathLst>
              <a:path w="2857500" h="602456" extrusionOk="0">
                <a:moveTo>
                  <a:pt x="1033463" y="250031"/>
                </a:moveTo>
                <a:lnTo>
                  <a:pt x="1195388" y="219075"/>
                </a:lnTo>
                <a:lnTo>
                  <a:pt x="1388269" y="173831"/>
                </a:lnTo>
                <a:lnTo>
                  <a:pt x="1638300" y="126206"/>
                </a:lnTo>
                <a:lnTo>
                  <a:pt x="1769269" y="97631"/>
                </a:lnTo>
                <a:lnTo>
                  <a:pt x="1857375" y="78581"/>
                </a:lnTo>
                <a:lnTo>
                  <a:pt x="2114550" y="57150"/>
                </a:lnTo>
                <a:lnTo>
                  <a:pt x="2219325" y="35719"/>
                </a:lnTo>
                <a:lnTo>
                  <a:pt x="2307432" y="19050"/>
                </a:lnTo>
                <a:lnTo>
                  <a:pt x="2405063" y="4763"/>
                </a:lnTo>
                <a:lnTo>
                  <a:pt x="2474119" y="0"/>
                </a:lnTo>
                <a:lnTo>
                  <a:pt x="2559844" y="0"/>
                </a:lnTo>
                <a:lnTo>
                  <a:pt x="2602707" y="2381"/>
                </a:lnTo>
                <a:lnTo>
                  <a:pt x="2657475" y="16669"/>
                </a:lnTo>
                <a:lnTo>
                  <a:pt x="2712244" y="38100"/>
                </a:lnTo>
                <a:lnTo>
                  <a:pt x="2743200" y="54769"/>
                </a:lnTo>
                <a:lnTo>
                  <a:pt x="2790825" y="88106"/>
                </a:lnTo>
                <a:lnTo>
                  <a:pt x="2824163" y="109538"/>
                </a:lnTo>
                <a:lnTo>
                  <a:pt x="2847975" y="126206"/>
                </a:lnTo>
                <a:lnTo>
                  <a:pt x="2855119" y="135731"/>
                </a:lnTo>
                <a:lnTo>
                  <a:pt x="2857500" y="150019"/>
                </a:lnTo>
                <a:lnTo>
                  <a:pt x="2847975" y="171450"/>
                </a:lnTo>
                <a:lnTo>
                  <a:pt x="2812257" y="204788"/>
                </a:lnTo>
                <a:lnTo>
                  <a:pt x="2774157" y="221456"/>
                </a:lnTo>
                <a:lnTo>
                  <a:pt x="2740819" y="223838"/>
                </a:lnTo>
                <a:lnTo>
                  <a:pt x="2640807" y="223838"/>
                </a:lnTo>
                <a:lnTo>
                  <a:pt x="2440782" y="233363"/>
                </a:lnTo>
                <a:lnTo>
                  <a:pt x="2126457" y="252413"/>
                </a:lnTo>
                <a:lnTo>
                  <a:pt x="1919288" y="269081"/>
                </a:lnTo>
                <a:lnTo>
                  <a:pt x="1666875" y="292894"/>
                </a:lnTo>
                <a:lnTo>
                  <a:pt x="1557338" y="323850"/>
                </a:lnTo>
                <a:lnTo>
                  <a:pt x="1490663" y="342900"/>
                </a:lnTo>
                <a:lnTo>
                  <a:pt x="1407319" y="357188"/>
                </a:lnTo>
                <a:lnTo>
                  <a:pt x="1300163" y="378619"/>
                </a:lnTo>
                <a:lnTo>
                  <a:pt x="1000125" y="461963"/>
                </a:lnTo>
                <a:lnTo>
                  <a:pt x="740569" y="547688"/>
                </a:lnTo>
                <a:lnTo>
                  <a:pt x="600075" y="597694"/>
                </a:lnTo>
                <a:lnTo>
                  <a:pt x="578644" y="602456"/>
                </a:lnTo>
                <a:lnTo>
                  <a:pt x="547688" y="600075"/>
                </a:lnTo>
                <a:lnTo>
                  <a:pt x="478632" y="590550"/>
                </a:lnTo>
                <a:lnTo>
                  <a:pt x="392907" y="564356"/>
                </a:lnTo>
                <a:lnTo>
                  <a:pt x="309563" y="533400"/>
                </a:lnTo>
                <a:lnTo>
                  <a:pt x="254794" y="507206"/>
                </a:lnTo>
                <a:lnTo>
                  <a:pt x="185738" y="473869"/>
                </a:lnTo>
                <a:lnTo>
                  <a:pt x="107157" y="426244"/>
                </a:lnTo>
                <a:lnTo>
                  <a:pt x="16669" y="369094"/>
                </a:lnTo>
                <a:lnTo>
                  <a:pt x="4763" y="352425"/>
                </a:lnTo>
                <a:lnTo>
                  <a:pt x="0" y="342900"/>
                </a:lnTo>
                <a:lnTo>
                  <a:pt x="2382" y="335756"/>
                </a:lnTo>
                <a:lnTo>
                  <a:pt x="19050" y="321469"/>
                </a:lnTo>
                <a:lnTo>
                  <a:pt x="45244" y="314325"/>
                </a:lnTo>
                <a:lnTo>
                  <a:pt x="73819" y="314325"/>
                </a:lnTo>
                <a:lnTo>
                  <a:pt x="130969" y="323850"/>
                </a:lnTo>
                <a:lnTo>
                  <a:pt x="192882" y="330994"/>
                </a:lnTo>
                <a:lnTo>
                  <a:pt x="290513" y="340519"/>
                </a:lnTo>
                <a:lnTo>
                  <a:pt x="392907" y="342900"/>
                </a:lnTo>
                <a:lnTo>
                  <a:pt x="519113" y="333375"/>
                </a:lnTo>
                <a:lnTo>
                  <a:pt x="704850" y="307181"/>
                </a:lnTo>
                <a:lnTo>
                  <a:pt x="971550" y="261938"/>
                </a:lnTo>
                <a:lnTo>
                  <a:pt x="1033463" y="250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259"/>
          <p:cNvSpPr/>
          <p:nvPr/>
        </p:nvSpPr>
        <p:spPr>
          <a:xfrm>
            <a:off x="2501900" y="1719263"/>
            <a:ext cx="2709863" cy="2911475"/>
          </a:xfrm>
          <a:custGeom>
            <a:avLst/>
            <a:gdLst/>
            <a:ahLst/>
            <a:cxnLst/>
            <a:rect l="l" t="t" r="r" b="b"/>
            <a:pathLst>
              <a:path w="2710282" h="2911450" extrusionOk="0">
                <a:moveTo>
                  <a:pt x="2307946" y="804672"/>
                </a:moveTo>
                <a:lnTo>
                  <a:pt x="2468880" y="599846"/>
                </a:lnTo>
                <a:lnTo>
                  <a:pt x="2542032" y="504749"/>
                </a:lnTo>
                <a:lnTo>
                  <a:pt x="2567636" y="471830"/>
                </a:lnTo>
                <a:lnTo>
                  <a:pt x="2585924" y="453542"/>
                </a:lnTo>
                <a:lnTo>
                  <a:pt x="2615184" y="438912"/>
                </a:lnTo>
                <a:lnTo>
                  <a:pt x="2673706" y="409651"/>
                </a:lnTo>
                <a:lnTo>
                  <a:pt x="2699309" y="398678"/>
                </a:lnTo>
                <a:lnTo>
                  <a:pt x="2706624" y="384048"/>
                </a:lnTo>
                <a:lnTo>
                  <a:pt x="2710282" y="365760"/>
                </a:lnTo>
                <a:lnTo>
                  <a:pt x="2702967" y="329184"/>
                </a:lnTo>
                <a:lnTo>
                  <a:pt x="2684679" y="296266"/>
                </a:lnTo>
                <a:lnTo>
                  <a:pt x="2637130" y="248717"/>
                </a:lnTo>
                <a:lnTo>
                  <a:pt x="2596896" y="197510"/>
                </a:lnTo>
                <a:lnTo>
                  <a:pt x="2520087" y="117043"/>
                </a:lnTo>
                <a:lnTo>
                  <a:pt x="2421332" y="47549"/>
                </a:lnTo>
                <a:lnTo>
                  <a:pt x="2351837" y="10973"/>
                </a:lnTo>
                <a:lnTo>
                  <a:pt x="2307946" y="0"/>
                </a:lnTo>
                <a:lnTo>
                  <a:pt x="2278685" y="3658"/>
                </a:lnTo>
                <a:lnTo>
                  <a:pt x="2278685" y="14630"/>
                </a:lnTo>
                <a:lnTo>
                  <a:pt x="2286000" y="51206"/>
                </a:lnTo>
                <a:lnTo>
                  <a:pt x="2307946" y="80467"/>
                </a:lnTo>
                <a:lnTo>
                  <a:pt x="2366468" y="131674"/>
                </a:lnTo>
                <a:lnTo>
                  <a:pt x="2388413" y="157277"/>
                </a:lnTo>
                <a:lnTo>
                  <a:pt x="2399386" y="179222"/>
                </a:lnTo>
                <a:lnTo>
                  <a:pt x="2399386" y="219456"/>
                </a:lnTo>
                <a:lnTo>
                  <a:pt x="2388413" y="263347"/>
                </a:lnTo>
                <a:lnTo>
                  <a:pt x="2322576" y="358445"/>
                </a:lnTo>
                <a:lnTo>
                  <a:pt x="2216506" y="493776"/>
                </a:lnTo>
                <a:lnTo>
                  <a:pt x="2051914" y="771754"/>
                </a:lnTo>
                <a:lnTo>
                  <a:pt x="1916583" y="961949"/>
                </a:lnTo>
                <a:lnTo>
                  <a:pt x="1850746" y="1042416"/>
                </a:lnTo>
                <a:lnTo>
                  <a:pt x="1751991" y="1148486"/>
                </a:lnTo>
                <a:lnTo>
                  <a:pt x="1642263" y="1324051"/>
                </a:lnTo>
                <a:lnTo>
                  <a:pt x="1510589" y="1481328"/>
                </a:lnTo>
                <a:lnTo>
                  <a:pt x="1239927" y="1766621"/>
                </a:lnTo>
                <a:lnTo>
                  <a:pt x="1016813" y="1989734"/>
                </a:lnTo>
                <a:lnTo>
                  <a:pt x="768096" y="2227478"/>
                </a:lnTo>
                <a:lnTo>
                  <a:pt x="475488" y="2479853"/>
                </a:lnTo>
                <a:lnTo>
                  <a:pt x="186538" y="2713939"/>
                </a:lnTo>
                <a:lnTo>
                  <a:pt x="7316" y="2849270"/>
                </a:lnTo>
                <a:lnTo>
                  <a:pt x="0" y="2874874"/>
                </a:lnTo>
                <a:lnTo>
                  <a:pt x="3658" y="2900477"/>
                </a:lnTo>
                <a:lnTo>
                  <a:pt x="25604" y="2911450"/>
                </a:lnTo>
                <a:lnTo>
                  <a:pt x="135332" y="2845613"/>
                </a:lnTo>
                <a:lnTo>
                  <a:pt x="329184" y="2728570"/>
                </a:lnTo>
                <a:lnTo>
                  <a:pt x="555956" y="2578608"/>
                </a:lnTo>
                <a:lnTo>
                  <a:pt x="921716" y="2311603"/>
                </a:lnTo>
                <a:lnTo>
                  <a:pt x="1243584" y="2040941"/>
                </a:lnTo>
                <a:lnTo>
                  <a:pt x="1547165" y="1741018"/>
                </a:lnTo>
                <a:lnTo>
                  <a:pt x="1817828" y="1430122"/>
                </a:lnTo>
                <a:lnTo>
                  <a:pt x="1953159" y="1254557"/>
                </a:lnTo>
                <a:lnTo>
                  <a:pt x="2128724" y="1027786"/>
                </a:lnTo>
                <a:lnTo>
                  <a:pt x="2307946" y="8046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259"/>
          <p:cNvSpPr/>
          <p:nvPr/>
        </p:nvSpPr>
        <p:spPr>
          <a:xfrm>
            <a:off x="3446463" y="3773488"/>
            <a:ext cx="250825" cy="1847850"/>
          </a:xfrm>
          <a:custGeom>
            <a:avLst/>
            <a:gdLst/>
            <a:ahLst/>
            <a:cxnLst/>
            <a:rect l="l" t="t" r="r" b="b"/>
            <a:pathLst>
              <a:path w="250520" h="1848842" extrusionOk="0">
                <a:moveTo>
                  <a:pt x="240499" y="318162"/>
                </a:moveTo>
                <a:lnTo>
                  <a:pt x="232984" y="205427"/>
                </a:lnTo>
                <a:lnTo>
                  <a:pt x="225468" y="115240"/>
                </a:lnTo>
                <a:lnTo>
                  <a:pt x="172859" y="27558"/>
                </a:lnTo>
                <a:lnTo>
                  <a:pt x="60125" y="0"/>
                </a:lnTo>
                <a:lnTo>
                  <a:pt x="47599" y="192901"/>
                </a:lnTo>
                <a:lnTo>
                  <a:pt x="47599" y="398328"/>
                </a:lnTo>
                <a:lnTo>
                  <a:pt x="47599" y="786635"/>
                </a:lnTo>
                <a:lnTo>
                  <a:pt x="35073" y="972020"/>
                </a:lnTo>
                <a:lnTo>
                  <a:pt x="10021" y="1292686"/>
                </a:lnTo>
                <a:lnTo>
                  <a:pt x="0" y="1463040"/>
                </a:lnTo>
                <a:lnTo>
                  <a:pt x="2505" y="1608342"/>
                </a:lnTo>
                <a:lnTo>
                  <a:pt x="15031" y="1680993"/>
                </a:lnTo>
                <a:lnTo>
                  <a:pt x="35073" y="1733603"/>
                </a:lnTo>
                <a:lnTo>
                  <a:pt x="70145" y="1786212"/>
                </a:lnTo>
                <a:lnTo>
                  <a:pt x="97703" y="1818780"/>
                </a:lnTo>
                <a:lnTo>
                  <a:pt x="122755" y="1838821"/>
                </a:lnTo>
                <a:lnTo>
                  <a:pt x="147807" y="1848842"/>
                </a:lnTo>
                <a:lnTo>
                  <a:pt x="160333" y="1848842"/>
                </a:lnTo>
                <a:lnTo>
                  <a:pt x="192901" y="1838821"/>
                </a:lnTo>
                <a:lnTo>
                  <a:pt x="212942" y="1818780"/>
                </a:lnTo>
                <a:lnTo>
                  <a:pt x="237994" y="1776191"/>
                </a:lnTo>
                <a:lnTo>
                  <a:pt x="248015" y="1731097"/>
                </a:lnTo>
                <a:lnTo>
                  <a:pt x="248015" y="1633394"/>
                </a:lnTo>
                <a:lnTo>
                  <a:pt x="245510" y="1503124"/>
                </a:lnTo>
                <a:lnTo>
                  <a:pt x="248015" y="1255108"/>
                </a:lnTo>
                <a:lnTo>
                  <a:pt x="250520" y="799161"/>
                </a:lnTo>
                <a:lnTo>
                  <a:pt x="248015" y="538620"/>
                </a:lnTo>
                <a:lnTo>
                  <a:pt x="240499" y="3181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259"/>
          <p:cNvSpPr/>
          <p:nvPr/>
        </p:nvSpPr>
        <p:spPr>
          <a:xfrm>
            <a:off x="3492500" y="3582988"/>
            <a:ext cx="1543050" cy="1820862"/>
          </a:xfrm>
          <a:custGeom>
            <a:avLst/>
            <a:gdLst/>
            <a:ahLst/>
            <a:cxnLst/>
            <a:rect l="l" t="t" r="r" b="b"/>
            <a:pathLst>
              <a:path w="1543207" h="1821284" extrusionOk="0">
                <a:moveTo>
                  <a:pt x="618786" y="140291"/>
                </a:moveTo>
                <a:lnTo>
                  <a:pt x="403339" y="180375"/>
                </a:lnTo>
                <a:lnTo>
                  <a:pt x="285594" y="197911"/>
                </a:lnTo>
                <a:lnTo>
                  <a:pt x="225469" y="205427"/>
                </a:lnTo>
                <a:lnTo>
                  <a:pt x="80167" y="207932"/>
                </a:lnTo>
                <a:lnTo>
                  <a:pt x="0" y="232984"/>
                </a:lnTo>
                <a:lnTo>
                  <a:pt x="132776" y="338203"/>
                </a:lnTo>
                <a:lnTo>
                  <a:pt x="328182" y="338203"/>
                </a:lnTo>
                <a:lnTo>
                  <a:pt x="450937" y="325677"/>
                </a:lnTo>
                <a:lnTo>
                  <a:pt x="506052" y="318161"/>
                </a:lnTo>
                <a:lnTo>
                  <a:pt x="586219" y="293109"/>
                </a:lnTo>
                <a:lnTo>
                  <a:pt x="751562" y="258036"/>
                </a:lnTo>
                <a:lnTo>
                  <a:pt x="934442" y="230479"/>
                </a:lnTo>
                <a:lnTo>
                  <a:pt x="1074734" y="210437"/>
                </a:lnTo>
                <a:lnTo>
                  <a:pt x="1137364" y="205427"/>
                </a:lnTo>
                <a:lnTo>
                  <a:pt x="1172437" y="212942"/>
                </a:lnTo>
                <a:lnTo>
                  <a:pt x="1194983" y="225468"/>
                </a:lnTo>
                <a:lnTo>
                  <a:pt x="1217530" y="245510"/>
                </a:lnTo>
                <a:lnTo>
                  <a:pt x="1237572" y="273067"/>
                </a:lnTo>
                <a:lnTo>
                  <a:pt x="1247593" y="300624"/>
                </a:lnTo>
                <a:lnTo>
                  <a:pt x="1250098" y="348223"/>
                </a:lnTo>
                <a:lnTo>
                  <a:pt x="1247593" y="496031"/>
                </a:lnTo>
                <a:lnTo>
                  <a:pt x="1232562" y="708973"/>
                </a:lnTo>
                <a:lnTo>
                  <a:pt x="1227551" y="951978"/>
                </a:lnTo>
                <a:lnTo>
                  <a:pt x="1225046" y="1152394"/>
                </a:lnTo>
                <a:lnTo>
                  <a:pt x="1210015" y="1442998"/>
                </a:lnTo>
                <a:cubicBezTo>
                  <a:pt x="1209180" y="1500618"/>
                  <a:pt x="1208344" y="1558237"/>
                  <a:pt x="1207509" y="1615857"/>
                </a:cubicBezTo>
                <a:lnTo>
                  <a:pt x="1217530" y="1693519"/>
                </a:lnTo>
                <a:lnTo>
                  <a:pt x="1227551" y="1738612"/>
                </a:lnTo>
                <a:lnTo>
                  <a:pt x="1240077" y="1773685"/>
                </a:lnTo>
                <a:lnTo>
                  <a:pt x="1257614" y="1796232"/>
                </a:lnTo>
                <a:lnTo>
                  <a:pt x="1275150" y="1806253"/>
                </a:lnTo>
                <a:lnTo>
                  <a:pt x="1300202" y="1813769"/>
                </a:lnTo>
                <a:lnTo>
                  <a:pt x="1332770" y="1821284"/>
                </a:lnTo>
                <a:lnTo>
                  <a:pt x="1352811" y="1821284"/>
                </a:lnTo>
                <a:lnTo>
                  <a:pt x="1377863" y="1803748"/>
                </a:lnTo>
                <a:lnTo>
                  <a:pt x="1395400" y="1788717"/>
                </a:lnTo>
                <a:lnTo>
                  <a:pt x="1412936" y="1761159"/>
                </a:lnTo>
                <a:lnTo>
                  <a:pt x="1432978" y="1703540"/>
                </a:lnTo>
                <a:lnTo>
                  <a:pt x="1435483" y="1603331"/>
                </a:lnTo>
                <a:lnTo>
                  <a:pt x="1440494" y="1372852"/>
                </a:lnTo>
                <a:lnTo>
                  <a:pt x="1453020" y="961999"/>
                </a:lnTo>
                <a:lnTo>
                  <a:pt x="1453020" y="616280"/>
                </a:lnTo>
                <a:lnTo>
                  <a:pt x="1455525" y="561166"/>
                </a:lnTo>
                <a:lnTo>
                  <a:pt x="1460535" y="511062"/>
                </a:lnTo>
                <a:lnTo>
                  <a:pt x="1475566" y="450937"/>
                </a:lnTo>
                <a:lnTo>
                  <a:pt x="1495608" y="390812"/>
                </a:lnTo>
                <a:lnTo>
                  <a:pt x="1515650" y="363255"/>
                </a:lnTo>
                <a:lnTo>
                  <a:pt x="1535691" y="320666"/>
                </a:lnTo>
                <a:lnTo>
                  <a:pt x="1543207" y="290604"/>
                </a:lnTo>
                <a:lnTo>
                  <a:pt x="1543207" y="260541"/>
                </a:lnTo>
                <a:lnTo>
                  <a:pt x="1533186" y="235489"/>
                </a:lnTo>
                <a:lnTo>
                  <a:pt x="1503124" y="205427"/>
                </a:lnTo>
                <a:lnTo>
                  <a:pt x="1425462" y="145302"/>
                </a:lnTo>
                <a:lnTo>
                  <a:pt x="1315233" y="67640"/>
                </a:lnTo>
                <a:lnTo>
                  <a:pt x="1247593" y="30062"/>
                </a:lnTo>
                <a:lnTo>
                  <a:pt x="1194983" y="10021"/>
                </a:lnTo>
                <a:lnTo>
                  <a:pt x="1142374" y="0"/>
                </a:lnTo>
                <a:lnTo>
                  <a:pt x="1122332" y="0"/>
                </a:lnTo>
                <a:lnTo>
                  <a:pt x="1094775" y="15031"/>
                </a:lnTo>
                <a:lnTo>
                  <a:pt x="1024629" y="47599"/>
                </a:lnTo>
                <a:lnTo>
                  <a:pt x="856781" y="87682"/>
                </a:lnTo>
                <a:lnTo>
                  <a:pt x="618786" y="1402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6" name="Google Shape;2866;p259"/>
          <p:cNvSpPr/>
          <p:nvPr/>
        </p:nvSpPr>
        <p:spPr>
          <a:xfrm>
            <a:off x="3530600" y="4276725"/>
            <a:ext cx="1365250" cy="315913"/>
          </a:xfrm>
          <a:custGeom>
            <a:avLst/>
            <a:gdLst/>
            <a:ahLst/>
            <a:cxnLst/>
            <a:rect l="l" t="t" r="r" b="b"/>
            <a:pathLst>
              <a:path w="1365337" h="315656" extrusionOk="0">
                <a:moveTo>
                  <a:pt x="701457" y="82672"/>
                </a:moveTo>
                <a:lnTo>
                  <a:pt x="926926" y="50104"/>
                </a:lnTo>
                <a:lnTo>
                  <a:pt x="1147384" y="12526"/>
                </a:lnTo>
                <a:lnTo>
                  <a:pt x="1227550" y="0"/>
                </a:lnTo>
                <a:lnTo>
                  <a:pt x="1365337" y="77661"/>
                </a:lnTo>
                <a:lnTo>
                  <a:pt x="1285170" y="165343"/>
                </a:lnTo>
                <a:lnTo>
                  <a:pt x="1122332" y="190395"/>
                </a:lnTo>
                <a:lnTo>
                  <a:pt x="794150" y="237994"/>
                </a:lnTo>
                <a:lnTo>
                  <a:pt x="365760" y="293109"/>
                </a:lnTo>
                <a:lnTo>
                  <a:pt x="135281" y="315656"/>
                </a:lnTo>
                <a:lnTo>
                  <a:pt x="27557" y="215447"/>
                </a:lnTo>
                <a:lnTo>
                  <a:pt x="0" y="137786"/>
                </a:lnTo>
                <a:lnTo>
                  <a:pt x="200416" y="137786"/>
                </a:lnTo>
                <a:lnTo>
                  <a:pt x="385801" y="127765"/>
                </a:lnTo>
                <a:lnTo>
                  <a:pt x="528598" y="105218"/>
                </a:lnTo>
                <a:lnTo>
                  <a:pt x="618785" y="87682"/>
                </a:lnTo>
                <a:lnTo>
                  <a:pt x="701457" y="826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7" name="Google Shape;2867;p259"/>
          <p:cNvSpPr/>
          <p:nvPr/>
        </p:nvSpPr>
        <p:spPr>
          <a:xfrm>
            <a:off x="3494088" y="5018088"/>
            <a:ext cx="1377950" cy="290512"/>
          </a:xfrm>
          <a:custGeom>
            <a:avLst/>
            <a:gdLst/>
            <a:ahLst/>
            <a:cxnLst/>
            <a:rect l="l" t="t" r="r" b="b"/>
            <a:pathLst>
              <a:path w="1377863" h="290603" extrusionOk="0">
                <a:moveTo>
                  <a:pt x="496030" y="95197"/>
                </a:moveTo>
                <a:lnTo>
                  <a:pt x="182880" y="135281"/>
                </a:lnTo>
                <a:lnTo>
                  <a:pt x="0" y="162838"/>
                </a:lnTo>
                <a:lnTo>
                  <a:pt x="152817" y="290603"/>
                </a:lnTo>
                <a:lnTo>
                  <a:pt x="365760" y="268057"/>
                </a:lnTo>
                <a:lnTo>
                  <a:pt x="638827" y="237994"/>
                </a:lnTo>
                <a:lnTo>
                  <a:pt x="896863" y="210437"/>
                </a:lnTo>
                <a:lnTo>
                  <a:pt x="1260118" y="172859"/>
                </a:lnTo>
                <a:lnTo>
                  <a:pt x="1377863" y="82671"/>
                </a:lnTo>
                <a:lnTo>
                  <a:pt x="1227550" y="0"/>
                </a:lnTo>
                <a:lnTo>
                  <a:pt x="1064712" y="20041"/>
                </a:lnTo>
                <a:lnTo>
                  <a:pt x="716488" y="62630"/>
                </a:lnTo>
                <a:lnTo>
                  <a:pt x="496030" y="951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259"/>
          <p:cNvSpPr/>
          <p:nvPr/>
        </p:nvSpPr>
        <p:spPr>
          <a:xfrm>
            <a:off x="6240463" y="2109788"/>
            <a:ext cx="769937" cy="1006475"/>
          </a:xfrm>
          <a:custGeom>
            <a:avLst/>
            <a:gdLst/>
            <a:ahLst/>
            <a:cxnLst/>
            <a:rect l="l" t="t" r="r" b="b"/>
            <a:pathLst>
              <a:path w="769144" h="1007268" extrusionOk="0">
                <a:moveTo>
                  <a:pt x="252413" y="435768"/>
                </a:moveTo>
                <a:lnTo>
                  <a:pt x="330994" y="271462"/>
                </a:lnTo>
                <a:lnTo>
                  <a:pt x="383382" y="159543"/>
                </a:lnTo>
                <a:lnTo>
                  <a:pt x="409575" y="97631"/>
                </a:lnTo>
                <a:lnTo>
                  <a:pt x="414338" y="73818"/>
                </a:lnTo>
                <a:lnTo>
                  <a:pt x="411957" y="54768"/>
                </a:lnTo>
                <a:lnTo>
                  <a:pt x="409575" y="38100"/>
                </a:lnTo>
                <a:lnTo>
                  <a:pt x="383382" y="0"/>
                </a:lnTo>
                <a:lnTo>
                  <a:pt x="769144" y="178593"/>
                </a:lnTo>
                <a:lnTo>
                  <a:pt x="714375" y="195262"/>
                </a:lnTo>
                <a:lnTo>
                  <a:pt x="681038" y="204787"/>
                </a:lnTo>
                <a:lnTo>
                  <a:pt x="657225" y="216693"/>
                </a:lnTo>
                <a:lnTo>
                  <a:pt x="633413" y="233362"/>
                </a:lnTo>
                <a:lnTo>
                  <a:pt x="590550" y="288131"/>
                </a:lnTo>
                <a:lnTo>
                  <a:pt x="378619" y="571500"/>
                </a:lnTo>
                <a:lnTo>
                  <a:pt x="140494" y="862012"/>
                </a:lnTo>
                <a:lnTo>
                  <a:pt x="128588" y="885825"/>
                </a:lnTo>
                <a:lnTo>
                  <a:pt x="119063" y="916781"/>
                </a:lnTo>
                <a:lnTo>
                  <a:pt x="111919" y="966787"/>
                </a:lnTo>
                <a:lnTo>
                  <a:pt x="61913" y="1007268"/>
                </a:lnTo>
                <a:lnTo>
                  <a:pt x="9525" y="978693"/>
                </a:lnTo>
                <a:lnTo>
                  <a:pt x="0" y="952500"/>
                </a:lnTo>
                <a:lnTo>
                  <a:pt x="2382" y="921543"/>
                </a:lnTo>
                <a:lnTo>
                  <a:pt x="9525" y="900112"/>
                </a:lnTo>
                <a:lnTo>
                  <a:pt x="80963" y="764381"/>
                </a:lnTo>
                <a:lnTo>
                  <a:pt x="197644" y="545306"/>
                </a:lnTo>
                <a:lnTo>
                  <a:pt x="252413" y="435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259"/>
          <p:cNvSpPr/>
          <p:nvPr/>
        </p:nvSpPr>
        <p:spPr>
          <a:xfrm>
            <a:off x="6240463" y="3021013"/>
            <a:ext cx="950912" cy="1273175"/>
          </a:xfrm>
          <a:custGeom>
            <a:avLst/>
            <a:gdLst/>
            <a:ahLst/>
            <a:cxnLst/>
            <a:rect l="l" t="t" r="r" b="b"/>
            <a:pathLst>
              <a:path w="950119" h="1271588" extrusionOk="0">
                <a:moveTo>
                  <a:pt x="440532" y="359569"/>
                </a:moveTo>
                <a:lnTo>
                  <a:pt x="326232" y="238125"/>
                </a:lnTo>
                <a:lnTo>
                  <a:pt x="211932" y="128588"/>
                </a:lnTo>
                <a:lnTo>
                  <a:pt x="152400" y="71438"/>
                </a:lnTo>
                <a:lnTo>
                  <a:pt x="121444" y="38100"/>
                </a:lnTo>
                <a:lnTo>
                  <a:pt x="109538" y="0"/>
                </a:lnTo>
                <a:lnTo>
                  <a:pt x="4763" y="16669"/>
                </a:lnTo>
                <a:lnTo>
                  <a:pt x="0" y="59532"/>
                </a:lnTo>
                <a:lnTo>
                  <a:pt x="4763" y="78582"/>
                </a:lnTo>
                <a:lnTo>
                  <a:pt x="19050" y="102394"/>
                </a:lnTo>
                <a:lnTo>
                  <a:pt x="40482" y="128588"/>
                </a:lnTo>
                <a:lnTo>
                  <a:pt x="69057" y="152400"/>
                </a:lnTo>
                <a:lnTo>
                  <a:pt x="104775" y="176213"/>
                </a:lnTo>
                <a:lnTo>
                  <a:pt x="185738" y="252413"/>
                </a:lnTo>
                <a:lnTo>
                  <a:pt x="280988" y="350044"/>
                </a:lnTo>
                <a:lnTo>
                  <a:pt x="342900" y="423863"/>
                </a:lnTo>
                <a:lnTo>
                  <a:pt x="395288" y="492919"/>
                </a:lnTo>
                <a:lnTo>
                  <a:pt x="454819" y="581025"/>
                </a:lnTo>
                <a:lnTo>
                  <a:pt x="502444" y="664369"/>
                </a:lnTo>
                <a:lnTo>
                  <a:pt x="559594" y="790575"/>
                </a:lnTo>
                <a:lnTo>
                  <a:pt x="592932" y="883444"/>
                </a:lnTo>
                <a:lnTo>
                  <a:pt x="635794" y="1012032"/>
                </a:lnTo>
                <a:lnTo>
                  <a:pt x="654844" y="1088232"/>
                </a:lnTo>
                <a:lnTo>
                  <a:pt x="664369" y="1147763"/>
                </a:lnTo>
                <a:lnTo>
                  <a:pt x="669132" y="1221582"/>
                </a:lnTo>
                <a:lnTo>
                  <a:pt x="950119" y="1271588"/>
                </a:lnTo>
                <a:lnTo>
                  <a:pt x="947738" y="1223963"/>
                </a:lnTo>
                <a:lnTo>
                  <a:pt x="935832" y="1159669"/>
                </a:lnTo>
                <a:lnTo>
                  <a:pt x="919163" y="1088232"/>
                </a:lnTo>
                <a:lnTo>
                  <a:pt x="897732" y="1016794"/>
                </a:lnTo>
                <a:lnTo>
                  <a:pt x="866775" y="938213"/>
                </a:lnTo>
                <a:lnTo>
                  <a:pt x="821532" y="842963"/>
                </a:lnTo>
                <a:lnTo>
                  <a:pt x="783432" y="778669"/>
                </a:lnTo>
                <a:lnTo>
                  <a:pt x="738188" y="711994"/>
                </a:lnTo>
                <a:lnTo>
                  <a:pt x="666750" y="616744"/>
                </a:lnTo>
                <a:lnTo>
                  <a:pt x="595313" y="533400"/>
                </a:lnTo>
                <a:lnTo>
                  <a:pt x="523875" y="450057"/>
                </a:lnTo>
                <a:lnTo>
                  <a:pt x="440532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p259"/>
          <p:cNvSpPr/>
          <p:nvPr/>
        </p:nvSpPr>
        <p:spPr>
          <a:xfrm>
            <a:off x="6630988" y="4214813"/>
            <a:ext cx="568325" cy="733425"/>
          </a:xfrm>
          <a:custGeom>
            <a:avLst/>
            <a:gdLst/>
            <a:ahLst/>
            <a:cxnLst/>
            <a:rect l="l" t="t" r="r" b="b"/>
            <a:pathLst>
              <a:path w="566738" h="733425" extrusionOk="0">
                <a:moveTo>
                  <a:pt x="297657" y="652462"/>
                </a:moveTo>
                <a:lnTo>
                  <a:pt x="364332" y="600075"/>
                </a:lnTo>
                <a:lnTo>
                  <a:pt x="414338" y="557212"/>
                </a:lnTo>
                <a:lnTo>
                  <a:pt x="447675" y="523875"/>
                </a:lnTo>
                <a:lnTo>
                  <a:pt x="483394" y="478631"/>
                </a:lnTo>
                <a:lnTo>
                  <a:pt x="509588" y="435768"/>
                </a:lnTo>
                <a:lnTo>
                  <a:pt x="528638" y="397668"/>
                </a:lnTo>
                <a:lnTo>
                  <a:pt x="542925" y="359568"/>
                </a:lnTo>
                <a:lnTo>
                  <a:pt x="557213" y="307181"/>
                </a:lnTo>
                <a:lnTo>
                  <a:pt x="564357" y="261937"/>
                </a:lnTo>
                <a:lnTo>
                  <a:pt x="566738" y="216693"/>
                </a:lnTo>
                <a:lnTo>
                  <a:pt x="566738" y="150018"/>
                </a:lnTo>
                <a:lnTo>
                  <a:pt x="557213" y="50006"/>
                </a:lnTo>
                <a:lnTo>
                  <a:pt x="278607" y="0"/>
                </a:lnTo>
                <a:lnTo>
                  <a:pt x="276225" y="54768"/>
                </a:lnTo>
                <a:lnTo>
                  <a:pt x="273844" y="107156"/>
                </a:lnTo>
                <a:lnTo>
                  <a:pt x="269082" y="161925"/>
                </a:lnTo>
                <a:lnTo>
                  <a:pt x="264319" y="197643"/>
                </a:lnTo>
                <a:lnTo>
                  <a:pt x="252413" y="226218"/>
                </a:lnTo>
                <a:lnTo>
                  <a:pt x="230982" y="264318"/>
                </a:lnTo>
                <a:lnTo>
                  <a:pt x="200025" y="304800"/>
                </a:lnTo>
                <a:lnTo>
                  <a:pt x="171450" y="326231"/>
                </a:lnTo>
                <a:lnTo>
                  <a:pt x="133350" y="350043"/>
                </a:lnTo>
                <a:lnTo>
                  <a:pt x="78582" y="369093"/>
                </a:lnTo>
                <a:lnTo>
                  <a:pt x="0" y="642937"/>
                </a:lnTo>
                <a:lnTo>
                  <a:pt x="14288" y="676275"/>
                </a:lnTo>
                <a:lnTo>
                  <a:pt x="28575" y="697706"/>
                </a:lnTo>
                <a:lnTo>
                  <a:pt x="42863" y="714375"/>
                </a:lnTo>
                <a:lnTo>
                  <a:pt x="64294" y="728662"/>
                </a:lnTo>
                <a:lnTo>
                  <a:pt x="85725" y="733425"/>
                </a:lnTo>
                <a:lnTo>
                  <a:pt x="123825" y="731043"/>
                </a:lnTo>
                <a:lnTo>
                  <a:pt x="150019" y="726281"/>
                </a:lnTo>
                <a:lnTo>
                  <a:pt x="202407" y="709612"/>
                </a:lnTo>
                <a:lnTo>
                  <a:pt x="245269" y="690562"/>
                </a:lnTo>
                <a:lnTo>
                  <a:pt x="297657" y="652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1" name="Google Shape;2871;p259"/>
          <p:cNvSpPr/>
          <p:nvPr/>
        </p:nvSpPr>
        <p:spPr>
          <a:xfrm>
            <a:off x="6078538" y="4572000"/>
            <a:ext cx="666750" cy="323850"/>
          </a:xfrm>
          <a:custGeom>
            <a:avLst/>
            <a:gdLst/>
            <a:ahLst/>
            <a:cxnLst/>
            <a:rect l="l" t="t" r="r" b="b"/>
            <a:pathLst>
              <a:path w="666750" h="323850" extrusionOk="0">
                <a:moveTo>
                  <a:pt x="190500" y="14288"/>
                </a:moveTo>
                <a:lnTo>
                  <a:pt x="311944" y="23813"/>
                </a:lnTo>
                <a:lnTo>
                  <a:pt x="400050" y="26194"/>
                </a:lnTo>
                <a:lnTo>
                  <a:pt x="492919" y="26194"/>
                </a:lnTo>
                <a:lnTo>
                  <a:pt x="576263" y="21431"/>
                </a:lnTo>
                <a:lnTo>
                  <a:pt x="666750" y="4763"/>
                </a:lnTo>
                <a:lnTo>
                  <a:pt x="571500" y="323850"/>
                </a:lnTo>
                <a:lnTo>
                  <a:pt x="542925" y="269081"/>
                </a:lnTo>
                <a:lnTo>
                  <a:pt x="523875" y="247650"/>
                </a:lnTo>
                <a:lnTo>
                  <a:pt x="497682" y="226219"/>
                </a:lnTo>
                <a:lnTo>
                  <a:pt x="461963" y="204788"/>
                </a:lnTo>
                <a:lnTo>
                  <a:pt x="404813" y="173831"/>
                </a:lnTo>
                <a:lnTo>
                  <a:pt x="335757" y="147638"/>
                </a:lnTo>
                <a:lnTo>
                  <a:pt x="247650" y="116681"/>
                </a:lnTo>
                <a:lnTo>
                  <a:pt x="161925" y="92869"/>
                </a:lnTo>
                <a:lnTo>
                  <a:pt x="69057" y="66675"/>
                </a:lnTo>
                <a:lnTo>
                  <a:pt x="33338" y="57150"/>
                </a:lnTo>
                <a:lnTo>
                  <a:pt x="11907" y="42863"/>
                </a:lnTo>
                <a:lnTo>
                  <a:pt x="0" y="30956"/>
                </a:lnTo>
                <a:lnTo>
                  <a:pt x="2382" y="19050"/>
                </a:lnTo>
                <a:lnTo>
                  <a:pt x="19050" y="7144"/>
                </a:lnTo>
                <a:lnTo>
                  <a:pt x="47625" y="0"/>
                </a:lnTo>
                <a:lnTo>
                  <a:pt x="102394" y="2381"/>
                </a:lnTo>
                <a:lnTo>
                  <a:pt x="190500" y="14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259"/>
          <p:cNvSpPr/>
          <p:nvPr/>
        </p:nvSpPr>
        <p:spPr>
          <a:xfrm>
            <a:off x="5434013" y="1960563"/>
            <a:ext cx="442912" cy="4090987"/>
          </a:xfrm>
          <a:custGeom>
            <a:avLst/>
            <a:gdLst/>
            <a:ahLst/>
            <a:cxnLst/>
            <a:rect l="l" t="t" r="r" b="b"/>
            <a:pathLst>
              <a:path w="443986" h="4091015" extrusionOk="0">
                <a:moveTo>
                  <a:pt x="153280" y="1062395"/>
                </a:moveTo>
                <a:lnTo>
                  <a:pt x="158566" y="459843"/>
                </a:lnTo>
                <a:lnTo>
                  <a:pt x="153280" y="311847"/>
                </a:lnTo>
                <a:lnTo>
                  <a:pt x="137424" y="221993"/>
                </a:lnTo>
                <a:lnTo>
                  <a:pt x="100425" y="169137"/>
                </a:lnTo>
                <a:lnTo>
                  <a:pt x="47569" y="89854"/>
                </a:lnTo>
                <a:lnTo>
                  <a:pt x="15856" y="42284"/>
                </a:lnTo>
                <a:lnTo>
                  <a:pt x="0" y="15856"/>
                </a:lnTo>
                <a:lnTo>
                  <a:pt x="10571" y="0"/>
                </a:lnTo>
                <a:lnTo>
                  <a:pt x="42284" y="0"/>
                </a:lnTo>
                <a:lnTo>
                  <a:pt x="89854" y="5285"/>
                </a:lnTo>
                <a:lnTo>
                  <a:pt x="169137" y="31713"/>
                </a:lnTo>
                <a:lnTo>
                  <a:pt x="237849" y="58141"/>
                </a:lnTo>
                <a:lnTo>
                  <a:pt x="317132" y="100425"/>
                </a:lnTo>
                <a:lnTo>
                  <a:pt x="385845" y="147995"/>
                </a:lnTo>
                <a:lnTo>
                  <a:pt x="428129" y="179708"/>
                </a:lnTo>
                <a:lnTo>
                  <a:pt x="443986" y="264277"/>
                </a:lnTo>
                <a:lnTo>
                  <a:pt x="422843" y="412273"/>
                </a:lnTo>
                <a:lnTo>
                  <a:pt x="391130" y="750548"/>
                </a:lnTo>
                <a:cubicBezTo>
                  <a:pt x="389368" y="850973"/>
                  <a:pt x="387607" y="951399"/>
                  <a:pt x="385845" y="1051824"/>
                </a:cubicBezTo>
                <a:lnTo>
                  <a:pt x="380559" y="1411241"/>
                </a:lnTo>
                <a:lnTo>
                  <a:pt x="380559" y="1939796"/>
                </a:lnTo>
                <a:lnTo>
                  <a:pt x="380559" y="2547634"/>
                </a:lnTo>
                <a:lnTo>
                  <a:pt x="380559" y="3076189"/>
                </a:lnTo>
                <a:lnTo>
                  <a:pt x="385845" y="3557174"/>
                </a:lnTo>
                <a:lnTo>
                  <a:pt x="380559" y="3768596"/>
                </a:lnTo>
                <a:lnTo>
                  <a:pt x="369988" y="3916592"/>
                </a:lnTo>
                <a:lnTo>
                  <a:pt x="348846" y="4032874"/>
                </a:lnTo>
                <a:lnTo>
                  <a:pt x="327704" y="4075158"/>
                </a:lnTo>
                <a:lnTo>
                  <a:pt x="301276" y="4091015"/>
                </a:lnTo>
                <a:lnTo>
                  <a:pt x="280134" y="4091015"/>
                </a:lnTo>
                <a:lnTo>
                  <a:pt x="248420" y="4064587"/>
                </a:lnTo>
                <a:lnTo>
                  <a:pt x="227278" y="4017017"/>
                </a:lnTo>
                <a:lnTo>
                  <a:pt x="200850" y="3937734"/>
                </a:lnTo>
                <a:lnTo>
                  <a:pt x="179708" y="3821452"/>
                </a:lnTo>
                <a:lnTo>
                  <a:pt x="163852" y="3668171"/>
                </a:lnTo>
                <a:lnTo>
                  <a:pt x="158566" y="3483177"/>
                </a:lnTo>
                <a:lnTo>
                  <a:pt x="158566" y="3234756"/>
                </a:lnTo>
                <a:lnTo>
                  <a:pt x="158566" y="2526492"/>
                </a:lnTo>
                <a:lnTo>
                  <a:pt x="158566" y="1575093"/>
                </a:lnTo>
                <a:lnTo>
                  <a:pt x="153280" y="10623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01047DE-1817-8C47-9C16-13EEA7D3F282}"/>
              </a:ext>
            </a:extLst>
          </p:cNvPr>
          <p:cNvGrpSpPr/>
          <p:nvPr/>
        </p:nvGrpSpPr>
        <p:grpSpPr>
          <a:xfrm>
            <a:off x="2455026" y="1439026"/>
            <a:ext cx="4740275" cy="4608512"/>
            <a:chOff x="2611438" y="1595438"/>
            <a:chExt cx="4740275" cy="4608512"/>
          </a:xfrm>
        </p:grpSpPr>
        <p:sp>
          <p:nvSpPr>
            <p:cNvPr id="18" name="Google Shape;2859;p259">
              <a:extLst>
                <a:ext uri="{FF2B5EF4-FFF2-40B4-BE49-F238E27FC236}">
                  <a16:creationId xmlns:a16="http://schemas.microsoft.com/office/drawing/2014/main" id="{2F8B80DF-1BAB-5542-94AA-EC0F561B2F31}"/>
                </a:ext>
              </a:extLst>
            </p:cNvPr>
            <p:cNvSpPr/>
            <p:nvPr/>
          </p:nvSpPr>
          <p:spPr>
            <a:xfrm>
              <a:off x="3116263" y="2265363"/>
              <a:ext cx="1863725" cy="468312"/>
            </a:xfrm>
            <a:custGeom>
              <a:avLst/>
              <a:gdLst/>
              <a:ahLst/>
              <a:cxnLst/>
              <a:rect l="l" t="t" r="r" b="b"/>
              <a:pathLst>
                <a:path w="1862138" h="469106" extrusionOk="0">
                  <a:moveTo>
                    <a:pt x="1328738" y="57150"/>
                  </a:moveTo>
                  <a:lnTo>
                    <a:pt x="1414463" y="45244"/>
                  </a:lnTo>
                  <a:lnTo>
                    <a:pt x="1500188" y="16669"/>
                  </a:lnTo>
                  <a:lnTo>
                    <a:pt x="1547813" y="0"/>
                  </a:lnTo>
                  <a:lnTo>
                    <a:pt x="1559719" y="0"/>
                  </a:lnTo>
                  <a:lnTo>
                    <a:pt x="1588294" y="7144"/>
                  </a:lnTo>
                  <a:lnTo>
                    <a:pt x="1650207" y="33337"/>
                  </a:lnTo>
                  <a:lnTo>
                    <a:pt x="1726407" y="71437"/>
                  </a:lnTo>
                  <a:lnTo>
                    <a:pt x="1795463" y="114300"/>
                  </a:lnTo>
                  <a:lnTo>
                    <a:pt x="1840707" y="159544"/>
                  </a:lnTo>
                  <a:lnTo>
                    <a:pt x="1862138" y="192881"/>
                  </a:lnTo>
                  <a:lnTo>
                    <a:pt x="1819275" y="233362"/>
                  </a:lnTo>
                  <a:lnTo>
                    <a:pt x="1740694" y="257175"/>
                  </a:lnTo>
                  <a:lnTo>
                    <a:pt x="1666875" y="242887"/>
                  </a:lnTo>
                  <a:lnTo>
                    <a:pt x="1581150" y="223837"/>
                  </a:lnTo>
                  <a:lnTo>
                    <a:pt x="1524000" y="221456"/>
                  </a:lnTo>
                  <a:lnTo>
                    <a:pt x="1407319" y="245269"/>
                  </a:lnTo>
                  <a:lnTo>
                    <a:pt x="1190625" y="280987"/>
                  </a:lnTo>
                  <a:lnTo>
                    <a:pt x="1064419" y="297656"/>
                  </a:lnTo>
                  <a:lnTo>
                    <a:pt x="776288" y="354806"/>
                  </a:lnTo>
                  <a:lnTo>
                    <a:pt x="545307" y="421481"/>
                  </a:lnTo>
                  <a:lnTo>
                    <a:pt x="409575" y="466725"/>
                  </a:lnTo>
                  <a:lnTo>
                    <a:pt x="385763" y="469106"/>
                  </a:lnTo>
                  <a:lnTo>
                    <a:pt x="354807" y="461962"/>
                  </a:lnTo>
                  <a:lnTo>
                    <a:pt x="302419" y="440531"/>
                  </a:lnTo>
                  <a:lnTo>
                    <a:pt x="230982" y="395287"/>
                  </a:lnTo>
                  <a:lnTo>
                    <a:pt x="157163" y="330994"/>
                  </a:lnTo>
                  <a:lnTo>
                    <a:pt x="73819" y="250031"/>
                  </a:lnTo>
                  <a:lnTo>
                    <a:pt x="28575" y="192881"/>
                  </a:lnTo>
                  <a:lnTo>
                    <a:pt x="2382" y="152400"/>
                  </a:lnTo>
                  <a:lnTo>
                    <a:pt x="0" y="133350"/>
                  </a:lnTo>
                  <a:lnTo>
                    <a:pt x="9525" y="121444"/>
                  </a:lnTo>
                  <a:lnTo>
                    <a:pt x="30957" y="116681"/>
                  </a:lnTo>
                  <a:lnTo>
                    <a:pt x="69057" y="138112"/>
                  </a:lnTo>
                  <a:lnTo>
                    <a:pt x="109538" y="169069"/>
                  </a:lnTo>
                  <a:lnTo>
                    <a:pt x="147638" y="192881"/>
                  </a:lnTo>
                  <a:lnTo>
                    <a:pt x="197644" y="216694"/>
                  </a:lnTo>
                  <a:lnTo>
                    <a:pt x="257175" y="233362"/>
                  </a:lnTo>
                  <a:lnTo>
                    <a:pt x="295275" y="238125"/>
                  </a:lnTo>
                  <a:lnTo>
                    <a:pt x="340519" y="235744"/>
                  </a:lnTo>
                  <a:lnTo>
                    <a:pt x="390525" y="228600"/>
                  </a:lnTo>
                  <a:lnTo>
                    <a:pt x="454819" y="223837"/>
                  </a:lnTo>
                  <a:lnTo>
                    <a:pt x="542925" y="209550"/>
                  </a:lnTo>
                  <a:lnTo>
                    <a:pt x="616744" y="197644"/>
                  </a:lnTo>
                  <a:lnTo>
                    <a:pt x="757238" y="166687"/>
                  </a:lnTo>
                  <a:lnTo>
                    <a:pt x="904875" y="126206"/>
                  </a:lnTo>
                  <a:lnTo>
                    <a:pt x="1128713" y="90487"/>
                  </a:lnTo>
                  <a:lnTo>
                    <a:pt x="1328738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60;p259">
              <a:extLst>
                <a:ext uri="{FF2B5EF4-FFF2-40B4-BE49-F238E27FC236}">
                  <a16:creationId xmlns:a16="http://schemas.microsoft.com/office/drawing/2014/main" id="{7BC6C890-B1BD-174C-B96E-91049DC6A564}"/>
                </a:ext>
              </a:extLst>
            </p:cNvPr>
            <p:cNvSpPr/>
            <p:nvPr/>
          </p:nvSpPr>
          <p:spPr>
            <a:xfrm>
              <a:off x="5795963" y="1981200"/>
              <a:ext cx="1441450" cy="474663"/>
            </a:xfrm>
            <a:custGeom>
              <a:avLst/>
              <a:gdLst/>
              <a:ahLst/>
              <a:cxnLst/>
              <a:rect l="l" t="t" r="r" b="b"/>
              <a:pathLst>
                <a:path w="1440656" h="473869" extrusionOk="0">
                  <a:moveTo>
                    <a:pt x="678656" y="202406"/>
                  </a:moveTo>
                  <a:lnTo>
                    <a:pt x="564356" y="233363"/>
                  </a:lnTo>
                  <a:lnTo>
                    <a:pt x="426243" y="264319"/>
                  </a:lnTo>
                  <a:lnTo>
                    <a:pt x="254793" y="300038"/>
                  </a:lnTo>
                  <a:lnTo>
                    <a:pt x="188118" y="314325"/>
                  </a:lnTo>
                  <a:lnTo>
                    <a:pt x="0" y="340519"/>
                  </a:lnTo>
                  <a:lnTo>
                    <a:pt x="142875" y="473869"/>
                  </a:lnTo>
                  <a:lnTo>
                    <a:pt x="283368" y="447675"/>
                  </a:lnTo>
                  <a:lnTo>
                    <a:pt x="559593" y="385763"/>
                  </a:lnTo>
                  <a:lnTo>
                    <a:pt x="766762" y="342900"/>
                  </a:lnTo>
                  <a:lnTo>
                    <a:pt x="909637" y="311944"/>
                  </a:lnTo>
                  <a:lnTo>
                    <a:pt x="969168" y="302419"/>
                  </a:lnTo>
                  <a:lnTo>
                    <a:pt x="1000125" y="307181"/>
                  </a:lnTo>
                  <a:lnTo>
                    <a:pt x="1343025" y="466725"/>
                  </a:lnTo>
                  <a:lnTo>
                    <a:pt x="1376362" y="459581"/>
                  </a:lnTo>
                  <a:lnTo>
                    <a:pt x="1404937" y="454819"/>
                  </a:lnTo>
                  <a:lnTo>
                    <a:pt x="1423987" y="442913"/>
                  </a:lnTo>
                  <a:lnTo>
                    <a:pt x="1433512" y="428625"/>
                  </a:lnTo>
                  <a:lnTo>
                    <a:pt x="1438275" y="407194"/>
                  </a:lnTo>
                  <a:lnTo>
                    <a:pt x="1440656" y="385763"/>
                  </a:lnTo>
                  <a:lnTo>
                    <a:pt x="1431131" y="342900"/>
                  </a:lnTo>
                  <a:lnTo>
                    <a:pt x="1385887" y="261938"/>
                  </a:lnTo>
                  <a:lnTo>
                    <a:pt x="1300162" y="142875"/>
                  </a:lnTo>
                  <a:lnTo>
                    <a:pt x="1212056" y="50006"/>
                  </a:lnTo>
                  <a:lnTo>
                    <a:pt x="1178718" y="19050"/>
                  </a:lnTo>
                  <a:lnTo>
                    <a:pt x="1147762" y="4763"/>
                  </a:lnTo>
                  <a:lnTo>
                    <a:pt x="1128712" y="0"/>
                  </a:lnTo>
                  <a:lnTo>
                    <a:pt x="1095375" y="4763"/>
                  </a:lnTo>
                  <a:lnTo>
                    <a:pt x="1062037" y="16669"/>
                  </a:lnTo>
                  <a:lnTo>
                    <a:pt x="1028700" y="38100"/>
                  </a:lnTo>
                  <a:lnTo>
                    <a:pt x="981075" y="80963"/>
                  </a:lnTo>
                  <a:lnTo>
                    <a:pt x="904875" y="121444"/>
                  </a:lnTo>
                  <a:lnTo>
                    <a:pt x="754856" y="178594"/>
                  </a:lnTo>
                  <a:lnTo>
                    <a:pt x="678656" y="202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61;p259">
              <a:extLst>
                <a:ext uri="{FF2B5EF4-FFF2-40B4-BE49-F238E27FC236}">
                  <a16:creationId xmlns:a16="http://schemas.microsoft.com/office/drawing/2014/main" id="{3A9FD02F-1008-2B4B-A923-F2E49003D99E}"/>
                </a:ext>
              </a:extLst>
            </p:cNvPr>
            <p:cNvSpPr/>
            <p:nvPr/>
          </p:nvSpPr>
          <p:spPr>
            <a:xfrm>
              <a:off x="3811588" y="1595438"/>
              <a:ext cx="527050" cy="1584325"/>
            </a:xfrm>
            <a:custGeom>
              <a:avLst/>
              <a:gdLst/>
              <a:ahLst/>
              <a:cxnLst/>
              <a:rect l="l" t="t" r="r" b="b"/>
              <a:pathLst>
                <a:path w="526257" h="1583531" extrusionOk="0">
                  <a:moveTo>
                    <a:pt x="188119" y="478631"/>
                  </a:moveTo>
                  <a:lnTo>
                    <a:pt x="192882" y="350043"/>
                  </a:lnTo>
                  <a:lnTo>
                    <a:pt x="190500" y="285750"/>
                  </a:lnTo>
                  <a:lnTo>
                    <a:pt x="180975" y="233362"/>
                  </a:lnTo>
                  <a:lnTo>
                    <a:pt x="169069" y="195262"/>
                  </a:lnTo>
                  <a:lnTo>
                    <a:pt x="150019" y="161925"/>
                  </a:lnTo>
                  <a:lnTo>
                    <a:pt x="133350" y="138112"/>
                  </a:lnTo>
                  <a:lnTo>
                    <a:pt x="114300" y="114300"/>
                  </a:lnTo>
                  <a:lnTo>
                    <a:pt x="88107" y="92868"/>
                  </a:lnTo>
                  <a:lnTo>
                    <a:pt x="54769" y="73818"/>
                  </a:lnTo>
                  <a:lnTo>
                    <a:pt x="16669" y="52387"/>
                  </a:lnTo>
                  <a:lnTo>
                    <a:pt x="0" y="40481"/>
                  </a:lnTo>
                  <a:lnTo>
                    <a:pt x="0" y="30956"/>
                  </a:lnTo>
                  <a:lnTo>
                    <a:pt x="11907" y="11906"/>
                  </a:lnTo>
                  <a:lnTo>
                    <a:pt x="33338" y="4762"/>
                  </a:lnTo>
                  <a:lnTo>
                    <a:pt x="100013" y="0"/>
                  </a:lnTo>
                  <a:lnTo>
                    <a:pt x="164307" y="2381"/>
                  </a:lnTo>
                  <a:lnTo>
                    <a:pt x="204788" y="9525"/>
                  </a:lnTo>
                  <a:lnTo>
                    <a:pt x="266700" y="26193"/>
                  </a:lnTo>
                  <a:lnTo>
                    <a:pt x="328613" y="50006"/>
                  </a:lnTo>
                  <a:lnTo>
                    <a:pt x="385763" y="76200"/>
                  </a:lnTo>
                  <a:lnTo>
                    <a:pt x="452438" y="114300"/>
                  </a:lnTo>
                  <a:lnTo>
                    <a:pt x="500063" y="152400"/>
                  </a:lnTo>
                  <a:lnTo>
                    <a:pt x="514350" y="166687"/>
                  </a:lnTo>
                  <a:lnTo>
                    <a:pt x="526257" y="190500"/>
                  </a:lnTo>
                  <a:lnTo>
                    <a:pt x="526257" y="209550"/>
                  </a:lnTo>
                  <a:lnTo>
                    <a:pt x="514350" y="230981"/>
                  </a:lnTo>
                  <a:lnTo>
                    <a:pt x="492919" y="264318"/>
                  </a:lnTo>
                  <a:lnTo>
                    <a:pt x="466725" y="326231"/>
                  </a:lnTo>
                  <a:lnTo>
                    <a:pt x="442913" y="414337"/>
                  </a:lnTo>
                  <a:lnTo>
                    <a:pt x="423863" y="576262"/>
                  </a:lnTo>
                  <a:lnTo>
                    <a:pt x="414338" y="783431"/>
                  </a:lnTo>
                  <a:cubicBezTo>
                    <a:pt x="413544" y="841375"/>
                    <a:pt x="412751" y="899318"/>
                    <a:pt x="411957" y="957262"/>
                  </a:cubicBezTo>
                  <a:lnTo>
                    <a:pt x="402432" y="1123950"/>
                  </a:lnTo>
                  <a:lnTo>
                    <a:pt x="395288" y="1335881"/>
                  </a:lnTo>
                  <a:lnTo>
                    <a:pt x="395288" y="1476375"/>
                  </a:lnTo>
                  <a:lnTo>
                    <a:pt x="285750" y="1583531"/>
                  </a:lnTo>
                  <a:lnTo>
                    <a:pt x="169069" y="1519237"/>
                  </a:lnTo>
                  <a:cubicBezTo>
                    <a:pt x="168275" y="1435893"/>
                    <a:pt x="167482" y="1352550"/>
                    <a:pt x="166688" y="1269206"/>
                  </a:cubicBezTo>
                  <a:cubicBezTo>
                    <a:pt x="167482" y="1219993"/>
                    <a:pt x="168275" y="1170781"/>
                    <a:pt x="169069" y="1121568"/>
                  </a:cubicBezTo>
                  <a:lnTo>
                    <a:pt x="169069" y="992981"/>
                  </a:lnTo>
                  <a:lnTo>
                    <a:pt x="169069" y="807243"/>
                  </a:lnTo>
                  <a:lnTo>
                    <a:pt x="183357" y="671512"/>
                  </a:lnTo>
                  <a:lnTo>
                    <a:pt x="190500" y="528637"/>
                  </a:lnTo>
                  <a:lnTo>
                    <a:pt x="188119" y="478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62;p259">
              <a:extLst>
                <a:ext uri="{FF2B5EF4-FFF2-40B4-BE49-F238E27FC236}">
                  <a16:creationId xmlns:a16="http://schemas.microsoft.com/office/drawing/2014/main" id="{3CBD8BC9-DC02-104A-A6E7-71E64F9C2959}"/>
                </a:ext>
              </a:extLst>
            </p:cNvPr>
            <p:cNvSpPr/>
            <p:nvPr/>
          </p:nvSpPr>
          <p:spPr>
            <a:xfrm>
              <a:off x="2611438" y="2914650"/>
              <a:ext cx="2857500" cy="601663"/>
            </a:xfrm>
            <a:custGeom>
              <a:avLst/>
              <a:gdLst/>
              <a:ahLst/>
              <a:cxnLst/>
              <a:rect l="l" t="t" r="r" b="b"/>
              <a:pathLst>
                <a:path w="2857500" h="602456" extrusionOk="0">
                  <a:moveTo>
                    <a:pt x="1033463" y="250031"/>
                  </a:moveTo>
                  <a:lnTo>
                    <a:pt x="1195388" y="219075"/>
                  </a:lnTo>
                  <a:lnTo>
                    <a:pt x="1388269" y="173831"/>
                  </a:lnTo>
                  <a:lnTo>
                    <a:pt x="1638300" y="126206"/>
                  </a:lnTo>
                  <a:lnTo>
                    <a:pt x="1769269" y="97631"/>
                  </a:lnTo>
                  <a:lnTo>
                    <a:pt x="1857375" y="78581"/>
                  </a:lnTo>
                  <a:lnTo>
                    <a:pt x="2114550" y="57150"/>
                  </a:lnTo>
                  <a:lnTo>
                    <a:pt x="2219325" y="35719"/>
                  </a:lnTo>
                  <a:lnTo>
                    <a:pt x="2307432" y="19050"/>
                  </a:lnTo>
                  <a:lnTo>
                    <a:pt x="2405063" y="4763"/>
                  </a:lnTo>
                  <a:lnTo>
                    <a:pt x="2474119" y="0"/>
                  </a:lnTo>
                  <a:lnTo>
                    <a:pt x="2559844" y="0"/>
                  </a:lnTo>
                  <a:lnTo>
                    <a:pt x="2602707" y="2381"/>
                  </a:lnTo>
                  <a:lnTo>
                    <a:pt x="2657475" y="16669"/>
                  </a:lnTo>
                  <a:lnTo>
                    <a:pt x="2712244" y="38100"/>
                  </a:lnTo>
                  <a:lnTo>
                    <a:pt x="2743200" y="54769"/>
                  </a:lnTo>
                  <a:lnTo>
                    <a:pt x="2790825" y="88106"/>
                  </a:lnTo>
                  <a:lnTo>
                    <a:pt x="2824163" y="109538"/>
                  </a:lnTo>
                  <a:lnTo>
                    <a:pt x="2847975" y="126206"/>
                  </a:lnTo>
                  <a:lnTo>
                    <a:pt x="2855119" y="135731"/>
                  </a:lnTo>
                  <a:lnTo>
                    <a:pt x="2857500" y="150019"/>
                  </a:lnTo>
                  <a:lnTo>
                    <a:pt x="2847975" y="171450"/>
                  </a:lnTo>
                  <a:lnTo>
                    <a:pt x="2812257" y="204788"/>
                  </a:lnTo>
                  <a:lnTo>
                    <a:pt x="2774157" y="221456"/>
                  </a:lnTo>
                  <a:lnTo>
                    <a:pt x="2740819" y="223838"/>
                  </a:lnTo>
                  <a:lnTo>
                    <a:pt x="2640807" y="223838"/>
                  </a:lnTo>
                  <a:lnTo>
                    <a:pt x="2440782" y="233363"/>
                  </a:lnTo>
                  <a:lnTo>
                    <a:pt x="2126457" y="252413"/>
                  </a:lnTo>
                  <a:lnTo>
                    <a:pt x="1919288" y="269081"/>
                  </a:lnTo>
                  <a:lnTo>
                    <a:pt x="1666875" y="292894"/>
                  </a:lnTo>
                  <a:lnTo>
                    <a:pt x="1557338" y="323850"/>
                  </a:lnTo>
                  <a:lnTo>
                    <a:pt x="1490663" y="342900"/>
                  </a:lnTo>
                  <a:lnTo>
                    <a:pt x="1407319" y="357188"/>
                  </a:lnTo>
                  <a:lnTo>
                    <a:pt x="1300163" y="378619"/>
                  </a:lnTo>
                  <a:lnTo>
                    <a:pt x="1000125" y="461963"/>
                  </a:lnTo>
                  <a:lnTo>
                    <a:pt x="740569" y="547688"/>
                  </a:lnTo>
                  <a:lnTo>
                    <a:pt x="600075" y="597694"/>
                  </a:lnTo>
                  <a:lnTo>
                    <a:pt x="578644" y="602456"/>
                  </a:lnTo>
                  <a:lnTo>
                    <a:pt x="547688" y="600075"/>
                  </a:lnTo>
                  <a:lnTo>
                    <a:pt x="478632" y="590550"/>
                  </a:lnTo>
                  <a:lnTo>
                    <a:pt x="392907" y="564356"/>
                  </a:lnTo>
                  <a:lnTo>
                    <a:pt x="309563" y="533400"/>
                  </a:lnTo>
                  <a:lnTo>
                    <a:pt x="254794" y="507206"/>
                  </a:lnTo>
                  <a:lnTo>
                    <a:pt x="185738" y="473869"/>
                  </a:lnTo>
                  <a:lnTo>
                    <a:pt x="107157" y="426244"/>
                  </a:lnTo>
                  <a:lnTo>
                    <a:pt x="16669" y="369094"/>
                  </a:lnTo>
                  <a:lnTo>
                    <a:pt x="4763" y="352425"/>
                  </a:lnTo>
                  <a:lnTo>
                    <a:pt x="0" y="342900"/>
                  </a:lnTo>
                  <a:lnTo>
                    <a:pt x="2382" y="335756"/>
                  </a:lnTo>
                  <a:lnTo>
                    <a:pt x="19050" y="321469"/>
                  </a:lnTo>
                  <a:lnTo>
                    <a:pt x="45244" y="314325"/>
                  </a:lnTo>
                  <a:lnTo>
                    <a:pt x="73819" y="314325"/>
                  </a:lnTo>
                  <a:lnTo>
                    <a:pt x="130969" y="323850"/>
                  </a:lnTo>
                  <a:lnTo>
                    <a:pt x="192882" y="330994"/>
                  </a:lnTo>
                  <a:lnTo>
                    <a:pt x="290513" y="340519"/>
                  </a:lnTo>
                  <a:lnTo>
                    <a:pt x="392907" y="342900"/>
                  </a:lnTo>
                  <a:lnTo>
                    <a:pt x="519113" y="333375"/>
                  </a:lnTo>
                  <a:lnTo>
                    <a:pt x="704850" y="307181"/>
                  </a:lnTo>
                  <a:lnTo>
                    <a:pt x="971550" y="261938"/>
                  </a:lnTo>
                  <a:lnTo>
                    <a:pt x="1033463" y="250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63;p259">
              <a:extLst>
                <a:ext uri="{FF2B5EF4-FFF2-40B4-BE49-F238E27FC236}">
                  <a16:creationId xmlns:a16="http://schemas.microsoft.com/office/drawing/2014/main" id="{F5594DFA-BA2C-2C4E-BAEA-D8E8F3309AD1}"/>
                </a:ext>
              </a:extLst>
            </p:cNvPr>
            <p:cNvSpPr/>
            <p:nvPr/>
          </p:nvSpPr>
          <p:spPr>
            <a:xfrm>
              <a:off x="2654300" y="1871663"/>
              <a:ext cx="2709863" cy="2911475"/>
            </a:xfrm>
            <a:custGeom>
              <a:avLst/>
              <a:gdLst/>
              <a:ahLst/>
              <a:cxnLst/>
              <a:rect l="l" t="t" r="r" b="b"/>
              <a:pathLst>
                <a:path w="2710282" h="2911450" extrusionOk="0">
                  <a:moveTo>
                    <a:pt x="2307946" y="804672"/>
                  </a:moveTo>
                  <a:lnTo>
                    <a:pt x="2468880" y="599846"/>
                  </a:lnTo>
                  <a:lnTo>
                    <a:pt x="2542032" y="504749"/>
                  </a:lnTo>
                  <a:lnTo>
                    <a:pt x="2567636" y="471830"/>
                  </a:lnTo>
                  <a:lnTo>
                    <a:pt x="2585924" y="453542"/>
                  </a:lnTo>
                  <a:lnTo>
                    <a:pt x="2615184" y="438912"/>
                  </a:lnTo>
                  <a:lnTo>
                    <a:pt x="2673706" y="409651"/>
                  </a:lnTo>
                  <a:lnTo>
                    <a:pt x="2699309" y="398678"/>
                  </a:lnTo>
                  <a:lnTo>
                    <a:pt x="2706624" y="384048"/>
                  </a:lnTo>
                  <a:lnTo>
                    <a:pt x="2710282" y="365760"/>
                  </a:lnTo>
                  <a:lnTo>
                    <a:pt x="2702967" y="329184"/>
                  </a:lnTo>
                  <a:lnTo>
                    <a:pt x="2684679" y="296266"/>
                  </a:lnTo>
                  <a:lnTo>
                    <a:pt x="2637130" y="248717"/>
                  </a:lnTo>
                  <a:lnTo>
                    <a:pt x="2596896" y="197510"/>
                  </a:lnTo>
                  <a:lnTo>
                    <a:pt x="2520087" y="117043"/>
                  </a:lnTo>
                  <a:lnTo>
                    <a:pt x="2421332" y="47549"/>
                  </a:lnTo>
                  <a:lnTo>
                    <a:pt x="2351837" y="10973"/>
                  </a:lnTo>
                  <a:lnTo>
                    <a:pt x="2307946" y="0"/>
                  </a:lnTo>
                  <a:lnTo>
                    <a:pt x="2278685" y="3658"/>
                  </a:lnTo>
                  <a:lnTo>
                    <a:pt x="2278685" y="14630"/>
                  </a:lnTo>
                  <a:lnTo>
                    <a:pt x="2286000" y="51206"/>
                  </a:lnTo>
                  <a:lnTo>
                    <a:pt x="2307946" y="80467"/>
                  </a:lnTo>
                  <a:lnTo>
                    <a:pt x="2366468" y="131674"/>
                  </a:lnTo>
                  <a:lnTo>
                    <a:pt x="2388413" y="157277"/>
                  </a:lnTo>
                  <a:lnTo>
                    <a:pt x="2399386" y="179222"/>
                  </a:lnTo>
                  <a:lnTo>
                    <a:pt x="2399386" y="219456"/>
                  </a:lnTo>
                  <a:lnTo>
                    <a:pt x="2388413" y="263347"/>
                  </a:lnTo>
                  <a:lnTo>
                    <a:pt x="2322576" y="358445"/>
                  </a:lnTo>
                  <a:lnTo>
                    <a:pt x="2216506" y="493776"/>
                  </a:lnTo>
                  <a:lnTo>
                    <a:pt x="2051914" y="771754"/>
                  </a:lnTo>
                  <a:lnTo>
                    <a:pt x="1916583" y="961949"/>
                  </a:lnTo>
                  <a:lnTo>
                    <a:pt x="1850746" y="1042416"/>
                  </a:lnTo>
                  <a:lnTo>
                    <a:pt x="1751991" y="1148486"/>
                  </a:lnTo>
                  <a:lnTo>
                    <a:pt x="1642263" y="1324051"/>
                  </a:lnTo>
                  <a:lnTo>
                    <a:pt x="1510589" y="1481328"/>
                  </a:lnTo>
                  <a:lnTo>
                    <a:pt x="1239927" y="1766621"/>
                  </a:lnTo>
                  <a:lnTo>
                    <a:pt x="1016813" y="1989734"/>
                  </a:lnTo>
                  <a:lnTo>
                    <a:pt x="768096" y="2227478"/>
                  </a:lnTo>
                  <a:lnTo>
                    <a:pt x="475488" y="2479853"/>
                  </a:lnTo>
                  <a:lnTo>
                    <a:pt x="186538" y="2713939"/>
                  </a:lnTo>
                  <a:lnTo>
                    <a:pt x="7316" y="2849270"/>
                  </a:lnTo>
                  <a:lnTo>
                    <a:pt x="0" y="2874874"/>
                  </a:lnTo>
                  <a:lnTo>
                    <a:pt x="3658" y="2900477"/>
                  </a:lnTo>
                  <a:lnTo>
                    <a:pt x="25604" y="2911450"/>
                  </a:lnTo>
                  <a:lnTo>
                    <a:pt x="135332" y="2845613"/>
                  </a:lnTo>
                  <a:lnTo>
                    <a:pt x="329184" y="2728570"/>
                  </a:lnTo>
                  <a:lnTo>
                    <a:pt x="555956" y="2578608"/>
                  </a:lnTo>
                  <a:lnTo>
                    <a:pt x="921716" y="2311603"/>
                  </a:lnTo>
                  <a:lnTo>
                    <a:pt x="1243584" y="2040941"/>
                  </a:lnTo>
                  <a:lnTo>
                    <a:pt x="1547165" y="1741018"/>
                  </a:lnTo>
                  <a:lnTo>
                    <a:pt x="1817828" y="1430122"/>
                  </a:lnTo>
                  <a:lnTo>
                    <a:pt x="1953159" y="1254557"/>
                  </a:lnTo>
                  <a:lnTo>
                    <a:pt x="2128724" y="1027786"/>
                  </a:lnTo>
                  <a:lnTo>
                    <a:pt x="2307946" y="8046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64;p259">
              <a:extLst>
                <a:ext uri="{FF2B5EF4-FFF2-40B4-BE49-F238E27FC236}">
                  <a16:creationId xmlns:a16="http://schemas.microsoft.com/office/drawing/2014/main" id="{0D364248-FD97-2146-A0A3-9B5729C51481}"/>
                </a:ext>
              </a:extLst>
            </p:cNvPr>
            <p:cNvSpPr/>
            <p:nvPr/>
          </p:nvSpPr>
          <p:spPr>
            <a:xfrm>
              <a:off x="3598863" y="3925888"/>
              <a:ext cx="250825" cy="1847850"/>
            </a:xfrm>
            <a:custGeom>
              <a:avLst/>
              <a:gdLst/>
              <a:ahLst/>
              <a:cxnLst/>
              <a:rect l="l" t="t" r="r" b="b"/>
              <a:pathLst>
                <a:path w="250520" h="1848842" extrusionOk="0">
                  <a:moveTo>
                    <a:pt x="240499" y="318162"/>
                  </a:moveTo>
                  <a:lnTo>
                    <a:pt x="232984" y="205427"/>
                  </a:lnTo>
                  <a:lnTo>
                    <a:pt x="225468" y="115240"/>
                  </a:lnTo>
                  <a:lnTo>
                    <a:pt x="172859" y="27558"/>
                  </a:lnTo>
                  <a:lnTo>
                    <a:pt x="60125" y="0"/>
                  </a:lnTo>
                  <a:lnTo>
                    <a:pt x="47599" y="192901"/>
                  </a:lnTo>
                  <a:lnTo>
                    <a:pt x="47599" y="398328"/>
                  </a:lnTo>
                  <a:lnTo>
                    <a:pt x="47599" y="786635"/>
                  </a:lnTo>
                  <a:lnTo>
                    <a:pt x="35073" y="972020"/>
                  </a:lnTo>
                  <a:lnTo>
                    <a:pt x="10021" y="1292686"/>
                  </a:lnTo>
                  <a:lnTo>
                    <a:pt x="0" y="1463040"/>
                  </a:lnTo>
                  <a:lnTo>
                    <a:pt x="2505" y="1608342"/>
                  </a:lnTo>
                  <a:lnTo>
                    <a:pt x="15031" y="1680993"/>
                  </a:lnTo>
                  <a:lnTo>
                    <a:pt x="35073" y="1733603"/>
                  </a:lnTo>
                  <a:lnTo>
                    <a:pt x="70145" y="1786212"/>
                  </a:lnTo>
                  <a:lnTo>
                    <a:pt x="97703" y="1818780"/>
                  </a:lnTo>
                  <a:lnTo>
                    <a:pt x="122755" y="1838821"/>
                  </a:lnTo>
                  <a:lnTo>
                    <a:pt x="147807" y="1848842"/>
                  </a:lnTo>
                  <a:lnTo>
                    <a:pt x="160333" y="1848842"/>
                  </a:lnTo>
                  <a:lnTo>
                    <a:pt x="192901" y="1838821"/>
                  </a:lnTo>
                  <a:lnTo>
                    <a:pt x="212942" y="1818780"/>
                  </a:lnTo>
                  <a:lnTo>
                    <a:pt x="237994" y="1776191"/>
                  </a:lnTo>
                  <a:lnTo>
                    <a:pt x="248015" y="1731097"/>
                  </a:lnTo>
                  <a:lnTo>
                    <a:pt x="248015" y="1633394"/>
                  </a:lnTo>
                  <a:lnTo>
                    <a:pt x="245510" y="1503124"/>
                  </a:lnTo>
                  <a:lnTo>
                    <a:pt x="248015" y="1255108"/>
                  </a:lnTo>
                  <a:lnTo>
                    <a:pt x="250520" y="799161"/>
                  </a:lnTo>
                  <a:lnTo>
                    <a:pt x="248015" y="538620"/>
                  </a:lnTo>
                  <a:lnTo>
                    <a:pt x="240499" y="3181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65;p259">
              <a:extLst>
                <a:ext uri="{FF2B5EF4-FFF2-40B4-BE49-F238E27FC236}">
                  <a16:creationId xmlns:a16="http://schemas.microsoft.com/office/drawing/2014/main" id="{635A630E-EDA9-474D-AA49-BE686D1D560C}"/>
                </a:ext>
              </a:extLst>
            </p:cNvPr>
            <p:cNvSpPr/>
            <p:nvPr/>
          </p:nvSpPr>
          <p:spPr>
            <a:xfrm>
              <a:off x="3644900" y="3735388"/>
              <a:ext cx="1543050" cy="1820862"/>
            </a:xfrm>
            <a:custGeom>
              <a:avLst/>
              <a:gdLst/>
              <a:ahLst/>
              <a:cxnLst/>
              <a:rect l="l" t="t" r="r" b="b"/>
              <a:pathLst>
                <a:path w="1543207" h="1821284" extrusionOk="0">
                  <a:moveTo>
                    <a:pt x="618786" y="140291"/>
                  </a:moveTo>
                  <a:lnTo>
                    <a:pt x="403339" y="180375"/>
                  </a:lnTo>
                  <a:lnTo>
                    <a:pt x="285594" y="197911"/>
                  </a:lnTo>
                  <a:lnTo>
                    <a:pt x="225469" y="205427"/>
                  </a:lnTo>
                  <a:lnTo>
                    <a:pt x="80167" y="207932"/>
                  </a:lnTo>
                  <a:lnTo>
                    <a:pt x="0" y="232984"/>
                  </a:lnTo>
                  <a:lnTo>
                    <a:pt x="132776" y="338203"/>
                  </a:lnTo>
                  <a:lnTo>
                    <a:pt x="328182" y="338203"/>
                  </a:lnTo>
                  <a:lnTo>
                    <a:pt x="450937" y="325677"/>
                  </a:lnTo>
                  <a:lnTo>
                    <a:pt x="506052" y="318161"/>
                  </a:lnTo>
                  <a:lnTo>
                    <a:pt x="586219" y="293109"/>
                  </a:lnTo>
                  <a:lnTo>
                    <a:pt x="751562" y="258036"/>
                  </a:lnTo>
                  <a:lnTo>
                    <a:pt x="934442" y="230479"/>
                  </a:lnTo>
                  <a:lnTo>
                    <a:pt x="1074734" y="210437"/>
                  </a:lnTo>
                  <a:lnTo>
                    <a:pt x="1137364" y="205427"/>
                  </a:lnTo>
                  <a:lnTo>
                    <a:pt x="1172437" y="212942"/>
                  </a:lnTo>
                  <a:lnTo>
                    <a:pt x="1194983" y="225468"/>
                  </a:lnTo>
                  <a:lnTo>
                    <a:pt x="1217530" y="245510"/>
                  </a:lnTo>
                  <a:lnTo>
                    <a:pt x="1237572" y="273067"/>
                  </a:lnTo>
                  <a:lnTo>
                    <a:pt x="1247593" y="300624"/>
                  </a:lnTo>
                  <a:lnTo>
                    <a:pt x="1250098" y="348223"/>
                  </a:lnTo>
                  <a:lnTo>
                    <a:pt x="1247593" y="496031"/>
                  </a:lnTo>
                  <a:lnTo>
                    <a:pt x="1232562" y="708973"/>
                  </a:lnTo>
                  <a:lnTo>
                    <a:pt x="1227551" y="951978"/>
                  </a:lnTo>
                  <a:lnTo>
                    <a:pt x="1225046" y="1152394"/>
                  </a:lnTo>
                  <a:lnTo>
                    <a:pt x="1210015" y="1442998"/>
                  </a:lnTo>
                  <a:cubicBezTo>
                    <a:pt x="1209180" y="1500618"/>
                    <a:pt x="1208344" y="1558237"/>
                    <a:pt x="1207509" y="1615857"/>
                  </a:cubicBezTo>
                  <a:lnTo>
                    <a:pt x="1217530" y="1693519"/>
                  </a:lnTo>
                  <a:lnTo>
                    <a:pt x="1227551" y="1738612"/>
                  </a:lnTo>
                  <a:lnTo>
                    <a:pt x="1240077" y="1773685"/>
                  </a:lnTo>
                  <a:lnTo>
                    <a:pt x="1257614" y="1796232"/>
                  </a:lnTo>
                  <a:lnTo>
                    <a:pt x="1275150" y="1806253"/>
                  </a:lnTo>
                  <a:lnTo>
                    <a:pt x="1300202" y="1813769"/>
                  </a:lnTo>
                  <a:lnTo>
                    <a:pt x="1332770" y="1821284"/>
                  </a:lnTo>
                  <a:lnTo>
                    <a:pt x="1352811" y="1821284"/>
                  </a:lnTo>
                  <a:lnTo>
                    <a:pt x="1377863" y="1803748"/>
                  </a:lnTo>
                  <a:lnTo>
                    <a:pt x="1395400" y="1788717"/>
                  </a:lnTo>
                  <a:lnTo>
                    <a:pt x="1412936" y="1761159"/>
                  </a:lnTo>
                  <a:lnTo>
                    <a:pt x="1432978" y="1703540"/>
                  </a:lnTo>
                  <a:lnTo>
                    <a:pt x="1435483" y="1603331"/>
                  </a:lnTo>
                  <a:lnTo>
                    <a:pt x="1440494" y="1372852"/>
                  </a:lnTo>
                  <a:lnTo>
                    <a:pt x="1453020" y="961999"/>
                  </a:lnTo>
                  <a:lnTo>
                    <a:pt x="1453020" y="616280"/>
                  </a:lnTo>
                  <a:lnTo>
                    <a:pt x="1455525" y="561166"/>
                  </a:lnTo>
                  <a:lnTo>
                    <a:pt x="1460535" y="511062"/>
                  </a:lnTo>
                  <a:lnTo>
                    <a:pt x="1475566" y="450937"/>
                  </a:lnTo>
                  <a:lnTo>
                    <a:pt x="1495608" y="390812"/>
                  </a:lnTo>
                  <a:lnTo>
                    <a:pt x="1515650" y="363255"/>
                  </a:lnTo>
                  <a:lnTo>
                    <a:pt x="1535691" y="320666"/>
                  </a:lnTo>
                  <a:lnTo>
                    <a:pt x="1543207" y="290604"/>
                  </a:lnTo>
                  <a:lnTo>
                    <a:pt x="1543207" y="260541"/>
                  </a:lnTo>
                  <a:lnTo>
                    <a:pt x="1533186" y="235489"/>
                  </a:lnTo>
                  <a:lnTo>
                    <a:pt x="1503124" y="205427"/>
                  </a:lnTo>
                  <a:lnTo>
                    <a:pt x="1425462" y="145302"/>
                  </a:lnTo>
                  <a:lnTo>
                    <a:pt x="1315233" y="67640"/>
                  </a:lnTo>
                  <a:lnTo>
                    <a:pt x="1247593" y="30062"/>
                  </a:lnTo>
                  <a:lnTo>
                    <a:pt x="1194983" y="10021"/>
                  </a:lnTo>
                  <a:lnTo>
                    <a:pt x="1142374" y="0"/>
                  </a:lnTo>
                  <a:lnTo>
                    <a:pt x="1122332" y="0"/>
                  </a:lnTo>
                  <a:lnTo>
                    <a:pt x="1094775" y="15031"/>
                  </a:lnTo>
                  <a:lnTo>
                    <a:pt x="1024629" y="47599"/>
                  </a:lnTo>
                  <a:lnTo>
                    <a:pt x="856781" y="87682"/>
                  </a:lnTo>
                  <a:lnTo>
                    <a:pt x="618786" y="14029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66;p259">
              <a:extLst>
                <a:ext uri="{FF2B5EF4-FFF2-40B4-BE49-F238E27FC236}">
                  <a16:creationId xmlns:a16="http://schemas.microsoft.com/office/drawing/2014/main" id="{0467977A-6115-5E40-9922-992CBD0BC4A3}"/>
                </a:ext>
              </a:extLst>
            </p:cNvPr>
            <p:cNvSpPr/>
            <p:nvPr/>
          </p:nvSpPr>
          <p:spPr>
            <a:xfrm>
              <a:off x="3683000" y="4429125"/>
              <a:ext cx="1365250" cy="315913"/>
            </a:xfrm>
            <a:custGeom>
              <a:avLst/>
              <a:gdLst/>
              <a:ahLst/>
              <a:cxnLst/>
              <a:rect l="l" t="t" r="r" b="b"/>
              <a:pathLst>
                <a:path w="1365337" h="315656" extrusionOk="0">
                  <a:moveTo>
                    <a:pt x="701457" y="82672"/>
                  </a:moveTo>
                  <a:lnTo>
                    <a:pt x="926926" y="50104"/>
                  </a:lnTo>
                  <a:lnTo>
                    <a:pt x="1147384" y="12526"/>
                  </a:lnTo>
                  <a:lnTo>
                    <a:pt x="1227550" y="0"/>
                  </a:lnTo>
                  <a:lnTo>
                    <a:pt x="1365337" y="77661"/>
                  </a:lnTo>
                  <a:lnTo>
                    <a:pt x="1285170" y="165343"/>
                  </a:lnTo>
                  <a:lnTo>
                    <a:pt x="1122332" y="190395"/>
                  </a:lnTo>
                  <a:lnTo>
                    <a:pt x="794150" y="237994"/>
                  </a:lnTo>
                  <a:lnTo>
                    <a:pt x="365760" y="293109"/>
                  </a:lnTo>
                  <a:lnTo>
                    <a:pt x="135281" y="315656"/>
                  </a:lnTo>
                  <a:lnTo>
                    <a:pt x="27557" y="215447"/>
                  </a:lnTo>
                  <a:lnTo>
                    <a:pt x="0" y="137786"/>
                  </a:lnTo>
                  <a:lnTo>
                    <a:pt x="200416" y="137786"/>
                  </a:lnTo>
                  <a:lnTo>
                    <a:pt x="385801" y="127765"/>
                  </a:lnTo>
                  <a:lnTo>
                    <a:pt x="528598" y="105218"/>
                  </a:lnTo>
                  <a:lnTo>
                    <a:pt x="618785" y="87682"/>
                  </a:lnTo>
                  <a:lnTo>
                    <a:pt x="701457" y="8267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67;p259">
              <a:extLst>
                <a:ext uri="{FF2B5EF4-FFF2-40B4-BE49-F238E27FC236}">
                  <a16:creationId xmlns:a16="http://schemas.microsoft.com/office/drawing/2014/main" id="{8BCE98EA-89A7-4F40-94E5-C8279BEF5654}"/>
                </a:ext>
              </a:extLst>
            </p:cNvPr>
            <p:cNvSpPr/>
            <p:nvPr/>
          </p:nvSpPr>
          <p:spPr>
            <a:xfrm>
              <a:off x="3646488" y="5170488"/>
              <a:ext cx="1377950" cy="290512"/>
            </a:xfrm>
            <a:custGeom>
              <a:avLst/>
              <a:gdLst/>
              <a:ahLst/>
              <a:cxnLst/>
              <a:rect l="l" t="t" r="r" b="b"/>
              <a:pathLst>
                <a:path w="1377863" h="290603" extrusionOk="0">
                  <a:moveTo>
                    <a:pt x="496030" y="95197"/>
                  </a:moveTo>
                  <a:lnTo>
                    <a:pt x="182880" y="135281"/>
                  </a:lnTo>
                  <a:lnTo>
                    <a:pt x="0" y="162838"/>
                  </a:lnTo>
                  <a:lnTo>
                    <a:pt x="152817" y="290603"/>
                  </a:lnTo>
                  <a:lnTo>
                    <a:pt x="365760" y="268057"/>
                  </a:lnTo>
                  <a:lnTo>
                    <a:pt x="638827" y="237994"/>
                  </a:lnTo>
                  <a:lnTo>
                    <a:pt x="896863" y="210437"/>
                  </a:lnTo>
                  <a:lnTo>
                    <a:pt x="1260118" y="172859"/>
                  </a:lnTo>
                  <a:lnTo>
                    <a:pt x="1377863" y="82671"/>
                  </a:lnTo>
                  <a:lnTo>
                    <a:pt x="1227550" y="0"/>
                  </a:lnTo>
                  <a:lnTo>
                    <a:pt x="1064712" y="20041"/>
                  </a:lnTo>
                  <a:lnTo>
                    <a:pt x="716488" y="62630"/>
                  </a:lnTo>
                  <a:lnTo>
                    <a:pt x="496030" y="9519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68;p259">
              <a:extLst>
                <a:ext uri="{FF2B5EF4-FFF2-40B4-BE49-F238E27FC236}">
                  <a16:creationId xmlns:a16="http://schemas.microsoft.com/office/drawing/2014/main" id="{C8050F2A-8B5A-0C42-8C4D-D23A7EEB27AE}"/>
                </a:ext>
              </a:extLst>
            </p:cNvPr>
            <p:cNvSpPr/>
            <p:nvPr/>
          </p:nvSpPr>
          <p:spPr>
            <a:xfrm>
              <a:off x="6392863" y="2262188"/>
              <a:ext cx="769937" cy="1006475"/>
            </a:xfrm>
            <a:custGeom>
              <a:avLst/>
              <a:gdLst/>
              <a:ahLst/>
              <a:cxnLst/>
              <a:rect l="l" t="t" r="r" b="b"/>
              <a:pathLst>
                <a:path w="769144" h="1007268" extrusionOk="0">
                  <a:moveTo>
                    <a:pt x="252413" y="435768"/>
                  </a:moveTo>
                  <a:lnTo>
                    <a:pt x="330994" y="271462"/>
                  </a:lnTo>
                  <a:lnTo>
                    <a:pt x="383382" y="159543"/>
                  </a:lnTo>
                  <a:lnTo>
                    <a:pt x="409575" y="97631"/>
                  </a:lnTo>
                  <a:lnTo>
                    <a:pt x="414338" y="73818"/>
                  </a:lnTo>
                  <a:lnTo>
                    <a:pt x="411957" y="54768"/>
                  </a:lnTo>
                  <a:lnTo>
                    <a:pt x="409575" y="38100"/>
                  </a:lnTo>
                  <a:lnTo>
                    <a:pt x="383382" y="0"/>
                  </a:lnTo>
                  <a:lnTo>
                    <a:pt x="769144" y="178593"/>
                  </a:lnTo>
                  <a:lnTo>
                    <a:pt x="714375" y="195262"/>
                  </a:lnTo>
                  <a:lnTo>
                    <a:pt x="681038" y="204787"/>
                  </a:lnTo>
                  <a:lnTo>
                    <a:pt x="657225" y="216693"/>
                  </a:lnTo>
                  <a:lnTo>
                    <a:pt x="633413" y="233362"/>
                  </a:lnTo>
                  <a:lnTo>
                    <a:pt x="590550" y="288131"/>
                  </a:lnTo>
                  <a:lnTo>
                    <a:pt x="378619" y="571500"/>
                  </a:lnTo>
                  <a:lnTo>
                    <a:pt x="140494" y="862012"/>
                  </a:lnTo>
                  <a:lnTo>
                    <a:pt x="128588" y="885825"/>
                  </a:lnTo>
                  <a:lnTo>
                    <a:pt x="119063" y="916781"/>
                  </a:lnTo>
                  <a:lnTo>
                    <a:pt x="111919" y="966787"/>
                  </a:lnTo>
                  <a:lnTo>
                    <a:pt x="61913" y="1007268"/>
                  </a:lnTo>
                  <a:lnTo>
                    <a:pt x="9525" y="978693"/>
                  </a:lnTo>
                  <a:lnTo>
                    <a:pt x="0" y="952500"/>
                  </a:lnTo>
                  <a:lnTo>
                    <a:pt x="2382" y="921543"/>
                  </a:lnTo>
                  <a:lnTo>
                    <a:pt x="9525" y="900112"/>
                  </a:lnTo>
                  <a:lnTo>
                    <a:pt x="80963" y="764381"/>
                  </a:lnTo>
                  <a:lnTo>
                    <a:pt x="197644" y="545306"/>
                  </a:lnTo>
                  <a:lnTo>
                    <a:pt x="252413" y="435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69;p259">
              <a:extLst>
                <a:ext uri="{FF2B5EF4-FFF2-40B4-BE49-F238E27FC236}">
                  <a16:creationId xmlns:a16="http://schemas.microsoft.com/office/drawing/2014/main" id="{E74868F1-F330-7F43-AA6A-0668969DAD9D}"/>
                </a:ext>
              </a:extLst>
            </p:cNvPr>
            <p:cNvSpPr/>
            <p:nvPr/>
          </p:nvSpPr>
          <p:spPr>
            <a:xfrm>
              <a:off x="6392863" y="3173413"/>
              <a:ext cx="950912" cy="1273175"/>
            </a:xfrm>
            <a:custGeom>
              <a:avLst/>
              <a:gdLst/>
              <a:ahLst/>
              <a:cxnLst/>
              <a:rect l="l" t="t" r="r" b="b"/>
              <a:pathLst>
                <a:path w="950119" h="1271588" extrusionOk="0">
                  <a:moveTo>
                    <a:pt x="440532" y="359569"/>
                  </a:moveTo>
                  <a:lnTo>
                    <a:pt x="326232" y="238125"/>
                  </a:lnTo>
                  <a:lnTo>
                    <a:pt x="211932" y="128588"/>
                  </a:lnTo>
                  <a:lnTo>
                    <a:pt x="152400" y="71438"/>
                  </a:lnTo>
                  <a:lnTo>
                    <a:pt x="121444" y="38100"/>
                  </a:lnTo>
                  <a:lnTo>
                    <a:pt x="109538" y="0"/>
                  </a:lnTo>
                  <a:lnTo>
                    <a:pt x="4763" y="16669"/>
                  </a:lnTo>
                  <a:lnTo>
                    <a:pt x="0" y="59532"/>
                  </a:lnTo>
                  <a:lnTo>
                    <a:pt x="4763" y="78582"/>
                  </a:lnTo>
                  <a:lnTo>
                    <a:pt x="19050" y="102394"/>
                  </a:lnTo>
                  <a:lnTo>
                    <a:pt x="40482" y="128588"/>
                  </a:lnTo>
                  <a:lnTo>
                    <a:pt x="69057" y="152400"/>
                  </a:lnTo>
                  <a:lnTo>
                    <a:pt x="104775" y="176213"/>
                  </a:lnTo>
                  <a:lnTo>
                    <a:pt x="185738" y="252413"/>
                  </a:lnTo>
                  <a:lnTo>
                    <a:pt x="280988" y="350044"/>
                  </a:lnTo>
                  <a:lnTo>
                    <a:pt x="342900" y="423863"/>
                  </a:lnTo>
                  <a:lnTo>
                    <a:pt x="395288" y="492919"/>
                  </a:lnTo>
                  <a:lnTo>
                    <a:pt x="454819" y="581025"/>
                  </a:lnTo>
                  <a:lnTo>
                    <a:pt x="502444" y="664369"/>
                  </a:lnTo>
                  <a:lnTo>
                    <a:pt x="559594" y="790575"/>
                  </a:lnTo>
                  <a:lnTo>
                    <a:pt x="592932" y="883444"/>
                  </a:lnTo>
                  <a:lnTo>
                    <a:pt x="635794" y="1012032"/>
                  </a:lnTo>
                  <a:lnTo>
                    <a:pt x="654844" y="1088232"/>
                  </a:lnTo>
                  <a:lnTo>
                    <a:pt x="664369" y="1147763"/>
                  </a:lnTo>
                  <a:lnTo>
                    <a:pt x="669132" y="1221582"/>
                  </a:lnTo>
                  <a:lnTo>
                    <a:pt x="950119" y="1271588"/>
                  </a:lnTo>
                  <a:lnTo>
                    <a:pt x="947738" y="1223963"/>
                  </a:lnTo>
                  <a:lnTo>
                    <a:pt x="935832" y="1159669"/>
                  </a:lnTo>
                  <a:lnTo>
                    <a:pt x="919163" y="1088232"/>
                  </a:lnTo>
                  <a:lnTo>
                    <a:pt x="897732" y="1016794"/>
                  </a:lnTo>
                  <a:lnTo>
                    <a:pt x="866775" y="938213"/>
                  </a:lnTo>
                  <a:lnTo>
                    <a:pt x="821532" y="842963"/>
                  </a:lnTo>
                  <a:lnTo>
                    <a:pt x="783432" y="778669"/>
                  </a:lnTo>
                  <a:lnTo>
                    <a:pt x="738188" y="711994"/>
                  </a:lnTo>
                  <a:lnTo>
                    <a:pt x="666750" y="616744"/>
                  </a:lnTo>
                  <a:lnTo>
                    <a:pt x="595313" y="533400"/>
                  </a:lnTo>
                  <a:lnTo>
                    <a:pt x="523875" y="450057"/>
                  </a:lnTo>
                  <a:lnTo>
                    <a:pt x="440532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70;p259">
              <a:extLst>
                <a:ext uri="{FF2B5EF4-FFF2-40B4-BE49-F238E27FC236}">
                  <a16:creationId xmlns:a16="http://schemas.microsoft.com/office/drawing/2014/main" id="{A13541AA-B22F-094C-996B-3A57EB628950}"/>
                </a:ext>
              </a:extLst>
            </p:cNvPr>
            <p:cNvSpPr/>
            <p:nvPr/>
          </p:nvSpPr>
          <p:spPr>
            <a:xfrm>
              <a:off x="6783388" y="4367213"/>
              <a:ext cx="568325" cy="733425"/>
            </a:xfrm>
            <a:custGeom>
              <a:avLst/>
              <a:gdLst/>
              <a:ahLst/>
              <a:cxnLst/>
              <a:rect l="l" t="t" r="r" b="b"/>
              <a:pathLst>
                <a:path w="566738" h="733425" extrusionOk="0">
                  <a:moveTo>
                    <a:pt x="297657" y="652462"/>
                  </a:moveTo>
                  <a:lnTo>
                    <a:pt x="364332" y="600075"/>
                  </a:lnTo>
                  <a:lnTo>
                    <a:pt x="414338" y="557212"/>
                  </a:lnTo>
                  <a:lnTo>
                    <a:pt x="447675" y="523875"/>
                  </a:lnTo>
                  <a:lnTo>
                    <a:pt x="483394" y="478631"/>
                  </a:lnTo>
                  <a:lnTo>
                    <a:pt x="509588" y="435768"/>
                  </a:lnTo>
                  <a:lnTo>
                    <a:pt x="528638" y="397668"/>
                  </a:lnTo>
                  <a:lnTo>
                    <a:pt x="542925" y="359568"/>
                  </a:lnTo>
                  <a:lnTo>
                    <a:pt x="557213" y="307181"/>
                  </a:lnTo>
                  <a:lnTo>
                    <a:pt x="564357" y="261937"/>
                  </a:lnTo>
                  <a:lnTo>
                    <a:pt x="566738" y="216693"/>
                  </a:lnTo>
                  <a:lnTo>
                    <a:pt x="566738" y="150018"/>
                  </a:lnTo>
                  <a:lnTo>
                    <a:pt x="557213" y="50006"/>
                  </a:lnTo>
                  <a:lnTo>
                    <a:pt x="278607" y="0"/>
                  </a:lnTo>
                  <a:lnTo>
                    <a:pt x="276225" y="54768"/>
                  </a:lnTo>
                  <a:lnTo>
                    <a:pt x="273844" y="107156"/>
                  </a:lnTo>
                  <a:lnTo>
                    <a:pt x="269082" y="161925"/>
                  </a:lnTo>
                  <a:lnTo>
                    <a:pt x="264319" y="197643"/>
                  </a:lnTo>
                  <a:lnTo>
                    <a:pt x="252413" y="226218"/>
                  </a:lnTo>
                  <a:lnTo>
                    <a:pt x="230982" y="264318"/>
                  </a:lnTo>
                  <a:lnTo>
                    <a:pt x="200025" y="304800"/>
                  </a:lnTo>
                  <a:lnTo>
                    <a:pt x="171450" y="326231"/>
                  </a:lnTo>
                  <a:lnTo>
                    <a:pt x="133350" y="350043"/>
                  </a:lnTo>
                  <a:lnTo>
                    <a:pt x="78582" y="369093"/>
                  </a:lnTo>
                  <a:lnTo>
                    <a:pt x="0" y="642937"/>
                  </a:lnTo>
                  <a:lnTo>
                    <a:pt x="14288" y="676275"/>
                  </a:lnTo>
                  <a:lnTo>
                    <a:pt x="28575" y="697706"/>
                  </a:lnTo>
                  <a:lnTo>
                    <a:pt x="42863" y="714375"/>
                  </a:lnTo>
                  <a:lnTo>
                    <a:pt x="64294" y="728662"/>
                  </a:lnTo>
                  <a:lnTo>
                    <a:pt x="85725" y="733425"/>
                  </a:lnTo>
                  <a:lnTo>
                    <a:pt x="123825" y="731043"/>
                  </a:lnTo>
                  <a:lnTo>
                    <a:pt x="150019" y="726281"/>
                  </a:lnTo>
                  <a:lnTo>
                    <a:pt x="202407" y="709612"/>
                  </a:lnTo>
                  <a:lnTo>
                    <a:pt x="245269" y="690562"/>
                  </a:lnTo>
                  <a:lnTo>
                    <a:pt x="297657" y="652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71;p259">
              <a:extLst>
                <a:ext uri="{FF2B5EF4-FFF2-40B4-BE49-F238E27FC236}">
                  <a16:creationId xmlns:a16="http://schemas.microsoft.com/office/drawing/2014/main" id="{424E27D2-4AA4-0946-8C64-F981CC1CB7BB}"/>
                </a:ext>
              </a:extLst>
            </p:cNvPr>
            <p:cNvSpPr/>
            <p:nvPr/>
          </p:nvSpPr>
          <p:spPr>
            <a:xfrm>
              <a:off x="6230938" y="4724400"/>
              <a:ext cx="666750" cy="323850"/>
            </a:xfrm>
            <a:custGeom>
              <a:avLst/>
              <a:gdLst/>
              <a:ahLst/>
              <a:cxnLst/>
              <a:rect l="l" t="t" r="r" b="b"/>
              <a:pathLst>
                <a:path w="666750" h="323850" extrusionOk="0">
                  <a:moveTo>
                    <a:pt x="190500" y="14288"/>
                  </a:moveTo>
                  <a:lnTo>
                    <a:pt x="311944" y="23813"/>
                  </a:lnTo>
                  <a:lnTo>
                    <a:pt x="400050" y="26194"/>
                  </a:lnTo>
                  <a:lnTo>
                    <a:pt x="492919" y="26194"/>
                  </a:lnTo>
                  <a:lnTo>
                    <a:pt x="576263" y="21431"/>
                  </a:lnTo>
                  <a:lnTo>
                    <a:pt x="666750" y="4763"/>
                  </a:lnTo>
                  <a:lnTo>
                    <a:pt x="571500" y="323850"/>
                  </a:lnTo>
                  <a:lnTo>
                    <a:pt x="542925" y="269081"/>
                  </a:lnTo>
                  <a:lnTo>
                    <a:pt x="523875" y="247650"/>
                  </a:lnTo>
                  <a:lnTo>
                    <a:pt x="497682" y="226219"/>
                  </a:lnTo>
                  <a:lnTo>
                    <a:pt x="461963" y="204788"/>
                  </a:lnTo>
                  <a:lnTo>
                    <a:pt x="404813" y="173831"/>
                  </a:lnTo>
                  <a:lnTo>
                    <a:pt x="335757" y="147638"/>
                  </a:lnTo>
                  <a:lnTo>
                    <a:pt x="247650" y="116681"/>
                  </a:lnTo>
                  <a:lnTo>
                    <a:pt x="161925" y="92869"/>
                  </a:lnTo>
                  <a:lnTo>
                    <a:pt x="69057" y="66675"/>
                  </a:lnTo>
                  <a:lnTo>
                    <a:pt x="33338" y="57150"/>
                  </a:lnTo>
                  <a:lnTo>
                    <a:pt x="11907" y="42863"/>
                  </a:lnTo>
                  <a:lnTo>
                    <a:pt x="0" y="30956"/>
                  </a:lnTo>
                  <a:lnTo>
                    <a:pt x="2382" y="19050"/>
                  </a:lnTo>
                  <a:lnTo>
                    <a:pt x="19050" y="7144"/>
                  </a:lnTo>
                  <a:lnTo>
                    <a:pt x="47625" y="0"/>
                  </a:lnTo>
                  <a:lnTo>
                    <a:pt x="102394" y="2381"/>
                  </a:lnTo>
                  <a:lnTo>
                    <a:pt x="190500" y="14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72;p259">
              <a:extLst>
                <a:ext uri="{FF2B5EF4-FFF2-40B4-BE49-F238E27FC236}">
                  <a16:creationId xmlns:a16="http://schemas.microsoft.com/office/drawing/2014/main" id="{C5A2C41C-6874-2A49-8C27-FE535A156C01}"/>
                </a:ext>
              </a:extLst>
            </p:cNvPr>
            <p:cNvSpPr/>
            <p:nvPr/>
          </p:nvSpPr>
          <p:spPr>
            <a:xfrm>
              <a:off x="5586413" y="2112963"/>
              <a:ext cx="442912" cy="4090987"/>
            </a:xfrm>
            <a:custGeom>
              <a:avLst/>
              <a:gdLst/>
              <a:ahLst/>
              <a:cxnLst/>
              <a:rect l="l" t="t" r="r" b="b"/>
              <a:pathLst>
                <a:path w="443986" h="4091015" extrusionOk="0">
                  <a:moveTo>
                    <a:pt x="153280" y="1062395"/>
                  </a:moveTo>
                  <a:lnTo>
                    <a:pt x="158566" y="459843"/>
                  </a:lnTo>
                  <a:lnTo>
                    <a:pt x="153280" y="311847"/>
                  </a:lnTo>
                  <a:lnTo>
                    <a:pt x="137424" y="221993"/>
                  </a:lnTo>
                  <a:lnTo>
                    <a:pt x="100425" y="169137"/>
                  </a:lnTo>
                  <a:lnTo>
                    <a:pt x="47569" y="89854"/>
                  </a:lnTo>
                  <a:lnTo>
                    <a:pt x="15856" y="42284"/>
                  </a:lnTo>
                  <a:lnTo>
                    <a:pt x="0" y="15856"/>
                  </a:lnTo>
                  <a:lnTo>
                    <a:pt x="10571" y="0"/>
                  </a:lnTo>
                  <a:lnTo>
                    <a:pt x="42284" y="0"/>
                  </a:lnTo>
                  <a:lnTo>
                    <a:pt x="89854" y="5285"/>
                  </a:lnTo>
                  <a:lnTo>
                    <a:pt x="169137" y="31713"/>
                  </a:lnTo>
                  <a:lnTo>
                    <a:pt x="237849" y="58141"/>
                  </a:lnTo>
                  <a:lnTo>
                    <a:pt x="317132" y="100425"/>
                  </a:lnTo>
                  <a:lnTo>
                    <a:pt x="385845" y="147995"/>
                  </a:lnTo>
                  <a:lnTo>
                    <a:pt x="428129" y="179708"/>
                  </a:lnTo>
                  <a:lnTo>
                    <a:pt x="443986" y="264277"/>
                  </a:lnTo>
                  <a:lnTo>
                    <a:pt x="422843" y="412273"/>
                  </a:lnTo>
                  <a:lnTo>
                    <a:pt x="391130" y="750548"/>
                  </a:lnTo>
                  <a:cubicBezTo>
                    <a:pt x="389368" y="850973"/>
                    <a:pt x="387607" y="951399"/>
                    <a:pt x="385845" y="1051824"/>
                  </a:cubicBezTo>
                  <a:lnTo>
                    <a:pt x="380559" y="1411241"/>
                  </a:lnTo>
                  <a:lnTo>
                    <a:pt x="380559" y="1939796"/>
                  </a:lnTo>
                  <a:lnTo>
                    <a:pt x="380559" y="2547634"/>
                  </a:lnTo>
                  <a:lnTo>
                    <a:pt x="380559" y="3076189"/>
                  </a:lnTo>
                  <a:lnTo>
                    <a:pt x="385845" y="3557174"/>
                  </a:lnTo>
                  <a:lnTo>
                    <a:pt x="380559" y="3768596"/>
                  </a:lnTo>
                  <a:lnTo>
                    <a:pt x="369988" y="3916592"/>
                  </a:lnTo>
                  <a:lnTo>
                    <a:pt x="348846" y="4032874"/>
                  </a:lnTo>
                  <a:lnTo>
                    <a:pt x="327704" y="4075158"/>
                  </a:lnTo>
                  <a:lnTo>
                    <a:pt x="301276" y="4091015"/>
                  </a:lnTo>
                  <a:lnTo>
                    <a:pt x="280134" y="4091015"/>
                  </a:lnTo>
                  <a:lnTo>
                    <a:pt x="248420" y="4064587"/>
                  </a:lnTo>
                  <a:lnTo>
                    <a:pt x="227278" y="4017017"/>
                  </a:lnTo>
                  <a:lnTo>
                    <a:pt x="200850" y="3937734"/>
                  </a:lnTo>
                  <a:lnTo>
                    <a:pt x="179708" y="3821452"/>
                  </a:lnTo>
                  <a:lnTo>
                    <a:pt x="163852" y="3668171"/>
                  </a:lnTo>
                  <a:lnTo>
                    <a:pt x="158566" y="3483177"/>
                  </a:lnTo>
                  <a:lnTo>
                    <a:pt x="158566" y="3234756"/>
                  </a:lnTo>
                  <a:lnTo>
                    <a:pt x="158566" y="2526492"/>
                  </a:lnTo>
                  <a:lnTo>
                    <a:pt x="158566" y="1575093"/>
                  </a:lnTo>
                  <a:lnTo>
                    <a:pt x="153280" y="10623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oogle Shape;2877;p260">
            <a:extLst>
              <a:ext uri="{FF2B5EF4-FFF2-40B4-BE49-F238E27FC236}">
                <a16:creationId xmlns:a16="http://schemas.microsoft.com/office/drawing/2014/main" id="{5BABF451-63E2-CC40-AC70-14F7811AC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926" y="1436768"/>
            <a:ext cx="47434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" name="Google Shape;2877;p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958" y="1508960"/>
            <a:ext cx="47434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11BEAB-4F48-48D9-9F8D-E6A0C3129903}"/>
              </a:ext>
            </a:extLst>
          </p:cNvPr>
          <p:cNvSpPr/>
          <p:nvPr/>
        </p:nvSpPr>
        <p:spPr>
          <a:xfrm>
            <a:off x="560388" y="128097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4098" name="テキスト ボックス 5">
            <a:extLst>
              <a:ext uri="{FF2B5EF4-FFF2-40B4-BE49-F238E27FC236}">
                <a16:creationId xmlns:a16="http://schemas.microsoft.com/office/drawing/2014/main" id="{1213B976-B8A2-46E0-8515-7E2E1A22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06" y="1606707"/>
            <a:ext cx="87407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世界の人につたわるように　　　　　　　世 界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くらしと絵文字　　　　　　　　　　　　進 指 役 港 箱 注 深 病 院 都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絵文字で表そう　　　　　　　　　　　　委 反 対 整 具 受 係 級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気持ちをつたえる話し方・聞き方　　　　持 横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漢字の広場④　へんとつくり　　　　　　童 柱 業 倍 投 球 宿 勉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モチモチの木　　　　　　　　　　　　　追 落 鼻 起 神 歯 医 坂 血 他 銀 油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こそあど言葉　　　　　　　　　　　　　農 湖 美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はっとしたことを詩に書こう　　　　　　詩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ことわざ・慣用句　　　　　　　　　　　短 昔 筆 急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町の行事について発表しよう　　　　　　使 決 始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文の組み立て　　　　　　　　　　　　　帳 局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漢字の広場⑤　漢字の組み立て　　　　　笛 宮 定 庫 放 島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川をさかのぼる知恵　　　　　　　　　　県 路 荷 板 鉄 州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十二支と月のよび名　　　　　　　　　　羊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強く心にのこっていることを　　　　　　族 配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漢字の広場⑥　二つの漢字の組み合わせ　畑 軽 勝 酒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おにたのぼうし　　　　　　　　　　　　福 去 住 拾 悪 息 波 階</a:t>
            </a:r>
          </a:p>
        </p:txBody>
      </p:sp>
      <p:sp>
        <p:nvSpPr>
          <p:cNvPr id="4101" name="テキスト ボックス 9">
            <a:extLst>
              <a:ext uri="{FF2B5EF4-FFF2-40B4-BE49-F238E27FC236}">
                <a16:creationId xmlns:a16="http://schemas.microsoft.com/office/drawing/2014/main" id="{B47980C4-E094-40B1-B28B-0A61B8F8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(2/2)</a:t>
            </a:r>
            <a:endParaRPr lang="ja-JP" alt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2D7177-B037-426C-BBF1-72AF3E783F0D}"/>
              </a:ext>
            </a:extLst>
          </p:cNvPr>
          <p:cNvSpPr/>
          <p:nvPr/>
        </p:nvSpPr>
        <p:spPr>
          <a:xfrm>
            <a:off x="344488" y="1074198"/>
            <a:ext cx="9139525" cy="481169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833358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絵文字で表そう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委 反 対 整 具 受 係 級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08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261"/>
          <p:cNvSpPr txBox="1"/>
          <p:nvPr/>
        </p:nvSpPr>
        <p:spPr>
          <a:xfrm>
            <a:off x="4304928" y="6828686"/>
            <a:ext cx="36484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委</a:t>
            </a:r>
            <a:endParaRPr/>
          </a:p>
        </p:txBody>
      </p:sp>
      <p:sp>
        <p:nvSpPr>
          <p:cNvPr id="2884" name="Google Shape;2884;p261"/>
          <p:cNvSpPr/>
          <p:nvPr/>
        </p:nvSpPr>
        <p:spPr>
          <a:xfrm>
            <a:off x="3716338" y="1335088"/>
            <a:ext cx="1854200" cy="774700"/>
          </a:xfrm>
          <a:custGeom>
            <a:avLst/>
            <a:gdLst/>
            <a:ahLst/>
            <a:cxnLst/>
            <a:rect l="l" t="t" r="r" b="b"/>
            <a:pathLst>
              <a:path w="1852613" h="773907" extrusionOk="0">
                <a:moveTo>
                  <a:pt x="571500" y="569119"/>
                </a:moveTo>
                <a:lnTo>
                  <a:pt x="740569" y="514350"/>
                </a:lnTo>
                <a:lnTo>
                  <a:pt x="842963" y="478632"/>
                </a:lnTo>
                <a:lnTo>
                  <a:pt x="978694" y="421482"/>
                </a:lnTo>
                <a:lnTo>
                  <a:pt x="1138238" y="338138"/>
                </a:lnTo>
                <a:lnTo>
                  <a:pt x="1269207" y="259557"/>
                </a:lnTo>
                <a:lnTo>
                  <a:pt x="1304925" y="233363"/>
                </a:lnTo>
                <a:lnTo>
                  <a:pt x="1312069" y="214313"/>
                </a:lnTo>
                <a:lnTo>
                  <a:pt x="1314450" y="190500"/>
                </a:lnTo>
                <a:lnTo>
                  <a:pt x="1309688" y="173832"/>
                </a:lnTo>
                <a:lnTo>
                  <a:pt x="1285875" y="142875"/>
                </a:lnTo>
                <a:lnTo>
                  <a:pt x="1238250" y="100013"/>
                </a:lnTo>
                <a:lnTo>
                  <a:pt x="1204913" y="66675"/>
                </a:lnTo>
                <a:lnTo>
                  <a:pt x="1195388" y="38100"/>
                </a:lnTo>
                <a:lnTo>
                  <a:pt x="1195388" y="23813"/>
                </a:lnTo>
                <a:lnTo>
                  <a:pt x="1202532" y="4763"/>
                </a:lnTo>
                <a:lnTo>
                  <a:pt x="1212057" y="0"/>
                </a:lnTo>
                <a:lnTo>
                  <a:pt x="1233488" y="0"/>
                </a:lnTo>
                <a:lnTo>
                  <a:pt x="1359694" y="47625"/>
                </a:lnTo>
                <a:lnTo>
                  <a:pt x="1574007" y="140494"/>
                </a:lnTo>
                <a:lnTo>
                  <a:pt x="1685925" y="195263"/>
                </a:lnTo>
                <a:lnTo>
                  <a:pt x="1740694" y="226219"/>
                </a:lnTo>
                <a:lnTo>
                  <a:pt x="1781175" y="252413"/>
                </a:lnTo>
                <a:lnTo>
                  <a:pt x="1816894" y="280988"/>
                </a:lnTo>
                <a:lnTo>
                  <a:pt x="1831182" y="302419"/>
                </a:lnTo>
                <a:lnTo>
                  <a:pt x="1847850" y="333375"/>
                </a:lnTo>
                <a:lnTo>
                  <a:pt x="1852613" y="354807"/>
                </a:lnTo>
                <a:lnTo>
                  <a:pt x="1850232" y="385763"/>
                </a:lnTo>
                <a:lnTo>
                  <a:pt x="1843088" y="409575"/>
                </a:lnTo>
                <a:lnTo>
                  <a:pt x="1831182" y="421482"/>
                </a:lnTo>
                <a:lnTo>
                  <a:pt x="1812132" y="431007"/>
                </a:lnTo>
                <a:lnTo>
                  <a:pt x="1683544" y="440532"/>
                </a:lnTo>
                <a:lnTo>
                  <a:pt x="1628775" y="450057"/>
                </a:lnTo>
                <a:lnTo>
                  <a:pt x="1583532" y="459582"/>
                </a:lnTo>
                <a:lnTo>
                  <a:pt x="1071563" y="614363"/>
                </a:lnTo>
                <a:lnTo>
                  <a:pt x="938213" y="661988"/>
                </a:lnTo>
                <a:lnTo>
                  <a:pt x="726282" y="700088"/>
                </a:lnTo>
                <a:lnTo>
                  <a:pt x="519113" y="735807"/>
                </a:lnTo>
                <a:lnTo>
                  <a:pt x="304800" y="759619"/>
                </a:lnTo>
                <a:lnTo>
                  <a:pt x="166688" y="773907"/>
                </a:lnTo>
                <a:lnTo>
                  <a:pt x="35719" y="773907"/>
                </a:lnTo>
                <a:lnTo>
                  <a:pt x="11907" y="771525"/>
                </a:lnTo>
                <a:lnTo>
                  <a:pt x="4763" y="764382"/>
                </a:lnTo>
                <a:lnTo>
                  <a:pt x="0" y="745332"/>
                </a:lnTo>
                <a:lnTo>
                  <a:pt x="9525" y="721519"/>
                </a:lnTo>
                <a:lnTo>
                  <a:pt x="21432" y="709613"/>
                </a:lnTo>
                <a:lnTo>
                  <a:pt x="135732" y="681038"/>
                </a:lnTo>
                <a:lnTo>
                  <a:pt x="357188" y="635794"/>
                </a:lnTo>
                <a:lnTo>
                  <a:pt x="571500" y="569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261"/>
          <p:cNvSpPr/>
          <p:nvPr/>
        </p:nvSpPr>
        <p:spPr>
          <a:xfrm>
            <a:off x="3149600" y="2249488"/>
            <a:ext cx="3378200" cy="663575"/>
          </a:xfrm>
          <a:custGeom>
            <a:avLst/>
            <a:gdLst/>
            <a:ahLst/>
            <a:cxnLst/>
            <a:rect l="l" t="t" r="r" b="b"/>
            <a:pathLst>
              <a:path w="3378690" h="663734" extrusionOk="0">
                <a:moveTo>
                  <a:pt x="932052" y="540167"/>
                </a:moveTo>
                <a:lnTo>
                  <a:pt x="635490" y="610777"/>
                </a:lnTo>
                <a:lnTo>
                  <a:pt x="582533" y="631960"/>
                </a:lnTo>
                <a:lnTo>
                  <a:pt x="518984" y="653143"/>
                </a:lnTo>
                <a:lnTo>
                  <a:pt x="466026" y="663734"/>
                </a:lnTo>
                <a:lnTo>
                  <a:pt x="423660" y="663734"/>
                </a:lnTo>
                <a:lnTo>
                  <a:pt x="356580" y="646082"/>
                </a:lnTo>
                <a:lnTo>
                  <a:pt x="268318" y="603716"/>
                </a:lnTo>
                <a:lnTo>
                  <a:pt x="151811" y="526045"/>
                </a:lnTo>
                <a:lnTo>
                  <a:pt x="45896" y="420129"/>
                </a:lnTo>
                <a:lnTo>
                  <a:pt x="10591" y="381294"/>
                </a:lnTo>
                <a:lnTo>
                  <a:pt x="0" y="349519"/>
                </a:lnTo>
                <a:lnTo>
                  <a:pt x="7061" y="324806"/>
                </a:lnTo>
                <a:lnTo>
                  <a:pt x="24713" y="317745"/>
                </a:lnTo>
                <a:lnTo>
                  <a:pt x="49427" y="314214"/>
                </a:lnTo>
                <a:lnTo>
                  <a:pt x="81201" y="324806"/>
                </a:lnTo>
                <a:lnTo>
                  <a:pt x="137689" y="360111"/>
                </a:lnTo>
                <a:lnTo>
                  <a:pt x="211830" y="384824"/>
                </a:lnTo>
                <a:lnTo>
                  <a:pt x="300092" y="406007"/>
                </a:lnTo>
                <a:lnTo>
                  <a:pt x="430721" y="416599"/>
                </a:lnTo>
                <a:lnTo>
                  <a:pt x="518984" y="416599"/>
                </a:lnTo>
                <a:lnTo>
                  <a:pt x="646082" y="402477"/>
                </a:lnTo>
                <a:lnTo>
                  <a:pt x="1034437" y="342458"/>
                </a:lnTo>
                <a:lnTo>
                  <a:pt x="1669927" y="222421"/>
                </a:lnTo>
                <a:lnTo>
                  <a:pt x="1924123" y="194177"/>
                </a:lnTo>
                <a:lnTo>
                  <a:pt x="2390150" y="144750"/>
                </a:lnTo>
                <a:lnTo>
                  <a:pt x="2760852" y="109445"/>
                </a:lnTo>
                <a:lnTo>
                  <a:pt x="2792627" y="102384"/>
                </a:lnTo>
                <a:lnTo>
                  <a:pt x="2859706" y="56488"/>
                </a:lnTo>
                <a:lnTo>
                  <a:pt x="2947969" y="0"/>
                </a:lnTo>
                <a:lnTo>
                  <a:pt x="2979743" y="0"/>
                </a:lnTo>
                <a:lnTo>
                  <a:pt x="3124494" y="42366"/>
                </a:lnTo>
                <a:lnTo>
                  <a:pt x="3219817" y="84732"/>
                </a:lnTo>
                <a:lnTo>
                  <a:pt x="3308080" y="130628"/>
                </a:lnTo>
                <a:lnTo>
                  <a:pt x="3339855" y="151811"/>
                </a:lnTo>
                <a:lnTo>
                  <a:pt x="3361038" y="172994"/>
                </a:lnTo>
                <a:lnTo>
                  <a:pt x="3375160" y="215360"/>
                </a:lnTo>
                <a:lnTo>
                  <a:pt x="3378690" y="240074"/>
                </a:lnTo>
                <a:lnTo>
                  <a:pt x="3371629" y="271848"/>
                </a:lnTo>
                <a:lnTo>
                  <a:pt x="3357507" y="296562"/>
                </a:lnTo>
                <a:lnTo>
                  <a:pt x="3325733" y="314214"/>
                </a:lnTo>
                <a:lnTo>
                  <a:pt x="3290428" y="324806"/>
                </a:lnTo>
                <a:lnTo>
                  <a:pt x="3230409" y="324806"/>
                </a:lnTo>
                <a:lnTo>
                  <a:pt x="3082128" y="314214"/>
                </a:lnTo>
                <a:lnTo>
                  <a:pt x="2778505" y="303623"/>
                </a:lnTo>
                <a:lnTo>
                  <a:pt x="2439577" y="314214"/>
                </a:lnTo>
                <a:lnTo>
                  <a:pt x="1998264" y="353050"/>
                </a:lnTo>
                <a:lnTo>
                  <a:pt x="1285102" y="469556"/>
                </a:lnTo>
                <a:lnTo>
                  <a:pt x="932052" y="5401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261"/>
          <p:cNvSpPr/>
          <p:nvPr/>
        </p:nvSpPr>
        <p:spPr>
          <a:xfrm>
            <a:off x="3711575" y="3749675"/>
            <a:ext cx="1012825" cy="1555750"/>
          </a:xfrm>
          <a:custGeom>
            <a:avLst/>
            <a:gdLst/>
            <a:ahLst/>
            <a:cxnLst/>
            <a:rect l="l" t="t" r="r" b="b"/>
            <a:pathLst>
              <a:path w="1012825" h="1555750" extrusionOk="0">
                <a:moveTo>
                  <a:pt x="358775" y="1000125"/>
                </a:moveTo>
                <a:lnTo>
                  <a:pt x="463550" y="850900"/>
                </a:lnTo>
                <a:lnTo>
                  <a:pt x="568325" y="650875"/>
                </a:lnTo>
                <a:lnTo>
                  <a:pt x="628650" y="520700"/>
                </a:lnTo>
                <a:lnTo>
                  <a:pt x="676275" y="406400"/>
                </a:lnTo>
                <a:lnTo>
                  <a:pt x="692150" y="346075"/>
                </a:lnTo>
                <a:lnTo>
                  <a:pt x="695325" y="301625"/>
                </a:lnTo>
                <a:lnTo>
                  <a:pt x="695325" y="279400"/>
                </a:lnTo>
                <a:lnTo>
                  <a:pt x="682625" y="234950"/>
                </a:lnTo>
                <a:lnTo>
                  <a:pt x="644525" y="161925"/>
                </a:lnTo>
                <a:lnTo>
                  <a:pt x="612775" y="117475"/>
                </a:lnTo>
                <a:lnTo>
                  <a:pt x="577850" y="76200"/>
                </a:lnTo>
                <a:lnTo>
                  <a:pt x="568325" y="60325"/>
                </a:lnTo>
                <a:lnTo>
                  <a:pt x="555625" y="44450"/>
                </a:lnTo>
                <a:lnTo>
                  <a:pt x="552450" y="28575"/>
                </a:lnTo>
                <a:lnTo>
                  <a:pt x="555625" y="9525"/>
                </a:lnTo>
                <a:lnTo>
                  <a:pt x="568325" y="3175"/>
                </a:lnTo>
                <a:lnTo>
                  <a:pt x="590550" y="0"/>
                </a:lnTo>
                <a:lnTo>
                  <a:pt x="688975" y="44450"/>
                </a:lnTo>
                <a:lnTo>
                  <a:pt x="819150" y="117475"/>
                </a:lnTo>
                <a:lnTo>
                  <a:pt x="901700" y="174625"/>
                </a:lnTo>
                <a:lnTo>
                  <a:pt x="936625" y="206375"/>
                </a:lnTo>
                <a:lnTo>
                  <a:pt x="984250" y="260350"/>
                </a:lnTo>
                <a:lnTo>
                  <a:pt x="1009650" y="307975"/>
                </a:lnTo>
                <a:lnTo>
                  <a:pt x="1012825" y="355600"/>
                </a:lnTo>
                <a:lnTo>
                  <a:pt x="1003300" y="381000"/>
                </a:lnTo>
                <a:lnTo>
                  <a:pt x="927100" y="454025"/>
                </a:lnTo>
                <a:lnTo>
                  <a:pt x="885825" y="511175"/>
                </a:lnTo>
                <a:lnTo>
                  <a:pt x="803275" y="641350"/>
                </a:lnTo>
                <a:lnTo>
                  <a:pt x="711200" y="831850"/>
                </a:lnTo>
                <a:lnTo>
                  <a:pt x="587375" y="1006475"/>
                </a:lnTo>
                <a:lnTo>
                  <a:pt x="374650" y="1320800"/>
                </a:lnTo>
                <a:lnTo>
                  <a:pt x="222250" y="1520825"/>
                </a:lnTo>
                <a:lnTo>
                  <a:pt x="193675" y="1539875"/>
                </a:lnTo>
                <a:lnTo>
                  <a:pt x="155575" y="1549400"/>
                </a:lnTo>
                <a:lnTo>
                  <a:pt x="95250" y="1555750"/>
                </a:lnTo>
                <a:lnTo>
                  <a:pt x="44450" y="1549400"/>
                </a:lnTo>
                <a:lnTo>
                  <a:pt x="19050" y="1530350"/>
                </a:lnTo>
                <a:lnTo>
                  <a:pt x="3175" y="1482725"/>
                </a:lnTo>
                <a:lnTo>
                  <a:pt x="0" y="1447800"/>
                </a:lnTo>
                <a:lnTo>
                  <a:pt x="19050" y="1400175"/>
                </a:lnTo>
                <a:lnTo>
                  <a:pt x="76200" y="1323975"/>
                </a:lnTo>
                <a:lnTo>
                  <a:pt x="168275" y="1228725"/>
                </a:lnTo>
                <a:lnTo>
                  <a:pt x="234950" y="1162050"/>
                </a:lnTo>
                <a:lnTo>
                  <a:pt x="269875" y="1130300"/>
                </a:lnTo>
                <a:lnTo>
                  <a:pt x="358775" y="1000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261"/>
          <p:cNvSpPr/>
          <p:nvPr/>
        </p:nvSpPr>
        <p:spPr>
          <a:xfrm>
            <a:off x="4645025" y="1924050"/>
            <a:ext cx="442913" cy="1795463"/>
          </a:xfrm>
          <a:custGeom>
            <a:avLst/>
            <a:gdLst/>
            <a:ahLst/>
            <a:cxnLst/>
            <a:rect l="l" t="t" r="r" b="b"/>
            <a:pathLst>
              <a:path w="442570" h="1795881" extrusionOk="0">
                <a:moveTo>
                  <a:pt x="186538" y="1049731"/>
                </a:moveTo>
                <a:lnTo>
                  <a:pt x="193853" y="731520"/>
                </a:lnTo>
                <a:lnTo>
                  <a:pt x="193853" y="530352"/>
                </a:lnTo>
                <a:cubicBezTo>
                  <a:pt x="192634" y="474269"/>
                  <a:pt x="191414" y="418185"/>
                  <a:pt x="190195" y="362102"/>
                </a:cubicBezTo>
                <a:lnTo>
                  <a:pt x="179222" y="267004"/>
                </a:lnTo>
                <a:lnTo>
                  <a:pt x="175565" y="245059"/>
                </a:lnTo>
                <a:lnTo>
                  <a:pt x="168250" y="230428"/>
                </a:lnTo>
                <a:lnTo>
                  <a:pt x="142646" y="193852"/>
                </a:lnTo>
                <a:lnTo>
                  <a:pt x="91440" y="149961"/>
                </a:lnTo>
                <a:lnTo>
                  <a:pt x="0" y="65836"/>
                </a:lnTo>
                <a:lnTo>
                  <a:pt x="73152" y="0"/>
                </a:lnTo>
                <a:lnTo>
                  <a:pt x="168250" y="58521"/>
                </a:lnTo>
                <a:lnTo>
                  <a:pt x="270662" y="120700"/>
                </a:lnTo>
                <a:lnTo>
                  <a:pt x="362102" y="182880"/>
                </a:lnTo>
                <a:lnTo>
                  <a:pt x="391363" y="208483"/>
                </a:lnTo>
                <a:lnTo>
                  <a:pt x="409651" y="230428"/>
                </a:lnTo>
                <a:lnTo>
                  <a:pt x="420624" y="263347"/>
                </a:lnTo>
                <a:lnTo>
                  <a:pt x="431597" y="307238"/>
                </a:lnTo>
                <a:lnTo>
                  <a:pt x="438912" y="362102"/>
                </a:lnTo>
                <a:cubicBezTo>
                  <a:pt x="440131" y="415747"/>
                  <a:pt x="441351" y="469391"/>
                  <a:pt x="442570" y="523036"/>
                </a:cubicBezTo>
                <a:lnTo>
                  <a:pt x="431597" y="687628"/>
                </a:lnTo>
                <a:lnTo>
                  <a:pt x="413309" y="760780"/>
                </a:lnTo>
                <a:lnTo>
                  <a:pt x="416966" y="1192377"/>
                </a:lnTo>
                <a:lnTo>
                  <a:pt x="409651" y="1583740"/>
                </a:lnTo>
                <a:lnTo>
                  <a:pt x="402336" y="1667865"/>
                </a:lnTo>
                <a:lnTo>
                  <a:pt x="384048" y="1715414"/>
                </a:lnTo>
                <a:lnTo>
                  <a:pt x="354787" y="1755648"/>
                </a:lnTo>
                <a:lnTo>
                  <a:pt x="332842" y="1773936"/>
                </a:lnTo>
                <a:lnTo>
                  <a:pt x="303581" y="1792224"/>
                </a:lnTo>
                <a:lnTo>
                  <a:pt x="274320" y="1795881"/>
                </a:lnTo>
                <a:lnTo>
                  <a:pt x="241402" y="1792224"/>
                </a:lnTo>
                <a:lnTo>
                  <a:pt x="215798" y="1766620"/>
                </a:lnTo>
                <a:lnTo>
                  <a:pt x="186538" y="1722729"/>
                </a:lnTo>
                <a:lnTo>
                  <a:pt x="157277" y="1634947"/>
                </a:lnTo>
                <a:lnTo>
                  <a:pt x="131674" y="1514246"/>
                </a:lnTo>
                <a:lnTo>
                  <a:pt x="124358" y="1484985"/>
                </a:lnTo>
                <a:lnTo>
                  <a:pt x="138989" y="1433779"/>
                </a:lnTo>
                <a:lnTo>
                  <a:pt x="153619" y="1342339"/>
                </a:lnTo>
                <a:lnTo>
                  <a:pt x="186538" y="104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261"/>
          <p:cNvSpPr/>
          <p:nvPr/>
        </p:nvSpPr>
        <p:spPr>
          <a:xfrm>
            <a:off x="2749550" y="2616200"/>
            <a:ext cx="2108200" cy="1441450"/>
          </a:xfrm>
          <a:custGeom>
            <a:avLst/>
            <a:gdLst/>
            <a:ahLst/>
            <a:cxnLst/>
            <a:rect l="l" t="t" r="r" b="b"/>
            <a:pathLst>
              <a:path w="2108200" h="1441450" extrusionOk="0">
                <a:moveTo>
                  <a:pt x="1050925" y="739775"/>
                </a:moveTo>
                <a:lnTo>
                  <a:pt x="1168400" y="641350"/>
                </a:lnTo>
                <a:lnTo>
                  <a:pt x="1336675" y="495300"/>
                </a:lnTo>
                <a:lnTo>
                  <a:pt x="1495425" y="342900"/>
                </a:lnTo>
                <a:lnTo>
                  <a:pt x="1631950" y="187325"/>
                </a:lnTo>
                <a:lnTo>
                  <a:pt x="1711325" y="79375"/>
                </a:lnTo>
                <a:lnTo>
                  <a:pt x="2108200" y="0"/>
                </a:lnTo>
                <a:lnTo>
                  <a:pt x="2054225" y="73025"/>
                </a:lnTo>
                <a:lnTo>
                  <a:pt x="1946275" y="190500"/>
                </a:lnTo>
                <a:lnTo>
                  <a:pt x="1774825" y="371475"/>
                </a:lnTo>
                <a:lnTo>
                  <a:pt x="1616075" y="520700"/>
                </a:lnTo>
                <a:lnTo>
                  <a:pt x="1431925" y="676275"/>
                </a:lnTo>
                <a:lnTo>
                  <a:pt x="1250950" y="812800"/>
                </a:lnTo>
                <a:lnTo>
                  <a:pt x="1060450" y="939800"/>
                </a:lnTo>
                <a:lnTo>
                  <a:pt x="882650" y="1038225"/>
                </a:lnTo>
                <a:lnTo>
                  <a:pt x="638175" y="1165225"/>
                </a:lnTo>
                <a:lnTo>
                  <a:pt x="279400" y="1336675"/>
                </a:lnTo>
                <a:lnTo>
                  <a:pt x="69850" y="1428750"/>
                </a:lnTo>
                <a:lnTo>
                  <a:pt x="41275" y="1441450"/>
                </a:lnTo>
                <a:lnTo>
                  <a:pt x="19050" y="1438275"/>
                </a:lnTo>
                <a:lnTo>
                  <a:pt x="3175" y="1428750"/>
                </a:lnTo>
                <a:lnTo>
                  <a:pt x="0" y="1403350"/>
                </a:lnTo>
                <a:lnTo>
                  <a:pt x="6350" y="1384300"/>
                </a:lnTo>
                <a:lnTo>
                  <a:pt x="44450" y="1355725"/>
                </a:lnTo>
                <a:lnTo>
                  <a:pt x="396875" y="1165225"/>
                </a:lnTo>
                <a:lnTo>
                  <a:pt x="698500" y="990600"/>
                </a:lnTo>
                <a:lnTo>
                  <a:pt x="914400" y="841375"/>
                </a:lnTo>
                <a:lnTo>
                  <a:pt x="1050925" y="739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261"/>
          <p:cNvSpPr/>
          <p:nvPr/>
        </p:nvSpPr>
        <p:spPr>
          <a:xfrm>
            <a:off x="5043488" y="2582863"/>
            <a:ext cx="2328862" cy="1270000"/>
          </a:xfrm>
          <a:custGeom>
            <a:avLst/>
            <a:gdLst/>
            <a:ahLst/>
            <a:cxnLst/>
            <a:rect l="l" t="t" r="r" b="b"/>
            <a:pathLst>
              <a:path w="2329543" h="1270907" extrusionOk="0">
                <a:moveTo>
                  <a:pt x="1055914" y="636814"/>
                </a:moveTo>
                <a:lnTo>
                  <a:pt x="1262743" y="737507"/>
                </a:lnTo>
                <a:lnTo>
                  <a:pt x="1502229" y="843643"/>
                </a:lnTo>
                <a:lnTo>
                  <a:pt x="1777093" y="960664"/>
                </a:lnTo>
                <a:lnTo>
                  <a:pt x="2171700" y="1115785"/>
                </a:lnTo>
                <a:lnTo>
                  <a:pt x="2280557" y="1153885"/>
                </a:lnTo>
                <a:lnTo>
                  <a:pt x="2302329" y="1164771"/>
                </a:lnTo>
                <a:lnTo>
                  <a:pt x="2321379" y="1181100"/>
                </a:lnTo>
                <a:lnTo>
                  <a:pt x="2329543" y="1200150"/>
                </a:lnTo>
                <a:lnTo>
                  <a:pt x="2329543" y="1213757"/>
                </a:lnTo>
                <a:lnTo>
                  <a:pt x="2318657" y="1232807"/>
                </a:lnTo>
                <a:lnTo>
                  <a:pt x="2302329" y="1240971"/>
                </a:lnTo>
                <a:lnTo>
                  <a:pt x="2266950" y="1249135"/>
                </a:lnTo>
                <a:lnTo>
                  <a:pt x="1703614" y="1265464"/>
                </a:lnTo>
                <a:lnTo>
                  <a:pt x="1581150" y="1270907"/>
                </a:lnTo>
                <a:lnTo>
                  <a:pt x="1507672" y="1262743"/>
                </a:lnTo>
                <a:lnTo>
                  <a:pt x="1453243" y="1254578"/>
                </a:lnTo>
                <a:lnTo>
                  <a:pt x="1423307" y="1243693"/>
                </a:lnTo>
                <a:lnTo>
                  <a:pt x="1279072" y="1159328"/>
                </a:lnTo>
                <a:lnTo>
                  <a:pt x="1094014" y="1023257"/>
                </a:lnTo>
                <a:lnTo>
                  <a:pt x="854529" y="813707"/>
                </a:lnTo>
                <a:lnTo>
                  <a:pt x="612322" y="604157"/>
                </a:lnTo>
                <a:lnTo>
                  <a:pt x="337457" y="367393"/>
                </a:lnTo>
                <a:lnTo>
                  <a:pt x="38100" y="106135"/>
                </a:lnTo>
                <a:lnTo>
                  <a:pt x="0" y="81643"/>
                </a:lnTo>
                <a:lnTo>
                  <a:pt x="54429" y="0"/>
                </a:lnTo>
                <a:lnTo>
                  <a:pt x="144236" y="73478"/>
                </a:lnTo>
                <a:lnTo>
                  <a:pt x="348343" y="220435"/>
                </a:lnTo>
                <a:lnTo>
                  <a:pt x="508907" y="321128"/>
                </a:lnTo>
                <a:lnTo>
                  <a:pt x="821872" y="508907"/>
                </a:lnTo>
                <a:lnTo>
                  <a:pt x="1055914" y="6368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261"/>
          <p:cNvSpPr/>
          <p:nvPr/>
        </p:nvSpPr>
        <p:spPr>
          <a:xfrm>
            <a:off x="3884613" y="5045075"/>
            <a:ext cx="2465387" cy="1219200"/>
          </a:xfrm>
          <a:custGeom>
            <a:avLst/>
            <a:gdLst/>
            <a:ahLst/>
            <a:cxnLst/>
            <a:rect l="l" t="t" r="r" b="b"/>
            <a:pathLst>
              <a:path w="2466199" h="1218207" extrusionOk="0">
                <a:moveTo>
                  <a:pt x="562937" y="247215"/>
                </a:moveTo>
                <a:lnTo>
                  <a:pt x="396141" y="220409"/>
                </a:lnTo>
                <a:lnTo>
                  <a:pt x="282958" y="208495"/>
                </a:lnTo>
                <a:lnTo>
                  <a:pt x="190624" y="205516"/>
                </a:lnTo>
                <a:lnTo>
                  <a:pt x="80420" y="220409"/>
                </a:lnTo>
                <a:lnTo>
                  <a:pt x="0" y="244237"/>
                </a:lnTo>
                <a:lnTo>
                  <a:pt x="154882" y="0"/>
                </a:lnTo>
                <a:lnTo>
                  <a:pt x="199560" y="29785"/>
                </a:lnTo>
                <a:lnTo>
                  <a:pt x="279979" y="38720"/>
                </a:lnTo>
                <a:lnTo>
                  <a:pt x="449754" y="62548"/>
                </a:lnTo>
                <a:lnTo>
                  <a:pt x="613571" y="92333"/>
                </a:lnTo>
                <a:lnTo>
                  <a:pt x="810153" y="134032"/>
                </a:lnTo>
                <a:lnTo>
                  <a:pt x="1024605" y="190624"/>
                </a:lnTo>
                <a:lnTo>
                  <a:pt x="1271820" y="282957"/>
                </a:lnTo>
                <a:lnTo>
                  <a:pt x="1486272" y="366355"/>
                </a:lnTo>
                <a:lnTo>
                  <a:pt x="1694768" y="449754"/>
                </a:lnTo>
                <a:lnTo>
                  <a:pt x="1900284" y="545066"/>
                </a:lnTo>
                <a:lnTo>
                  <a:pt x="2126650" y="667184"/>
                </a:lnTo>
                <a:lnTo>
                  <a:pt x="2305360" y="789303"/>
                </a:lnTo>
                <a:lnTo>
                  <a:pt x="2350038" y="825045"/>
                </a:lnTo>
                <a:lnTo>
                  <a:pt x="2394715" y="869722"/>
                </a:lnTo>
                <a:lnTo>
                  <a:pt x="2427479" y="917378"/>
                </a:lnTo>
                <a:lnTo>
                  <a:pt x="2451307" y="973970"/>
                </a:lnTo>
                <a:lnTo>
                  <a:pt x="2460242" y="1030561"/>
                </a:lnTo>
                <a:lnTo>
                  <a:pt x="2466199" y="1081196"/>
                </a:lnTo>
                <a:lnTo>
                  <a:pt x="2466199" y="1119916"/>
                </a:lnTo>
                <a:lnTo>
                  <a:pt x="2457264" y="1152680"/>
                </a:lnTo>
                <a:lnTo>
                  <a:pt x="2436414" y="1182465"/>
                </a:lnTo>
                <a:lnTo>
                  <a:pt x="2415565" y="1206293"/>
                </a:lnTo>
                <a:lnTo>
                  <a:pt x="2394715" y="1212250"/>
                </a:lnTo>
                <a:lnTo>
                  <a:pt x="2361952" y="1218207"/>
                </a:lnTo>
                <a:lnTo>
                  <a:pt x="2329188" y="1212250"/>
                </a:lnTo>
                <a:lnTo>
                  <a:pt x="2216005" y="1137787"/>
                </a:lnTo>
                <a:lnTo>
                  <a:pt x="2078994" y="1030561"/>
                </a:lnTo>
                <a:lnTo>
                  <a:pt x="1983682" y="953120"/>
                </a:lnTo>
                <a:lnTo>
                  <a:pt x="1879435" y="866744"/>
                </a:lnTo>
                <a:lnTo>
                  <a:pt x="1754338" y="771432"/>
                </a:lnTo>
                <a:lnTo>
                  <a:pt x="1629241" y="682077"/>
                </a:lnTo>
                <a:lnTo>
                  <a:pt x="1468401" y="583786"/>
                </a:lnTo>
                <a:lnTo>
                  <a:pt x="1280756" y="482517"/>
                </a:lnTo>
                <a:lnTo>
                  <a:pt x="1125874" y="416990"/>
                </a:lnTo>
                <a:lnTo>
                  <a:pt x="860787" y="318699"/>
                </a:lnTo>
                <a:lnTo>
                  <a:pt x="741647" y="282957"/>
                </a:lnTo>
                <a:lnTo>
                  <a:pt x="562937" y="24721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261"/>
          <p:cNvSpPr/>
          <p:nvPr/>
        </p:nvSpPr>
        <p:spPr>
          <a:xfrm>
            <a:off x="3355975" y="4000500"/>
            <a:ext cx="2408238" cy="2173288"/>
          </a:xfrm>
          <a:custGeom>
            <a:avLst/>
            <a:gdLst/>
            <a:ahLst/>
            <a:cxnLst/>
            <a:rect l="l" t="t" r="r" b="b"/>
            <a:pathLst>
              <a:path w="2408058" h="2172217" extrusionOk="0">
                <a:moveTo>
                  <a:pt x="1746049" y="968188"/>
                </a:moveTo>
                <a:lnTo>
                  <a:pt x="1837075" y="839924"/>
                </a:lnTo>
                <a:lnTo>
                  <a:pt x="1890864" y="748898"/>
                </a:lnTo>
                <a:lnTo>
                  <a:pt x="1981890" y="562708"/>
                </a:lnTo>
                <a:lnTo>
                  <a:pt x="2039816" y="351693"/>
                </a:lnTo>
                <a:lnTo>
                  <a:pt x="2048091" y="277216"/>
                </a:lnTo>
                <a:lnTo>
                  <a:pt x="2039816" y="227566"/>
                </a:lnTo>
                <a:lnTo>
                  <a:pt x="2031541" y="198603"/>
                </a:lnTo>
                <a:lnTo>
                  <a:pt x="2019128" y="173778"/>
                </a:lnTo>
                <a:lnTo>
                  <a:pt x="1973615" y="119989"/>
                </a:lnTo>
                <a:lnTo>
                  <a:pt x="1948790" y="99302"/>
                </a:lnTo>
                <a:lnTo>
                  <a:pt x="1919827" y="53788"/>
                </a:lnTo>
                <a:lnTo>
                  <a:pt x="1919827" y="37238"/>
                </a:lnTo>
                <a:lnTo>
                  <a:pt x="1923964" y="20688"/>
                </a:lnTo>
                <a:lnTo>
                  <a:pt x="1944652" y="4138"/>
                </a:lnTo>
                <a:lnTo>
                  <a:pt x="1990165" y="0"/>
                </a:lnTo>
                <a:lnTo>
                  <a:pt x="2089466" y="24826"/>
                </a:lnTo>
                <a:lnTo>
                  <a:pt x="2213593" y="66201"/>
                </a:lnTo>
                <a:lnTo>
                  <a:pt x="2312894" y="119989"/>
                </a:lnTo>
                <a:lnTo>
                  <a:pt x="2345995" y="148952"/>
                </a:lnTo>
                <a:lnTo>
                  <a:pt x="2387371" y="194465"/>
                </a:lnTo>
                <a:lnTo>
                  <a:pt x="2408058" y="239978"/>
                </a:lnTo>
                <a:lnTo>
                  <a:pt x="2403921" y="339280"/>
                </a:lnTo>
                <a:lnTo>
                  <a:pt x="2341857" y="562708"/>
                </a:lnTo>
                <a:lnTo>
                  <a:pt x="2221868" y="765448"/>
                </a:lnTo>
                <a:lnTo>
                  <a:pt x="2060504" y="997151"/>
                </a:lnTo>
                <a:lnTo>
                  <a:pt x="1799837" y="1319881"/>
                </a:lnTo>
                <a:lnTo>
                  <a:pt x="1650885" y="1460558"/>
                </a:lnTo>
                <a:lnTo>
                  <a:pt x="1518484" y="1568134"/>
                </a:lnTo>
                <a:lnTo>
                  <a:pt x="1344706" y="1692261"/>
                </a:lnTo>
                <a:lnTo>
                  <a:pt x="1187479" y="1795700"/>
                </a:lnTo>
                <a:lnTo>
                  <a:pt x="1050940" y="1874313"/>
                </a:lnTo>
                <a:lnTo>
                  <a:pt x="918538" y="1944652"/>
                </a:lnTo>
                <a:lnTo>
                  <a:pt x="769586" y="1998440"/>
                </a:lnTo>
                <a:lnTo>
                  <a:pt x="450994" y="2089466"/>
                </a:lnTo>
                <a:lnTo>
                  <a:pt x="182053" y="2147392"/>
                </a:lnTo>
                <a:lnTo>
                  <a:pt x="41376" y="2172217"/>
                </a:lnTo>
                <a:lnTo>
                  <a:pt x="16551" y="2172217"/>
                </a:lnTo>
                <a:lnTo>
                  <a:pt x="0" y="2159805"/>
                </a:lnTo>
                <a:lnTo>
                  <a:pt x="0" y="2130842"/>
                </a:lnTo>
                <a:lnTo>
                  <a:pt x="12413" y="2118429"/>
                </a:lnTo>
                <a:lnTo>
                  <a:pt x="62064" y="2097741"/>
                </a:lnTo>
                <a:lnTo>
                  <a:pt x="413756" y="2002578"/>
                </a:lnTo>
                <a:lnTo>
                  <a:pt x="608221" y="1936377"/>
                </a:lnTo>
                <a:lnTo>
                  <a:pt x="740623" y="1882588"/>
                </a:lnTo>
                <a:lnTo>
                  <a:pt x="864750" y="1803975"/>
                </a:lnTo>
                <a:lnTo>
                  <a:pt x="1034390" y="1696398"/>
                </a:lnTo>
                <a:lnTo>
                  <a:pt x="1224717" y="1547446"/>
                </a:lnTo>
                <a:lnTo>
                  <a:pt x="1398494" y="1381944"/>
                </a:lnTo>
                <a:lnTo>
                  <a:pt x="1551584" y="1232992"/>
                </a:lnTo>
                <a:lnTo>
                  <a:pt x="1746049" y="9681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261"/>
          <p:cNvSpPr/>
          <p:nvPr/>
        </p:nvSpPr>
        <p:spPr>
          <a:xfrm>
            <a:off x="2614613" y="4281488"/>
            <a:ext cx="4505325" cy="509587"/>
          </a:xfrm>
          <a:custGeom>
            <a:avLst/>
            <a:gdLst/>
            <a:ahLst/>
            <a:cxnLst/>
            <a:rect l="l" t="t" r="r" b="b"/>
            <a:pathLst>
              <a:path w="4505325" h="509587" extrusionOk="0">
                <a:moveTo>
                  <a:pt x="1266825" y="338137"/>
                </a:moveTo>
                <a:lnTo>
                  <a:pt x="1066800" y="361950"/>
                </a:lnTo>
                <a:lnTo>
                  <a:pt x="757237" y="414337"/>
                </a:lnTo>
                <a:lnTo>
                  <a:pt x="614362" y="447675"/>
                </a:lnTo>
                <a:lnTo>
                  <a:pt x="414337" y="504825"/>
                </a:lnTo>
                <a:lnTo>
                  <a:pt x="381000" y="509587"/>
                </a:lnTo>
                <a:lnTo>
                  <a:pt x="342900" y="495300"/>
                </a:lnTo>
                <a:lnTo>
                  <a:pt x="214312" y="419100"/>
                </a:lnTo>
                <a:lnTo>
                  <a:pt x="142875" y="366712"/>
                </a:lnTo>
                <a:lnTo>
                  <a:pt x="71437" y="304800"/>
                </a:lnTo>
                <a:lnTo>
                  <a:pt x="23812" y="257175"/>
                </a:lnTo>
                <a:lnTo>
                  <a:pt x="4762" y="209550"/>
                </a:lnTo>
                <a:lnTo>
                  <a:pt x="0" y="176212"/>
                </a:lnTo>
                <a:lnTo>
                  <a:pt x="4762" y="157162"/>
                </a:lnTo>
                <a:lnTo>
                  <a:pt x="33337" y="142875"/>
                </a:lnTo>
                <a:lnTo>
                  <a:pt x="71437" y="152400"/>
                </a:lnTo>
                <a:lnTo>
                  <a:pt x="157162" y="190500"/>
                </a:lnTo>
                <a:lnTo>
                  <a:pt x="233362" y="214312"/>
                </a:lnTo>
                <a:lnTo>
                  <a:pt x="300037" y="233362"/>
                </a:lnTo>
                <a:lnTo>
                  <a:pt x="433387" y="247650"/>
                </a:lnTo>
                <a:lnTo>
                  <a:pt x="542925" y="247650"/>
                </a:lnTo>
                <a:lnTo>
                  <a:pt x="1028700" y="190500"/>
                </a:lnTo>
                <a:lnTo>
                  <a:pt x="1652587" y="128587"/>
                </a:lnTo>
                <a:cubicBezTo>
                  <a:pt x="1741479" y="122122"/>
                  <a:pt x="1830161" y="109537"/>
                  <a:pt x="1919287" y="109537"/>
                </a:cubicBezTo>
                <a:lnTo>
                  <a:pt x="2776537" y="90487"/>
                </a:lnTo>
                <a:lnTo>
                  <a:pt x="3138487" y="61912"/>
                </a:lnTo>
                <a:lnTo>
                  <a:pt x="3967162" y="71437"/>
                </a:lnTo>
                <a:lnTo>
                  <a:pt x="4033837" y="66675"/>
                </a:lnTo>
                <a:lnTo>
                  <a:pt x="4090987" y="42862"/>
                </a:lnTo>
                <a:lnTo>
                  <a:pt x="4152900" y="4762"/>
                </a:lnTo>
                <a:lnTo>
                  <a:pt x="4167187" y="0"/>
                </a:lnTo>
                <a:lnTo>
                  <a:pt x="4262437" y="38100"/>
                </a:lnTo>
                <a:lnTo>
                  <a:pt x="4367212" y="100012"/>
                </a:lnTo>
                <a:lnTo>
                  <a:pt x="4481512" y="185737"/>
                </a:lnTo>
                <a:lnTo>
                  <a:pt x="4495800" y="204787"/>
                </a:lnTo>
                <a:lnTo>
                  <a:pt x="4505325" y="257175"/>
                </a:lnTo>
                <a:lnTo>
                  <a:pt x="4495800" y="290512"/>
                </a:lnTo>
                <a:lnTo>
                  <a:pt x="4476750" y="319087"/>
                </a:lnTo>
                <a:lnTo>
                  <a:pt x="4443412" y="328612"/>
                </a:lnTo>
                <a:lnTo>
                  <a:pt x="4367212" y="333375"/>
                </a:lnTo>
                <a:lnTo>
                  <a:pt x="3967162" y="300037"/>
                </a:lnTo>
                <a:lnTo>
                  <a:pt x="3100387" y="261937"/>
                </a:lnTo>
                <a:lnTo>
                  <a:pt x="2724150" y="266700"/>
                </a:lnTo>
                <a:lnTo>
                  <a:pt x="1833562" y="285750"/>
                </a:lnTo>
                <a:lnTo>
                  <a:pt x="1552575" y="314325"/>
                </a:lnTo>
                <a:lnTo>
                  <a:pt x="1266825" y="3381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2D49FB-A5A9-034C-8C48-D887F9FCA718}"/>
              </a:ext>
            </a:extLst>
          </p:cNvPr>
          <p:cNvGrpSpPr/>
          <p:nvPr/>
        </p:nvGrpSpPr>
        <p:grpSpPr>
          <a:xfrm>
            <a:off x="2622632" y="1331072"/>
            <a:ext cx="4757737" cy="4929187"/>
            <a:chOff x="2767013" y="1487488"/>
            <a:chExt cx="4757737" cy="4929187"/>
          </a:xfrm>
        </p:grpSpPr>
        <p:sp>
          <p:nvSpPr>
            <p:cNvPr id="12" name="Google Shape;2884;p261">
              <a:extLst>
                <a:ext uri="{FF2B5EF4-FFF2-40B4-BE49-F238E27FC236}">
                  <a16:creationId xmlns:a16="http://schemas.microsoft.com/office/drawing/2014/main" id="{FA65078F-B896-4841-B3FA-0B0C9B21A3E8}"/>
                </a:ext>
              </a:extLst>
            </p:cNvPr>
            <p:cNvSpPr/>
            <p:nvPr/>
          </p:nvSpPr>
          <p:spPr>
            <a:xfrm>
              <a:off x="3868738" y="1487488"/>
              <a:ext cx="1854200" cy="774700"/>
            </a:xfrm>
            <a:custGeom>
              <a:avLst/>
              <a:gdLst/>
              <a:ahLst/>
              <a:cxnLst/>
              <a:rect l="l" t="t" r="r" b="b"/>
              <a:pathLst>
                <a:path w="1852613" h="773907" extrusionOk="0">
                  <a:moveTo>
                    <a:pt x="571500" y="569119"/>
                  </a:moveTo>
                  <a:lnTo>
                    <a:pt x="740569" y="514350"/>
                  </a:lnTo>
                  <a:lnTo>
                    <a:pt x="842963" y="478632"/>
                  </a:lnTo>
                  <a:lnTo>
                    <a:pt x="978694" y="421482"/>
                  </a:lnTo>
                  <a:lnTo>
                    <a:pt x="1138238" y="338138"/>
                  </a:lnTo>
                  <a:lnTo>
                    <a:pt x="1269207" y="259557"/>
                  </a:lnTo>
                  <a:lnTo>
                    <a:pt x="1304925" y="233363"/>
                  </a:lnTo>
                  <a:lnTo>
                    <a:pt x="1312069" y="214313"/>
                  </a:lnTo>
                  <a:lnTo>
                    <a:pt x="1314450" y="190500"/>
                  </a:lnTo>
                  <a:lnTo>
                    <a:pt x="1309688" y="173832"/>
                  </a:lnTo>
                  <a:lnTo>
                    <a:pt x="1285875" y="142875"/>
                  </a:lnTo>
                  <a:lnTo>
                    <a:pt x="1238250" y="100013"/>
                  </a:lnTo>
                  <a:lnTo>
                    <a:pt x="1204913" y="66675"/>
                  </a:lnTo>
                  <a:lnTo>
                    <a:pt x="1195388" y="38100"/>
                  </a:lnTo>
                  <a:lnTo>
                    <a:pt x="1195388" y="23813"/>
                  </a:lnTo>
                  <a:lnTo>
                    <a:pt x="1202532" y="4763"/>
                  </a:lnTo>
                  <a:lnTo>
                    <a:pt x="1212057" y="0"/>
                  </a:lnTo>
                  <a:lnTo>
                    <a:pt x="1233488" y="0"/>
                  </a:lnTo>
                  <a:lnTo>
                    <a:pt x="1359694" y="47625"/>
                  </a:lnTo>
                  <a:lnTo>
                    <a:pt x="1574007" y="140494"/>
                  </a:lnTo>
                  <a:lnTo>
                    <a:pt x="1685925" y="195263"/>
                  </a:lnTo>
                  <a:lnTo>
                    <a:pt x="1740694" y="226219"/>
                  </a:lnTo>
                  <a:lnTo>
                    <a:pt x="1781175" y="252413"/>
                  </a:lnTo>
                  <a:lnTo>
                    <a:pt x="1816894" y="280988"/>
                  </a:lnTo>
                  <a:lnTo>
                    <a:pt x="1831182" y="302419"/>
                  </a:lnTo>
                  <a:lnTo>
                    <a:pt x="1847850" y="333375"/>
                  </a:lnTo>
                  <a:lnTo>
                    <a:pt x="1852613" y="354807"/>
                  </a:lnTo>
                  <a:lnTo>
                    <a:pt x="1850232" y="385763"/>
                  </a:lnTo>
                  <a:lnTo>
                    <a:pt x="1843088" y="409575"/>
                  </a:lnTo>
                  <a:lnTo>
                    <a:pt x="1831182" y="421482"/>
                  </a:lnTo>
                  <a:lnTo>
                    <a:pt x="1812132" y="431007"/>
                  </a:lnTo>
                  <a:lnTo>
                    <a:pt x="1683544" y="440532"/>
                  </a:lnTo>
                  <a:lnTo>
                    <a:pt x="1628775" y="450057"/>
                  </a:lnTo>
                  <a:lnTo>
                    <a:pt x="1583532" y="459582"/>
                  </a:lnTo>
                  <a:lnTo>
                    <a:pt x="1071563" y="614363"/>
                  </a:lnTo>
                  <a:lnTo>
                    <a:pt x="938213" y="661988"/>
                  </a:lnTo>
                  <a:lnTo>
                    <a:pt x="726282" y="700088"/>
                  </a:lnTo>
                  <a:lnTo>
                    <a:pt x="519113" y="735807"/>
                  </a:lnTo>
                  <a:lnTo>
                    <a:pt x="304800" y="759619"/>
                  </a:lnTo>
                  <a:lnTo>
                    <a:pt x="166688" y="773907"/>
                  </a:lnTo>
                  <a:lnTo>
                    <a:pt x="35719" y="773907"/>
                  </a:lnTo>
                  <a:lnTo>
                    <a:pt x="11907" y="771525"/>
                  </a:lnTo>
                  <a:lnTo>
                    <a:pt x="4763" y="764382"/>
                  </a:lnTo>
                  <a:lnTo>
                    <a:pt x="0" y="745332"/>
                  </a:lnTo>
                  <a:lnTo>
                    <a:pt x="9525" y="721519"/>
                  </a:lnTo>
                  <a:lnTo>
                    <a:pt x="21432" y="709613"/>
                  </a:lnTo>
                  <a:lnTo>
                    <a:pt x="135732" y="681038"/>
                  </a:lnTo>
                  <a:lnTo>
                    <a:pt x="357188" y="635794"/>
                  </a:lnTo>
                  <a:lnTo>
                    <a:pt x="571500" y="569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885;p261">
              <a:extLst>
                <a:ext uri="{FF2B5EF4-FFF2-40B4-BE49-F238E27FC236}">
                  <a16:creationId xmlns:a16="http://schemas.microsoft.com/office/drawing/2014/main" id="{09FDB89A-8EB7-F741-9150-C500035A3B2F}"/>
                </a:ext>
              </a:extLst>
            </p:cNvPr>
            <p:cNvSpPr/>
            <p:nvPr/>
          </p:nvSpPr>
          <p:spPr>
            <a:xfrm>
              <a:off x="3302000" y="2401888"/>
              <a:ext cx="3378200" cy="663575"/>
            </a:xfrm>
            <a:custGeom>
              <a:avLst/>
              <a:gdLst/>
              <a:ahLst/>
              <a:cxnLst/>
              <a:rect l="l" t="t" r="r" b="b"/>
              <a:pathLst>
                <a:path w="3378690" h="663734" extrusionOk="0">
                  <a:moveTo>
                    <a:pt x="932052" y="540167"/>
                  </a:moveTo>
                  <a:lnTo>
                    <a:pt x="635490" y="610777"/>
                  </a:lnTo>
                  <a:lnTo>
                    <a:pt x="582533" y="631960"/>
                  </a:lnTo>
                  <a:lnTo>
                    <a:pt x="518984" y="653143"/>
                  </a:lnTo>
                  <a:lnTo>
                    <a:pt x="466026" y="663734"/>
                  </a:lnTo>
                  <a:lnTo>
                    <a:pt x="423660" y="663734"/>
                  </a:lnTo>
                  <a:lnTo>
                    <a:pt x="356580" y="646082"/>
                  </a:lnTo>
                  <a:lnTo>
                    <a:pt x="268318" y="603716"/>
                  </a:lnTo>
                  <a:lnTo>
                    <a:pt x="151811" y="526045"/>
                  </a:lnTo>
                  <a:lnTo>
                    <a:pt x="45896" y="420129"/>
                  </a:lnTo>
                  <a:lnTo>
                    <a:pt x="10591" y="381294"/>
                  </a:lnTo>
                  <a:lnTo>
                    <a:pt x="0" y="349519"/>
                  </a:lnTo>
                  <a:lnTo>
                    <a:pt x="7061" y="324806"/>
                  </a:lnTo>
                  <a:lnTo>
                    <a:pt x="24713" y="317745"/>
                  </a:lnTo>
                  <a:lnTo>
                    <a:pt x="49427" y="314214"/>
                  </a:lnTo>
                  <a:lnTo>
                    <a:pt x="81201" y="324806"/>
                  </a:lnTo>
                  <a:lnTo>
                    <a:pt x="137689" y="360111"/>
                  </a:lnTo>
                  <a:lnTo>
                    <a:pt x="211830" y="384824"/>
                  </a:lnTo>
                  <a:lnTo>
                    <a:pt x="300092" y="406007"/>
                  </a:lnTo>
                  <a:lnTo>
                    <a:pt x="430721" y="416599"/>
                  </a:lnTo>
                  <a:lnTo>
                    <a:pt x="518984" y="416599"/>
                  </a:lnTo>
                  <a:lnTo>
                    <a:pt x="646082" y="402477"/>
                  </a:lnTo>
                  <a:lnTo>
                    <a:pt x="1034437" y="342458"/>
                  </a:lnTo>
                  <a:lnTo>
                    <a:pt x="1669927" y="222421"/>
                  </a:lnTo>
                  <a:lnTo>
                    <a:pt x="1924123" y="194177"/>
                  </a:lnTo>
                  <a:lnTo>
                    <a:pt x="2390150" y="144750"/>
                  </a:lnTo>
                  <a:lnTo>
                    <a:pt x="2760852" y="109445"/>
                  </a:lnTo>
                  <a:lnTo>
                    <a:pt x="2792627" y="102384"/>
                  </a:lnTo>
                  <a:lnTo>
                    <a:pt x="2859706" y="56488"/>
                  </a:lnTo>
                  <a:lnTo>
                    <a:pt x="2947969" y="0"/>
                  </a:lnTo>
                  <a:lnTo>
                    <a:pt x="2979743" y="0"/>
                  </a:lnTo>
                  <a:lnTo>
                    <a:pt x="3124494" y="42366"/>
                  </a:lnTo>
                  <a:lnTo>
                    <a:pt x="3219817" y="84732"/>
                  </a:lnTo>
                  <a:lnTo>
                    <a:pt x="3308080" y="130628"/>
                  </a:lnTo>
                  <a:lnTo>
                    <a:pt x="3339855" y="151811"/>
                  </a:lnTo>
                  <a:lnTo>
                    <a:pt x="3361038" y="172994"/>
                  </a:lnTo>
                  <a:lnTo>
                    <a:pt x="3375160" y="215360"/>
                  </a:lnTo>
                  <a:lnTo>
                    <a:pt x="3378690" y="240074"/>
                  </a:lnTo>
                  <a:lnTo>
                    <a:pt x="3371629" y="271848"/>
                  </a:lnTo>
                  <a:lnTo>
                    <a:pt x="3357507" y="296562"/>
                  </a:lnTo>
                  <a:lnTo>
                    <a:pt x="3325733" y="314214"/>
                  </a:lnTo>
                  <a:lnTo>
                    <a:pt x="3290428" y="324806"/>
                  </a:lnTo>
                  <a:lnTo>
                    <a:pt x="3230409" y="324806"/>
                  </a:lnTo>
                  <a:lnTo>
                    <a:pt x="3082128" y="314214"/>
                  </a:lnTo>
                  <a:lnTo>
                    <a:pt x="2778505" y="303623"/>
                  </a:lnTo>
                  <a:lnTo>
                    <a:pt x="2439577" y="314214"/>
                  </a:lnTo>
                  <a:lnTo>
                    <a:pt x="1998264" y="353050"/>
                  </a:lnTo>
                  <a:lnTo>
                    <a:pt x="1285102" y="469556"/>
                  </a:lnTo>
                  <a:lnTo>
                    <a:pt x="932052" y="5401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886;p261">
              <a:extLst>
                <a:ext uri="{FF2B5EF4-FFF2-40B4-BE49-F238E27FC236}">
                  <a16:creationId xmlns:a16="http://schemas.microsoft.com/office/drawing/2014/main" id="{5577B89A-DD03-3C46-86AA-26987E75EC7C}"/>
                </a:ext>
              </a:extLst>
            </p:cNvPr>
            <p:cNvSpPr/>
            <p:nvPr/>
          </p:nvSpPr>
          <p:spPr>
            <a:xfrm>
              <a:off x="3863975" y="3902075"/>
              <a:ext cx="1012825" cy="1555750"/>
            </a:xfrm>
            <a:custGeom>
              <a:avLst/>
              <a:gdLst/>
              <a:ahLst/>
              <a:cxnLst/>
              <a:rect l="l" t="t" r="r" b="b"/>
              <a:pathLst>
                <a:path w="1012825" h="1555750" extrusionOk="0">
                  <a:moveTo>
                    <a:pt x="358775" y="1000125"/>
                  </a:moveTo>
                  <a:lnTo>
                    <a:pt x="463550" y="850900"/>
                  </a:lnTo>
                  <a:lnTo>
                    <a:pt x="568325" y="650875"/>
                  </a:lnTo>
                  <a:lnTo>
                    <a:pt x="628650" y="520700"/>
                  </a:lnTo>
                  <a:lnTo>
                    <a:pt x="676275" y="406400"/>
                  </a:lnTo>
                  <a:lnTo>
                    <a:pt x="692150" y="346075"/>
                  </a:lnTo>
                  <a:lnTo>
                    <a:pt x="695325" y="301625"/>
                  </a:lnTo>
                  <a:lnTo>
                    <a:pt x="695325" y="279400"/>
                  </a:lnTo>
                  <a:lnTo>
                    <a:pt x="682625" y="234950"/>
                  </a:lnTo>
                  <a:lnTo>
                    <a:pt x="644525" y="161925"/>
                  </a:lnTo>
                  <a:lnTo>
                    <a:pt x="612775" y="117475"/>
                  </a:lnTo>
                  <a:lnTo>
                    <a:pt x="577850" y="76200"/>
                  </a:lnTo>
                  <a:lnTo>
                    <a:pt x="568325" y="60325"/>
                  </a:lnTo>
                  <a:lnTo>
                    <a:pt x="555625" y="44450"/>
                  </a:lnTo>
                  <a:lnTo>
                    <a:pt x="552450" y="28575"/>
                  </a:lnTo>
                  <a:lnTo>
                    <a:pt x="555625" y="9525"/>
                  </a:lnTo>
                  <a:lnTo>
                    <a:pt x="568325" y="3175"/>
                  </a:lnTo>
                  <a:lnTo>
                    <a:pt x="590550" y="0"/>
                  </a:lnTo>
                  <a:lnTo>
                    <a:pt x="688975" y="44450"/>
                  </a:lnTo>
                  <a:lnTo>
                    <a:pt x="819150" y="117475"/>
                  </a:lnTo>
                  <a:lnTo>
                    <a:pt x="901700" y="174625"/>
                  </a:lnTo>
                  <a:lnTo>
                    <a:pt x="936625" y="206375"/>
                  </a:lnTo>
                  <a:lnTo>
                    <a:pt x="984250" y="260350"/>
                  </a:lnTo>
                  <a:lnTo>
                    <a:pt x="1009650" y="307975"/>
                  </a:lnTo>
                  <a:lnTo>
                    <a:pt x="1012825" y="355600"/>
                  </a:lnTo>
                  <a:lnTo>
                    <a:pt x="1003300" y="381000"/>
                  </a:lnTo>
                  <a:lnTo>
                    <a:pt x="927100" y="454025"/>
                  </a:lnTo>
                  <a:lnTo>
                    <a:pt x="885825" y="511175"/>
                  </a:lnTo>
                  <a:lnTo>
                    <a:pt x="803275" y="641350"/>
                  </a:lnTo>
                  <a:lnTo>
                    <a:pt x="711200" y="831850"/>
                  </a:lnTo>
                  <a:lnTo>
                    <a:pt x="587375" y="1006475"/>
                  </a:lnTo>
                  <a:lnTo>
                    <a:pt x="374650" y="1320800"/>
                  </a:lnTo>
                  <a:lnTo>
                    <a:pt x="222250" y="1520825"/>
                  </a:lnTo>
                  <a:lnTo>
                    <a:pt x="193675" y="1539875"/>
                  </a:lnTo>
                  <a:lnTo>
                    <a:pt x="155575" y="1549400"/>
                  </a:lnTo>
                  <a:lnTo>
                    <a:pt x="95250" y="1555750"/>
                  </a:lnTo>
                  <a:lnTo>
                    <a:pt x="44450" y="1549400"/>
                  </a:lnTo>
                  <a:lnTo>
                    <a:pt x="19050" y="1530350"/>
                  </a:lnTo>
                  <a:lnTo>
                    <a:pt x="3175" y="1482725"/>
                  </a:lnTo>
                  <a:lnTo>
                    <a:pt x="0" y="1447800"/>
                  </a:lnTo>
                  <a:lnTo>
                    <a:pt x="19050" y="1400175"/>
                  </a:lnTo>
                  <a:lnTo>
                    <a:pt x="76200" y="1323975"/>
                  </a:lnTo>
                  <a:lnTo>
                    <a:pt x="168275" y="1228725"/>
                  </a:lnTo>
                  <a:lnTo>
                    <a:pt x="234950" y="1162050"/>
                  </a:lnTo>
                  <a:lnTo>
                    <a:pt x="269875" y="1130300"/>
                  </a:lnTo>
                  <a:lnTo>
                    <a:pt x="358775" y="1000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887;p261">
              <a:extLst>
                <a:ext uri="{FF2B5EF4-FFF2-40B4-BE49-F238E27FC236}">
                  <a16:creationId xmlns:a16="http://schemas.microsoft.com/office/drawing/2014/main" id="{116EE1BD-7A2F-5944-A896-3F8460B71EFF}"/>
                </a:ext>
              </a:extLst>
            </p:cNvPr>
            <p:cNvSpPr/>
            <p:nvPr/>
          </p:nvSpPr>
          <p:spPr>
            <a:xfrm>
              <a:off x="4797425" y="2076450"/>
              <a:ext cx="442913" cy="1795463"/>
            </a:xfrm>
            <a:custGeom>
              <a:avLst/>
              <a:gdLst/>
              <a:ahLst/>
              <a:cxnLst/>
              <a:rect l="l" t="t" r="r" b="b"/>
              <a:pathLst>
                <a:path w="442570" h="1795881" extrusionOk="0">
                  <a:moveTo>
                    <a:pt x="186538" y="1049731"/>
                  </a:moveTo>
                  <a:lnTo>
                    <a:pt x="193853" y="731520"/>
                  </a:lnTo>
                  <a:lnTo>
                    <a:pt x="193853" y="530352"/>
                  </a:lnTo>
                  <a:cubicBezTo>
                    <a:pt x="192634" y="474269"/>
                    <a:pt x="191414" y="418185"/>
                    <a:pt x="190195" y="362102"/>
                  </a:cubicBezTo>
                  <a:lnTo>
                    <a:pt x="179222" y="267004"/>
                  </a:lnTo>
                  <a:lnTo>
                    <a:pt x="175565" y="245059"/>
                  </a:lnTo>
                  <a:lnTo>
                    <a:pt x="168250" y="230428"/>
                  </a:lnTo>
                  <a:lnTo>
                    <a:pt x="142646" y="193852"/>
                  </a:lnTo>
                  <a:lnTo>
                    <a:pt x="91440" y="149961"/>
                  </a:lnTo>
                  <a:lnTo>
                    <a:pt x="0" y="65836"/>
                  </a:lnTo>
                  <a:lnTo>
                    <a:pt x="73152" y="0"/>
                  </a:lnTo>
                  <a:lnTo>
                    <a:pt x="168250" y="58521"/>
                  </a:lnTo>
                  <a:lnTo>
                    <a:pt x="270662" y="120700"/>
                  </a:lnTo>
                  <a:lnTo>
                    <a:pt x="362102" y="182880"/>
                  </a:lnTo>
                  <a:lnTo>
                    <a:pt x="391363" y="208483"/>
                  </a:lnTo>
                  <a:lnTo>
                    <a:pt x="409651" y="230428"/>
                  </a:lnTo>
                  <a:lnTo>
                    <a:pt x="420624" y="263347"/>
                  </a:lnTo>
                  <a:lnTo>
                    <a:pt x="431597" y="307238"/>
                  </a:lnTo>
                  <a:lnTo>
                    <a:pt x="438912" y="362102"/>
                  </a:lnTo>
                  <a:cubicBezTo>
                    <a:pt x="440131" y="415747"/>
                    <a:pt x="441351" y="469391"/>
                    <a:pt x="442570" y="523036"/>
                  </a:cubicBezTo>
                  <a:lnTo>
                    <a:pt x="431597" y="687628"/>
                  </a:lnTo>
                  <a:lnTo>
                    <a:pt x="413309" y="760780"/>
                  </a:lnTo>
                  <a:lnTo>
                    <a:pt x="416966" y="1192377"/>
                  </a:lnTo>
                  <a:lnTo>
                    <a:pt x="409651" y="1583740"/>
                  </a:lnTo>
                  <a:lnTo>
                    <a:pt x="402336" y="1667865"/>
                  </a:lnTo>
                  <a:lnTo>
                    <a:pt x="384048" y="1715414"/>
                  </a:lnTo>
                  <a:lnTo>
                    <a:pt x="354787" y="1755648"/>
                  </a:lnTo>
                  <a:lnTo>
                    <a:pt x="332842" y="1773936"/>
                  </a:lnTo>
                  <a:lnTo>
                    <a:pt x="303581" y="1792224"/>
                  </a:lnTo>
                  <a:lnTo>
                    <a:pt x="274320" y="1795881"/>
                  </a:lnTo>
                  <a:lnTo>
                    <a:pt x="241402" y="1792224"/>
                  </a:lnTo>
                  <a:lnTo>
                    <a:pt x="215798" y="1766620"/>
                  </a:lnTo>
                  <a:lnTo>
                    <a:pt x="186538" y="1722729"/>
                  </a:lnTo>
                  <a:lnTo>
                    <a:pt x="157277" y="1634947"/>
                  </a:lnTo>
                  <a:lnTo>
                    <a:pt x="131674" y="1514246"/>
                  </a:lnTo>
                  <a:lnTo>
                    <a:pt x="124358" y="1484985"/>
                  </a:lnTo>
                  <a:lnTo>
                    <a:pt x="138989" y="1433779"/>
                  </a:lnTo>
                  <a:lnTo>
                    <a:pt x="153619" y="1342339"/>
                  </a:lnTo>
                  <a:lnTo>
                    <a:pt x="186538" y="1049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88;p261">
              <a:extLst>
                <a:ext uri="{FF2B5EF4-FFF2-40B4-BE49-F238E27FC236}">
                  <a16:creationId xmlns:a16="http://schemas.microsoft.com/office/drawing/2014/main" id="{4FAB6FAE-5BA5-874D-B9D1-53FA2B52E175}"/>
                </a:ext>
              </a:extLst>
            </p:cNvPr>
            <p:cNvSpPr/>
            <p:nvPr/>
          </p:nvSpPr>
          <p:spPr>
            <a:xfrm>
              <a:off x="2901950" y="2768600"/>
              <a:ext cx="2108200" cy="1441450"/>
            </a:xfrm>
            <a:custGeom>
              <a:avLst/>
              <a:gdLst/>
              <a:ahLst/>
              <a:cxnLst/>
              <a:rect l="l" t="t" r="r" b="b"/>
              <a:pathLst>
                <a:path w="2108200" h="1441450" extrusionOk="0">
                  <a:moveTo>
                    <a:pt x="1050925" y="739775"/>
                  </a:moveTo>
                  <a:lnTo>
                    <a:pt x="1168400" y="641350"/>
                  </a:lnTo>
                  <a:lnTo>
                    <a:pt x="1336675" y="495300"/>
                  </a:lnTo>
                  <a:lnTo>
                    <a:pt x="1495425" y="342900"/>
                  </a:lnTo>
                  <a:lnTo>
                    <a:pt x="1631950" y="187325"/>
                  </a:lnTo>
                  <a:lnTo>
                    <a:pt x="1711325" y="79375"/>
                  </a:lnTo>
                  <a:lnTo>
                    <a:pt x="2108200" y="0"/>
                  </a:lnTo>
                  <a:lnTo>
                    <a:pt x="2054225" y="73025"/>
                  </a:lnTo>
                  <a:lnTo>
                    <a:pt x="1946275" y="190500"/>
                  </a:lnTo>
                  <a:lnTo>
                    <a:pt x="1774825" y="371475"/>
                  </a:lnTo>
                  <a:lnTo>
                    <a:pt x="1616075" y="520700"/>
                  </a:lnTo>
                  <a:lnTo>
                    <a:pt x="1431925" y="676275"/>
                  </a:lnTo>
                  <a:lnTo>
                    <a:pt x="1250950" y="812800"/>
                  </a:lnTo>
                  <a:lnTo>
                    <a:pt x="1060450" y="939800"/>
                  </a:lnTo>
                  <a:lnTo>
                    <a:pt x="882650" y="1038225"/>
                  </a:lnTo>
                  <a:lnTo>
                    <a:pt x="638175" y="1165225"/>
                  </a:lnTo>
                  <a:lnTo>
                    <a:pt x="279400" y="1336675"/>
                  </a:lnTo>
                  <a:lnTo>
                    <a:pt x="69850" y="1428750"/>
                  </a:lnTo>
                  <a:lnTo>
                    <a:pt x="41275" y="1441450"/>
                  </a:lnTo>
                  <a:lnTo>
                    <a:pt x="19050" y="1438275"/>
                  </a:lnTo>
                  <a:lnTo>
                    <a:pt x="3175" y="1428750"/>
                  </a:lnTo>
                  <a:lnTo>
                    <a:pt x="0" y="1403350"/>
                  </a:lnTo>
                  <a:lnTo>
                    <a:pt x="6350" y="1384300"/>
                  </a:lnTo>
                  <a:lnTo>
                    <a:pt x="44450" y="1355725"/>
                  </a:lnTo>
                  <a:lnTo>
                    <a:pt x="396875" y="1165225"/>
                  </a:lnTo>
                  <a:lnTo>
                    <a:pt x="698500" y="990600"/>
                  </a:lnTo>
                  <a:lnTo>
                    <a:pt x="914400" y="841375"/>
                  </a:lnTo>
                  <a:lnTo>
                    <a:pt x="1050925" y="739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89;p261">
              <a:extLst>
                <a:ext uri="{FF2B5EF4-FFF2-40B4-BE49-F238E27FC236}">
                  <a16:creationId xmlns:a16="http://schemas.microsoft.com/office/drawing/2014/main" id="{C3995504-03E8-6847-BFA6-C3C347C86013}"/>
                </a:ext>
              </a:extLst>
            </p:cNvPr>
            <p:cNvSpPr/>
            <p:nvPr/>
          </p:nvSpPr>
          <p:spPr>
            <a:xfrm>
              <a:off x="5195888" y="2735263"/>
              <a:ext cx="2328862" cy="1270000"/>
            </a:xfrm>
            <a:custGeom>
              <a:avLst/>
              <a:gdLst/>
              <a:ahLst/>
              <a:cxnLst/>
              <a:rect l="l" t="t" r="r" b="b"/>
              <a:pathLst>
                <a:path w="2329543" h="1270907" extrusionOk="0">
                  <a:moveTo>
                    <a:pt x="1055914" y="636814"/>
                  </a:moveTo>
                  <a:lnTo>
                    <a:pt x="1262743" y="737507"/>
                  </a:lnTo>
                  <a:lnTo>
                    <a:pt x="1502229" y="843643"/>
                  </a:lnTo>
                  <a:lnTo>
                    <a:pt x="1777093" y="960664"/>
                  </a:lnTo>
                  <a:lnTo>
                    <a:pt x="2171700" y="1115785"/>
                  </a:lnTo>
                  <a:lnTo>
                    <a:pt x="2280557" y="1153885"/>
                  </a:lnTo>
                  <a:lnTo>
                    <a:pt x="2302329" y="1164771"/>
                  </a:lnTo>
                  <a:lnTo>
                    <a:pt x="2321379" y="1181100"/>
                  </a:lnTo>
                  <a:lnTo>
                    <a:pt x="2329543" y="1200150"/>
                  </a:lnTo>
                  <a:lnTo>
                    <a:pt x="2329543" y="1213757"/>
                  </a:lnTo>
                  <a:lnTo>
                    <a:pt x="2318657" y="1232807"/>
                  </a:lnTo>
                  <a:lnTo>
                    <a:pt x="2302329" y="1240971"/>
                  </a:lnTo>
                  <a:lnTo>
                    <a:pt x="2266950" y="1249135"/>
                  </a:lnTo>
                  <a:lnTo>
                    <a:pt x="1703614" y="1265464"/>
                  </a:lnTo>
                  <a:lnTo>
                    <a:pt x="1581150" y="1270907"/>
                  </a:lnTo>
                  <a:lnTo>
                    <a:pt x="1507672" y="1262743"/>
                  </a:lnTo>
                  <a:lnTo>
                    <a:pt x="1453243" y="1254578"/>
                  </a:lnTo>
                  <a:lnTo>
                    <a:pt x="1423307" y="1243693"/>
                  </a:lnTo>
                  <a:lnTo>
                    <a:pt x="1279072" y="1159328"/>
                  </a:lnTo>
                  <a:lnTo>
                    <a:pt x="1094014" y="1023257"/>
                  </a:lnTo>
                  <a:lnTo>
                    <a:pt x="854529" y="813707"/>
                  </a:lnTo>
                  <a:lnTo>
                    <a:pt x="612322" y="604157"/>
                  </a:lnTo>
                  <a:lnTo>
                    <a:pt x="337457" y="367393"/>
                  </a:lnTo>
                  <a:lnTo>
                    <a:pt x="38100" y="106135"/>
                  </a:lnTo>
                  <a:lnTo>
                    <a:pt x="0" y="81643"/>
                  </a:lnTo>
                  <a:lnTo>
                    <a:pt x="54429" y="0"/>
                  </a:lnTo>
                  <a:lnTo>
                    <a:pt x="144236" y="73478"/>
                  </a:lnTo>
                  <a:lnTo>
                    <a:pt x="348343" y="220435"/>
                  </a:lnTo>
                  <a:lnTo>
                    <a:pt x="508907" y="321128"/>
                  </a:lnTo>
                  <a:lnTo>
                    <a:pt x="821872" y="508907"/>
                  </a:lnTo>
                  <a:lnTo>
                    <a:pt x="1055914" y="6368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90;p261">
              <a:extLst>
                <a:ext uri="{FF2B5EF4-FFF2-40B4-BE49-F238E27FC236}">
                  <a16:creationId xmlns:a16="http://schemas.microsoft.com/office/drawing/2014/main" id="{B37FBD3F-A653-3243-B80E-6ACA035D041F}"/>
                </a:ext>
              </a:extLst>
            </p:cNvPr>
            <p:cNvSpPr/>
            <p:nvPr/>
          </p:nvSpPr>
          <p:spPr>
            <a:xfrm>
              <a:off x="4037013" y="5197475"/>
              <a:ext cx="2465387" cy="1219200"/>
            </a:xfrm>
            <a:custGeom>
              <a:avLst/>
              <a:gdLst/>
              <a:ahLst/>
              <a:cxnLst/>
              <a:rect l="l" t="t" r="r" b="b"/>
              <a:pathLst>
                <a:path w="2466199" h="1218207" extrusionOk="0">
                  <a:moveTo>
                    <a:pt x="562937" y="247215"/>
                  </a:moveTo>
                  <a:lnTo>
                    <a:pt x="396141" y="220409"/>
                  </a:lnTo>
                  <a:lnTo>
                    <a:pt x="282958" y="208495"/>
                  </a:lnTo>
                  <a:lnTo>
                    <a:pt x="190624" y="205516"/>
                  </a:lnTo>
                  <a:lnTo>
                    <a:pt x="80420" y="220409"/>
                  </a:lnTo>
                  <a:lnTo>
                    <a:pt x="0" y="244237"/>
                  </a:lnTo>
                  <a:lnTo>
                    <a:pt x="154882" y="0"/>
                  </a:lnTo>
                  <a:lnTo>
                    <a:pt x="199560" y="29785"/>
                  </a:lnTo>
                  <a:lnTo>
                    <a:pt x="279979" y="38720"/>
                  </a:lnTo>
                  <a:lnTo>
                    <a:pt x="449754" y="62548"/>
                  </a:lnTo>
                  <a:lnTo>
                    <a:pt x="613571" y="92333"/>
                  </a:lnTo>
                  <a:lnTo>
                    <a:pt x="810153" y="134032"/>
                  </a:lnTo>
                  <a:lnTo>
                    <a:pt x="1024605" y="190624"/>
                  </a:lnTo>
                  <a:lnTo>
                    <a:pt x="1271820" y="282957"/>
                  </a:lnTo>
                  <a:lnTo>
                    <a:pt x="1486272" y="366355"/>
                  </a:lnTo>
                  <a:lnTo>
                    <a:pt x="1694768" y="449754"/>
                  </a:lnTo>
                  <a:lnTo>
                    <a:pt x="1900284" y="545066"/>
                  </a:lnTo>
                  <a:lnTo>
                    <a:pt x="2126650" y="667184"/>
                  </a:lnTo>
                  <a:lnTo>
                    <a:pt x="2305360" y="789303"/>
                  </a:lnTo>
                  <a:lnTo>
                    <a:pt x="2350038" y="825045"/>
                  </a:lnTo>
                  <a:lnTo>
                    <a:pt x="2394715" y="869722"/>
                  </a:lnTo>
                  <a:lnTo>
                    <a:pt x="2427479" y="917378"/>
                  </a:lnTo>
                  <a:lnTo>
                    <a:pt x="2451307" y="973970"/>
                  </a:lnTo>
                  <a:lnTo>
                    <a:pt x="2460242" y="1030561"/>
                  </a:lnTo>
                  <a:lnTo>
                    <a:pt x="2466199" y="1081196"/>
                  </a:lnTo>
                  <a:lnTo>
                    <a:pt x="2466199" y="1119916"/>
                  </a:lnTo>
                  <a:lnTo>
                    <a:pt x="2457264" y="1152680"/>
                  </a:lnTo>
                  <a:lnTo>
                    <a:pt x="2436414" y="1182465"/>
                  </a:lnTo>
                  <a:lnTo>
                    <a:pt x="2415565" y="1206293"/>
                  </a:lnTo>
                  <a:lnTo>
                    <a:pt x="2394715" y="1212250"/>
                  </a:lnTo>
                  <a:lnTo>
                    <a:pt x="2361952" y="1218207"/>
                  </a:lnTo>
                  <a:lnTo>
                    <a:pt x="2329188" y="1212250"/>
                  </a:lnTo>
                  <a:lnTo>
                    <a:pt x="2216005" y="1137787"/>
                  </a:lnTo>
                  <a:lnTo>
                    <a:pt x="2078994" y="1030561"/>
                  </a:lnTo>
                  <a:lnTo>
                    <a:pt x="1983682" y="953120"/>
                  </a:lnTo>
                  <a:lnTo>
                    <a:pt x="1879435" y="866744"/>
                  </a:lnTo>
                  <a:lnTo>
                    <a:pt x="1754338" y="771432"/>
                  </a:lnTo>
                  <a:lnTo>
                    <a:pt x="1629241" y="682077"/>
                  </a:lnTo>
                  <a:lnTo>
                    <a:pt x="1468401" y="583786"/>
                  </a:lnTo>
                  <a:lnTo>
                    <a:pt x="1280756" y="482517"/>
                  </a:lnTo>
                  <a:lnTo>
                    <a:pt x="1125874" y="416990"/>
                  </a:lnTo>
                  <a:lnTo>
                    <a:pt x="860787" y="318699"/>
                  </a:lnTo>
                  <a:lnTo>
                    <a:pt x="741647" y="282957"/>
                  </a:lnTo>
                  <a:lnTo>
                    <a:pt x="562937" y="24721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91;p261">
              <a:extLst>
                <a:ext uri="{FF2B5EF4-FFF2-40B4-BE49-F238E27FC236}">
                  <a16:creationId xmlns:a16="http://schemas.microsoft.com/office/drawing/2014/main" id="{6FD5296A-2A2B-4E43-806A-95D0E396BFCB}"/>
                </a:ext>
              </a:extLst>
            </p:cNvPr>
            <p:cNvSpPr/>
            <p:nvPr/>
          </p:nvSpPr>
          <p:spPr>
            <a:xfrm>
              <a:off x="3508375" y="4152900"/>
              <a:ext cx="2408238" cy="2173288"/>
            </a:xfrm>
            <a:custGeom>
              <a:avLst/>
              <a:gdLst/>
              <a:ahLst/>
              <a:cxnLst/>
              <a:rect l="l" t="t" r="r" b="b"/>
              <a:pathLst>
                <a:path w="2408058" h="2172217" extrusionOk="0">
                  <a:moveTo>
                    <a:pt x="1746049" y="968188"/>
                  </a:moveTo>
                  <a:lnTo>
                    <a:pt x="1837075" y="839924"/>
                  </a:lnTo>
                  <a:lnTo>
                    <a:pt x="1890864" y="748898"/>
                  </a:lnTo>
                  <a:lnTo>
                    <a:pt x="1981890" y="562708"/>
                  </a:lnTo>
                  <a:lnTo>
                    <a:pt x="2039816" y="351693"/>
                  </a:lnTo>
                  <a:lnTo>
                    <a:pt x="2048091" y="277216"/>
                  </a:lnTo>
                  <a:lnTo>
                    <a:pt x="2039816" y="227566"/>
                  </a:lnTo>
                  <a:lnTo>
                    <a:pt x="2031541" y="198603"/>
                  </a:lnTo>
                  <a:lnTo>
                    <a:pt x="2019128" y="173778"/>
                  </a:lnTo>
                  <a:lnTo>
                    <a:pt x="1973615" y="119989"/>
                  </a:lnTo>
                  <a:lnTo>
                    <a:pt x="1948790" y="99302"/>
                  </a:lnTo>
                  <a:lnTo>
                    <a:pt x="1919827" y="53788"/>
                  </a:lnTo>
                  <a:lnTo>
                    <a:pt x="1919827" y="37238"/>
                  </a:lnTo>
                  <a:lnTo>
                    <a:pt x="1923964" y="20688"/>
                  </a:lnTo>
                  <a:lnTo>
                    <a:pt x="1944652" y="4138"/>
                  </a:lnTo>
                  <a:lnTo>
                    <a:pt x="1990165" y="0"/>
                  </a:lnTo>
                  <a:lnTo>
                    <a:pt x="2089466" y="24826"/>
                  </a:lnTo>
                  <a:lnTo>
                    <a:pt x="2213593" y="66201"/>
                  </a:lnTo>
                  <a:lnTo>
                    <a:pt x="2312894" y="119989"/>
                  </a:lnTo>
                  <a:lnTo>
                    <a:pt x="2345995" y="148952"/>
                  </a:lnTo>
                  <a:lnTo>
                    <a:pt x="2387371" y="194465"/>
                  </a:lnTo>
                  <a:lnTo>
                    <a:pt x="2408058" y="239978"/>
                  </a:lnTo>
                  <a:lnTo>
                    <a:pt x="2403921" y="339280"/>
                  </a:lnTo>
                  <a:lnTo>
                    <a:pt x="2341857" y="562708"/>
                  </a:lnTo>
                  <a:lnTo>
                    <a:pt x="2221868" y="765448"/>
                  </a:lnTo>
                  <a:lnTo>
                    <a:pt x="2060504" y="997151"/>
                  </a:lnTo>
                  <a:lnTo>
                    <a:pt x="1799837" y="1319881"/>
                  </a:lnTo>
                  <a:lnTo>
                    <a:pt x="1650885" y="1460558"/>
                  </a:lnTo>
                  <a:lnTo>
                    <a:pt x="1518484" y="1568134"/>
                  </a:lnTo>
                  <a:lnTo>
                    <a:pt x="1344706" y="1692261"/>
                  </a:lnTo>
                  <a:lnTo>
                    <a:pt x="1187479" y="1795700"/>
                  </a:lnTo>
                  <a:lnTo>
                    <a:pt x="1050940" y="1874313"/>
                  </a:lnTo>
                  <a:lnTo>
                    <a:pt x="918538" y="1944652"/>
                  </a:lnTo>
                  <a:lnTo>
                    <a:pt x="769586" y="1998440"/>
                  </a:lnTo>
                  <a:lnTo>
                    <a:pt x="450994" y="2089466"/>
                  </a:lnTo>
                  <a:lnTo>
                    <a:pt x="182053" y="2147392"/>
                  </a:lnTo>
                  <a:lnTo>
                    <a:pt x="41376" y="2172217"/>
                  </a:lnTo>
                  <a:lnTo>
                    <a:pt x="16551" y="2172217"/>
                  </a:lnTo>
                  <a:lnTo>
                    <a:pt x="0" y="2159805"/>
                  </a:lnTo>
                  <a:lnTo>
                    <a:pt x="0" y="2130842"/>
                  </a:lnTo>
                  <a:lnTo>
                    <a:pt x="12413" y="2118429"/>
                  </a:lnTo>
                  <a:lnTo>
                    <a:pt x="62064" y="2097741"/>
                  </a:lnTo>
                  <a:lnTo>
                    <a:pt x="413756" y="2002578"/>
                  </a:lnTo>
                  <a:lnTo>
                    <a:pt x="608221" y="1936377"/>
                  </a:lnTo>
                  <a:lnTo>
                    <a:pt x="740623" y="1882588"/>
                  </a:lnTo>
                  <a:lnTo>
                    <a:pt x="864750" y="1803975"/>
                  </a:lnTo>
                  <a:lnTo>
                    <a:pt x="1034390" y="1696398"/>
                  </a:lnTo>
                  <a:lnTo>
                    <a:pt x="1224717" y="1547446"/>
                  </a:lnTo>
                  <a:lnTo>
                    <a:pt x="1398494" y="1381944"/>
                  </a:lnTo>
                  <a:lnTo>
                    <a:pt x="1551584" y="1232992"/>
                  </a:lnTo>
                  <a:lnTo>
                    <a:pt x="1746049" y="9681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92;p261">
              <a:extLst>
                <a:ext uri="{FF2B5EF4-FFF2-40B4-BE49-F238E27FC236}">
                  <a16:creationId xmlns:a16="http://schemas.microsoft.com/office/drawing/2014/main" id="{FCCE5883-5CE6-334D-BEAE-A0AEA5C69BF5}"/>
                </a:ext>
              </a:extLst>
            </p:cNvPr>
            <p:cNvSpPr/>
            <p:nvPr/>
          </p:nvSpPr>
          <p:spPr>
            <a:xfrm>
              <a:off x="2767013" y="4433888"/>
              <a:ext cx="4505325" cy="509587"/>
            </a:xfrm>
            <a:custGeom>
              <a:avLst/>
              <a:gdLst/>
              <a:ahLst/>
              <a:cxnLst/>
              <a:rect l="l" t="t" r="r" b="b"/>
              <a:pathLst>
                <a:path w="4505325" h="509587" extrusionOk="0">
                  <a:moveTo>
                    <a:pt x="1266825" y="338137"/>
                  </a:moveTo>
                  <a:lnTo>
                    <a:pt x="1066800" y="361950"/>
                  </a:lnTo>
                  <a:lnTo>
                    <a:pt x="757237" y="414337"/>
                  </a:lnTo>
                  <a:lnTo>
                    <a:pt x="614362" y="447675"/>
                  </a:lnTo>
                  <a:lnTo>
                    <a:pt x="414337" y="504825"/>
                  </a:lnTo>
                  <a:lnTo>
                    <a:pt x="381000" y="509587"/>
                  </a:lnTo>
                  <a:lnTo>
                    <a:pt x="342900" y="495300"/>
                  </a:lnTo>
                  <a:lnTo>
                    <a:pt x="214312" y="419100"/>
                  </a:lnTo>
                  <a:lnTo>
                    <a:pt x="142875" y="366712"/>
                  </a:lnTo>
                  <a:lnTo>
                    <a:pt x="71437" y="304800"/>
                  </a:lnTo>
                  <a:lnTo>
                    <a:pt x="23812" y="257175"/>
                  </a:lnTo>
                  <a:lnTo>
                    <a:pt x="4762" y="209550"/>
                  </a:lnTo>
                  <a:lnTo>
                    <a:pt x="0" y="176212"/>
                  </a:lnTo>
                  <a:lnTo>
                    <a:pt x="4762" y="157162"/>
                  </a:lnTo>
                  <a:lnTo>
                    <a:pt x="33337" y="142875"/>
                  </a:lnTo>
                  <a:lnTo>
                    <a:pt x="71437" y="152400"/>
                  </a:lnTo>
                  <a:lnTo>
                    <a:pt x="157162" y="190500"/>
                  </a:lnTo>
                  <a:lnTo>
                    <a:pt x="233362" y="214312"/>
                  </a:lnTo>
                  <a:lnTo>
                    <a:pt x="300037" y="233362"/>
                  </a:lnTo>
                  <a:lnTo>
                    <a:pt x="433387" y="247650"/>
                  </a:lnTo>
                  <a:lnTo>
                    <a:pt x="542925" y="247650"/>
                  </a:lnTo>
                  <a:lnTo>
                    <a:pt x="1028700" y="190500"/>
                  </a:lnTo>
                  <a:lnTo>
                    <a:pt x="1652587" y="128587"/>
                  </a:lnTo>
                  <a:cubicBezTo>
                    <a:pt x="1741479" y="122122"/>
                    <a:pt x="1830161" y="109537"/>
                    <a:pt x="1919287" y="109537"/>
                  </a:cubicBezTo>
                  <a:lnTo>
                    <a:pt x="2776537" y="90487"/>
                  </a:lnTo>
                  <a:lnTo>
                    <a:pt x="3138487" y="61912"/>
                  </a:lnTo>
                  <a:lnTo>
                    <a:pt x="3967162" y="71437"/>
                  </a:lnTo>
                  <a:lnTo>
                    <a:pt x="4033837" y="66675"/>
                  </a:lnTo>
                  <a:lnTo>
                    <a:pt x="4090987" y="42862"/>
                  </a:lnTo>
                  <a:lnTo>
                    <a:pt x="4152900" y="4762"/>
                  </a:lnTo>
                  <a:lnTo>
                    <a:pt x="4167187" y="0"/>
                  </a:lnTo>
                  <a:lnTo>
                    <a:pt x="4262437" y="38100"/>
                  </a:lnTo>
                  <a:lnTo>
                    <a:pt x="4367212" y="100012"/>
                  </a:lnTo>
                  <a:lnTo>
                    <a:pt x="4481512" y="185737"/>
                  </a:lnTo>
                  <a:lnTo>
                    <a:pt x="4495800" y="204787"/>
                  </a:lnTo>
                  <a:lnTo>
                    <a:pt x="4505325" y="257175"/>
                  </a:lnTo>
                  <a:lnTo>
                    <a:pt x="4495800" y="290512"/>
                  </a:lnTo>
                  <a:lnTo>
                    <a:pt x="4476750" y="319087"/>
                  </a:lnTo>
                  <a:lnTo>
                    <a:pt x="4443412" y="328612"/>
                  </a:lnTo>
                  <a:lnTo>
                    <a:pt x="4367212" y="333375"/>
                  </a:lnTo>
                  <a:lnTo>
                    <a:pt x="3967162" y="300037"/>
                  </a:lnTo>
                  <a:lnTo>
                    <a:pt x="3100387" y="261937"/>
                  </a:lnTo>
                  <a:lnTo>
                    <a:pt x="2724150" y="266700"/>
                  </a:lnTo>
                  <a:lnTo>
                    <a:pt x="1833562" y="285750"/>
                  </a:lnTo>
                  <a:lnTo>
                    <a:pt x="1552575" y="314325"/>
                  </a:lnTo>
                  <a:lnTo>
                    <a:pt x="1266825" y="3381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897;p262">
            <a:extLst>
              <a:ext uri="{FF2B5EF4-FFF2-40B4-BE49-F238E27FC236}">
                <a16:creationId xmlns:a16="http://schemas.microsoft.com/office/drawing/2014/main" id="{F7B12AAB-C7D6-3044-87BD-A2EFF8943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021" y="1324563"/>
            <a:ext cx="4756150" cy="4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" name="Google Shape;2897;p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25" y="1288467"/>
            <a:ext cx="4756150" cy="4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263"/>
          <p:cNvSpPr txBox="1"/>
          <p:nvPr/>
        </p:nvSpPr>
        <p:spPr>
          <a:xfrm>
            <a:off x="5025008" y="695739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反</a:t>
            </a:r>
            <a:endParaRPr/>
          </a:p>
        </p:txBody>
      </p:sp>
      <p:sp>
        <p:nvSpPr>
          <p:cNvPr id="2904" name="Google Shape;2904;p263"/>
          <p:cNvSpPr/>
          <p:nvPr/>
        </p:nvSpPr>
        <p:spPr>
          <a:xfrm>
            <a:off x="3375025" y="1762125"/>
            <a:ext cx="3089275" cy="584200"/>
          </a:xfrm>
          <a:custGeom>
            <a:avLst/>
            <a:gdLst/>
            <a:ahLst/>
            <a:cxnLst/>
            <a:rect l="l" t="t" r="r" b="b"/>
            <a:pathLst>
              <a:path w="3089275" h="584200" extrusionOk="0">
                <a:moveTo>
                  <a:pt x="1819275" y="180975"/>
                </a:moveTo>
                <a:lnTo>
                  <a:pt x="1454150" y="238125"/>
                </a:lnTo>
                <a:lnTo>
                  <a:pt x="1152525" y="282575"/>
                </a:lnTo>
                <a:lnTo>
                  <a:pt x="847725" y="327025"/>
                </a:lnTo>
                <a:lnTo>
                  <a:pt x="568325" y="365125"/>
                </a:lnTo>
                <a:lnTo>
                  <a:pt x="517525" y="371475"/>
                </a:lnTo>
                <a:lnTo>
                  <a:pt x="419100" y="371475"/>
                </a:lnTo>
                <a:lnTo>
                  <a:pt x="285750" y="361950"/>
                </a:lnTo>
                <a:lnTo>
                  <a:pt x="200025" y="355600"/>
                </a:lnTo>
                <a:lnTo>
                  <a:pt x="0" y="381000"/>
                </a:lnTo>
                <a:lnTo>
                  <a:pt x="206375" y="584200"/>
                </a:lnTo>
                <a:lnTo>
                  <a:pt x="425450" y="571500"/>
                </a:lnTo>
                <a:lnTo>
                  <a:pt x="581025" y="577850"/>
                </a:lnTo>
                <a:lnTo>
                  <a:pt x="723900" y="546100"/>
                </a:lnTo>
                <a:lnTo>
                  <a:pt x="1041400" y="485775"/>
                </a:lnTo>
                <a:lnTo>
                  <a:pt x="1314450" y="441325"/>
                </a:lnTo>
                <a:lnTo>
                  <a:pt x="1562100" y="403225"/>
                </a:lnTo>
                <a:lnTo>
                  <a:pt x="1806575" y="368300"/>
                </a:lnTo>
                <a:lnTo>
                  <a:pt x="2006600" y="342900"/>
                </a:lnTo>
                <a:lnTo>
                  <a:pt x="2206625" y="327025"/>
                </a:lnTo>
                <a:lnTo>
                  <a:pt x="2419350" y="314325"/>
                </a:lnTo>
                <a:lnTo>
                  <a:pt x="2555875" y="307975"/>
                </a:lnTo>
                <a:lnTo>
                  <a:pt x="2730500" y="307975"/>
                </a:lnTo>
                <a:lnTo>
                  <a:pt x="2867025" y="304800"/>
                </a:lnTo>
                <a:lnTo>
                  <a:pt x="2974975" y="292100"/>
                </a:lnTo>
                <a:lnTo>
                  <a:pt x="3028950" y="276225"/>
                </a:lnTo>
                <a:lnTo>
                  <a:pt x="3063875" y="247650"/>
                </a:lnTo>
                <a:lnTo>
                  <a:pt x="3089275" y="206375"/>
                </a:lnTo>
                <a:lnTo>
                  <a:pt x="3089275" y="180975"/>
                </a:lnTo>
                <a:lnTo>
                  <a:pt x="3082925" y="149225"/>
                </a:lnTo>
                <a:lnTo>
                  <a:pt x="3060700" y="127000"/>
                </a:lnTo>
                <a:lnTo>
                  <a:pt x="3013075" y="88900"/>
                </a:lnTo>
                <a:lnTo>
                  <a:pt x="2946400" y="50800"/>
                </a:lnTo>
                <a:lnTo>
                  <a:pt x="2908300" y="34925"/>
                </a:lnTo>
                <a:lnTo>
                  <a:pt x="2809875" y="19050"/>
                </a:lnTo>
                <a:lnTo>
                  <a:pt x="2663825" y="0"/>
                </a:lnTo>
                <a:lnTo>
                  <a:pt x="2600325" y="0"/>
                </a:lnTo>
                <a:lnTo>
                  <a:pt x="2546350" y="0"/>
                </a:lnTo>
                <a:lnTo>
                  <a:pt x="2520950" y="9525"/>
                </a:lnTo>
                <a:lnTo>
                  <a:pt x="2495550" y="25400"/>
                </a:lnTo>
                <a:lnTo>
                  <a:pt x="2441575" y="53975"/>
                </a:lnTo>
                <a:lnTo>
                  <a:pt x="2359025" y="79375"/>
                </a:lnTo>
                <a:lnTo>
                  <a:pt x="2228850" y="114300"/>
                </a:lnTo>
                <a:lnTo>
                  <a:pt x="2038350" y="149225"/>
                </a:lnTo>
                <a:lnTo>
                  <a:pt x="1819275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5" name="Google Shape;2905;p263"/>
          <p:cNvSpPr/>
          <p:nvPr/>
        </p:nvSpPr>
        <p:spPr>
          <a:xfrm>
            <a:off x="2520950" y="1978025"/>
            <a:ext cx="1222375" cy="3503613"/>
          </a:xfrm>
          <a:custGeom>
            <a:avLst/>
            <a:gdLst/>
            <a:ahLst/>
            <a:cxnLst/>
            <a:rect l="l" t="t" r="r" b="b"/>
            <a:pathLst>
              <a:path w="1222218" h="3503691" extrusionOk="0">
                <a:moveTo>
                  <a:pt x="1208638" y="466254"/>
                </a:moveTo>
                <a:lnTo>
                  <a:pt x="1222218" y="312345"/>
                </a:lnTo>
                <a:lnTo>
                  <a:pt x="1167897" y="167489"/>
                </a:lnTo>
                <a:lnTo>
                  <a:pt x="1054729" y="104115"/>
                </a:lnTo>
                <a:lnTo>
                  <a:pt x="941560" y="49794"/>
                </a:lnTo>
                <a:lnTo>
                  <a:pt x="864606" y="22634"/>
                </a:lnTo>
                <a:lnTo>
                  <a:pt x="792178" y="0"/>
                </a:lnTo>
                <a:lnTo>
                  <a:pt x="760491" y="0"/>
                </a:lnTo>
                <a:lnTo>
                  <a:pt x="737858" y="4527"/>
                </a:lnTo>
                <a:lnTo>
                  <a:pt x="728804" y="31687"/>
                </a:lnTo>
                <a:lnTo>
                  <a:pt x="733331" y="54321"/>
                </a:lnTo>
                <a:lnTo>
                  <a:pt x="765018" y="90535"/>
                </a:lnTo>
                <a:lnTo>
                  <a:pt x="814812" y="162963"/>
                </a:lnTo>
                <a:lnTo>
                  <a:pt x="846499" y="226337"/>
                </a:lnTo>
                <a:lnTo>
                  <a:pt x="873660" y="312345"/>
                </a:lnTo>
                <a:lnTo>
                  <a:pt x="882713" y="434567"/>
                </a:lnTo>
                <a:lnTo>
                  <a:pt x="878186" y="724277"/>
                </a:lnTo>
                <a:cubicBezTo>
                  <a:pt x="876677" y="802741"/>
                  <a:pt x="875169" y="881204"/>
                  <a:pt x="873660" y="959668"/>
                </a:cubicBezTo>
                <a:lnTo>
                  <a:pt x="864606" y="1109050"/>
                </a:lnTo>
                <a:lnTo>
                  <a:pt x="855553" y="1262959"/>
                </a:lnTo>
                <a:lnTo>
                  <a:pt x="828392" y="1466662"/>
                </a:lnTo>
                <a:lnTo>
                  <a:pt x="801232" y="1647731"/>
                </a:lnTo>
                <a:lnTo>
                  <a:pt x="760491" y="1869541"/>
                </a:lnTo>
                <a:lnTo>
                  <a:pt x="701644" y="2095877"/>
                </a:lnTo>
                <a:lnTo>
                  <a:pt x="611109" y="2353901"/>
                </a:lnTo>
                <a:lnTo>
                  <a:pt x="529628" y="2562131"/>
                </a:lnTo>
                <a:lnTo>
                  <a:pt x="389299" y="2838262"/>
                </a:lnTo>
                <a:lnTo>
                  <a:pt x="258024" y="3060071"/>
                </a:lnTo>
                <a:lnTo>
                  <a:pt x="104115" y="3304515"/>
                </a:lnTo>
                <a:lnTo>
                  <a:pt x="9054" y="3444844"/>
                </a:lnTo>
                <a:lnTo>
                  <a:pt x="0" y="3467477"/>
                </a:lnTo>
                <a:lnTo>
                  <a:pt x="4527" y="3494638"/>
                </a:lnTo>
                <a:lnTo>
                  <a:pt x="9054" y="3503691"/>
                </a:lnTo>
                <a:lnTo>
                  <a:pt x="40741" y="3503691"/>
                </a:lnTo>
                <a:lnTo>
                  <a:pt x="76955" y="3485584"/>
                </a:lnTo>
                <a:lnTo>
                  <a:pt x="126749" y="3422210"/>
                </a:lnTo>
                <a:lnTo>
                  <a:pt x="217283" y="3313568"/>
                </a:lnTo>
                <a:lnTo>
                  <a:pt x="393826" y="3073652"/>
                </a:lnTo>
                <a:lnTo>
                  <a:pt x="534155" y="2874475"/>
                </a:lnTo>
                <a:lnTo>
                  <a:pt x="660903" y="2679826"/>
                </a:lnTo>
                <a:lnTo>
                  <a:pt x="742384" y="2525917"/>
                </a:lnTo>
                <a:lnTo>
                  <a:pt x="841972" y="2326741"/>
                </a:lnTo>
                <a:lnTo>
                  <a:pt x="905347" y="2172832"/>
                </a:lnTo>
                <a:lnTo>
                  <a:pt x="982301" y="1964602"/>
                </a:lnTo>
                <a:lnTo>
                  <a:pt x="1027568" y="1810693"/>
                </a:lnTo>
                <a:lnTo>
                  <a:pt x="1095469" y="1579830"/>
                </a:lnTo>
                <a:lnTo>
                  <a:pt x="1118103" y="1471188"/>
                </a:lnTo>
                <a:lnTo>
                  <a:pt x="1131683" y="1416868"/>
                </a:lnTo>
                <a:lnTo>
                  <a:pt x="1127157" y="1272012"/>
                </a:lnTo>
                <a:lnTo>
                  <a:pt x="1149790" y="1122630"/>
                </a:lnTo>
                <a:lnTo>
                  <a:pt x="1172424" y="887240"/>
                </a:lnTo>
                <a:lnTo>
                  <a:pt x="1199584" y="556788"/>
                </a:lnTo>
                <a:lnTo>
                  <a:pt x="1208638" y="4662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6" name="Google Shape;2906;p263"/>
          <p:cNvSpPr/>
          <p:nvPr/>
        </p:nvSpPr>
        <p:spPr>
          <a:xfrm>
            <a:off x="3405188" y="2724150"/>
            <a:ext cx="2720975" cy="595313"/>
          </a:xfrm>
          <a:custGeom>
            <a:avLst/>
            <a:gdLst/>
            <a:ahLst/>
            <a:cxnLst/>
            <a:rect l="l" t="t" r="r" b="b"/>
            <a:pathLst>
              <a:path w="2721768" h="595313" extrusionOk="0">
                <a:moveTo>
                  <a:pt x="1578768" y="200025"/>
                </a:moveTo>
                <a:lnTo>
                  <a:pt x="1214437" y="280988"/>
                </a:lnTo>
                <a:lnTo>
                  <a:pt x="871537" y="354806"/>
                </a:lnTo>
                <a:lnTo>
                  <a:pt x="669131" y="397669"/>
                </a:lnTo>
                <a:lnTo>
                  <a:pt x="573881" y="416719"/>
                </a:lnTo>
                <a:lnTo>
                  <a:pt x="545306" y="421481"/>
                </a:lnTo>
                <a:lnTo>
                  <a:pt x="509587" y="421481"/>
                </a:lnTo>
                <a:lnTo>
                  <a:pt x="419100" y="414338"/>
                </a:lnTo>
                <a:lnTo>
                  <a:pt x="326231" y="392906"/>
                </a:lnTo>
                <a:lnTo>
                  <a:pt x="242887" y="364331"/>
                </a:lnTo>
                <a:lnTo>
                  <a:pt x="0" y="366713"/>
                </a:lnTo>
                <a:lnTo>
                  <a:pt x="119062" y="535781"/>
                </a:lnTo>
                <a:lnTo>
                  <a:pt x="302418" y="569119"/>
                </a:lnTo>
                <a:lnTo>
                  <a:pt x="366712" y="583406"/>
                </a:lnTo>
                <a:lnTo>
                  <a:pt x="400050" y="588169"/>
                </a:lnTo>
                <a:lnTo>
                  <a:pt x="435768" y="592931"/>
                </a:lnTo>
                <a:lnTo>
                  <a:pt x="473868" y="595313"/>
                </a:lnTo>
                <a:lnTo>
                  <a:pt x="509587" y="590550"/>
                </a:lnTo>
                <a:lnTo>
                  <a:pt x="633412" y="569119"/>
                </a:lnTo>
                <a:lnTo>
                  <a:pt x="885825" y="521494"/>
                </a:lnTo>
                <a:lnTo>
                  <a:pt x="1166812" y="471488"/>
                </a:lnTo>
                <a:lnTo>
                  <a:pt x="1416843" y="426244"/>
                </a:lnTo>
                <a:lnTo>
                  <a:pt x="1678781" y="378619"/>
                </a:lnTo>
                <a:lnTo>
                  <a:pt x="1924050" y="335756"/>
                </a:lnTo>
                <a:lnTo>
                  <a:pt x="2119312" y="300038"/>
                </a:lnTo>
                <a:lnTo>
                  <a:pt x="2166937" y="302419"/>
                </a:lnTo>
                <a:lnTo>
                  <a:pt x="2564606" y="369094"/>
                </a:lnTo>
                <a:lnTo>
                  <a:pt x="2636043" y="316706"/>
                </a:lnTo>
                <a:lnTo>
                  <a:pt x="2690812" y="271463"/>
                </a:lnTo>
                <a:lnTo>
                  <a:pt x="2719387" y="240506"/>
                </a:lnTo>
                <a:lnTo>
                  <a:pt x="2721768" y="221456"/>
                </a:lnTo>
                <a:lnTo>
                  <a:pt x="2717006" y="202406"/>
                </a:lnTo>
                <a:lnTo>
                  <a:pt x="2702718" y="180975"/>
                </a:lnTo>
                <a:lnTo>
                  <a:pt x="2676525" y="157163"/>
                </a:lnTo>
                <a:lnTo>
                  <a:pt x="2640806" y="135731"/>
                </a:lnTo>
                <a:lnTo>
                  <a:pt x="2571750" y="102394"/>
                </a:lnTo>
                <a:lnTo>
                  <a:pt x="2466975" y="54769"/>
                </a:lnTo>
                <a:lnTo>
                  <a:pt x="2343150" y="9525"/>
                </a:lnTo>
                <a:lnTo>
                  <a:pt x="2278856" y="0"/>
                </a:lnTo>
                <a:lnTo>
                  <a:pt x="2264568" y="4763"/>
                </a:lnTo>
                <a:lnTo>
                  <a:pt x="2252662" y="16669"/>
                </a:lnTo>
                <a:lnTo>
                  <a:pt x="2235993" y="30956"/>
                </a:lnTo>
                <a:lnTo>
                  <a:pt x="2197893" y="54769"/>
                </a:lnTo>
                <a:lnTo>
                  <a:pt x="2152650" y="71438"/>
                </a:lnTo>
                <a:lnTo>
                  <a:pt x="2031206" y="100013"/>
                </a:lnTo>
                <a:lnTo>
                  <a:pt x="1854993" y="138113"/>
                </a:lnTo>
                <a:lnTo>
                  <a:pt x="1578768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7" name="Google Shape;2907;p263"/>
          <p:cNvSpPr/>
          <p:nvPr/>
        </p:nvSpPr>
        <p:spPr>
          <a:xfrm>
            <a:off x="3335338" y="3006725"/>
            <a:ext cx="2657475" cy="2525713"/>
          </a:xfrm>
          <a:custGeom>
            <a:avLst/>
            <a:gdLst/>
            <a:ahLst/>
            <a:cxnLst/>
            <a:rect l="l" t="t" r="r" b="b"/>
            <a:pathLst>
              <a:path w="2657680" h="2526112" extrusionOk="0">
                <a:moveTo>
                  <a:pt x="2348495" y="657841"/>
                </a:moveTo>
                <a:lnTo>
                  <a:pt x="2180745" y="937424"/>
                </a:lnTo>
                <a:lnTo>
                  <a:pt x="2055755" y="1131487"/>
                </a:lnTo>
                <a:lnTo>
                  <a:pt x="1868270" y="1388046"/>
                </a:lnTo>
                <a:lnTo>
                  <a:pt x="1684074" y="1601844"/>
                </a:lnTo>
                <a:lnTo>
                  <a:pt x="1509746" y="1763016"/>
                </a:lnTo>
                <a:lnTo>
                  <a:pt x="1348575" y="1894584"/>
                </a:lnTo>
                <a:lnTo>
                  <a:pt x="1203850" y="2003128"/>
                </a:lnTo>
                <a:lnTo>
                  <a:pt x="1059125" y="2108382"/>
                </a:lnTo>
                <a:lnTo>
                  <a:pt x="960448" y="2170877"/>
                </a:lnTo>
                <a:lnTo>
                  <a:pt x="815723" y="2249818"/>
                </a:lnTo>
                <a:lnTo>
                  <a:pt x="677577" y="2318892"/>
                </a:lnTo>
                <a:lnTo>
                  <a:pt x="549297" y="2374808"/>
                </a:lnTo>
                <a:lnTo>
                  <a:pt x="401283" y="2430725"/>
                </a:lnTo>
                <a:lnTo>
                  <a:pt x="226955" y="2483352"/>
                </a:lnTo>
                <a:lnTo>
                  <a:pt x="101965" y="2512955"/>
                </a:lnTo>
                <a:lnTo>
                  <a:pt x="42759" y="2526112"/>
                </a:lnTo>
                <a:lnTo>
                  <a:pt x="9867" y="2522823"/>
                </a:lnTo>
                <a:lnTo>
                  <a:pt x="3289" y="2516244"/>
                </a:lnTo>
                <a:lnTo>
                  <a:pt x="0" y="2496509"/>
                </a:lnTo>
                <a:lnTo>
                  <a:pt x="13156" y="2466906"/>
                </a:lnTo>
                <a:lnTo>
                  <a:pt x="29602" y="2453749"/>
                </a:lnTo>
                <a:lnTo>
                  <a:pt x="111833" y="2424146"/>
                </a:lnTo>
                <a:lnTo>
                  <a:pt x="217087" y="2381387"/>
                </a:lnTo>
                <a:lnTo>
                  <a:pt x="299318" y="2341916"/>
                </a:lnTo>
                <a:lnTo>
                  <a:pt x="388126" y="2302446"/>
                </a:lnTo>
                <a:lnTo>
                  <a:pt x="542719" y="2220216"/>
                </a:lnTo>
                <a:lnTo>
                  <a:pt x="707179" y="2114961"/>
                </a:lnTo>
                <a:lnTo>
                  <a:pt x="851905" y="2019574"/>
                </a:lnTo>
                <a:lnTo>
                  <a:pt x="1013076" y="1897873"/>
                </a:lnTo>
                <a:lnTo>
                  <a:pt x="1279502" y="1664339"/>
                </a:lnTo>
                <a:lnTo>
                  <a:pt x="1483433" y="1466987"/>
                </a:lnTo>
                <a:lnTo>
                  <a:pt x="1680785" y="1246610"/>
                </a:lnTo>
                <a:lnTo>
                  <a:pt x="1786040" y="1088728"/>
                </a:lnTo>
                <a:lnTo>
                  <a:pt x="1851824" y="980184"/>
                </a:lnTo>
                <a:lnTo>
                  <a:pt x="1930765" y="848616"/>
                </a:lnTo>
                <a:lnTo>
                  <a:pt x="2003128" y="713758"/>
                </a:lnTo>
                <a:lnTo>
                  <a:pt x="2065623" y="585479"/>
                </a:lnTo>
                <a:lnTo>
                  <a:pt x="2131407" y="434175"/>
                </a:lnTo>
                <a:lnTo>
                  <a:pt x="2187323" y="289450"/>
                </a:lnTo>
                <a:lnTo>
                  <a:pt x="2233372" y="141436"/>
                </a:lnTo>
                <a:lnTo>
                  <a:pt x="2246529" y="85519"/>
                </a:lnTo>
                <a:lnTo>
                  <a:pt x="2239951" y="49338"/>
                </a:lnTo>
                <a:lnTo>
                  <a:pt x="2223505" y="23024"/>
                </a:lnTo>
                <a:lnTo>
                  <a:pt x="2164299" y="0"/>
                </a:lnTo>
                <a:lnTo>
                  <a:pt x="2657680" y="65784"/>
                </a:lnTo>
                <a:lnTo>
                  <a:pt x="2631366" y="98676"/>
                </a:lnTo>
                <a:lnTo>
                  <a:pt x="2585318" y="194063"/>
                </a:lnTo>
                <a:lnTo>
                  <a:pt x="2535979" y="305896"/>
                </a:lnTo>
                <a:lnTo>
                  <a:pt x="2470195" y="427597"/>
                </a:lnTo>
                <a:lnTo>
                  <a:pt x="2381387" y="592057"/>
                </a:lnTo>
                <a:lnTo>
                  <a:pt x="2348495" y="6578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8" name="Google Shape;2908;p263"/>
          <p:cNvSpPr/>
          <p:nvPr/>
        </p:nvSpPr>
        <p:spPr>
          <a:xfrm>
            <a:off x="3438525" y="3384550"/>
            <a:ext cx="3895725" cy="2324100"/>
          </a:xfrm>
          <a:custGeom>
            <a:avLst/>
            <a:gdLst/>
            <a:ahLst/>
            <a:cxnLst/>
            <a:rect l="l" t="t" r="r" b="b"/>
            <a:pathLst>
              <a:path w="3895725" h="2324100" extrusionOk="0">
                <a:moveTo>
                  <a:pt x="1200150" y="619125"/>
                </a:moveTo>
                <a:lnTo>
                  <a:pt x="1000125" y="457200"/>
                </a:lnTo>
                <a:lnTo>
                  <a:pt x="847725" y="339725"/>
                </a:lnTo>
                <a:lnTo>
                  <a:pt x="727075" y="241300"/>
                </a:lnTo>
                <a:lnTo>
                  <a:pt x="647700" y="177800"/>
                </a:lnTo>
                <a:lnTo>
                  <a:pt x="584200" y="136525"/>
                </a:lnTo>
                <a:lnTo>
                  <a:pt x="495300" y="82550"/>
                </a:lnTo>
                <a:lnTo>
                  <a:pt x="419100" y="50800"/>
                </a:lnTo>
                <a:lnTo>
                  <a:pt x="352425" y="25400"/>
                </a:lnTo>
                <a:lnTo>
                  <a:pt x="285750" y="9525"/>
                </a:lnTo>
                <a:lnTo>
                  <a:pt x="219075" y="0"/>
                </a:lnTo>
                <a:lnTo>
                  <a:pt x="0" y="9525"/>
                </a:lnTo>
                <a:lnTo>
                  <a:pt x="88900" y="63500"/>
                </a:lnTo>
                <a:lnTo>
                  <a:pt x="231775" y="98425"/>
                </a:lnTo>
                <a:lnTo>
                  <a:pt x="292100" y="123825"/>
                </a:lnTo>
                <a:lnTo>
                  <a:pt x="361950" y="165100"/>
                </a:lnTo>
                <a:lnTo>
                  <a:pt x="444500" y="219075"/>
                </a:lnTo>
                <a:lnTo>
                  <a:pt x="533400" y="285750"/>
                </a:lnTo>
                <a:lnTo>
                  <a:pt x="708025" y="422275"/>
                </a:lnTo>
                <a:lnTo>
                  <a:pt x="917575" y="600075"/>
                </a:lnTo>
                <a:lnTo>
                  <a:pt x="1127125" y="787400"/>
                </a:lnTo>
                <a:lnTo>
                  <a:pt x="1422400" y="1054100"/>
                </a:lnTo>
                <a:lnTo>
                  <a:pt x="1673225" y="1263650"/>
                </a:lnTo>
                <a:lnTo>
                  <a:pt x="1892300" y="1450975"/>
                </a:lnTo>
                <a:lnTo>
                  <a:pt x="2051050" y="1587500"/>
                </a:lnTo>
                <a:lnTo>
                  <a:pt x="2228850" y="1733550"/>
                </a:lnTo>
                <a:lnTo>
                  <a:pt x="2492375" y="1958975"/>
                </a:lnTo>
                <a:lnTo>
                  <a:pt x="2686050" y="2114550"/>
                </a:lnTo>
                <a:lnTo>
                  <a:pt x="2800350" y="2209800"/>
                </a:lnTo>
                <a:lnTo>
                  <a:pt x="2857500" y="2263775"/>
                </a:lnTo>
                <a:lnTo>
                  <a:pt x="2895600" y="2289175"/>
                </a:lnTo>
                <a:lnTo>
                  <a:pt x="2924175" y="2301875"/>
                </a:lnTo>
                <a:lnTo>
                  <a:pt x="2965450" y="2317750"/>
                </a:lnTo>
                <a:lnTo>
                  <a:pt x="3057525" y="2324100"/>
                </a:lnTo>
                <a:lnTo>
                  <a:pt x="3267075" y="2320925"/>
                </a:lnTo>
                <a:lnTo>
                  <a:pt x="3505200" y="2320925"/>
                </a:lnTo>
                <a:lnTo>
                  <a:pt x="3740150" y="2320925"/>
                </a:lnTo>
                <a:lnTo>
                  <a:pt x="3832225" y="2320925"/>
                </a:lnTo>
                <a:lnTo>
                  <a:pt x="3860800" y="2308225"/>
                </a:lnTo>
                <a:lnTo>
                  <a:pt x="3892550" y="2292350"/>
                </a:lnTo>
                <a:lnTo>
                  <a:pt x="3895725" y="2279650"/>
                </a:lnTo>
                <a:lnTo>
                  <a:pt x="3886200" y="2260600"/>
                </a:lnTo>
                <a:lnTo>
                  <a:pt x="3835400" y="2235200"/>
                </a:lnTo>
                <a:lnTo>
                  <a:pt x="3670300" y="2168525"/>
                </a:lnTo>
                <a:lnTo>
                  <a:pt x="3486150" y="2095500"/>
                </a:lnTo>
                <a:lnTo>
                  <a:pt x="3308350" y="2019300"/>
                </a:lnTo>
                <a:lnTo>
                  <a:pt x="3038475" y="1885950"/>
                </a:lnTo>
                <a:lnTo>
                  <a:pt x="2803525" y="1758950"/>
                </a:lnTo>
                <a:lnTo>
                  <a:pt x="2562225" y="1606550"/>
                </a:lnTo>
                <a:lnTo>
                  <a:pt x="2298700" y="1431925"/>
                </a:lnTo>
                <a:lnTo>
                  <a:pt x="2108200" y="1304925"/>
                </a:lnTo>
                <a:lnTo>
                  <a:pt x="1825625" y="1114425"/>
                </a:lnTo>
                <a:lnTo>
                  <a:pt x="1704975" y="1031875"/>
                </a:lnTo>
                <a:lnTo>
                  <a:pt x="1552575" y="895350"/>
                </a:lnTo>
                <a:lnTo>
                  <a:pt x="1435100" y="800100"/>
                </a:lnTo>
                <a:lnTo>
                  <a:pt x="1200150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062A81-BA87-AD48-84F8-DDDAD108A905}"/>
              </a:ext>
            </a:extLst>
          </p:cNvPr>
          <p:cNvGrpSpPr/>
          <p:nvPr/>
        </p:nvGrpSpPr>
        <p:grpSpPr>
          <a:xfrm>
            <a:off x="2516938" y="1758113"/>
            <a:ext cx="4813300" cy="3946525"/>
            <a:chOff x="2673350" y="1914525"/>
            <a:chExt cx="4813300" cy="3946525"/>
          </a:xfrm>
        </p:grpSpPr>
        <p:sp>
          <p:nvSpPr>
            <p:cNvPr id="8" name="Google Shape;2904;p263">
              <a:extLst>
                <a:ext uri="{FF2B5EF4-FFF2-40B4-BE49-F238E27FC236}">
                  <a16:creationId xmlns:a16="http://schemas.microsoft.com/office/drawing/2014/main" id="{6273C14C-32CD-B54F-B229-EE383D362FCA}"/>
                </a:ext>
              </a:extLst>
            </p:cNvPr>
            <p:cNvSpPr/>
            <p:nvPr/>
          </p:nvSpPr>
          <p:spPr>
            <a:xfrm>
              <a:off x="3527425" y="1914525"/>
              <a:ext cx="3089275" cy="584200"/>
            </a:xfrm>
            <a:custGeom>
              <a:avLst/>
              <a:gdLst/>
              <a:ahLst/>
              <a:cxnLst/>
              <a:rect l="l" t="t" r="r" b="b"/>
              <a:pathLst>
                <a:path w="3089275" h="584200" extrusionOk="0">
                  <a:moveTo>
                    <a:pt x="1819275" y="180975"/>
                  </a:moveTo>
                  <a:lnTo>
                    <a:pt x="1454150" y="238125"/>
                  </a:lnTo>
                  <a:lnTo>
                    <a:pt x="1152525" y="282575"/>
                  </a:lnTo>
                  <a:lnTo>
                    <a:pt x="847725" y="327025"/>
                  </a:lnTo>
                  <a:lnTo>
                    <a:pt x="568325" y="365125"/>
                  </a:lnTo>
                  <a:lnTo>
                    <a:pt x="517525" y="371475"/>
                  </a:lnTo>
                  <a:lnTo>
                    <a:pt x="419100" y="371475"/>
                  </a:lnTo>
                  <a:lnTo>
                    <a:pt x="285750" y="361950"/>
                  </a:lnTo>
                  <a:lnTo>
                    <a:pt x="200025" y="355600"/>
                  </a:lnTo>
                  <a:lnTo>
                    <a:pt x="0" y="381000"/>
                  </a:lnTo>
                  <a:lnTo>
                    <a:pt x="206375" y="584200"/>
                  </a:lnTo>
                  <a:lnTo>
                    <a:pt x="425450" y="571500"/>
                  </a:lnTo>
                  <a:lnTo>
                    <a:pt x="581025" y="577850"/>
                  </a:lnTo>
                  <a:lnTo>
                    <a:pt x="723900" y="546100"/>
                  </a:lnTo>
                  <a:lnTo>
                    <a:pt x="1041400" y="485775"/>
                  </a:lnTo>
                  <a:lnTo>
                    <a:pt x="1314450" y="441325"/>
                  </a:lnTo>
                  <a:lnTo>
                    <a:pt x="1562100" y="403225"/>
                  </a:lnTo>
                  <a:lnTo>
                    <a:pt x="1806575" y="368300"/>
                  </a:lnTo>
                  <a:lnTo>
                    <a:pt x="2006600" y="342900"/>
                  </a:lnTo>
                  <a:lnTo>
                    <a:pt x="2206625" y="327025"/>
                  </a:lnTo>
                  <a:lnTo>
                    <a:pt x="2419350" y="314325"/>
                  </a:lnTo>
                  <a:lnTo>
                    <a:pt x="2555875" y="307975"/>
                  </a:lnTo>
                  <a:lnTo>
                    <a:pt x="2730500" y="307975"/>
                  </a:lnTo>
                  <a:lnTo>
                    <a:pt x="2867025" y="304800"/>
                  </a:lnTo>
                  <a:lnTo>
                    <a:pt x="2974975" y="292100"/>
                  </a:lnTo>
                  <a:lnTo>
                    <a:pt x="3028950" y="276225"/>
                  </a:lnTo>
                  <a:lnTo>
                    <a:pt x="3063875" y="247650"/>
                  </a:lnTo>
                  <a:lnTo>
                    <a:pt x="3089275" y="206375"/>
                  </a:lnTo>
                  <a:lnTo>
                    <a:pt x="3089275" y="180975"/>
                  </a:lnTo>
                  <a:lnTo>
                    <a:pt x="3082925" y="149225"/>
                  </a:lnTo>
                  <a:lnTo>
                    <a:pt x="3060700" y="127000"/>
                  </a:lnTo>
                  <a:lnTo>
                    <a:pt x="3013075" y="88900"/>
                  </a:lnTo>
                  <a:lnTo>
                    <a:pt x="2946400" y="50800"/>
                  </a:lnTo>
                  <a:lnTo>
                    <a:pt x="2908300" y="34925"/>
                  </a:lnTo>
                  <a:lnTo>
                    <a:pt x="2809875" y="19050"/>
                  </a:lnTo>
                  <a:lnTo>
                    <a:pt x="2663825" y="0"/>
                  </a:lnTo>
                  <a:lnTo>
                    <a:pt x="2600325" y="0"/>
                  </a:lnTo>
                  <a:lnTo>
                    <a:pt x="2546350" y="0"/>
                  </a:lnTo>
                  <a:lnTo>
                    <a:pt x="2520950" y="9525"/>
                  </a:lnTo>
                  <a:lnTo>
                    <a:pt x="2495550" y="25400"/>
                  </a:lnTo>
                  <a:lnTo>
                    <a:pt x="2441575" y="53975"/>
                  </a:lnTo>
                  <a:lnTo>
                    <a:pt x="2359025" y="79375"/>
                  </a:lnTo>
                  <a:lnTo>
                    <a:pt x="2228850" y="114300"/>
                  </a:lnTo>
                  <a:lnTo>
                    <a:pt x="2038350" y="149225"/>
                  </a:lnTo>
                  <a:lnTo>
                    <a:pt x="1819275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05;p263">
              <a:extLst>
                <a:ext uri="{FF2B5EF4-FFF2-40B4-BE49-F238E27FC236}">
                  <a16:creationId xmlns:a16="http://schemas.microsoft.com/office/drawing/2014/main" id="{1570B887-216B-1A40-95A1-38435757D57A}"/>
                </a:ext>
              </a:extLst>
            </p:cNvPr>
            <p:cNvSpPr/>
            <p:nvPr/>
          </p:nvSpPr>
          <p:spPr>
            <a:xfrm>
              <a:off x="2673350" y="2130425"/>
              <a:ext cx="1222375" cy="3503613"/>
            </a:xfrm>
            <a:custGeom>
              <a:avLst/>
              <a:gdLst/>
              <a:ahLst/>
              <a:cxnLst/>
              <a:rect l="l" t="t" r="r" b="b"/>
              <a:pathLst>
                <a:path w="1222218" h="3503691" extrusionOk="0">
                  <a:moveTo>
                    <a:pt x="1208638" y="466254"/>
                  </a:moveTo>
                  <a:lnTo>
                    <a:pt x="1222218" y="312345"/>
                  </a:lnTo>
                  <a:lnTo>
                    <a:pt x="1167897" y="167489"/>
                  </a:lnTo>
                  <a:lnTo>
                    <a:pt x="1054729" y="104115"/>
                  </a:lnTo>
                  <a:lnTo>
                    <a:pt x="941560" y="49794"/>
                  </a:lnTo>
                  <a:lnTo>
                    <a:pt x="864606" y="22634"/>
                  </a:lnTo>
                  <a:lnTo>
                    <a:pt x="792178" y="0"/>
                  </a:lnTo>
                  <a:lnTo>
                    <a:pt x="760491" y="0"/>
                  </a:lnTo>
                  <a:lnTo>
                    <a:pt x="737858" y="4527"/>
                  </a:lnTo>
                  <a:lnTo>
                    <a:pt x="728804" y="31687"/>
                  </a:lnTo>
                  <a:lnTo>
                    <a:pt x="733331" y="54321"/>
                  </a:lnTo>
                  <a:lnTo>
                    <a:pt x="765018" y="90535"/>
                  </a:lnTo>
                  <a:lnTo>
                    <a:pt x="814812" y="162963"/>
                  </a:lnTo>
                  <a:lnTo>
                    <a:pt x="846499" y="226337"/>
                  </a:lnTo>
                  <a:lnTo>
                    <a:pt x="873660" y="312345"/>
                  </a:lnTo>
                  <a:lnTo>
                    <a:pt x="882713" y="434567"/>
                  </a:lnTo>
                  <a:lnTo>
                    <a:pt x="878186" y="724277"/>
                  </a:lnTo>
                  <a:cubicBezTo>
                    <a:pt x="876677" y="802741"/>
                    <a:pt x="875169" y="881204"/>
                    <a:pt x="873660" y="959668"/>
                  </a:cubicBezTo>
                  <a:lnTo>
                    <a:pt x="864606" y="1109050"/>
                  </a:lnTo>
                  <a:lnTo>
                    <a:pt x="855553" y="1262959"/>
                  </a:lnTo>
                  <a:lnTo>
                    <a:pt x="828392" y="1466662"/>
                  </a:lnTo>
                  <a:lnTo>
                    <a:pt x="801232" y="1647731"/>
                  </a:lnTo>
                  <a:lnTo>
                    <a:pt x="760491" y="1869541"/>
                  </a:lnTo>
                  <a:lnTo>
                    <a:pt x="701644" y="2095877"/>
                  </a:lnTo>
                  <a:lnTo>
                    <a:pt x="611109" y="2353901"/>
                  </a:lnTo>
                  <a:lnTo>
                    <a:pt x="529628" y="2562131"/>
                  </a:lnTo>
                  <a:lnTo>
                    <a:pt x="389299" y="2838262"/>
                  </a:lnTo>
                  <a:lnTo>
                    <a:pt x="258024" y="3060071"/>
                  </a:lnTo>
                  <a:lnTo>
                    <a:pt x="104115" y="3304515"/>
                  </a:lnTo>
                  <a:lnTo>
                    <a:pt x="9054" y="3444844"/>
                  </a:lnTo>
                  <a:lnTo>
                    <a:pt x="0" y="3467477"/>
                  </a:lnTo>
                  <a:lnTo>
                    <a:pt x="4527" y="3494638"/>
                  </a:lnTo>
                  <a:lnTo>
                    <a:pt x="9054" y="3503691"/>
                  </a:lnTo>
                  <a:lnTo>
                    <a:pt x="40741" y="3503691"/>
                  </a:lnTo>
                  <a:lnTo>
                    <a:pt x="76955" y="3485584"/>
                  </a:lnTo>
                  <a:lnTo>
                    <a:pt x="126749" y="3422210"/>
                  </a:lnTo>
                  <a:lnTo>
                    <a:pt x="217283" y="3313568"/>
                  </a:lnTo>
                  <a:lnTo>
                    <a:pt x="393826" y="3073652"/>
                  </a:lnTo>
                  <a:lnTo>
                    <a:pt x="534155" y="2874475"/>
                  </a:lnTo>
                  <a:lnTo>
                    <a:pt x="660903" y="2679826"/>
                  </a:lnTo>
                  <a:lnTo>
                    <a:pt x="742384" y="2525917"/>
                  </a:lnTo>
                  <a:lnTo>
                    <a:pt x="841972" y="2326741"/>
                  </a:lnTo>
                  <a:lnTo>
                    <a:pt x="905347" y="2172832"/>
                  </a:lnTo>
                  <a:lnTo>
                    <a:pt x="982301" y="1964602"/>
                  </a:lnTo>
                  <a:lnTo>
                    <a:pt x="1027568" y="1810693"/>
                  </a:lnTo>
                  <a:lnTo>
                    <a:pt x="1095469" y="1579830"/>
                  </a:lnTo>
                  <a:lnTo>
                    <a:pt x="1118103" y="1471188"/>
                  </a:lnTo>
                  <a:lnTo>
                    <a:pt x="1131683" y="1416868"/>
                  </a:lnTo>
                  <a:lnTo>
                    <a:pt x="1127157" y="1272012"/>
                  </a:lnTo>
                  <a:lnTo>
                    <a:pt x="1149790" y="1122630"/>
                  </a:lnTo>
                  <a:lnTo>
                    <a:pt x="1172424" y="887240"/>
                  </a:lnTo>
                  <a:lnTo>
                    <a:pt x="1199584" y="556788"/>
                  </a:lnTo>
                  <a:lnTo>
                    <a:pt x="1208638" y="4662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06;p263">
              <a:extLst>
                <a:ext uri="{FF2B5EF4-FFF2-40B4-BE49-F238E27FC236}">
                  <a16:creationId xmlns:a16="http://schemas.microsoft.com/office/drawing/2014/main" id="{0F8F994B-6151-5A4A-912E-02AD8046AD91}"/>
                </a:ext>
              </a:extLst>
            </p:cNvPr>
            <p:cNvSpPr/>
            <p:nvPr/>
          </p:nvSpPr>
          <p:spPr>
            <a:xfrm>
              <a:off x="3557588" y="2876550"/>
              <a:ext cx="2720975" cy="595313"/>
            </a:xfrm>
            <a:custGeom>
              <a:avLst/>
              <a:gdLst/>
              <a:ahLst/>
              <a:cxnLst/>
              <a:rect l="l" t="t" r="r" b="b"/>
              <a:pathLst>
                <a:path w="2721768" h="595313" extrusionOk="0">
                  <a:moveTo>
                    <a:pt x="1578768" y="200025"/>
                  </a:moveTo>
                  <a:lnTo>
                    <a:pt x="1214437" y="280988"/>
                  </a:lnTo>
                  <a:lnTo>
                    <a:pt x="871537" y="354806"/>
                  </a:lnTo>
                  <a:lnTo>
                    <a:pt x="669131" y="397669"/>
                  </a:lnTo>
                  <a:lnTo>
                    <a:pt x="573881" y="416719"/>
                  </a:lnTo>
                  <a:lnTo>
                    <a:pt x="545306" y="421481"/>
                  </a:lnTo>
                  <a:lnTo>
                    <a:pt x="509587" y="421481"/>
                  </a:lnTo>
                  <a:lnTo>
                    <a:pt x="419100" y="414338"/>
                  </a:lnTo>
                  <a:lnTo>
                    <a:pt x="326231" y="392906"/>
                  </a:lnTo>
                  <a:lnTo>
                    <a:pt x="242887" y="364331"/>
                  </a:lnTo>
                  <a:lnTo>
                    <a:pt x="0" y="366713"/>
                  </a:lnTo>
                  <a:lnTo>
                    <a:pt x="119062" y="535781"/>
                  </a:lnTo>
                  <a:lnTo>
                    <a:pt x="302418" y="569119"/>
                  </a:lnTo>
                  <a:lnTo>
                    <a:pt x="366712" y="583406"/>
                  </a:lnTo>
                  <a:lnTo>
                    <a:pt x="400050" y="588169"/>
                  </a:lnTo>
                  <a:lnTo>
                    <a:pt x="435768" y="592931"/>
                  </a:lnTo>
                  <a:lnTo>
                    <a:pt x="473868" y="595313"/>
                  </a:lnTo>
                  <a:lnTo>
                    <a:pt x="509587" y="590550"/>
                  </a:lnTo>
                  <a:lnTo>
                    <a:pt x="633412" y="569119"/>
                  </a:lnTo>
                  <a:lnTo>
                    <a:pt x="885825" y="521494"/>
                  </a:lnTo>
                  <a:lnTo>
                    <a:pt x="1166812" y="471488"/>
                  </a:lnTo>
                  <a:lnTo>
                    <a:pt x="1416843" y="426244"/>
                  </a:lnTo>
                  <a:lnTo>
                    <a:pt x="1678781" y="378619"/>
                  </a:lnTo>
                  <a:lnTo>
                    <a:pt x="1924050" y="335756"/>
                  </a:lnTo>
                  <a:lnTo>
                    <a:pt x="2119312" y="300038"/>
                  </a:lnTo>
                  <a:lnTo>
                    <a:pt x="2166937" y="302419"/>
                  </a:lnTo>
                  <a:lnTo>
                    <a:pt x="2564606" y="369094"/>
                  </a:lnTo>
                  <a:lnTo>
                    <a:pt x="2636043" y="316706"/>
                  </a:lnTo>
                  <a:lnTo>
                    <a:pt x="2690812" y="271463"/>
                  </a:lnTo>
                  <a:lnTo>
                    <a:pt x="2719387" y="240506"/>
                  </a:lnTo>
                  <a:lnTo>
                    <a:pt x="2721768" y="221456"/>
                  </a:lnTo>
                  <a:lnTo>
                    <a:pt x="2717006" y="202406"/>
                  </a:lnTo>
                  <a:lnTo>
                    <a:pt x="2702718" y="180975"/>
                  </a:lnTo>
                  <a:lnTo>
                    <a:pt x="2676525" y="157163"/>
                  </a:lnTo>
                  <a:lnTo>
                    <a:pt x="2640806" y="135731"/>
                  </a:lnTo>
                  <a:lnTo>
                    <a:pt x="2571750" y="102394"/>
                  </a:lnTo>
                  <a:lnTo>
                    <a:pt x="2466975" y="54769"/>
                  </a:lnTo>
                  <a:lnTo>
                    <a:pt x="2343150" y="9525"/>
                  </a:lnTo>
                  <a:lnTo>
                    <a:pt x="2278856" y="0"/>
                  </a:lnTo>
                  <a:lnTo>
                    <a:pt x="2264568" y="4763"/>
                  </a:lnTo>
                  <a:lnTo>
                    <a:pt x="2252662" y="16669"/>
                  </a:lnTo>
                  <a:lnTo>
                    <a:pt x="2235993" y="30956"/>
                  </a:lnTo>
                  <a:lnTo>
                    <a:pt x="2197893" y="54769"/>
                  </a:lnTo>
                  <a:lnTo>
                    <a:pt x="2152650" y="71438"/>
                  </a:lnTo>
                  <a:lnTo>
                    <a:pt x="2031206" y="100013"/>
                  </a:lnTo>
                  <a:lnTo>
                    <a:pt x="1854993" y="138113"/>
                  </a:lnTo>
                  <a:lnTo>
                    <a:pt x="1578768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07;p263">
              <a:extLst>
                <a:ext uri="{FF2B5EF4-FFF2-40B4-BE49-F238E27FC236}">
                  <a16:creationId xmlns:a16="http://schemas.microsoft.com/office/drawing/2014/main" id="{E2786CBC-955B-9044-9A90-EACF9241BAE2}"/>
                </a:ext>
              </a:extLst>
            </p:cNvPr>
            <p:cNvSpPr/>
            <p:nvPr/>
          </p:nvSpPr>
          <p:spPr>
            <a:xfrm>
              <a:off x="3487738" y="3159125"/>
              <a:ext cx="2657475" cy="2525713"/>
            </a:xfrm>
            <a:custGeom>
              <a:avLst/>
              <a:gdLst/>
              <a:ahLst/>
              <a:cxnLst/>
              <a:rect l="l" t="t" r="r" b="b"/>
              <a:pathLst>
                <a:path w="2657680" h="2526112" extrusionOk="0">
                  <a:moveTo>
                    <a:pt x="2348495" y="657841"/>
                  </a:moveTo>
                  <a:lnTo>
                    <a:pt x="2180745" y="937424"/>
                  </a:lnTo>
                  <a:lnTo>
                    <a:pt x="2055755" y="1131487"/>
                  </a:lnTo>
                  <a:lnTo>
                    <a:pt x="1868270" y="1388046"/>
                  </a:lnTo>
                  <a:lnTo>
                    <a:pt x="1684074" y="1601844"/>
                  </a:lnTo>
                  <a:lnTo>
                    <a:pt x="1509746" y="1763016"/>
                  </a:lnTo>
                  <a:lnTo>
                    <a:pt x="1348575" y="1894584"/>
                  </a:lnTo>
                  <a:lnTo>
                    <a:pt x="1203850" y="2003128"/>
                  </a:lnTo>
                  <a:lnTo>
                    <a:pt x="1059125" y="2108382"/>
                  </a:lnTo>
                  <a:lnTo>
                    <a:pt x="960448" y="2170877"/>
                  </a:lnTo>
                  <a:lnTo>
                    <a:pt x="815723" y="2249818"/>
                  </a:lnTo>
                  <a:lnTo>
                    <a:pt x="677577" y="2318892"/>
                  </a:lnTo>
                  <a:lnTo>
                    <a:pt x="549297" y="2374808"/>
                  </a:lnTo>
                  <a:lnTo>
                    <a:pt x="401283" y="2430725"/>
                  </a:lnTo>
                  <a:lnTo>
                    <a:pt x="226955" y="2483352"/>
                  </a:lnTo>
                  <a:lnTo>
                    <a:pt x="101965" y="2512955"/>
                  </a:lnTo>
                  <a:lnTo>
                    <a:pt x="42759" y="2526112"/>
                  </a:lnTo>
                  <a:lnTo>
                    <a:pt x="9867" y="2522823"/>
                  </a:lnTo>
                  <a:lnTo>
                    <a:pt x="3289" y="2516244"/>
                  </a:lnTo>
                  <a:lnTo>
                    <a:pt x="0" y="2496509"/>
                  </a:lnTo>
                  <a:lnTo>
                    <a:pt x="13156" y="2466906"/>
                  </a:lnTo>
                  <a:lnTo>
                    <a:pt x="29602" y="2453749"/>
                  </a:lnTo>
                  <a:lnTo>
                    <a:pt x="111833" y="2424146"/>
                  </a:lnTo>
                  <a:lnTo>
                    <a:pt x="217087" y="2381387"/>
                  </a:lnTo>
                  <a:lnTo>
                    <a:pt x="299318" y="2341916"/>
                  </a:lnTo>
                  <a:lnTo>
                    <a:pt x="388126" y="2302446"/>
                  </a:lnTo>
                  <a:lnTo>
                    <a:pt x="542719" y="2220216"/>
                  </a:lnTo>
                  <a:lnTo>
                    <a:pt x="707179" y="2114961"/>
                  </a:lnTo>
                  <a:lnTo>
                    <a:pt x="851905" y="2019574"/>
                  </a:lnTo>
                  <a:lnTo>
                    <a:pt x="1013076" y="1897873"/>
                  </a:lnTo>
                  <a:lnTo>
                    <a:pt x="1279502" y="1664339"/>
                  </a:lnTo>
                  <a:lnTo>
                    <a:pt x="1483433" y="1466987"/>
                  </a:lnTo>
                  <a:lnTo>
                    <a:pt x="1680785" y="1246610"/>
                  </a:lnTo>
                  <a:lnTo>
                    <a:pt x="1786040" y="1088728"/>
                  </a:lnTo>
                  <a:lnTo>
                    <a:pt x="1851824" y="980184"/>
                  </a:lnTo>
                  <a:lnTo>
                    <a:pt x="1930765" y="848616"/>
                  </a:lnTo>
                  <a:lnTo>
                    <a:pt x="2003128" y="713758"/>
                  </a:lnTo>
                  <a:lnTo>
                    <a:pt x="2065623" y="585479"/>
                  </a:lnTo>
                  <a:lnTo>
                    <a:pt x="2131407" y="434175"/>
                  </a:lnTo>
                  <a:lnTo>
                    <a:pt x="2187323" y="289450"/>
                  </a:lnTo>
                  <a:lnTo>
                    <a:pt x="2233372" y="141436"/>
                  </a:lnTo>
                  <a:lnTo>
                    <a:pt x="2246529" y="85519"/>
                  </a:lnTo>
                  <a:lnTo>
                    <a:pt x="2239951" y="49338"/>
                  </a:lnTo>
                  <a:lnTo>
                    <a:pt x="2223505" y="23024"/>
                  </a:lnTo>
                  <a:lnTo>
                    <a:pt x="2164299" y="0"/>
                  </a:lnTo>
                  <a:lnTo>
                    <a:pt x="2657680" y="65784"/>
                  </a:lnTo>
                  <a:lnTo>
                    <a:pt x="2631366" y="98676"/>
                  </a:lnTo>
                  <a:lnTo>
                    <a:pt x="2585318" y="194063"/>
                  </a:lnTo>
                  <a:lnTo>
                    <a:pt x="2535979" y="305896"/>
                  </a:lnTo>
                  <a:lnTo>
                    <a:pt x="2470195" y="427597"/>
                  </a:lnTo>
                  <a:lnTo>
                    <a:pt x="2381387" y="592057"/>
                  </a:lnTo>
                  <a:lnTo>
                    <a:pt x="2348495" y="6578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08;p263">
              <a:extLst>
                <a:ext uri="{FF2B5EF4-FFF2-40B4-BE49-F238E27FC236}">
                  <a16:creationId xmlns:a16="http://schemas.microsoft.com/office/drawing/2014/main" id="{5918848E-7F01-474F-AD09-F5915390C3DD}"/>
                </a:ext>
              </a:extLst>
            </p:cNvPr>
            <p:cNvSpPr/>
            <p:nvPr/>
          </p:nvSpPr>
          <p:spPr>
            <a:xfrm>
              <a:off x="3590925" y="3536950"/>
              <a:ext cx="3895725" cy="2324100"/>
            </a:xfrm>
            <a:custGeom>
              <a:avLst/>
              <a:gdLst/>
              <a:ahLst/>
              <a:cxnLst/>
              <a:rect l="l" t="t" r="r" b="b"/>
              <a:pathLst>
                <a:path w="3895725" h="2324100" extrusionOk="0">
                  <a:moveTo>
                    <a:pt x="1200150" y="619125"/>
                  </a:moveTo>
                  <a:lnTo>
                    <a:pt x="1000125" y="457200"/>
                  </a:lnTo>
                  <a:lnTo>
                    <a:pt x="847725" y="339725"/>
                  </a:lnTo>
                  <a:lnTo>
                    <a:pt x="727075" y="241300"/>
                  </a:lnTo>
                  <a:lnTo>
                    <a:pt x="647700" y="177800"/>
                  </a:lnTo>
                  <a:lnTo>
                    <a:pt x="584200" y="136525"/>
                  </a:lnTo>
                  <a:lnTo>
                    <a:pt x="495300" y="82550"/>
                  </a:lnTo>
                  <a:lnTo>
                    <a:pt x="419100" y="50800"/>
                  </a:lnTo>
                  <a:lnTo>
                    <a:pt x="352425" y="25400"/>
                  </a:lnTo>
                  <a:lnTo>
                    <a:pt x="285750" y="9525"/>
                  </a:lnTo>
                  <a:lnTo>
                    <a:pt x="219075" y="0"/>
                  </a:lnTo>
                  <a:lnTo>
                    <a:pt x="0" y="9525"/>
                  </a:lnTo>
                  <a:lnTo>
                    <a:pt x="88900" y="63500"/>
                  </a:lnTo>
                  <a:lnTo>
                    <a:pt x="231775" y="98425"/>
                  </a:lnTo>
                  <a:lnTo>
                    <a:pt x="292100" y="123825"/>
                  </a:lnTo>
                  <a:lnTo>
                    <a:pt x="361950" y="165100"/>
                  </a:lnTo>
                  <a:lnTo>
                    <a:pt x="444500" y="219075"/>
                  </a:lnTo>
                  <a:lnTo>
                    <a:pt x="533400" y="285750"/>
                  </a:lnTo>
                  <a:lnTo>
                    <a:pt x="708025" y="422275"/>
                  </a:lnTo>
                  <a:lnTo>
                    <a:pt x="917575" y="600075"/>
                  </a:lnTo>
                  <a:lnTo>
                    <a:pt x="1127125" y="787400"/>
                  </a:lnTo>
                  <a:lnTo>
                    <a:pt x="1422400" y="1054100"/>
                  </a:lnTo>
                  <a:lnTo>
                    <a:pt x="1673225" y="1263650"/>
                  </a:lnTo>
                  <a:lnTo>
                    <a:pt x="1892300" y="1450975"/>
                  </a:lnTo>
                  <a:lnTo>
                    <a:pt x="2051050" y="1587500"/>
                  </a:lnTo>
                  <a:lnTo>
                    <a:pt x="2228850" y="1733550"/>
                  </a:lnTo>
                  <a:lnTo>
                    <a:pt x="2492375" y="1958975"/>
                  </a:lnTo>
                  <a:lnTo>
                    <a:pt x="2686050" y="2114550"/>
                  </a:lnTo>
                  <a:lnTo>
                    <a:pt x="2800350" y="2209800"/>
                  </a:lnTo>
                  <a:lnTo>
                    <a:pt x="2857500" y="2263775"/>
                  </a:lnTo>
                  <a:lnTo>
                    <a:pt x="2895600" y="2289175"/>
                  </a:lnTo>
                  <a:lnTo>
                    <a:pt x="2924175" y="2301875"/>
                  </a:lnTo>
                  <a:lnTo>
                    <a:pt x="2965450" y="2317750"/>
                  </a:lnTo>
                  <a:lnTo>
                    <a:pt x="3057525" y="2324100"/>
                  </a:lnTo>
                  <a:lnTo>
                    <a:pt x="3267075" y="2320925"/>
                  </a:lnTo>
                  <a:lnTo>
                    <a:pt x="3505200" y="2320925"/>
                  </a:lnTo>
                  <a:lnTo>
                    <a:pt x="3740150" y="2320925"/>
                  </a:lnTo>
                  <a:lnTo>
                    <a:pt x="3832225" y="2320925"/>
                  </a:lnTo>
                  <a:lnTo>
                    <a:pt x="3860800" y="2308225"/>
                  </a:lnTo>
                  <a:lnTo>
                    <a:pt x="3892550" y="2292350"/>
                  </a:lnTo>
                  <a:lnTo>
                    <a:pt x="3895725" y="2279650"/>
                  </a:lnTo>
                  <a:lnTo>
                    <a:pt x="3886200" y="2260600"/>
                  </a:lnTo>
                  <a:lnTo>
                    <a:pt x="3835400" y="2235200"/>
                  </a:lnTo>
                  <a:lnTo>
                    <a:pt x="3670300" y="2168525"/>
                  </a:lnTo>
                  <a:lnTo>
                    <a:pt x="3486150" y="2095500"/>
                  </a:lnTo>
                  <a:lnTo>
                    <a:pt x="3308350" y="2019300"/>
                  </a:lnTo>
                  <a:lnTo>
                    <a:pt x="3038475" y="1885950"/>
                  </a:lnTo>
                  <a:lnTo>
                    <a:pt x="2803525" y="1758950"/>
                  </a:lnTo>
                  <a:lnTo>
                    <a:pt x="2562225" y="1606550"/>
                  </a:lnTo>
                  <a:lnTo>
                    <a:pt x="2298700" y="1431925"/>
                  </a:lnTo>
                  <a:lnTo>
                    <a:pt x="2108200" y="1304925"/>
                  </a:lnTo>
                  <a:lnTo>
                    <a:pt x="1825625" y="1114425"/>
                  </a:lnTo>
                  <a:lnTo>
                    <a:pt x="1704975" y="1031875"/>
                  </a:lnTo>
                  <a:lnTo>
                    <a:pt x="1552575" y="895350"/>
                  </a:lnTo>
                  <a:lnTo>
                    <a:pt x="1435100" y="800100"/>
                  </a:lnTo>
                  <a:lnTo>
                    <a:pt x="1200150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913;p264">
            <a:extLst>
              <a:ext uri="{FF2B5EF4-FFF2-40B4-BE49-F238E27FC236}">
                <a16:creationId xmlns:a16="http://schemas.microsoft.com/office/drawing/2014/main" id="{5EEF0682-F41E-2843-A7FF-73E608C39D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3874" y="1758115"/>
            <a:ext cx="48101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3" name="Google Shape;2913;p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938" y="1758114"/>
            <a:ext cx="48101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265"/>
          <p:cNvSpPr txBox="1"/>
          <p:nvPr/>
        </p:nvSpPr>
        <p:spPr>
          <a:xfrm>
            <a:off x="4791075" y="7080250"/>
            <a:ext cx="316233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対</a:t>
            </a:r>
            <a:endParaRPr/>
          </a:p>
        </p:txBody>
      </p:sp>
      <p:sp>
        <p:nvSpPr>
          <p:cNvPr id="2920" name="Google Shape;2920;p265"/>
          <p:cNvSpPr/>
          <p:nvPr/>
        </p:nvSpPr>
        <p:spPr>
          <a:xfrm>
            <a:off x="3732213" y="1662113"/>
            <a:ext cx="552450" cy="1052512"/>
          </a:xfrm>
          <a:custGeom>
            <a:avLst/>
            <a:gdLst/>
            <a:ahLst/>
            <a:cxnLst/>
            <a:rect l="l" t="t" r="r" b="b"/>
            <a:pathLst>
              <a:path w="552450" h="1052512" extrusionOk="0">
                <a:moveTo>
                  <a:pt x="230981" y="626268"/>
                </a:moveTo>
                <a:lnTo>
                  <a:pt x="230981" y="492918"/>
                </a:lnTo>
                <a:lnTo>
                  <a:pt x="228600" y="450056"/>
                </a:lnTo>
                <a:lnTo>
                  <a:pt x="226219" y="411956"/>
                </a:lnTo>
                <a:lnTo>
                  <a:pt x="221456" y="376237"/>
                </a:lnTo>
                <a:lnTo>
                  <a:pt x="211931" y="340518"/>
                </a:lnTo>
                <a:lnTo>
                  <a:pt x="197644" y="297656"/>
                </a:lnTo>
                <a:lnTo>
                  <a:pt x="176212" y="252412"/>
                </a:lnTo>
                <a:lnTo>
                  <a:pt x="150019" y="207168"/>
                </a:lnTo>
                <a:lnTo>
                  <a:pt x="114300" y="159543"/>
                </a:lnTo>
                <a:lnTo>
                  <a:pt x="85725" y="126206"/>
                </a:lnTo>
                <a:lnTo>
                  <a:pt x="52387" y="97631"/>
                </a:lnTo>
                <a:lnTo>
                  <a:pt x="16669" y="61912"/>
                </a:lnTo>
                <a:lnTo>
                  <a:pt x="2381" y="38100"/>
                </a:lnTo>
                <a:lnTo>
                  <a:pt x="0" y="21431"/>
                </a:lnTo>
                <a:lnTo>
                  <a:pt x="7144" y="7143"/>
                </a:lnTo>
                <a:lnTo>
                  <a:pt x="28575" y="0"/>
                </a:lnTo>
                <a:lnTo>
                  <a:pt x="76200" y="0"/>
                </a:lnTo>
                <a:lnTo>
                  <a:pt x="109537" y="4762"/>
                </a:lnTo>
                <a:lnTo>
                  <a:pt x="171450" y="23812"/>
                </a:lnTo>
                <a:lnTo>
                  <a:pt x="242887" y="50006"/>
                </a:lnTo>
                <a:lnTo>
                  <a:pt x="316706" y="85725"/>
                </a:lnTo>
                <a:lnTo>
                  <a:pt x="390525" y="128587"/>
                </a:lnTo>
                <a:lnTo>
                  <a:pt x="459581" y="173831"/>
                </a:lnTo>
                <a:lnTo>
                  <a:pt x="504825" y="207168"/>
                </a:lnTo>
                <a:lnTo>
                  <a:pt x="526256" y="226218"/>
                </a:lnTo>
                <a:lnTo>
                  <a:pt x="542925" y="247650"/>
                </a:lnTo>
                <a:lnTo>
                  <a:pt x="550069" y="269081"/>
                </a:lnTo>
                <a:lnTo>
                  <a:pt x="552450" y="290512"/>
                </a:lnTo>
                <a:lnTo>
                  <a:pt x="550069" y="323850"/>
                </a:lnTo>
                <a:lnTo>
                  <a:pt x="542925" y="350043"/>
                </a:lnTo>
                <a:lnTo>
                  <a:pt x="523875" y="397668"/>
                </a:lnTo>
                <a:lnTo>
                  <a:pt x="507206" y="447675"/>
                </a:lnTo>
                <a:lnTo>
                  <a:pt x="495300" y="497681"/>
                </a:lnTo>
                <a:lnTo>
                  <a:pt x="478631" y="611981"/>
                </a:lnTo>
                <a:lnTo>
                  <a:pt x="464344" y="769143"/>
                </a:lnTo>
                <a:lnTo>
                  <a:pt x="454819" y="947737"/>
                </a:lnTo>
                <a:lnTo>
                  <a:pt x="450056" y="1026318"/>
                </a:lnTo>
                <a:lnTo>
                  <a:pt x="233362" y="1052512"/>
                </a:lnTo>
                <a:cubicBezTo>
                  <a:pt x="232568" y="1021556"/>
                  <a:pt x="231775" y="990599"/>
                  <a:pt x="230981" y="959643"/>
                </a:cubicBezTo>
                <a:lnTo>
                  <a:pt x="230981" y="759618"/>
                </a:lnTo>
                <a:lnTo>
                  <a:pt x="230981" y="626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1" name="Google Shape;2921;p265"/>
          <p:cNvSpPr/>
          <p:nvPr/>
        </p:nvSpPr>
        <p:spPr>
          <a:xfrm>
            <a:off x="3148013" y="3592513"/>
            <a:ext cx="1643062" cy="1492250"/>
          </a:xfrm>
          <a:custGeom>
            <a:avLst/>
            <a:gdLst/>
            <a:ahLst/>
            <a:cxnLst/>
            <a:rect l="l" t="t" r="r" b="b"/>
            <a:pathLst>
              <a:path w="1643062" h="1490663" extrusionOk="0">
                <a:moveTo>
                  <a:pt x="469106" y="411957"/>
                </a:moveTo>
                <a:lnTo>
                  <a:pt x="654843" y="564357"/>
                </a:lnTo>
                <a:lnTo>
                  <a:pt x="840581" y="728663"/>
                </a:lnTo>
                <a:lnTo>
                  <a:pt x="957262" y="854869"/>
                </a:lnTo>
                <a:lnTo>
                  <a:pt x="1085850" y="992982"/>
                </a:lnTo>
                <a:lnTo>
                  <a:pt x="1219200" y="1145382"/>
                </a:lnTo>
                <a:lnTo>
                  <a:pt x="1347787" y="1293019"/>
                </a:lnTo>
                <a:lnTo>
                  <a:pt x="1423987" y="1385888"/>
                </a:lnTo>
                <a:lnTo>
                  <a:pt x="1462087" y="1423988"/>
                </a:lnTo>
                <a:lnTo>
                  <a:pt x="1497806" y="1454944"/>
                </a:lnTo>
                <a:lnTo>
                  <a:pt x="1528762" y="1476375"/>
                </a:lnTo>
                <a:lnTo>
                  <a:pt x="1547812" y="1485900"/>
                </a:lnTo>
                <a:lnTo>
                  <a:pt x="1569243" y="1490663"/>
                </a:lnTo>
                <a:lnTo>
                  <a:pt x="1585912" y="1488282"/>
                </a:lnTo>
                <a:lnTo>
                  <a:pt x="1600200" y="1483519"/>
                </a:lnTo>
                <a:lnTo>
                  <a:pt x="1614487" y="1473994"/>
                </a:lnTo>
                <a:lnTo>
                  <a:pt x="1626393" y="1447800"/>
                </a:lnTo>
                <a:lnTo>
                  <a:pt x="1638300" y="1404938"/>
                </a:lnTo>
                <a:lnTo>
                  <a:pt x="1643062" y="1357313"/>
                </a:lnTo>
                <a:lnTo>
                  <a:pt x="1640681" y="1331119"/>
                </a:lnTo>
                <a:lnTo>
                  <a:pt x="1621631" y="1273969"/>
                </a:lnTo>
                <a:lnTo>
                  <a:pt x="1585912" y="1197769"/>
                </a:lnTo>
                <a:lnTo>
                  <a:pt x="1543050" y="1119188"/>
                </a:lnTo>
                <a:lnTo>
                  <a:pt x="1495425" y="1045369"/>
                </a:lnTo>
                <a:lnTo>
                  <a:pt x="1440656" y="966788"/>
                </a:lnTo>
                <a:lnTo>
                  <a:pt x="1402556" y="914400"/>
                </a:lnTo>
                <a:lnTo>
                  <a:pt x="1343025" y="857250"/>
                </a:lnTo>
                <a:lnTo>
                  <a:pt x="1254918" y="778669"/>
                </a:lnTo>
                <a:lnTo>
                  <a:pt x="1145381" y="688182"/>
                </a:lnTo>
                <a:lnTo>
                  <a:pt x="1016793" y="592932"/>
                </a:lnTo>
                <a:lnTo>
                  <a:pt x="907256" y="514350"/>
                </a:lnTo>
                <a:lnTo>
                  <a:pt x="707231" y="383382"/>
                </a:lnTo>
                <a:lnTo>
                  <a:pt x="590550" y="309563"/>
                </a:lnTo>
                <a:lnTo>
                  <a:pt x="461962" y="230982"/>
                </a:lnTo>
                <a:lnTo>
                  <a:pt x="307181" y="140494"/>
                </a:lnTo>
                <a:lnTo>
                  <a:pt x="178593" y="69057"/>
                </a:lnTo>
                <a:lnTo>
                  <a:pt x="95250" y="23813"/>
                </a:lnTo>
                <a:lnTo>
                  <a:pt x="54768" y="4763"/>
                </a:lnTo>
                <a:lnTo>
                  <a:pt x="30956" y="0"/>
                </a:lnTo>
                <a:lnTo>
                  <a:pt x="21431" y="0"/>
                </a:lnTo>
                <a:lnTo>
                  <a:pt x="9525" y="2382"/>
                </a:lnTo>
                <a:lnTo>
                  <a:pt x="2381" y="9525"/>
                </a:lnTo>
                <a:lnTo>
                  <a:pt x="0" y="26194"/>
                </a:lnTo>
                <a:lnTo>
                  <a:pt x="9525" y="52388"/>
                </a:lnTo>
                <a:lnTo>
                  <a:pt x="28575" y="73819"/>
                </a:lnTo>
                <a:lnTo>
                  <a:pt x="88106" y="114300"/>
                </a:lnTo>
                <a:lnTo>
                  <a:pt x="192881" y="192882"/>
                </a:lnTo>
                <a:lnTo>
                  <a:pt x="316706" y="288132"/>
                </a:lnTo>
                <a:lnTo>
                  <a:pt x="469106" y="411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2" name="Google Shape;2922;p265"/>
          <p:cNvSpPr/>
          <p:nvPr/>
        </p:nvSpPr>
        <p:spPr>
          <a:xfrm>
            <a:off x="4775200" y="2716213"/>
            <a:ext cx="2552700" cy="536575"/>
          </a:xfrm>
          <a:custGeom>
            <a:avLst/>
            <a:gdLst/>
            <a:ahLst/>
            <a:cxnLst/>
            <a:rect l="l" t="t" r="r" b="b"/>
            <a:pathLst>
              <a:path w="2552700" h="535782" extrusionOk="0">
                <a:moveTo>
                  <a:pt x="1173957" y="190500"/>
                </a:moveTo>
                <a:lnTo>
                  <a:pt x="1338263" y="169069"/>
                </a:lnTo>
                <a:lnTo>
                  <a:pt x="1466850" y="152400"/>
                </a:lnTo>
                <a:lnTo>
                  <a:pt x="1643063" y="111919"/>
                </a:lnTo>
                <a:lnTo>
                  <a:pt x="1812132" y="90488"/>
                </a:lnTo>
                <a:lnTo>
                  <a:pt x="1995488" y="66675"/>
                </a:lnTo>
                <a:lnTo>
                  <a:pt x="2035969" y="47625"/>
                </a:lnTo>
                <a:lnTo>
                  <a:pt x="2121694" y="4763"/>
                </a:lnTo>
                <a:lnTo>
                  <a:pt x="2131219" y="0"/>
                </a:lnTo>
                <a:lnTo>
                  <a:pt x="2147888" y="0"/>
                </a:lnTo>
                <a:lnTo>
                  <a:pt x="2183607" y="4763"/>
                </a:lnTo>
                <a:lnTo>
                  <a:pt x="2233613" y="16669"/>
                </a:lnTo>
                <a:lnTo>
                  <a:pt x="2290763" y="35719"/>
                </a:lnTo>
                <a:lnTo>
                  <a:pt x="2347913" y="57150"/>
                </a:lnTo>
                <a:lnTo>
                  <a:pt x="2395538" y="76200"/>
                </a:lnTo>
                <a:lnTo>
                  <a:pt x="2447925" y="104775"/>
                </a:lnTo>
                <a:lnTo>
                  <a:pt x="2488407" y="128588"/>
                </a:lnTo>
                <a:lnTo>
                  <a:pt x="2512219" y="147638"/>
                </a:lnTo>
                <a:lnTo>
                  <a:pt x="2528888" y="164307"/>
                </a:lnTo>
                <a:lnTo>
                  <a:pt x="2540794" y="183357"/>
                </a:lnTo>
                <a:lnTo>
                  <a:pt x="2547938" y="202407"/>
                </a:lnTo>
                <a:lnTo>
                  <a:pt x="2552700" y="226219"/>
                </a:lnTo>
                <a:lnTo>
                  <a:pt x="2543175" y="250032"/>
                </a:lnTo>
                <a:lnTo>
                  <a:pt x="2519363" y="276225"/>
                </a:lnTo>
                <a:lnTo>
                  <a:pt x="2486025" y="297657"/>
                </a:lnTo>
                <a:lnTo>
                  <a:pt x="2452688" y="309563"/>
                </a:lnTo>
                <a:lnTo>
                  <a:pt x="2428875" y="309563"/>
                </a:lnTo>
                <a:lnTo>
                  <a:pt x="2366963" y="302419"/>
                </a:lnTo>
                <a:lnTo>
                  <a:pt x="2302669" y="295275"/>
                </a:lnTo>
                <a:lnTo>
                  <a:pt x="2209800" y="288132"/>
                </a:lnTo>
                <a:lnTo>
                  <a:pt x="2071688" y="288132"/>
                </a:lnTo>
                <a:lnTo>
                  <a:pt x="1938338" y="292894"/>
                </a:lnTo>
                <a:lnTo>
                  <a:pt x="1740694" y="304800"/>
                </a:lnTo>
                <a:lnTo>
                  <a:pt x="1643063" y="316707"/>
                </a:lnTo>
                <a:lnTo>
                  <a:pt x="1433513" y="335757"/>
                </a:lnTo>
                <a:lnTo>
                  <a:pt x="1321594" y="347663"/>
                </a:lnTo>
                <a:lnTo>
                  <a:pt x="1185863" y="364332"/>
                </a:lnTo>
                <a:lnTo>
                  <a:pt x="1045369" y="385763"/>
                </a:lnTo>
                <a:lnTo>
                  <a:pt x="850107" y="416719"/>
                </a:lnTo>
                <a:lnTo>
                  <a:pt x="740569" y="442913"/>
                </a:lnTo>
                <a:lnTo>
                  <a:pt x="576263" y="485775"/>
                </a:lnTo>
                <a:lnTo>
                  <a:pt x="411957" y="531019"/>
                </a:lnTo>
                <a:lnTo>
                  <a:pt x="390525" y="535782"/>
                </a:lnTo>
                <a:lnTo>
                  <a:pt x="369094" y="531019"/>
                </a:lnTo>
                <a:lnTo>
                  <a:pt x="321469" y="516732"/>
                </a:lnTo>
                <a:lnTo>
                  <a:pt x="273844" y="495300"/>
                </a:lnTo>
                <a:lnTo>
                  <a:pt x="230982" y="473869"/>
                </a:lnTo>
                <a:lnTo>
                  <a:pt x="169069" y="433388"/>
                </a:lnTo>
                <a:lnTo>
                  <a:pt x="109538" y="383382"/>
                </a:lnTo>
                <a:lnTo>
                  <a:pt x="78582" y="352425"/>
                </a:lnTo>
                <a:lnTo>
                  <a:pt x="50007" y="316707"/>
                </a:lnTo>
                <a:lnTo>
                  <a:pt x="16669" y="271463"/>
                </a:lnTo>
                <a:lnTo>
                  <a:pt x="7144" y="247650"/>
                </a:lnTo>
                <a:lnTo>
                  <a:pt x="0" y="226219"/>
                </a:lnTo>
                <a:lnTo>
                  <a:pt x="4763" y="211932"/>
                </a:lnTo>
                <a:lnTo>
                  <a:pt x="23813" y="209550"/>
                </a:lnTo>
                <a:lnTo>
                  <a:pt x="52388" y="219075"/>
                </a:lnTo>
                <a:lnTo>
                  <a:pt x="95250" y="245269"/>
                </a:lnTo>
                <a:lnTo>
                  <a:pt x="123825" y="261938"/>
                </a:lnTo>
                <a:lnTo>
                  <a:pt x="154782" y="278607"/>
                </a:lnTo>
                <a:lnTo>
                  <a:pt x="195263" y="292894"/>
                </a:lnTo>
                <a:lnTo>
                  <a:pt x="245269" y="307182"/>
                </a:lnTo>
                <a:lnTo>
                  <a:pt x="297657" y="314325"/>
                </a:lnTo>
                <a:lnTo>
                  <a:pt x="357188" y="316707"/>
                </a:lnTo>
                <a:lnTo>
                  <a:pt x="419100" y="311944"/>
                </a:lnTo>
                <a:lnTo>
                  <a:pt x="583407" y="280988"/>
                </a:lnTo>
                <a:lnTo>
                  <a:pt x="776288" y="247650"/>
                </a:lnTo>
                <a:lnTo>
                  <a:pt x="971550" y="219075"/>
                </a:lnTo>
                <a:lnTo>
                  <a:pt x="1173957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3" name="Google Shape;2923;p265"/>
          <p:cNvSpPr/>
          <p:nvPr/>
        </p:nvSpPr>
        <p:spPr>
          <a:xfrm>
            <a:off x="4999038" y="3751263"/>
            <a:ext cx="749300" cy="830262"/>
          </a:xfrm>
          <a:custGeom>
            <a:avLst/>
            <a:gdLst/>
            <a:ahLst/>
            <a:cxnLst/>
            <a:rect l="l" t="t" r="r" b="b"/>
            <a:pathLst>
              <a:path w="750094" h="831056" extrusionOk="0">
                <a:moveTo>
                  <a:pt x="340519" y="488156"/>
                </a:moveTo>
                <a:lnTo>
                  <a:pt x="252412" y="371475"/>
                </a:lnTo>
                <a:lnTo>
                  <a:pt x="152400" y="240506"/>
                </a:lnTo>
                <a:lnTo>
                  <a:pt x="47625" y="104775"/>
                </a:lnTo>
                <a:lnTo>
                  <a:pt x="16669" y="64294"/>
                </a:lnTo>
                <a:lnTo>
                  <a:pt x="7144" y="47625"/>
                </a:lnTo>
                <a:lnTo>
                  <a:pt x="0" y="26194"/>
                </a:lnTo>
                <a:lnTo>
                  <a:pt x="0" y="11906"/>
                </a:lnTo>
                <a:lnTo>
                  <a:pt x="4762" y="2381"/>
                </a:lnTo>
                <a:lnTo>
                  <a:pt x="16669" y="0"/>
                </a:lnTo>
                <a:lnTo>
                  <a:pt x="40481" y="4762"/>
                </a:lnTo>
                <a:lnTo>
                  <a:pt x="64294" y="16669"/>
                </a:lnTo>
                <a:lnTo>
                  <a:pt x="109537" y="50006"/>
                </a:lnTo>
                <a:lnTo>
                  <a:pt x="159544" y="83344"/>
                </a:lnTo>
                <a:lnTo>
                  <a:pt x="228600" y="121444"/>
                </a:lnTo>
                <a:lnTo>
                  <a:pt x="297656" y="159544"/>
                </a:lnTo>
                <a:lnTo>
                  <a:pt x="376237" y="197644"/>
                </a:lnTo>
                <a:lnTo>
                  <a:pt x="428625" y="223837"/>
                </a:lnTo>
                <a:lnTo>
                  <a:pt x="490537" y="252412"/>
                </a:lnTo>
                <a:lnTo>
                  <a:pt x="504825" y="259556"/>
                </a:lnTo>
                <a:lnTo>
                  <a:pt x="519112" y="273844"/>
                </a:lnTo>
                <a:lnTo>
                  <a:pt x="557212" y="319087"/>
                </a:lnTo>
                <a:lnTo>
                  <a:pt x="607219" y="381000"/>
                </a:lnTo>
                <a:lnTo>
                  <a:pt x="650081" y="442912"/>
                </a:lnTo>
                <a:lnTo>
                  <a:pt x="681037" y="497681"/>
                </a:lnTo>
                <a:lnTo>
                  <a:pt x="716756" y="571500"/>
                </a:lnTo>
                <a:lnTo>
                  <a:pt x="735806" y="626269"/>
                </a:lnTo>
                <a:lnTo>
                  <a:pt x="747712" y="676275"/>
                </a:lnTo>
                <a:lnTo>
                  <a:pt x="750094" y="704850"/>
                </a:lnTo>
                <a:lnTo>
                  <a:pt x="742950" y="745331"/>
                </a:lnTo>
                <a:lnTo>
                  <a:pt x="719137" y="800100"/>
                </a:lnTo>
                <a:lnTo>
                  <a:pt x="695325" y="823912"/>
                </a:lnTo>
                <a:lnTo>
                  <a:pt x="664369" y="831056"/>
                </a:lnTo>
                <a:lnTo>
                  <a:pt x="635794" y="826294"/>
                </a:lnTo>
                <a:lnTo>
                  <a:pt x="602456" y="814387"/>
                </a:lnTo>
                <a:lnTo>
                  <a:pt x="571500" y="792956"/>
                </a:lnTo>
                <a:lnTo>
                  <a:pt x="533400" y="754856"/>
                </a:lnTo>
                <a:lnTo>
                  <a:pt x="497681" y="707231"/>
                </a:lnTo>
                <a:lnTo>
                  <a:pt x="450056" y="642937"/>
                </a:lnTo>
                <a:lnTo>
                  <a:pt x="378619" y="542925"/>
                </a:lnTo>
                <a:lnTo>
                  <a:pt x="340519" y="4881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4" name="Google Shape;2924;p265"/>
          <p:cNvSpPr/>
          <p:nvPr/>
        </p:nvSpPr>
        <p:spPr>
          <a:xfrm>
            <a:off x="2684463" y="2468563"/>
            <a:ext cx="2392362" cy="561975"/>
          </a:xfrm>
          <a:custGeom>
            <a:avLst/>
            <a:gdLst/>
            <a:ahLst/>
            <a:cxnLst/>
            <a:rect l="l" t="t" r="r" b="b"/>
            <a:pathLst>
              <a:path w="2393156" h="561975" extrusionOk="0">
                <a:moveTo>
                  <a:pt x="983456" y="204788"/>
                </a:moveTo>
                <a:lnTo>
                  <a:pt x="1183481" y="171450"/>
                </a:lnTo>
                <a:lnTo>
                  <a:pt x="1300162" y="152400"/>
                </a:lnTo>
                <a:lnTo>
                  <a:pt x="1493044" y="116682"/>
                </a:lnTo>
                <a:lnTo>
                  <a:pt x="1693069" y="83344"/>
                </a:lnTo>
                <a:lnTo>
                  <a:pt x="1876425" y="50007"/>
                </a:lnTo>
                <a:lnTo>
                  <a:pt x="1916906" y="40482"/>
                </a:lnTo>
                <a:lnTo>
                  <a:pt x="1983581" y="14288"/>
                </a:lnTo>
                <a:lnTo>
                  <a:pt x="2012156" y="0"/>
                </a:lnTo>
                <a:lnTo>
                  <a:pt x="2028825" y="0"/>
                </a:lnTo>
                <a:lnTo>
                  <a:pt x="2059781" y="2382"/>
                </a:lnTo>
                <a:lnTo>
                  <a:pt x="2102644" y="9525"/>
                </a:lnTo>
                <a:lnTo>
                  <a:pt x="2159794" y="28575"/>
                </a:lnTo>
                <a:lnTo>
                  <a:pt x="2195512" y="45244"/>
                </a:lnTo>
                <a:lnTo>
                  <a:pt x="2226469" y="54769"/>
                </a:lnTo>
                <a:lnTo>
                  <a:pt x="2269331" y="71438"/>
                </a:lnTo>
                <a:lnTo>
                  <a:pt x="2309812" y="95250"/>
                </a:lnTo>
                <a:lnTo>
                  <a:pt x="2343150" y="123825"/>
                </a:lnTo>
                <a:lnTo>
                  <a:pt x="2364581" y="147638"/>
                </a:lnTo>
                <a:lnTo>
                  <a:pt x="2383631" y="173832"/>
                </a:lnTo>
                <a:lnTo>
                  <a:pt x="2393156" y="197644"/>
                </a:lnTo>
                <a:lnTo>
                  <a:pt x="2390775" y="214313"/>
                </a:lnTo>
                <a:lnTo>
                  <a:pt x="2381250" y="228600"/>
                </a:lnTo>
                <a:lnTo>
                  <a:pt x="2355056" y="247650"/>
                </a:lnTo>
                <a:lnTo>
                  <a:pt x="2312194" y="261938"/>
                </a:lnTo>
                <a:lnTo>
                  <a:pt x="2266950" y="269082"/>
                </a:lnTo>
                <a:lnTo>
                  <a:pt x="2235994" y="271463"/>
                </a:lnTo>
                <a:lnTo>
                  <a:pt x="2185987" y="266700"/>
                </a:lnTo>
                <a:lnTo>
                  <a:pt x="2102644" y="264319"/>
                </a:lnTo>
                <a:lnTo>
                  <a:pt x="1974056" y="264319"/>
                </a:lnTo>
                <a:lnTo>
                  <a:pt x="1840706" y="271463"/>
                </a:lnTo>
                <a:lnTo>
                  <a:pt x="1716881" y="280988"/>
                </a:lnTo>
                <a:lnTo>
                  <a:pt x="1595437" y="292894"/>
                </a:lnTo>
                <a:lnTo>
                  <a:pt x="1433512" y="311944"/>
                </a:lnTo>
                <a:lnTo>
                  <a:pt x="1285875" y="338138"/>
                </a:lnTo>
                <a:lnTo>
                  <a:pt x="1135856" y="366713"/>
                </a:lnTo>
                <a:lnTo>
                  <a:pt x="981075" y="397669"/>
                </a:lnTo>
                <a:lnTo>
                  <a:pt x="802481" y="433388"/>
                </a:lnTo>
                <a:lnTo>
                  <a:pt x="657225" y="471488"/>
                </a:lnTo>
                <a:lnTo>
                  <a:pt x="564356" y="500063"/>
                </a:lnTo>
                <a:lnTo>
                  <a:pt x="442912" y="540544"/>
                </a:lnTo>
                <a:lnTo>
                  <a:pt x="390525" y="559594"/>
                </a:lnTo>
                <a:lnTo>
                  <a:pt x="373856" y="561975"/>
                </a:lnTo>
                <a:lnTo>
                  <a:pt x="345281" y="557213"/>
                </a:lnTo>
                <a:lnTo>
                  <a:pt x="309562" y="540544"/>
                </a:lnTo>
                <a:lnTo>
                  <a:pt x="280987" y="523875"/>
                </a:lnTo>
                <a:lnTo>
                  <a:pt x="247650" y="504825"/>
                </a:lnTo>
                <a:lnTo>
                  <a:pt x="209550" y="476250"/>
                </a:lnTo>
                <a:lnTo>
                  <a:pt x="166687" y="438150"/>
                </a:lnTo>
                <a:lnTo>
                  <a:pt x="126206" y="400050"/>
                </a:lnTo>
                <a:lnTo>
                  <a:pt x="85725" y="359569"/>
                </a:lnTo>
                <a:lnTo>
                  <a:pt x="54769" y="321469"/>
                </a:lnTo>
                <a:lnTo>
                  <a:pt x="26194" y="288132"/>
                </a:lnTo>
                <a:lnTo>
                  <a:pt x="14287" y="266700"/>
                </a:lnTo>
                <a:lnTo>
                  <a:pt x="2381" y="242888"/>
                </a:lnTo>
                <a:lnTo>
                  <a:pt x="0" y="219075"/>
                </a:lnTo>
                <a:lnTo>
                  <a:pt x="7144" y="209550"/>
                </a:lnTo>
                <a:lnTo>
                  <a:pt x="19050" y="209550"/>
                </a:lnTo>
                <a:lnTo>
                  <a:pt x="47625" y="216694"/>
                </a:lnTo>
                <a:lnTo>
                  <a:pt x="97631" y="238125"/>
                </a:lnTo>
                <a:lnTo>
                  <a:pt x="147637" y="257175"/>
                </a:lnTo>
                <a:lnTo>
                  <a:pt x="202406" y="271463"/>
                </a:lnTo>
                <a:lnTo>
                  <a:pt x="269081" y="288132"/>
                </a:lnTo>
                <a:lnTo>
                  <a:pt x="338137" y="297657"/>
                </a:lnTo>
                <a:lnTo>
                  <a:pt x="402431" y="297657"/>
                </a:lnTo>
                <a:lnTo>
                  <a:pt x="547687" y="276225"/>
                </a:lnTo>
                <a:lnTo>
                  <a:pt x="762000" y="240507"/>
                </a:lnTo>
                <a:lnTo>
                  <a:pt x="983456" y="204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5" name="Google Shape;2925;p265"/>
          <p:cNvSpPr/>
          <p:nvPr/>
        </p:nvSpPr>
        <p:spPr>
          <a:xfrm>
            <a:off x="2562225" y="2905125"/>
            <a:ext cx="2012950" cy="2565400"/>
          </a:xfrm>
          <a:custGeom>
            <a:avLst/>
            <a:gdLst/>
            <a:ahLst/>
            <a:cxnLst/>
            <a:rect l="l" t="t" r="r" b="b"/>
            <a:pathLst>
              <a:path w="2012995" h="2565583" extrusionOk="0">
                <a:moveTo>
                  <a:pt x="1585398" y="1092017"/>
                </a:moveTo>
                <a:lnTo>
                  <a:pt x="1503168" y="1233453"/>
                </a:lnTo>
                <a:lnTo>
                  <a:pt x="1378178" y="1427517"/>
                </a:lnTo>
                <a:lnTo>
                  <a:pt x="1286080" y="1542639"/>
                </a:lnTo>
                <a:lnTo>
                  <a:pt x="1184115" y="1664340"/>
                </a:lnTo>
                <a:lnTo>
                  <a:pt x="1019654" y="1841957"/>
                </a:lnTo>
                <a:lnTo>
                  <a:pt x="845326" y="2009707"/>
                </a:lnTo>
                <a:lnTo>
                  <a:pt x="674287" y="2157721"/>
                </a:lnTo>
                <a:lnTo>
                  <a:pt x="496670" y="2292579"/>
                </a:lnTo>
                <a:lnTo>
                  <a:pt x="312474" y="2420858"/>
                </a:lnTo>
                <a:lnTo>
                  <a:pt x="141435" y="2526112"/>
                </a:lnTo>
                <a:lnTo>
                  <a:pt x="78941" y="2559005"/>
                </a:lnTo>
                <a:lnTo>
                  <a:pt x="42759" y="2565583"/>
                </a:lnTo>
                <a:lnTo>
                  <a:pt x="13156" y="2562294"/>
                </a:lnTo>
                <a:lnTo>
                  <a:pt x="0" y="2549137"/>
                </a:lnTo>
                <a:lnTo>
                  <a:pt x="3289" y="2529402"/>
                </a:lnTo>
                <a:lnTo>
                  <a:pt x="23024" y="2506377"/>
                </a:lnTo>
                <a:lnTo>
                  <a:pt x="95387" y="2450461"/>
                </a:lnTo>
                <a:lnTo>
                  <a:pt x="197352" y="2364941"/>
                </a:lnTo>
                <a:lnTo>
                  <a:pt x="282871" y="2295868"/>
                </a:lnTo>
                <a:lnTo>
                  <a:pt x="401283" y="2193902"/>
                </a:lnTo>
                <a:lnTo>
                  <a:pt x="542719" y="2062334"/>
                </a:lnTo>
                <a:lnTo>
                  <a:pt x="670998" y="1934055"/>
                </a:lnTo>
                <a:lnTo>
                  <a:pt x="805856" y="1789330"/>
                </a:lnTo>
                <a:lnTo>
                  <a:pt x="914400" y="1664340"/>
                </a:lnTo>
                <a:lnTo>
                  <a:pt x="1049257" y="1493301"/>
                </a:lnTo>
                <a:lnTo>
                  <a:pt x="1167669" y="1325551"/>
                </a:lnTo>
                <a:lnTo>
                  <a:pt x="1233453" y="1220297"/>
                </a:lnTo>
                <a:lnTo>
                  <a:pt x="1378178" y="973606"/>
                </a:lnTo>
                <a:lnTo>
                  <a:pt x="1453830" y="832170"/>
                </a:lnTo>
                <a:lnTo>
                  <a:pt x="1532771" y="674288"/>
                </a:lnTo>
                <a:lnTo>
                  <a:pt x="1595266" y="526274"/>
                </a:lnTo>
                <a:lnTo>
                  <a:pt x="1638025" y="417730"/>
                </a:lnTo>
                <a:lnTo>
                  <a:pt x="1657761" y="342078"/>
                </a:lnTo>
                <a:lnTo>
                  <a:pt x="1667628" y="296029"/>
                </a:lnTo>
                <a:lnTo>
                  <a:pt x="1670918" y="273005"/>
                </a:lnTo>
                <a:lnTo>
                  <a:pt x="1664339" y="236823"/>
                </a:lnTo>
                <a:lnTo>
                  <a:pt x="1647893" y="194064"/>
                </a:lnTo>
                <a:lnTo>
                  <a:pt x="1615001" y="151304"/>
                </a:lnTo>
                <a:lnTo>
                  <a:pt x="1565663" y="101966"/>
                </a:lnTo>
                <a:lnTo>
                  <a:pt x="1539349" y="82230"/>
                </a:lnTo>
                <a:lnTo>
                  <a:pt x="1522903" y="52628"/>
                </a:lnTo>
                <a:lnTo>
                  <a:pt x="1513035" y="26314"/>
                </a:lnTo>
                <a:lnTo>
                  <a:pt x="1513035" y="13157"/>
                </a:lnTo>
                <a:lnTo>
                  <a:pt x="1519614" y="0"/>
                </a:lnTo>
                <a:lnTo>
                  <a:pt x="1549217" y="3289"/>
                </a:lnTo>
                <a:lnTo>
                  <a:pt x="1601844" y="16446"/>
                </a:lnTo>
                <a:lnTo>
                  <a:pt x="1670918" y="29603"/>
                </a:lnTo>
                <a:lnTo>
                  <a:pt x="1739991" y="55917"/>
                </a:lnTo>
                <a:lnTo>
                  <a:pt x="1782751" y="75652"/>
                </a:lnTo>
                <a:lnTo>
                  <a:pt x="1845246" y="108544"/>
                </a:lnTo>
                <a:lnTo>
                  <a:pt x="1920897" y="161171"/>
                </a:lnTo>
                <a:lnTo>
                  <a:pt x="1953789" y="184196"/>
                </a:lnTo>
                <a:lnTo>
                  <a:pt x="1980103" y="213799"/>
                </a:lnTo>
                <a:lnTo>
                  <a:pt x="1996549" y="236823"/>
                </a:lnTo>
                <a:lnTo>
                  <a:pt x="2009706" y="266426"/>
                </a:lnTo>
                <a:lnTo>
                  <a:pt x="2012995" y="296029"/>
                </a:lnTo>
                <a:lnTo>
                  <a:pt x="1999838" y="328921"/>
                </a:lnTo>
                <a:lnTo>
                  <a:pt x="1960368" y="368392"/>
                </a:lnTo>
                <a:lnTo>
                  <a:pt x="1934054" y="394705"/>
                </a:lnTo>
                <a:lnTo>
                  <a:pt x="1897873" y="444043"/>
                </a:lnTo>
                <a:lnTo>
                  <a:pt x="1848535" y="572323"/>
                </a:lnTo>
                <a:lnTo>
                  <a:pt x="1786040" y="717048"/>
                </a:lnTo>
                <a:lnTo>
                  <a:pt x="1707099" y="878219"/>
                </a:lnTo>
                <a:lnTo>
                  <a:pt x="1585398" y="10920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6" name="Google Shape;2926;p265"/>
          <p:cNvSpPr/>
          <p:nvPr/>
        </p:nvSpPr>
        <p:spPr>
          <a:xfrm rot="-5400000">
            <a:off x="4006056" y="3469482"/>
            <a:ext cx="4454525" cy="614362"/>
          </a:xfrm>
          <a:custGeom>
            <a:avLst/>
            <a:gdLst/>
            <a:ahLst/>
            <a:cxnLst/>
            <a:rect l="l" t="t" r="r" b="b"/>
            <a:pathLst>
              <a:path w="4454956" h="614477" extrusionOk="0">
                <a:moveTo>
                  <a:pt x="2132380" y="285293"/>
                </a:moveTo>
                <a:lnTo>
                  <a:pt x="2326233" y="285293"/>
                </a:lnTo>
                <a:lnTo>
                  <a:pt x="2604211" y="288950"/>
                </a:lnTo>
                <a:lnTo>
                  <a:pt x="2962656" y="296265"/>
                </a:lnTo>
                <a:lnTo>
                  <a:pt x="3149193" y="296265"/>
                </a:lnTo>
                <a:lnTo>
                  <a:pt x="3397910" y="288950"/>
                </a:lnTo>
                <a:lnTo>
                  <a:pt x="3811219" y="277977"/>
                </a:lnTo>
                <a:lnTo>
                  <a:pt x="4030675" y="270662"/>
                </a:lnTo>
                <a:lnTo>
                  <a:pt x="4089196" y="259689"/>
                </a:lnTo>
                <a:lnTo>
                  <a:pt x="4140403" y="241401"/>
                </a:lnTo>
                <a:lnTo>
                  <a:pt x="4187952" y="219456"/>
                </a:lnTo>
                <a:lnTo>
                  <a:pt x="4242816" y="182880"/>
                </a:lnTo>
                <a:lnTo>
                  <a:pt x="4294022" y="135331"/>
                </a:lnTo>
                <a:lnTo>
                  <a:pt x="4323283" y="102413"/>
                </a:lnTo>
                <a:lnTo>
                  <a:pt x="4348886" y="69494"/>
                </a:lnTo>
                <a:lnTo>
                  <a:pt x="4370832" y="40233"/>
                </a:lnTo>
                <a:lnTo>
                  <a:pt x="4400092" y="14630"/>
                </a:lnTo>
                <a:lnTo>
                  <a:pt x="4425696" y="0"/>
                </a:lnTo>
                <a:lnTo>
                  <a:pt x="4440326" y="3657"/>
                </a:lnTo>
                <a:lnTo>
                  <a:pt x="4451299" y="18288"/>
                </a:lnTo>
                <a:lnTo>
                  <a:pt x="4454956" y="40233"/>
                </a:lnTo>
                <a:lnTo>
                  <a:pt x="4447641" y="124358"/>
                </a:lnTo>
                <a:lnTo>
                  <a:pt x="4433011" y="204825"/>
                </a:lnTo>
                <a:lnTo>
                  <a:pt x="4411065" y="274320"/>
                </a:lnTo>
                <a:lnTo>
                  <a:pt x="4389120" y="336499"/>
                </a:lnTo>
                <a:lnTo>
                  <a:pt x="4345228" y="424281"/>
                </a:lnTo>
                <a:lnTo>
                  <a:pt x="4283049" y="526694"/>
                </a:lnTo>
                <a:lnTo>
                  <a:pt x="4246473" y="577901"/>
                </a:lnTo>
                <a:lnTo>
                  <a:pt x="4213555" y="603504"/>
                </a:lnTo>
                <a:lnTo>
                  <a:pt x="4180636" y="614477"/>
                </a:lnTo>
                <a:lnTo>
                  <a:pt x="4147718" y="614477"/>
                </a:lnTo>
                <a:lnTo>
                  <a:pt x="4103827" y="592531"/>
                </a:lnTo>
                <a:lnTo>
                  <a:pt x="4059936" y="570585"/>
                </a:lnTo>
                <a:lnTo>
                  <a:pt x="3997756" y="552297"/>
                </a:lnTo>
                <a:lnTo>
                  <a:pt x="3873398" y="541325"/>
                </a:lnTo>
                <a:lnTo>
                  <a:pt x="3727094" y="537667"/>
                </a:lnTo>
                <a:lnTo>
                  <a:pt x="3452774" y="523037"/>
                </a:lnTo>
                <a:lnTo>
                  <a:pt x="3145536" y="515721"/>
                </a:lnTo>
                <a:lnTo>
                  <a:pt x="2977286" y="519379"/>
                </a:lnTo>
                <a:lnTo>
                  <a:pt x="2827324" y="519379"/>
                </a:lnTo>
                <a:lnTo>
                  <a:pt x="2498140" y="519379"/>
                </a:lnTo>
                <a:lnTo>
                  <a:pt x="2190902" y="515721"/>
                </a:lnTo>
                <a:lnTo>
                  <a:pt x="1806854" y="519379"/>
                </a:lnTo>
                <a:lnTo>
                  <a:pt x="1254556" y="523037"/>
                </a:lnTo>
                <a:lnTo>
                  <a:pt x="961948" y="534009"/>
                </a:lnTo>
                <a:lnTo>
                  <a:pt x="749808" y="544982"/>
                </a:lnTo>
                <a:lnTo>
                  <a:pt x="654710" y="555955"/>
                </a:lnTo>
                <a:lnTo>
                  <a:pt x="548640" y="574243"/>
                </a:lnTo>
                <a:lnTo>
                  <a:pt x="493776" y="588873"/>
                </a:lnTo>
                <a:lnTo>
                  <a:pt x="413308" y="581558"/>
                </a:lnTo>
                <a:lnTo>
                  <a:pt x="307238" y="563270"/>
                </a:lnTo>
                <a:lnTo>
                  <a:pt x="197510" y="537667"/>
                </a:lnTo>
                <a:lnTo>
                  <a:pt x="128016" y="512064"/>
                </a:lnTo>
                <a:lnTo>
                  <a:pt x="58521" y="475488"/>
                </a:lnTo>
                <a:lnTo>
                  <a:pt x="18288" y="442569"/>
                </a:lnTo>
                <a:lnTo>
                  <a:pt x="3657" y="420624"/>
                </a:lnTo>
                <a:lnTo>
                  <a:pt x="0" y="402336"/>
                </a:lnTo>
                <a:lnTo>
                  <a:pt x="7315" y="376733"/>
                </a:lnTo>
                <a:lnTo>
                  <a:pt x="32918" y="351129"/>
                </a:lnTo>
                <a:lnTo>
                  <a:pt x="65836" y="329184"/>
                </a:lnTo>
                <a:lnTo>
                  <a:pt x="135331" y="288950"/>
                </a:lnTo>
                <a:lnTo>
                  <a:pt x="299923" y="248717"/>
                </a:lnTo>
                <a:lnTo>
                  <a:pt x="632764" y="296265"/>
                </a:lnTo>
                <a:lnTo>
                  <a:pt x="782726" y="292608"/>
                </a:lnTo>
                <a:lnTo>
                  <a:pt x="1016812" y="288950"/>
                </a:lnTo>
                <a:lnTo>
                  <a:pt x="1393545" y="285293"/>
                </a:lnTo>
                <a:lnTo>
                  <a:pt x="1748332" y="285293"/>
                </a:lnTo>
                <a:lnTo>
                  <a:pt x="2132380" y="2852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7" name="Google Shape;2927;p265"/>
          <p:cNvSpPr/>
          <p:nvPr/>
        </p:nvSpPr>
        <p:spPr>
          <a:xfrm>
            <a:off x="5465763" y="5248275"/>
            <a:ext cx="800100" cy="668338"/>
          </a:xfrm>
          <a:custGeom>
            <a:avLst/>
            <a:gdLst/>
            <a:ahLst/>
            <a:cxnLst/>
            <a:rect l="l" t="t" r="r" b="b"/>
            <a:pathLst>
              <a:path w="800100" h="669131" extrusionOk="0">
                <a:moveTo>
                  <a:pt x="323850" y="102394"/>
                </a:moveTo>
                <a:lnTo>
                  <a:pt x="445294" y="142875"/>
                </a:lnTo>
                <a:lnTo>
                  <a:pt x="552450" y="180975"/>
                </a:lnTo>
                <a:lnTo>
                  <a:pt x="633412" y="209550"/>
                </a:lnTo>
                <a:lnTo>
                  <a:pt x="657225" y="216694"/>
                </a:lnTo>
                <a:lnTo>
                  <a:pt x="683419" y="216694"/>
                </a:lnTo>
                <a:lnTo>
                  <a:pt x="704850" y="211931"/>
                </a:lnTo>
                <a:lnTo>
                  <a:pt x="728662" y="197644"/>
                </a:lnTo>
                <a:lnTo>
                  <a:pt x="745331" y="176213"/>
                </a:lnTo>
                <a:lnTo>
                  <a:pt x="764381" y="126206"/>
                </a:lnTo>
                <a:lnTo>
                  <a:pt x="800100" y="133350"/>
                </a:lnTo>
                <a:lnTo>
                  <a:pt x="781050" y="669131"/>
                </a:lnTo>
                <a:lnTo>
                  <a:pt x="745331" y="611981"/>
                </a:lnTo>
                <a:lnTo>
                  <a:pt x="716756" y="576263"/>
                </a:lnTo>
                <a:lnTo>
                  <a:pt x="683419" y="538163"/>
                </a:lnTo>
                <a:lnTo>
                  <a:pt x="633412" y="485775"/>
                </a:lnTo>
                <a:lnTo>
                  <a:pt x="578644" y="435769"/>
                </a:lnTo>
                <a:lnTo>
                  <a:pt x="504825" y="371475"/>
                </a:lnTo>
                <a:lnTo>
                  <a:pt x="426244" y="309563"/>
                </a:lnTo>
                <a:lnTo>
                  <a:pt x="345281" y="252413"/>
                </a:lnTo>
                <a:lnTo>
                  <a:pt x="261937" y="197644"/>
                </a:lnTo>
                <a:lnTo>
                  <a:pt x="178594" y="145256"/>
                </a:lnTo>
                <a:lnTo>
                  <a:pt x="97631" y="100013"/>
                </a:lnTo>
                <a:lnTo>
                  <a:pt x="30956" y="64294"/>
                </a:lnTo>
                <a:lnTo>
                  <a:pt x="14287" y="54769"/>
                </a:lnTo>
                <a:lnTo>
                  <a:pt x="4762" y="35719"/>
                </a:lnTo>
                <a:lnTo>
                  <a:pt x="0" y="16669"/>
                </a:lnTo>
                <a:lnTo>
                  <a:pt x="4762" y="0"/>
                </a:lnTo>
                <a:lnTo>
                  <a:pt x="23812" y="0"/>
                </a:lnTo>
                <a:lnTo>
                  <a:pt x="61912" y="11906"/>
                </a:lnTo>
                <a:lnTo>
                  <a:pt x="150019" y="40481"/>
                </a:lnTo>
                <a:lnTo>
                  <a:pt x="323850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04A10A-7569-B348-848B-B5332D39A655}"/>
              </a:ext>
            </a:extLst>
          </p:cNvPr>
          <p:cNvGrpSpPr/>
          <p:nvPr/>
        </p:nvGrpSpPr>
        <p:grpSpPr>
          <a:xfrm>
            <a:off x="2570244" y="1533352"/>
            <a:ext cx="4765675" cy="4454525"/>
            <a:chOff x="2714625" y="1701800"/>
            <a:chExt cx="4765675" cy="4454525"/>
          </a:xfrm>
        </p:grpSpPr>
        <p:sp>
          <p:nvSpPr>
            <p:cNvPr id="11" name="Google Shape;2920;p265">
              <a:extLst>
                <a:ext uri="{FF2B5EF4-FFF2-40B4-BE49-F238E27FC236}">
                  <a16:creationId xmlns:a16="http://schemas.microsoft.com/office/drawing/2014/main" id="{E448CC51-530C-304C-BCAC-4245CC3BEAC6}"/>
                </a:ext>
              </a:extLst>
            </p:cNvPr>
            <p:cNvSpPr/>
            <p:nvPr/>
          </p:nvSpPr>
          <p:spPr>
            <a:xfrm>
              <a:off x="3884613" y="1814513"/>
              <a:ext cx="552450" cy="1052512"/>
            </a:xfrm>
            <a:custGeom>
              <a:avLst/>
              <a:gdLst/>
              <a:ahLst/>
              <a:cxnLst/>
              <a:rect l="l" t="t" r="r" b="b"/>
              <a:pathLst>
                <a:path w="552450" h="1052512" extrusionOk="0">
                  <a:moveTo>
                    <a:pt x="230981" y="626268"/>
                  </a:moveTo>
                  <a:lnTo>
                    <a:pt x="230981" y="492918"/>
                  </a:lnTo>
                  <a:lnTo>
                    <a:pt x="228600" y="450056"/>
                  </a:lnTo>
                  <a:lnTo>
                    <a:pt x="226219" y="411956"/>
                  </a:lnTo>
                  <a:lnTo>
                    <a:pt x="221456" y="376237"/>
                  </a:lnTo>
                  <a:lnTo>
                    <a:pt x="211931" y="340518"/>
                  </a:lnTo>
                  <a:lnTo>
                    <a:pt x="197644" y="297656"/>
                  </a:lnTo>
                  <a:lnTo>
                    <a:pt x="176212" y="252412"/>
                  </a:lnTo>
                  <a:lnTo>
                    <a:pt x="150019" y="207168"/>
                  </a:lnTo>
                  <a:lnTo>
                    <a:pt x="114300" y="159543"/>
                  </a:lnTo>
                  <a:lnTo>
                    <a:pt x="85725" y="126206"/>
                  </a:lnTo>
                  <a:lnTo>
                    <a:pt x="52387" y="97631"/>
                  </a:lnTo>
                  <a:lnTo>
                    <a:pt x="16669" y="61912"/>
                  </a:lnTo>
                  <a:lnTo>
                    <a:pt x="2381" y="38100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28575" y="0"/>
                  </a:lnTo>
                  <a:lnTo>
                    <a:pt x="76200" y="0"/>
                  </a:lnTo>
                  <a:lnTo>
                    <a:pt x="109537" y="4762"/>
                  </a:lnTo>
                  <a:lnTo>
                    <a:pt x="171450" y="23812"/>
                  </a:lnTo>
                  <a:lnTo>
                    <a:pt x="242887" y="50006"/>
                  </a:lnTo>
                  <a:lnTo>
                    <a:pt x="316706" y="85725"/>
                  </a:lnTo>
                  <a:lnTo>
                    <a:pt x="390525" y="128587"/>
                  </a:lnTo>
                  <a:lnTo>
                    <a:pt x="459581" y="173831"/>
                  </a:lnTo>
                  <a:lnTo>
                    <a:pt x="504825" y="207168"/>
                  </a:lnTo>
                  <a:lnTo>
                    <a:pt x="526256" y="226218"/>
                  </a:lnTo>
                  <a:lnTo>
                    <a:pt x="542925" y="247650"/>
                  </a:lnTo>
                  <a:lnTo>
                    <a:pt x="550069" y="269081"/>
                  </a:lnTo>
                  <a:lnTo>
                    <a:pt x="552450" y="290512"/>
                  </a:lnTo>
                  <a:lnTo>
                    <a:pt x="550069" y="323850"/>
                  </a:lnTo>
                  <a:lnTo>
                    <a:pt x="542925" y="350043"/>
                  </a:lnTo>
                  <a:lnTo>
                    <a:pt x="523875" y="397668"/>
                  </a:lnTo>
                  <a:lnTo>
                    <a:pt x="507206" y="447675"/>
                  </a:lnTo>
                  <a:lnTo>
                    <a:pt x="495300" y="497681"/>
                  </a:lnTo>
                  <a:lnTo>
                    <a:pt x="478631" y="611981"/>
                  </a:lnTo>
                  <a:lnTo>
                    <a:pt x="464344" y="769143"/>
                  </a:lnTo>
                  <a:lnTo>
                    <a:pt x="454819" y="947737"/>
                  </a:lnTo>
                  <a:lnTo>
                    <a:pt x="450056" y="1026318"/>
                  </a:lnTo>
                  <a:lnTo>
                    <a:pt x="233362" y="1052512"/>
                  </a:lnTo>
                  <a:cubicBezTo>
                    <a:pt x="232568" y="1021556"/>
                    <a:pt x="231775" y="990599"/>
                    <a:pt x="230981" y="959643"/>
                  </a:cubicBezTo>
                  <a:lnTo>
                    <a:pt x="230981" y="759618"/>
                  </a:lnTo>
                  <a:lnTo>
                    <a:pt x="230981" y="626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21;p265">
              <a:extLst>
                <a:ext uri="{FF2B5EF4-FFF2-40B4-BE49-F238E27FC236}">
                  <a16:creationId xmlns:a16="http://schemas.microsoft.com/office/drawing/2014/main" id="{BC8B9291-C4BF-0340-A64F-CAD3B621F034}"/>
                </a:ext>
              </a:extLst>
            </p:cNvPr>
            <p:cNvSpPr/>
            <p:nvPr/>
          </p:nvSpPr>
          <p:spPr>
            <a:xfrm>
              <a:off x="3300413" y="3744913"/>
              <a:ext cx="1643062" cy="1492250"/>
            </a:xfrm>
            <a:custGeom>
              <a:avLst/>
              <a:gdLst/>
              <a:ahLst/>
              <a:cxnLst/>
              <a:rect l="l" t="t" r="r" b="b"/>
              <a:pathLst>
                <a:path w="1643062" h="1490663" extrusionOk="0">
                  <a:moveTo>
                    <a:pt x="469106" y="411957"/>
                  </a:moveTo>
                  <a:lnTo>
                    <a:pt x="654843" y="564357"/>
                  </a:lnTo>
                  <a:lnTo>
                    <a:pt x="840581" y="728663"/>
                  </a:lnTo>
                  <a:lnTo>
                    <a:pt x="957262" y="854869"/>
                  </a:lnTo>
                  <a:lnTo>
                    <a:pt x="1085850" y="992982"/>
                  </a:lnTo>
                  <a:lnTo>
                    <a:pt x="1219200" y="1145382"/>
                  </a:lnTo>
                  <a:lnTo>
                    <a:pt x="1347787" y="1293019"/>
                  </a:lnTo>
                  <a:lnTo>
                    <a:pt x="1423987" y="1385888"/>
                  </a:lnTo>
                  <a:lnTo>
                    <a:pt x="1462087" y="1423988"/>
                  </a:lnTo>
                  <a:lnTo>
                    <a:pt x="1497806" y="1454944"/>
                  </a:lnTo>
                  <a:lnTo>
                    <a:pt x="1528762" y="1476375"/>
                  </a:lnTo>
                  <a:lnTo>
                    <a:pt x="1547812" y="1485900"/>
                  </a:lnTo>
                  <a:lnTo>
                    <a:pt x="1569243" y="1490663"/>
                  </a:lnTo>
                  <a:lnTo>
                    <a:pt x="1585912" y="1488282"/>
                  </a:lnTo>
                  <a:lnTo>
                    <a:pt x="1600200" y="1483519"/>
                  </a:lnTo>
                  <a:lnTo>
                    <a:pt x="1614487" y="1473994"/>
                  </a:lnTo>
                  <a:lnTo>
                    <a:pt x="1626393" y="1447800"/>
                  </a:lnTo>
                  <a:lnTo>
                    <a:pt x="1638300" y="1404938"/>
                  </a:lnTo>
                  <a:lnTo>
                    <a:pt x="1643062" y="1357313"/>
                  </a:lnTo>
                  <a:lnTo>
                    <a:pt x="1640681" y="1331119"/>
                  </a:lnTo>
                  <a:lnTo>
                    <a:pt x="1621631" y="1273969"/>
                  </a:lnTo>
                  <a:lnTo>
                    <a:pt x="1585912" y="1197769"/>
                  </a:lnTo>
                  <a:lnTo>
                    <a:pt x="1543050" y="1119188"/>
                  </a:lnTo>
                  <a:lnTo>
                    <a:pt x="1495425" y="1045369"/>
                  </a:lnTo>
                  <a:lnTo>
                    <a:pt x="1440656" y="966788"/>
                  </a:lnTo>
                  <a:lnTo>
                    <a:pt x="1402556" y="914400"/>
                  </a:lnTo>
                  <a:lnTo>
                    <a:pt x="1343025" y="857250"/>
                  </a:lnTo>
                  <a:lnTo>
                    <a:pt x="1254918" y="778669"/>
                  </a:lnTo>
                  <a:lnTo>
                    <a:pt x="1145381" y="688182"/>
                  </a:lnTo>
                  <a:lnTo>
                    <a:pt x="1016793" y="592932"/>
                  </a:lnTo>
                  <a:lnTo>
                    <a:pt x="907256" y="514350"/>
                  </a:lnTo>
                  <a:lnTo>
                    <a:pt x="707231" y="383382"/>
                  </a:lnTo>
                  <a:lnTo>
                    <a:pt x="590550" y="309563"/>
                  </a:lnTo>
                  <a:lnTo>
                    <a:pt x="461962" y="230982"/>
                  </a:lnTo>
                  <a:lnTo>
                    <a:pt x="307181" y="140494"/>
                  </a:lnTo>
                  <a:lnTo>
                    <a:pt x="178593" y="69057"/>
                  </a:lnTo>
                  <a:lnTo>
                    <a:pt x="95250" y="23813"/>
                  </a:lnTo>
                  <a:lnTo>
                    <a:pt x="54768" y="4763"/>
                  </a:lnTo>
                  <a:lnTo>
                    <a:pt x="30956" y="0"/>
                  </a:lnTo>
                  <a:lnTo>
                    <a:pt x="21431" y="0"/>
                  </a:lnTo>
                  <a:lnTo>
                    <a:pt x="9525" y="2382"/>
                  </a:lnTo>
                  <a:lnTo>
                    <a:pt x="2381" y="9525"/>
                  </a:lnTo>
                  <a:lnTo>
                    <a:pt x="0" y="26194"/>
                  </a:lnTo>
                  <a:lnTo>
                    <a:pt x="9525" y="52388"/>
                  </a:lnTo>
                  <a:lnTo>
                    <a:pt x="28575" y="73819"/>
                  </a:lnTo>
                  <a:lnTo>
                    <a:pt x="88106" y="114300"/>
                  </a:lnTo>
                  <a:lnTo>
                    <a:pt x="192881" y="192882"/>
                  </a:lnTo>
                  <a:lnTo>
                    <a:pt x="316706" y="288132"/>
                  </a:lnTo>
                  <a:lnTo>
                    <a:pt x="469106" y="4119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22;p265">
              <a:extLst>
                <a:ext uri="{FF2B5EF4-FFF2-40B4-BE49-F238E27FC236}">
                  <a16:creationId xmlns:a16="http://schemas.microsoft.com/office/drawing/2014/main" id="{EBF932B2-FA8B-3943-9F1D-59EDAB85B44A}"/>
                </a:ext>
              </a:extLst>
            </p:cNvPr>
            <p:cNvSpPr/>
            <p:nvPr/>
          </p:nvSpPr>
          <p:spPr>
            <a:xfrm>
              <a:off x="4927600" y="2868613"/>
              <a:ext cx="2552700" cy="536575"/>
            </a:xfrm>
            <a:custGeom>
              <a:avLst/>
              <a:gdLst/>
              <a:ahLst/>
              <a:cxnLst/>
              <a:rect l="l" t="t" r="r" b="b"/>
              <a:pathLst>
                <a:path w="2552700" h="535782" extrusionOk="0">
                  <a:moveTo>
                    <a:pt x="1173957" y="190500"/>
                  </a:moveTo>
                  <a:lnTo>
                    <a:pt x="1338263" y="169069"/>
                  </a:lnTo>
                  <a:lnTo>
                    <a:pt x="1466850" y="152400"/>
                  </a:lnTo>
                  <a:lnTo>
                    <a:pt x="1643063" y="111919"/>
                  </a:lnTo>
                  <a:lnTo>
                    <a:pt x="1812132" y="90488"/>
                  </a:lnTo>
                  <a:lnTo>
                    <a:pt x="1995488" y="66675"/>
                  </a:lnTo>
                  <a:lnTo>
                    <a:pt x="2035969" y="47625"/>
                  </a:lnTo>
                  <a:lnTo>
                    <a:pt x="2121694" y="4763"/>
                  </a:lnTo>
                  <a:lnTo>
                    <a:pt x="2131219" y="0"/>
                  </a:lnTo>
                  <a:lnTo>
                    <a:pt x="2147888" y="0"/>
                  </a:lnTo>
                  <a:lnTo>
                    <a:pt x="2183607" y="4763"/>
                  </a:lnTo>
                  <a:lnTo>
                    <a:pt x="2233613" y="16669"/>
                  </a:lnTo>
                  <a:lnTo>
                    <a:pt x="2290763" y="35719"/>
                  </a:lnTo>
                  <a:lnTo>
                    <a:pt x="2347913" y="57150"/>
                  </a:lnTo>
                  <a:lnTo>
                    <a:pt x="2395538" y="76200"/>
                  </a:lnTo>
                  <a:lnTo>
                    <a:pt x="2447925" y="104775"/>
                  </a:lnTo>
                  <a:lnTo>
                    <a:pt x="2488407" y="128588"/>
                  </a:lnTo>
                  <a:lnTo>
                    <a:pt x="2512219" y="147638"/>
                  </a:lnTo>
                  <a:lnTo>
                    <a:pt x="2528888" y="164307"/>
                  </a:lnTo>
                  <a:lnTo>
                    <a:pt x="2540794" y="183357"/>
                  </a:lnTo>
                  <a:lnTo>
                    <a:pt x="2547938" y="202407"/>
                  </a:lnTo>
                  <a:lnTo>
                    <a:pt x="2552700" y="226219"/>
                  </a:lnTo>
                  <a:lnTo>
                    <a:pt x="2543175" y="250032"/>
                  </a:lnTo>
                  <a:lnTo>
                    <a:pt x="2519363" y="276225"/>
                  </a:lnTo>
                  <a:lnTo>
                    <a:pt x="2486025" y="297657"/>
                  </a:lnTo>
                  <a:lnTo>
                    <a:pt x="2452688" y="309563"/>
                  </a:lnTo>
                  <a:lnTo>
                    <a:pt x="2428875" y="309563"/>
                  </a:lnTo>
                  <a:lnTo>
                    <a:pt x="2366963" y="302419"/>
                  </a:lnTo>
                  <a:lnTo>
                    <a:pt x="2302669" y="295275"/>
                  </a:lnTo>
                  <a:lnTo>
                    <a:pt x="2209800" y="288132"/>
                  </a:lnTo>
                  <a:lnTo>
                    <a:pt x="2071688" y="288132"/>
                  </a:lnTo>
                  <a:lnTo>
                    <a:pt x="1938338" y="292894"/>
                  </a:lnTo>
                  <a:lnTo>
                    <a:pt x="1740694" y="304800"/>
                  </a:lnTo>
                  <a:lnTo>
                    <a:pt x="1643063" y="316707"/>
                  </a:lnTo>
                  <a:lnTo>
                    <a:pt x="1433513" y="335757"/>
                  </a:lnTo>
                  <a:lnTo>
                    <a:pt x="1321594" y="347663"/>
                  </a:lnTo>
                  <a:lnTo>
                    <a:pt x="1185863" y="364332"/>
                  </a:lnTo>
                  <a:lnTo>
                    <a:pt x="1045369" y="385763"/>
                  </a:lnTo>
                  <a:lnTo>
                    <a:pt x="850107" y="416719"/>
                  </a:lnTo>
                  <a:lnTo>
                    <a:pt x="740569" y="442913"/>
                  </a:lnTo>
                  <a:lnTo>
                    <a:pt x="576263" y="485775"/>
                  </a:lnTo>
                  <a:lnTo>
                    <a:pt x="411957" y="531019"/>
                  </a:lnTo>
                  <a:lnTo>
                    <a:pt x="390525" y="535782"/>
                  </a:lnTo>
                  <a:lnTo>
                    <a:pt x="369094" y="531019"/>
                  </a:lnTo>
                  <a:lnTo>
                    <a:pt x="321469" y="516732"/>
                  </a:lnTo>
                  <a:lnTo>
                    <a:pt x="273844" y="495300"/>
                  </a:lnTo>
                  <a:lnTo>
                    <a:pt x="230982" y="473869"/>
                  </a:lnTo>
                  <a:lnTo>
                    <a:pt x="169069" y="433388"/>
                  </a:lnTo>
                  <a:lnTo>
                    <a:pt x="109538" y="383382"/>
                  </a:lnTo>
                  <a:lnTo>
                    <a:pt x="78582" y="352425"/>
                  </a:lnTo>
                  <a:lnTo>
                    <a:pt x="50007" y="316707"/>
                  </a:lnTo>
                  <a:lnTo>
                    <a:pt x="16669" y="271463"/>
                  </a:lnTo>
                  <a:lnTo>
                    <a:pt x="7144" y="247650"/>
                  </a:lnTo>
                  <a:lnTo>
                    <a:pt x="0" y="226219"/>
                  </a:lnTo>
                  <a:lnTo>
                    <a:pt x="4763" y="211932"/>
                  </a:lnTo>
                  <a:lnTo>
                    <a:pt x="23813" y="209550"/>
                  </a:lnTo>
                  <a:lnTo>
                    <a:pt x="52388" y="219075"/>
                  </a:lnTo>
                  <a:lnTo>
                    <a:pt x="95250" y="245269"/>
                  </a:lnTo>
                  <a:lnTo>
                    <a:pt x="123825" y="261938"/>
                  </a:lnTo>
                  <a:lnTo>
                    <a:pt x="154782" y="278607"/>
                  </a:lnTo>
                  <a:lnTo>
                    <a:pt x="195263" y="292894"/>
                  </a:lnTo>
                  <a:lnTo>
                    <a:pt x="245269" y="307182"/>
                  </a:lnTo>
                  <a:lnTo>
                    <a:pt x="297657" y="314325"/>
                  </a:lnTo>
                  <a:lnTo>
                    <a:pt x="357188" y="316707"/>
                  </a:lnTo>
                  <a:lnTo>
                    <a:pt x="419100" y="311944"/>
                  </a:lnTo>
                  <a:lnTo>
                    <a:pt x="583407" y="280988"/>
                  </a:lnTo>
                  <a:lnTo>
                    <a:pt x="776288" y="247650"/>
                  </a:lnTo>
                  <a:lnTo>
                    <a:pt x="971550" y="219075"/>
                  </a:lnTo>
                  <a:lnTo>
                    <a:pt x="1173957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23;p265">
              <a:extLst>
                <a:ext uri="{FF2B5EF4-FFF2-40B4-BE49-F238E27FC236}">
                  <a16:creationId xmlns:a16="http://schemas.microsoft.com/office/drawing/2014/main" id="{445855F7-7665-5144-ADFA-56D259A8B2F6}"/>
                </a:ext>
              </a:extLst>
            </p:cNvPr>
            <p:cNvSpPr/>
            <p:nvPr/>
          </p:nvSpPr>
          <p:spPr>
            <a:xfrm>
              <a:off x="5151438" y="3903663"/>
              <a:ext cx="749300" cy="830262"/>
            </a:xfrm>
            <a:custGeom>
              <a:avLst/>
              <a:gdLst/>
              <a:ahLst/>
              <a:cxnLst/>
              <a:rect l="l" t="t" r="r" b="b"/>
              <a:pathLst>
                <a:path w="750094" h="831056" extrusionOk="0">
                  <a:moveTo>
                    <a:pt x="340519" y="488156"/>
                  </a:moveTo>
                  <a:lnTo>
                    <a:pt x="252412" y="371475"/>
                  </a:lnTo>
                  <a:lnTo>
                    <a:pt x="152400" y="240506"/>
                  </a:lnTo>
                  <a:lnTo>
                    <a:pt x="47625" y="104775"/>
                  </a:lnTo>
                  <a:lnTo>
                    <a:pt x="16669" y="64294"/>
                  </a:lnTo>
                  <a:lnTo>
                    <a:pt x="7144" y="47625"/>
                  </a:lnTo>
                  <a:lnTo>
                    <a:pt x="0" y="26194"/>
                  </a:lnTo>
                  <a:lnTo>
                    <a:pt x="0" y="11906"/>
                  </a:lnTo>
                  <a:lnTo>
                    <a:pt x="4762" y="2381"/>
                  </a:lnTo>
                  <a:lnTo>
                    <a:pt x="16669" y="0"/>
                  </a:lnTo>
                  <a:lnTo>
                    <a:pt x="40481" y="4762"/>
                  </a:lnTo>
                  <a:lnTo>
                    <a:pt x="64294" y="16669"/>
                  </a:lnTo>
                  <a:lnTo>
                    <a:pt x="109537" y="50006"/>
                  </a:lnTo>
                  <a:lnTo>
                    <a:pt x="159544" y="83344"/>
                  </a:lnTo>
                  <a:lnTo>
                    <a:pt x="228600" y="121444"/>
                  </a:lnTo>
                  <a:lnTo>
                    <a:pt x="297656" y="159544"/>
                  </a:lnTo>
                  <a:lnTo>
                    <a:pt x="376237" y="197644"/>
                  </a:lnTo>
                  <a:lnTo>
                    <a:pt x="428625" y="223837"/>
                  </a:lnTo>
                  <a:lnTo>
                    <a:pt x="490537" y="252412"/>
                  </a:lnTo>
                  <a:lnTo>
                    <a:pt x="504825" y="259556"/>
                  </a:lnTo>
                  <a:lnTo>
                    <a:pt x="519112" y="273844"/>
                  </a:lnTo>
                  <a:lnTo>
                    <a:pt x="557212" y="319087"/>
                  </a:lnTo>
                  <a:lnTo>
                    <a:pt x="607219" y="381000"/>
                  </a:lnTo>
                  <a:lnTo>
                    <a:pt x="650081" y="442912"/>
                  </a:lnTo>
                  <a:lnTo>
                    <a:pt x="681037" y="497681"/>
                  </a:lnTo>
                  <a:lnTo>
                    <a:pt x="716756" y="571500"/>
                  </a:lnTo>
                  <a:lnTo>
                    <a:pt x="735806" y="626269"/>
                  </a:lnTo>
                  <a:lnTo>
                    <a:pt x="747712" y="676275"/>
                  </a:lnTo>
                  <a:lnTo>
                    <a:pt x="750094" y="704850"/>
                  </a:lnTo>
                  <a:lnTo>
                    <a:pt x="742950" y="745331"/>
                  </a:lnTo>
                  <a:lnTo>
                    <a:pt x="719137" y="800100"/>
                  </a:lnTo>
                  <a:lnTo>
                    <a:pt x="695325" y="823912"/>
                  </a:lnTo>
                  <a:lnTo>
                    <a:pt x="664369" y="831056"/>
                  </a:lnTo>
                  <a:lnTo>
                    <a:pt x="635794" y="826294"/>
                  </a:lnTo>
                  <a:lnTo>
                    <a:pt x="602456" y="814387"/>
                  </a:lnTo>
                  <a:lnTo>
                    <a:pt x="571500" y="792956"/>
                  </a:lnTo>
                  <a:lnTo>
                    <a:pt x="533400" y="754856"/>
                  </a:lnTo>
                  <a:lnTo>
                    <a:pt x="497681" y="707231"/>
                  </a:lnTo>
                  <a:lnTo>
                    <a:pt x="450056" y="642937"/>
                  </a:lnTo>
                  <a:lnTo>
                    <a:pt x="378619" y="542925"/>
                  </a:lnTo>
                  <a:lnTo>
                    <a:pt x="340519" y="4881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24;p265">
              <a:extLst>
                <a:ext uri="{FF2B5EF4-FFF2-40B4-BE49-F238E27FC236}">
                  <a16:creationId xmlns:a16="http://schemas.microsoft.com/office/drawing/2014/main" id="{AA611F2D-FBB5-BE4E-AC6E-949D1869D1C0}"/>
                </a:ext>
              </a:extLst>
            </p:cNvPr>
            <p:cNvSpPr/>
            <p:nvPr/>
          </p:nvSpPr>
          <p:spPr>
            <a:xfrm>
              <a:off x="2836863" y="2620963"/>
              <a:ext cx="2392362" cy="561975"/>
            </a:xfrm>
            <a:custGeom>
              <a:avLst/>
              <a:gdLst/>
              <a:ahLst/>
              <a:cxnLst/>
              <a:rect l="l" t="t" r="r" b="b"/>
              <a:pathLst>
                <a:path w="2393156" h="561975" extrusionOk="0">
                  <a:moveTo>
                    <a:pt x="983456" y="204788"/>
                  </a:moveTo>
                  <a:lnTo>
                    <a:pt x="1183481" y="171450"/>
                  </a:lnTo>
                  <a:lnTo>
                    <a:pt x="1300162" y="152400"/>
                  </a:lnTo>
                  <a:lnTo>
                    <a:pt x="1493044" y="116682"/>
                  </a:lnTo>
                  <a:lnTo>
                    <a:pt x="1693069" y="83344"/>
                  </a:lnTo>
                  <a:lnTo>
                    <a:pt x="1876425" y="50007"/>
                  </a:lnTo>
                  <a:lnTo>
                    <a:pt x="1916906" y="40482"/>
                  </a:lnTo>
                  <a:lnTo>
                    <a:pt x="1983581" y="14288"/>
                  </a:lnTo>
                  <a:lnTo>
                    <a:pt x="2012156" y="0"/>
                  </a:lnTo>
                  <a:lnTo>
                    <a:pt x="2028825" y="0"/>
                  </a:lnTo>
                  <a:lnTo>
                    <a:pt x="2059781" y="2382"/>
                  </a:lnTo>
                  <a:lnTo>
                    <a:pt x="2102644" y="9525"/>
                  </a:lnTo>
                  <a:lnTo>
                    <a:pt x="2159794" y="28575"/>
                  </a:lnTo>
                  <a:lnTo>
                    <a:pt x="2195512" y="45244"/>
                  </a:lnTo>
                  <a:lnTo>
                    <a:pt x="2226469" y="54769"/>
                  </a:lnTo>
                  <a:lnTo>
                    <a:pt x="2269331" y="71438"/>
                  </a:lnTo>
                  <a:lnTo>
                    <a:pt x="2309812" y="95250"/>
                  </a:lnTo>
                  <a:lnTo>
                    <a:pt x="2343150" y="123825"/>
                  </a:lnTo>
                  <a:lnTo>
                    <a:pt x="2364581" y="147638"/>
                  </a:lnTo>
                  <a:lnTo>
                    <a:pt x="2383631" y="173832"/>
                  </a:lnTo>
                  <a:lnTo>
                    <a:pt x="2393156" y="197644"/>
                  </a:lnTo>
                  <a:lnTo>
                    <a:pt x="2390775" y="214313"/>
                  </a:lnTo>
                  <a:lnTo>
                    <a:pt x="2381250" y="228600"/>
                  </a:lnTo>
                  <a:lnTo>
                    <a:pt x="2355056" y="247650"/>
                  </a:lnTo>
                  <a:lnTo>
                    <a:pt x="2312194" y="261938"/>
                  </a:lnTo>
                  <a:lnTo>
                    <a:pt x="2266950" y="269082"/>
                  </a:lnTo>
                  <a:lnTo>
                    <a:pt x="2235994" y="271463"/>
                  </a:lnTo>
                  <a:lnTo>
                    <a:pt x="2185987" y="266700"/>
                  </a:lnTo>
                  <a:lnTo>
                    <a:pt x="2102644" y="264319"/>
                  </a:lnTo>
                  <a:lnTo>
                    <a:pt x="1974056" y="264319"/>
                  </a:lnTo>
                  <a:lnTo>
                    <a:pt x="1840706" y="271463"/>
                  </a:lnTo>
                  <a:lnTo>
                    <a:pt x="1716881" y="280988"/>
                  </a:lnTo>
                  <a:lnTo>
                    <a:pt x="1595437" y="292894"/>
                  </a:lnTo>
                  <a:lnTo>
                    <a:pt x="1433512" y="311944"/>
                  </a:lnTo>
                  <a:lnTo>
                    <a:pt x="1285875" y="338138"/>
                  </a:lnTo>
                  <a:lnTo>
                    <a:pt x="1135856" y="366713"/>
                  </a:lnTo>
                  <a:lnTo>
                    <a:pt x="981075" y="397669"/>
                  </a:lnTo>
                  <a:lnTo>
                    <a:pt x="802481" y="433388"/>
                  </a:lnTo>
                  <a:lnTo>
                    <a:pt x="657225" y="471488"/>
                  </a:lnTo>
                  <a:lnTo>
                    <a:pt x="564356" y="500063"/>
                  </a:lnTo>
                  <a:lnTo>
                    <a:pt x="442912" y="540544"/>
                  </a:lnTo>
                  <a:lnTo>
                    <a:pt x="390525" y="559594"/>
                  </a:lnTo>
                  <a:lnTo>
                    <a:pt x="373856" y="561975"/>
                  </a:lnTo>
                  <a:lnTo>
                    <a:pt x="345281" y="557213"/>
                  </a:lnTo>
                  <a:lnTo>
                    <a:pt x="309562" y="540544"/>
                  </a:lnTo>
                  <a:lnTo>
                    <a:pt x="280987" y="523875"/>
                  </a:lnTo>
                  <a:lnTo>
                    <a:pt x="247650" y="504825"/>
                  </a:lnTo>
                  <a:lnTo>
                    <a:pt x="209550" y="476250"/>
                  </a:lnTo>
                  <a:lnTo>
                    <a:pt x="166687" y="438150"/>
                  </a:lnTo>
                  <a:lnTo>
                    <a:pt x="126206" y="400050"/>
                  </a:lnTo>
                  <a:lnTo>
                    <a:pt x="85725" y="359569"/>
                  </a:lnTo>
                  <a:lnTo>
                    <a:pt x="54769" y="321469"/>
                  </a:lnTo>
                  <a:lnTo>
                    <a:pt x="26194" y="288132"/>
                  </a:lnTo>
                  <a:lnTo>
                    <a:pt x="14287" y="266700"/>
                  </a:lnTo>
                  <a:lnTo>
                    <a:pt x="2381" y="242888"/>
                  </a:lnTo>
                  <a:lnTo>
                    <a:pt x="0" y="219075"/>
                  </a:lnTo>
                  <a:lnTo>
                    <a:pt x="7144" y="209550"/>
                  </a:lnTo>
                  <a:lnTo>
                    <a:pt x="19050" y="209550"/>
                  </a:lnTo>
                  <a:lnTo>
                    <a:pt x="47625" y="216694"/>
                  </a:lnTo>
                  <a:lnTo>
                    <a:pt x="97631" y="238125"/>
                  </a:lnTo>
                  <a:lnTo>
                    <a:pt x="147637" y="257175"/>
                  </a:lnTo>
                  <a:lnTo>
                    <a:pt x="202406" y="271463"/>
                  </a:lnTo>
                  <a:lnTo>
                    <a:pt x="269081" y="288132"/>
                  </a:lnTo>
                  <a:lnTo>
                    <a:pt x="338137" y="297657"/>
                  </a:lnTo>
                  <a:lnTo>
                    <a:pt x="402431" y="297657"/>
                  </a:lnTo>
                  <a:lnTo>
                    <a:pt x="547687" y="276225"/>
                  </a:lnTo>
                  <a:lnTo>
                    <a:pt x="762000" y="240507"/>
                  </a:lnTo>
                  <a:lnTo>
                    <a:pt x="983456" y="2047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25;p265">
              <a:extLst>
                <a:ext uri="{FF2B5EF4-FFF2-40B4-BE49-F238E27FC236}">
                  <a16:creationId xmlns:a16="http://schemas.microsoft.com/office/drawing/2014/main" id="{0DFDD89D-9F66-9340-95B7-58401D1D4262}"/>
                </a:ext>
              </a:extLst>
            </p:cNvPr>
            <p:cNvSpPr/>
            <p:nvPr/>
          </p:nvSpPr>
          <p:spPr>
            <a:xfrm>
              <a:off x="2714625" y="3057525"/>
              <a:ext cx="2012950" cy="2565400"/>
            </a:xfrm>
            <a:custGeom>
              <a:avLst/>
              <a:gdLst/>
              <a:ahLst/>
              <a:cxnLst/>
              <a:rect l="l" t="t" r="r" b="b"/>
              <a:pathLst>
                <a:path w="2012995" h="2565583" extrusionOk="0">
                  <a:moveTo>
                    <a:pt x="1585398" y="1092017"/>
                  </a:moveTo>
                  <a:lnTo>
                    <a:pt x="1503168" y="1233453"/>
                  </a:lnTo>
                  <a:lnTo>
                    <a:pt x="1378178" y="1427517"/>
                  </a:lnTo>
                  <a:lnTo>
                    <a:pt x="1286080" y="1542639"/>
                  </a:lnTo>
                  <a:lnTo>
                    <a:pt x="1184115" y="1664340"/>
                  </a:lnTo>
                  <a:lnTo>
                    <a:pt x="1019654" y="1841957"/>
                  </a:lnTo>
                  <a:lnTo>
                    <a:pt x="845326" y="2009707"/>
                  </a:lnTo>
                  <a:lnTo>
                    <a:pt x="674287" y="2157721"/>
                  </a:lnTo>
                  <a:lnTo>
                    <a:pt x="496670" y="2292579"/>
                  </a:lnTo>
                  <a:lnTo>
                    <a:pt x="312474" y="2420858"/>
                  </a:lnTo>
                  <a:lnTo>
                    <a:pt x="141435" y="2526112"/>
                  </a:lnTo>
                  <a:lnTo>
                    <a:pt x="78941" y="2559005"/>
                  </a:lnTo>
                  <a:lnTo>
                    <a:pt x="42759" y="2565583"/>
                  </a:lnTo>
                  <a:lnTo>
                    <a:pt x="13156" y="2562294"/>
                  </a:lnTo>
                  <a:lnTo>
                    <a:pt x="0" y="2549137"/>
                  </a:lnTo>
                  <a:lnTo>
                    <a:pt x="3289" y="2529402"/>
                  </a:lnTo>
                  <a:lnTo>
                    <a:pt x="23024" y="2506377"/>
                  </a:lnTo>
                  <a:lnTo>
                    <a:pt x="95387" y="2450461"/>
                  </a:lnTo>
                  <a:lnTo>
                    <a:pt x="197352" y="2364941"/>
                  </a:lnTo>
                  <a:lnTo>
                    <a:pt x="282871" y="2295868"/>
                  </a:lnTo>
                  <a:lnTo>
                    <a:pt x="401283" y="2193902"/>
                  </a:lnTo>
                  <a:lnTo>
                    <a:pt x="542719" y="2062334"/>
                  </a:lnTo>
                  <a:lnTo>
                    <a:pt x="670998" y="1934055"/>
                  </a:lnTo>
                  <a:lnTo>
                    <a:pt x="805856" y="1789330"/>
                  </a:lnTo>
                  <a:lnTo>
                    <a:pt x="914400" y="1664340"/>
                  </a:lnTo>
                  <a:lnTo>
                    <a:pt x="1049257" y="1493301"/>
                  </a:lnTo>
                  <a:lnTo>
                    <a:pt x="1167669" y="1325551"/>
                  </a:lnTo>
                  <a:lnTo>
                    <a:pt x="1233453" y="1220297"/>
                  </a:lnTo>
                  <a:lnTo>
                    <a:pt x="1378178" y="973606"/>
                  </a:lnTo>
                  <a:lnTo>
                    <a:pt x="1453830" y="832170"/>
                  </a:lnTo>
                  <a:lnTo>
                    <a:pt x="1532771" y="674288"/>
                  </a:lnTo>
                  <a:lnTo>
                    <a:pt x="1595266" y="526274"/>
                  </a:lnTo>
                  <a:lnTo>
                    <a:pt x="1638025" y="417730"/>
                  </a:lnTo>
                  <a:lnTo>
                    <a:pt x="1657761" y="342078"/>
                  </a:lnTo>
                  <a:lnTo>
                    <a:pt x="1667628" y="296029"/>
                  </a:lnTo>
                  <a:lnTo>
                    <a:pt x="1670918" y="273005"/>
                  </a:lnTo>
                  <a:lnTo>
                    <a:pt x="1664339" y="236823"/>
                  </a:lnTo>
                  <a:lnTo>
                    <a:pt x="1647893" y="194064"/>
                  </a:lnTo>
                  <a:lnTo>
                    <a:pt x="1615001" y="151304"/>
                  </a:lnTo>
                  <a:lnTo>
                    <a:pt x="1565663" y="101966"/>
                  </a:lnTo>
                  <a:lnTo>
                    <a:pt x="1539349" y="82230"/>
                  </a:lnTo>
                  <a:lnTo>
                    <a:pt x="1522903" y="52628"/>
                  </a:lnTo>
                  <a:lnTo>
                    <a:pt x="1513035" y="26314"/>
                  </a:lnTo>
                  <a:lnTo>
                    <a:pt x="1513035" y="13157"/>
                  </a:lnTo>
                  <a:lnTo>
                    <a:pt x="1519614" y="0"/>
                  </a:lnTo>
                  <a:lnTo>
                    <a:pt x="1549217" y="3289"/>
                  </a:lnTo>
                  <a:lnTo>
                    <a:pt x="1601844" y="16446"/>
                  </a:lnTo>
                  <a:lnTo>
                    <a:pt x="1670918" y="29603"/>
                  </a:lnTo>
                  <a:lnTo>
                    <a:pt x="1739991" y="55917"/>
                  </a:lnTo>
                  <a:lnTo>
                    <a:pt x="1782751" y="75652"/>
                  </a:lnTo>
                  <a:lnTo>
                    <a:pt x="1845246" y="108544"/>
                  </a:lnTo>
                  <a:lnTo>
                    <a:pt x="1920897" y="161171"/>
                  </a:lnTo>
                  <a:lnTo>
                    <a:pt x="1953789" y="184196"/>
                  </a:lnTo>
                  <a:lnTo>
                    <a:pt x="1980103" y="213799"/>
                  </a:lnTo>
                  <a:lnTo>
                    <a:pt x="1996549" y="236823"/>
                  </a:lnTo>
                  <a:lnTo>
                    <a:pt x="2009706" y="266426"/>
                  </a:lnTo>
                  <a:lnTo>
                    <a:pt x="2012995" y="296029"/>
                  </a:lnTo>
                  <a:lnTo>
                    <a:pt x="1999838" y="328921"/>
                  </a:lnTo>
                  <a:lnTo>
                    <a:pt x="1960368" y="368392"/>
                  </a:lnTo>
                  <a:lnTo>
                    <a:pt x="1934054" y="394705"/>
                  </a:lnTo>
                  <a:lnTo>
                    <a:pt x="1897873" y="444043"/>
                  </a:lnTo>
                  <a:lnTo>
                    <a:pt x="1848535" y="572323"/>
                  </a:lnTo>
                  <a:lnTo>
                    <a:pt x="1786040" y="717048"/>
                  </a:lnTo>
                  <a:lnTo>
                    <a:pt x="1707099" y="878219"/>
                  </a:lnTo>
                  <a:lnTo>
                    <a:pt x="1585398" y="10920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26;p265">
              <a:extLst>
                <a:ext uri="{FF2B5EF4-FFF2-40B4-BE49-F238E27FC236}">
                  <a16:creationId xmlns:a16="http://schemas.microsoft.com/office/drawing/2014/main" id="{410EC578-B925-A048-9C11-6C4F49FE87D6}"/>
                </a:ext>
              </a:extLst>
            </p:cNvPr>
            <p:cNvSpPr/>
            <p:nvPr/>
          </p:nvSpPr>
          <p:spPr>
            <a:xfrm rot="-5400000">
              <a:off x="4158456" y="3621882"/>
              <a:ext cx="4454525" cy="614362"/>
            </a:xfrm>
            <a:custGeom>
              <a:avLst/>
              <a:gdLst/>
              <a:ahLst/>
              <a:cxnLst/>
              <a:rect l="l" t="t" r="r" b="b"/>
              <a:pathLst>
                <a:path w="4454956" h="614477" extrusionOk="0">
                  <a:moveTo>
                    <a:pt x="2132380" y="285293"/>
                  </a:moveTo>
                  <a:lnTo>
                    <a:pt x="2326233" y="285293"/>
                  </a:lnTo>
                  <a:lnTo>
                    <a:pt x="2604211" y="288950"/>
                  </a:lnTo>
                  <a:lnTo>
                    <a:pt x="2962656" y="296265"/>
                  </a:lnTo>
                  <a:lnTo>
                    <a:pt x="3149193" y="296265"/>
                  </a:lnTo>
                  <a:lnTo>
                    <a:pt x="3397910" y="288950"/>
                  </a:lnTo>
                  <a:lnTo>
                    <a:pt x="3811219" y="277977"/>
                  </a:lnTo>
                  <a:lnTo>
                    <a:pt x="4030675" y="270662"/>
                  </a:lnTo>
                  <a:lnTo>
                    <a:pt x="4089196" y="259689"/>
                  </a:lnTo>
                  <a:lnTo>
                    <a:pt x="4140403" y="241401"/>
                  </a:lnTo>
                  <a:lnTo>
                    <a:pt x="4187952" y="219456"/>
                  </a:lnTo>
                  <a:lnTo>
                    <a:pt x="4242816" y="182880"/>
                  </a:lnTo>
                  <a:lnTo>
                    <a:pt x="4294022" y="135331"/>
                  </a:lnTo>
                  <a:lnTo>
                    <a:pt x="4323283" y="102413"/>
                  </a:lnTo>
                  <a:lnTo>
                    <a:pt x="4348886" y="69494"/>
                  </a:lnTo>
                  <a:lnTo>
                    <a:pt x="4370832" y="40233"/>
                  </a:lnTo>
                  <a:lnTo>
                    <a:pt x="4400092" y="14630"/>
                  </a:lnTo>
                  <a:lnTo>
                    <a:pt x="4425696" y="0"/>
                  </a:lnTo>
                  <a:lnTo>
                    <a:pt x="4440326" y="3657"/>
                  </a:lnTo>
                  <a:lnTo>
                    <a:pt x="4451299" y="18288"/>
                  </a:lnTo>
                  <a:lnTo>
                    <a:pt x="4454956" y="40233"/>
                  </a:lnTo>
                  <a:lnTo>
                    <a:pt x="4447641" y="124358"/>
                  </a:lnTo>
                  <a:lnTo>
                    <a:pt x="4433011" y="204825"/>
                  </a:lnTo>
                  <a:lnTo>
                    <a:pt x="4411065" y="274320"/>
                  </a:lnTo>
                  <a:lnTo>
                    <a:pt x="4389120" y="336499"/>
                  </a:lnTo>
                  <a:lnTo>
                    <a:pt x="4345228" y="424281"/>
                  </a:lnTo>
                  <a:lnTo>
                    <a:pt x="4283049" y="526694"/>
                  </a:lnTo>
                  <a:lnTo>
                    <a:pt x="4246473" y="577901"/>
                  </a:lnTo>
                  <a:lnTo>
                    <a:pt x="4213555" y="603504"/>
                  </a:lnTo>
                  <a:lnTo>
                    <a:pt x="4180636" y="614477"/>
                  </a:lnTo>
                  <a:lnTo>
                    <a:pt x="4147718" y="614477"/>
                  </a:lnTo>
                  <a:lnTo>
                    <a:pt x="4103827" y="592531"/>
                  </a:lnTo>
                  <a:lnTo>
                    <a:pt x="4059936" y="570585"/>
                  </a:lnTo>
                  <a:lnTo>
                    <a:pt x="3997756" y="552297"/>
                  </a:lnTo>
                  <a:lnTo>
                    <a:pt x="3873398" y="541325"/>
                  </a:lnTo>
                  <a:lnTo>
                    <a:pt x="3727094" y="537667"/>
                  </a:lnTo>
                  <a:lnTo>
                    <a:pt x="3452774" y="523037"/>
                  </a:lnTo>
                  <a:lnTo>
                    <a:pt x="3145536" y="515721"/>
                  </a:lnTo>
                  <a:lnTo>
                    <a:pt x="2977286" y="519379"/>
                  </a:lnTo>
                  <a:lnTo>
                    <a:pt x="2827324" y="519379"/>
                  </a:lnTo>
                  <a:lnTo>
                    <a:pt x="2498140" y="519379"/>
                  </a:lnTo>
                  <a:lnTo>
                    <a:pt x="2190902" y="515721"/>
                  </a:lnTo>
                  <a:lnTo>
                    <a:pt x="1806854" y="519379"/>
                  </a:lnTo>
                  <a:lnTo>
                    <a:pt x="1254556" y="523037"/>
                  </a:lnTo>
                  <a:lnTo>
                    <a:pt x="961948" y="534009"/>
                  </a:lnTo>
                  <a:lnTo>
                    <a:pt x="749808" y="544982"/>
                  </a:lnTo>
                  <a:lnTo>
                    <a:pt x="654710" y="555955"/>
                  </a:lnTo>
                  <a:lnTo>
                    <a:pt x="548640" y="574243"/>
                  </a:lnTo>
                  <a:lnTo>
                    <a:pt x="493776" y="588873"/>
                  </a:lnTo>
                  <a:lnTo>
                    <a:pt x="413308" y="581558"/>
                  </a:lnTo>
                  <a:lnTo>
                    <a:pt x="307238" y="563270"/>
                  </a:lnTo>
                  <a:lnTo>
                    <a:pt x="197510" y="537667"/>
                  </a:lnTo>
                  <a:lnTo>
                    <a:pt x="128016" y="512064"/>
                  </a:lnTo>
                  <a:lnTo>
                    <a:pt x="58521" y="475488"/>
                  </a:lnTo>
                  <a:lnTo>
                    <a:pt x="18288" y="442569"/>
                  </a:lnTo>
                  <a:lnTo>
                    <a:pt x="3657" y="420624"/>
                  </a:lnTo>
                  <a:lnTo>
                    <a:pt x="0" y="402336"/>
                  </a:lnTo>
                  <a:lnTo>
                    <a:pt x="7315" y="376733"/>
                  </a:lnTo>
                  <a:lnTo>
                    <a:pt x="32918" y="351129"/>
                  </a:lnTo>
                  <a:lnTo>
                    <a:pt x="65836" y="329184"/>
                  </a:lnTo>
                  <a:lnTo>
                    <a:pt x="135331" y="288950"/>
                  </a:lnTo>
                  <a:lnTo>
                    <a:pt x="299923" y="248717"/>
                  </a:lnTo>
                  <a:lnTo>
                    <a:pt x="632764" y="296265"/>
                  </a:lnTo>
                  <a:lnTo>
                    <a:pt x="782726" y="292608"/>
                  </a:lnTo>
                  <a:lnTo>
                    <a:pt x="1016812" y="288950"/>
                  </a:lnTo>
                  <a:lnTo>
                    <a:pt x="1393545" y="285293"/>
                  </a:lnTo>
                  <a:lnTo>
                    <a:pt x="1748332" y="285293"/>
                  </a:lnTo>
                  <a:lnTo>
                    <a:pt x="2132380" y="2852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27;p265">
              <a:extLst>
                <a:ext uri="{FF2B5EF4-FFF2-40B4-BE49-F238E27FC236}">
                  <a16:creationId xmlns:a16="http://schemas.microsoft.com/office/drawing/2014/main" id="{47665566-3A0D-7841-A7C2-7BC05581E8FE}"/>
                </a:ext>
              </a:extLst>
            </p:cNvPr>
            <p:cNvSpPr/>
            <p:nvPr/>
          </p:nvSpPr>
          <p:spPr>
            <a:xfrm>
              <a:off x="5618163" y="5400675"/>
              <a:ext cx="800100" cy="668338"/>
            </a:xfrm>
            <a:custGeom>
              <a:avLst/>
              <a:gdLst/>
              <a:ahLst/>
              <a:cxnLst/>
              <a:rect l="l" t="t" r="r" b="b"/>
              <a:pathLst>
                <a:path w="800100" h="669131" extrusionOk="0">
                  <a:moveTo>
                    <a:pt x="323850" y="102394"/>
                  </a:moveTo>
                  <a:lnTo>
                    <a:pt x="445294" y="142875"/>
                  </a:lnTo>
                  <a:lnTo>
                    <a:pt x="552450" y="180975"/>
                  </a:lnTo>
                  <a:lnTo>
                    <a:pt x="633412" y="209550"/>
                  </a:lnTo>
                  <a:lnTo>
                    <a:pt x="657225" y="216694"/>
                  </a:lnTo>
                  <a:lnTo>
                    <a:pt x="683419" y="216694"/>
                  </a:lnTo>
                  <a:lnTo>
                    <a:pt x="704850" y="211931"/>
                  </a:lnTo>
                  <a:lnTo>
                    <a:pt x="728662" y="197644"/>
                  </a:lnTo>
                  <a:lnTo>
                    <a:pt x="745331" y="176213"/>
                  </a:lnTo>
                  <a:lnTo>
                    <a:pt x="764381" y="126206"/>
                  </a:lnTo>
                  <a:lnTo>
                    <a:pt x="800100" y="133350"/>
                  </a:lnTo>
                  <a:lnTo>
                    <a:pt x="781050" y="669131"/>
                  </a:lnTo>
                  <a:lnTo>
                    <a:pt x="745331" y="611981"/>
                  </a:lnTo>
                  <a:lnTo>
                    <a:pt x="716756" y="576263"/>
                  </a:lnTo>
                  <a:lnTo>
                    <a:pt x="683419" y="538163"/>
                  </a:lnTo>
                  <a:lnTo>
                    <a:pt x="633412" y="485775"/>
                  </a:lnTo>
                  <a:lnTo>
                    <a:pt x="578644" y="435769"/>
                  </a:lnTo>
                  <a:lnTo>
                    <a:pt x="504825" y="371475"/>
                  </a:lnTo>
                  <a:lnTo>
                    <a:pt x="426244" y="309563"/>
                  </a:lnTo>
                  <a:lnTo>
                    <a:pt x="345281" y="252413"/>
                  </a:lnTo>
                  <a:lnTo>
                    <a:pt x="261937" y="197644"/>
                  </a:lnTo>
                  <a:lnTo>
                    <a:pt x="178594" y="145256"/>
                  </a:lnTo>
                  <a:lnTo>
                    <a:pt x="97631" y="100013"/>
                  </a:lnTo>
                  <a:lnTo>
                    <a:pt x="30956" y="64294"/>
                  </a:lnTo>
                  <a:lnTo>
                    <a:pt x="14287" y="54769"/>
                  </a:lnTo>
                  <a:lnTo>
                    <a:pt x="4762" y="35719"/>
                  </a:lnTo>
                  <a:lnTo>
                    <a:pt x="0" y="16669"/>
                  </a:lnTo>
                  <a:lnTo>
                    <a:pt x="4762" y="0"/>
                  </a:lnTo>
                  <a:lnTo>
                    <a:pt x="23812" y="0"/>
                  </a:lnTo>
                  <a:lnTo>
                    <a:pt x="61912" y="11906"/>
                  </a:lnTo>
                  <a:lnTo>
                    <a:pt x="150019" y="40481"/>
                  </a:lnTo>
                  <a:lnTo>
                    <a:pt x="323850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932;p266">
            <a:extLst>
              <a:ext uri="{FF2B5EF4-FFF2-40B4-BE49-F238E27FC236}">
                <a16:creationId xmlns:a16="http://schemas.microsoft.com/office/drawing/2014/main" id="{126488F1-85C3-0242-9D02-642D963BA1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8575" y="1537034"/>
            <a:ext cx="476885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2" name="Google Shape;2932;p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8575" y="1573130"/>
            <a:ext cx="476885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267"/>
          <p:cNvSpPr txBox="1"/>
          <p:nvPr/>
        </p:nvSpPr>
        <p:spPr>
          <a:xfrm>
            <a:off x="5673080" y="7605464"/>
            <a:ext cx="22803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整</a:t>
            </a:r>
            <a:endParaRPr/>
          </a:p>
        </p:txBody>
      </p:sp>
      <p:sp>
        <p:nvSpPr>
          <p:cNvPr id="2939" name="Google Shape;2939;p267"/>
          <p:cNvSpPr/>
          <p:nvPr/>
        </p:nvSpPr>
        <p:spPr>
          <a:xfrm>
            <a:off x="2963863" y="1827213"/>
            <a:ext cx="2000250" cy="460375"/>
          </a:xfrm>
          <a:custGeom>
            <a:avLst/>
            <a:gdLst/>
            <a:ahLst/>
            <a:cxnLst/>
            <a:rect l="l" t="t" r="r" b="b"/>
            <a:pathLst>
              <a:path w="2000250" h="461962" extrusionOk="0">
                <a:moveTo>
                  <a:pt x="812007" y="161925"/>
                </a:moveTo>
                <a:lnTo>
                  <a:pt x="1031082" y="126206"/>
                </a:lnTo>
                <a:lnTo>
                  <a:pt x="1235869" y="83344"/>
                </a:lnTo>
                <a:lnTo>
                  <a:pt x="1481138" y="47625"/>
                </a:lnTo>
                <a:lnTo>
                  <a:pt x="1528763" y="40481"/>
                </a:lnTo>
                <a:lnTo>
                  <a:pt x="1566863" y="38100"/>
                </a:lnTo>
                <a:lnTo>
                  <a:pt x="1600200" y="28575"/>
                </a:lnTo>
                <a:lnTo>
                  <a:pt x="1643063" y="9525"/>
                </a:lnTo>
                <a:lnTo>
                  <a:pt x="1671638" y="0"/>
                </a:lnTo>
                <a:lnTo>
                  <a:pt x="1693069" y="0"/>
                </a:lnTo>
                <a:lnTo>
                  <a:pt x="1719263" y="2381"/>
                </a:lnTo>
                <a:lnTo>
                  <a:pt x="1824038" y="28575"/>
                </a:lnTo>
                <a:lnTo>
                  <a:pt x="1890713" y="52387"/>
                </a:lnTo>
                <a:lnTo>
                  <a:pt x="1935957" y="73819"/>
                </a:lnTo>
                <a:lnTo>
                  <a:pt x="1969294" y="92869"/>
                </a:lnTo>
                <a:lnTo>
                  <a:pt x="1983582" y="104775"/>
                </a:lnTo>
                <a:lnTo>
                  <a:pt x="1995488" y="123825"/>
                </a:lnTo>
                <a:lnTo>
                  <a:pt x="2000250" y="135731"/>
                </a:lnTo>
                <a:lnTo>
                  <a:pt x="1997869" y="154781"/>
                </a:lnTo>
                <a:lnTo>
                  <a:pt x="1978819" y="185737"/>
                </a:lnTo>
                <a:lnTo>
                  <a:pt x="1952625" y="200025"/>
                </a:lnTo>
                <a:lnTo>
                  <a:pt x="1909763" y="209550"/>
                </a:lnTo>
                <a:lnTo>
                  <a:pt x="1847850" y="216694"/>
                </a:lnTo>
                <a:lnTo>
                  <a:pt x="1709738" y="219075"/>
                </a:lnTo>
                <a:lnTo>
                  <a:pt x="1624013" y="219075"/>
                </a:lnTo>
                <a:lnTo>
                  <a:pt x="1488282" y="226219"/>
                </a:lnTo>
                <a:lnTo>
                  <a:pt x="1307307" y="247650"/>
                </a:lnTo>
                <a:lnTo>
                  <a:pt x="1193007" y="266700"/>
                </a:lnTo>
                <a:lnTo>
                  <a:pt x="916782" y="326231"/>
                </a:lnTo>
                <a:lnTo>
                  <a:pt x="685800" y="378619"/>
                </a:lnTo>
                <a:lnTo>
                  <a:pt x="571500" y="404812"/>
                </a:lnTo>
                <a:lnTo>
                  <a:pt x="473869" y="431006"/>
                </a:lnTo>
                <a:lnTo>
                  <a:pt x="392907" y="457200"/>
                </a:lnTo>
                <a:lnTo>
                  <a:pt x="371475" y="461962"/>
                </a:lnTo>
                <a:lnTo>
                  <a:pt x="350044" y="457200"/>
                </a:lnTo>
                <a:lnTo>
                  <a:pt x="319088" y="440531"/>
                </a:lnTo>
                <a:lnTo>
                  <a:pt x="250032" y="397669"/>
                </a:lnTo>
                <a:lnTo>
                  <a:pt x="197644" y="359569"/>
                </a:lnTo>
                <a:lnTo>
                  <a:pt x="142875" y="311944"/>
                </a:lnTo>
                <a:lnTo>
                  <a:pt x="97632" y="269081"/>
                </a:lnTo>
                <a:lnTo>
                  <a:pt x="64294" y="235744"/>
                </a:lnTo>
                <a:lnTo>
                  <a:pt x="28575" y="192881"/>
                </a:lnTo>
                <a:lnTo>
                  <a:pt x="16669" y="176212"/>
                </a:lnTo>
                <a:lnTo>
                  <a:pt x="7144" y="159544"/>
                </a:lnTo>
                <a:lnTo>
                  <a:pt x="0" y="140494"/>
                </a:lnTo>
                <a:lnTo>
                  <a:pt x="0" y="126206"/>
                </a:lnTo>
                <a:lnTo>
                  <a:pt x="4763" y="116681"/>
                </a:lnTo>
                <a:lnTo>
                  <a:pt x="19050" y="114300"/>
                </a:lnTo>
                <a:lnTo>
                  <a:pt x="33338" y="116681"/>
                </a:lnTo>
                <a:lnTo>
                  <a:pt x="71438" y="138112"/>
                </a:lnTo>
                <a:lnTo>
                  <a:pt x="114300" y="166687"/>
                </a:lnTo>
                <a:lnTo>
                  <a:pt x="145257" y="183356"/>
                </a:lnTo>
                <a:lnTo>
                  <a:pt x="178594" y="195262"/>
                </a:lnTo>
                <a:lnTo>
                  <a:pt x="219075" y="207169"/>
                </a:lnTo>
                <a:lnTo>
                  <a:pt x="273844" y="219075"/>
                </a:lnTo>
                <a:lnTo>
                  <a:pt x="352425" y="221456"/>
                </a:lnTo>
                <a:lnTo>
                  <a:pt x="445294" y="221456"/>
                </a:lnTo>
                <a:lnTo>
                  <a:pt x="619125" y="195262"/>
                </a:lnTo>
                <a:lnTo>
                  <a:pt x="812007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0" name="Google Shape;2940;p267"/>
          <p:cNvSpPr/>
          <p:nvPr/>
        </p:nvSpPr>
        <p:spPr>
          <a:xfrm>
            <a:off x="2909888" y="2562225"/>
            <a:ext cx="539750" cy="847725"/>
          </a:xfrm>
          <a:custGeom>
            <a:avLst/>
            <a:gdLst/>
            <a:ahLst/>
            <a:cxnLst/>
            <a:rect l="l" t="t" r="r" b="b"/>
            <a:pathLst>
              <a:path w="540543" h="847725" extrusionOk="0">
                <a:moveTo>
                  <a:pt x="440531" y="221456"/>
                </a:moveTo>
                <a:lnTo>
                  <a:pt x="426243" y="128588"/>
                </a:lnTo>
                <a:lnTo>
                  <a:pt x="366712" y="19050"/>
                </a:lnTo>
                <a:lnTo>
                  <a:pt x="297656" y="19050"/>
                </a:lnTo>
                <a:lnTo>
                  <a:pt x="219075" y="14288"/>
                </a:lnTo>
                <a:lnTo>
                  <a:pt x="135731" y="7144"/>
                </a:lnTo>
                <a:lnTo>
                  <a:pt x="59531" y="0"/>
                </a:lnTo>
                <a:lnTo>
                  <a:pt x="16668" y="0"/>
                </a:lnTo>
                <a:lnTo>
                  <a:pt x="7143" y="4763"/>
                </a:lnTo>
                <a:lnTo>
                  <a:pt x="0" y="9525"/>
                </a:lnTo>
                <a:lnTo>
                  <a:pt x="0" y="28575"/>
                </a:lnTo>
                <a:lnTo>
                  <a:pt x="21431" y="59531"/>
                </a:lnTo>
                <a:lnTo>
                  <a:pt x="40481" y="71438"/>
                </a:lnTo>
                <a:lnTo>
                  <a:pt x="64293" y="85725"/>
                </a:lnTo>
                <a:lnTo>
                  <a:pt x="97631" y="119063"/>
                </a:lnTo>
                <a:lnTo>
                  <a:pt x="138112" y="171450"/>
                </a:lnTo>
                <a:lnTo>
                  <a:pt x="178593" y="240506"/>
                </a:lnTo>
                <a:lnTo>
                  <a:pt x="223837" y="352425"/>
                </a:lnTo>
                <a:lnTo>
                  <a:pt x="252412" y="445294"/>
                </a:lnTo>
                <a:lnTo>
                  <a:pt x="280987" y="540544"/>
                </a:lnTo>
                <a:lnTo>
                  <a:pt x="297656" y="616744"/>
                </a:lnTo>
                <a:lnTo>
                  <a:pt x="314325" y="697706"/>
                </a:lnTo>
                <a:lnTo>
                  <a:pt x="328612" y="742950"/>
                </a:lnTo>
                <a:lnTo>
                  <a:pt x="350043" y="783431"/>
                </a:lnTo>
                <a:lnTo>
                  <a:pt x="359568" y="797719"/>
                </a:lnTo>
                <a:lnTo>
                  <a:pt x="376237" y="819150"/>
                </a:lnTo>
                <a:lnTo>
                  <a:pt x="390525" y="828675"/>
                </a:lnTo>
                <a:lnTo>
                  <a:pt x="411956" y="838200"/>
                </a:lnTo>
                <a:lnTo>
                  <a:pt x="431006" y="845344"/>
                </a:lnTo>
                <a:lnTo>
                  <a:pt x="450056" y="847725"/>
                </a:lnTo>
                <a:lnTo>
                  <a:pt x="476250" y="842963"/>
                </a:lnTo>
                <a:lnTo>
                  <a:pt x="504825" y="831056"/>
                </a:lnTo>
                <a:lnTo>
                  <a:pt x="521493" y="812006"/>
                </a:lnTo>
                <a:lnTo>
                  <a:pt x="531018" y="788194"/>
                </a:lnTo>
                <a:lnTo>
                  <a:pt x="538162" y="759619"/>
                </a:lnTo>
                <a:lnTo>
                  <a:pt x="540543" y="733425"/>
                </a:lnTo>
                <a:lnTo>
                  <a:pt x="538162" y="690563"/>
                </a:lnTo>
                <a:lnTo>
                  <a:pt x="497681" y="557213"/>
                </a:lnTo>
                <a:lnTo>
                  <a:pt x="481012" y="454819"/>
                </a:lnTo>
                <a:lnTo>
                  <a:pt x="440531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1" name="Google Shape;2941;p267"/>
          <p:cNvSpPr/>
          <p:nvPr/>
        </p:nvSpPr>
        <p:spPr>
          <a:xfrm>
            <a:off x="3554413" y="4811713"/>
            <a:ext cx="558800" cy="990600"/>
          </a:xfrm>
          <a:custGeom>
            <a:avLst/>
            <a:gdLst/>
            <a:ahLst/>
            <a:cxnLst/>
            <a:rect l="l" t="t" r="r" b="b"/>
            <a:pathLst>
              <a:path w="557213" h="990600" extrusionOk="0">
                <a:moveTo>
                  <a:pt x="476250" y="388144"/>
                </a:moveTo>
                <a:lnTo>
                  <a:pt x="476250" y="316707"/>
                </a:lnTo>
                <a:lnTo>
                  <a:pt x="509588" y="288132"/>
                </a:lnTo>
                <a:lnTo>
                  <a:pt x="538163" y="261938"/>
                </a:lnTo>
                <a:lnTo>
                  <a:pt x="554832" y="240507"/>
                </a:lnTo>
                <a:lnTo>
                  <a:pt x="557213" y="223838"/>
                </a:lnTo>
                <a:lnTo>
                  <a:pt x="557213" y="202407"/>
                </a:lnTo>
                <a:lnTo>
                  <a:pt x="550069" y="183357"/>
                </a:lnTo>
                <a:lnTo>
                  <a:pt x="526257" y="159544"/>
                </a:lnTo>
                <a:lnTo>
                  <a:pt x="469107" y="121444"/>
                </a:lnTo>
                <a:lnTo>
                  <a:pt x="411957" y="90488"/>
                </a:lnTo>
                <a:lnTo>
                  <a:pt x="347663" y="61913"/>
                </a:lnTo>
                <a:lnTo>
                  <a:pt x="285750" y="40482"/>
                </a:lnTo>
                <a:lnTo>
                  <a:pt x="221457" y="19050"/>
                </a:lnTo>
                <a:lnTo>
                  <a:pt x="140494" y="4763"/>
                </a:lnTo>
                <a:lnTo>
                  <a:pt x="78582" y="0"/>
                </a:lnTo>
                <a:lnTo>
                  <a:pt x="45244" y="0"/>
                </a:lnTo>
                <a:lnTo>
                  <a:pt x="26194" y="0"/>
                </a:lnTo>
                <a:lnTo>
                  <a:pt x="9525" y="4763"/>
                </a:lnTo>
                <a:lnTo>
                  <a:pt x="0" y="16669"/>
                </a:lnTo>
                <a:lnTo>
                  <a:pt x="4763" y="35719"/>
                </a:lnTo>
                <a:lnTo>
                  <a:pt x="26194" y="66675"/>
                </a:lnTo>
                <a:lnTo>
                  <a:pt x="45244" y="78582"/>
                </a:lnTo>
                <a:lnTo>
                  <a:pt x="83344" y="97632"/>
                </a:lnTo>
                <a:lnTo>
                  <a:pt x="111919" y="116682"/>
                </a:lnTo>
                <a:lnTo>
                  <a:pt x="159544" y="152400"/>
                </a:lnTo>
                <a:lnTo>
                  <a:pt x="202407" y="195263"/>
                </a:lnTo>
                <a:lnTo>
                  <a:pt x="226219" y="235744"/>
                </a:lnTo>
                <a:lnTo>
                  <a:pt x="247650" y="288132"/>
                </a:lnTo>
                <a:lnTo>
                  <a:pt x="250032" y="333375"/>
                </a:lnTo>
                <a:cubicBezTo>
                  <a:pt x="251619" y="535781"/>
                  <a:pt x="253207" y="738188"/>
                  <a:pt x="254794" y="940594"/>
                </a:cubicBezTo>
                <a:lnTo>
                  <a:pt x="254794" y="990600"/>
                </a:lnTo>
                <a:lnTo>
                  <a:pt x="473869" y="957263"/>
                </a:lnTo>
                <a:cubicBezTo>
                  <a:pt x="474663" y="773907"/>
                  <a:pt x="475456" y="590550"/>
                  <a:pt x="476250" y="3881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p267"/>
          <p:cNvSpPr/>
          <p:nvPr/>
        </p:nvSpPr>
        <p:spPr>
          <a:xfrm>
            <a:off x="3211513" y="2295525"/>
            <a:ext cx="1806575" cy="925513"/>
          </a:xfrm>
          <a:custGeom>
            <a:avLst/>
            <a:gdLst/>
            <a:ahLst/>
            <a:cxnLst/>
            <a:rect l="l" t="t" r="r" b="b"/>
            <a:pathLst>
              <a:path w="1804988" h="926306" extrusionOk="0">
                <a:moveTo>
                  <a:pt x="490538" y="216694"/>
                </a:moveTo>
                <a:lnTo>
                  <a:pt x="166688" y="269081"/>
                </a:lnTo>
                <a:lnTo>
                  <a:pt x="0" y="300038"/>
                </a:lnTo>
                <a:lnTo>
                  <a:pt x="54769" y="431006"/>
                </a:lnTo>
                <a:lnTo>
                  <a:pt x="354807" y="378619"/>
                </a:lnTo>
                <a:lnTo>
                  <a:pt x="640557" y="328613"/>
                </a:lnTo>
                <a:lnTo>
                  <a:pt x="771525" y="304800"/>
                </a:lnTo>
                <a:lnTo>
                  <a:pt x="933450" y="290513"/>
                </a:lnTo>
                <a:lnTo>
                  <a:pt x="1214438" y="238125"/>
                </a:lnTo>
                <a:lnTo>
                  <a:pt x="1431132" y="200025"/>
                </a:lnTo>
                <a:lnTo>
                  <a:pt x="1440657" y="200025"/>
                </a:lnTo>
                <a:lnTo>
                  <a:pt x="1450182" y="202406"/>
                </a:lnTo>
                <a:lnTo>
                  <a:pt x="1473994" y="235744"/>
                </a:lnTo>
                <a:lnTo>
                  <a:pt x="1485900" y="264319"/>
                </a:lnTo>
                <a:lnTo>
                  <a:pt x="1471613" y="359569"/>
                </a:lnTo>
                <a:lnTo>
                  <a:pt x="1419225" y="647700"/>
                </a:lnTo>
                <a:lnTo>
                  <a:pt x="1376363" y="783431"/>
                </a:lnTo>
                <a:lnTo>
                  <a:pt x="1381125" y="831056"/>
                </a:lnTo>
                <a:lnTo>
                  <a:pt x="1388269" y="859631"/>
                </a:lnTo>
                <a:lnTo>
                  <a:pt x="1402557" y="888206"/>
                </a:lnTo>
                <a:lnTo>
                  <a:pt x="1419225" y="900113"/>
                </a:lnTo>
                <a:lnTo>
                  <a:pt x="1440657" y="912019"/>
                </a:lnTo>
                <a:lnTo>
                  <a:pt x="1473994" y="921544"/>
                </a:lnTo>
                <a:lnTo>
                  <a:pt x="1509713" y="926306"/>
                </a:lnTo>
                <a:lnTo>
                  <a:pt x="1538288" y="921544"/>
                </a:lnTo>
                <a:lnTo>
                  <a:pt x="1554957" y="914400"/>
                </a:lnTo>
                <a:lnTo>
                  <a:pt x="1566863" y="897731"/>
                </a:lnTo>
                <a:lnTo>
                  <a:pt x="1585913" y="838200"/>
                </a:lnTo>
                <a:lnTo>
                  <a:pt x="1650207" y="638175"/>
                </a:lnTo>
                <a:lnTo>
                  <a:pt x="1716882" y="407194"/>
                </a:lnTo>
                <a:lnTo>
                  <a:pt x="1735932" y="347663"/>
                </a:lnTo>
                <a:lnTo>
                  <a:pt x="1747838" y="335756"/>
                </a:lnTo>
                <a:lnTo>
                  <a:pt x="1769269" y="314325"/>
                </a:lnTo>
                <a:lnTo>
                  <a:pt x="1783557" y="297656"/>
                </a:lnTo>
                <a:lnTo>
                  <a:pt x="1793082" y="276225"/>
                </a:lnTo>
                <a:lnTo>
                  <a:pt x="1800225" y="259556"/>
                </a:lnTo>
                <a:lnTo>
                  <a:pt x="1804988" y="230981"/>
                </a:lnTo>
                <a:lnTo>
                  <a:pt x="1804988" y="211931"/>
                </a:lnTo>
                <a:lnTo>
                  <a:pt x="1800225" y="192881"/>
                </a:lnTo>
                <a:lnTo>
                  <a:pt x="1759744" y="157163"/>
                </a:lnTo>
                <a:lnTo>
                  <a:pt x="1683544" y="90488"/>
                </a:lnTo>
                <a:lnTo>
                  <a:pt x="1588294" y="19050"/>
                </a:lnTo>
                <a:lnTo>
                  <a:pt x="1557338" y="0"/>
                </a:lnTo>
                <a:lnTo>
                  <a:pt x="1540669" y="0"/>
                </a:lnTo>
                <a:lnTo>
                  <a:pt x="1495425" y="21431"/>
                </a:lnTo>
                <a:lnTo>
                  <a:pt x="1378744" y="61913"/>
                </a:lnTo>
                <a:lnTo>
                  <a:pt x="1045369" y="114300"/>
                </a:lnTo>
                <a:lnTo>
                  <a:pt x="907257" y="135731"/>
                </a:lnTo>
                <a:lnTo>
                  <a:pt x="752475" y="173831"/>
                </a:lnTo>
                <a:lnTo>
                  <a:pt x="490538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3" name="Google Shape;2943;p267"/>
          <p:cNvSpPr/>
          <p:nvPr/>
        </p:nvSpPr>
        <p:spPr>
          <a:xfrm>
            <a:off x="3357563" y="2905125"/>
            <a:ext cx="1349375" cy="379413"/>
          </a:xfrm>
          <a:custGeom>
            <a:avLst/>
            <a:gdLst/>
            <a:ahLst/>
            <a:cxnLst/>
            <a:rect l="l" t="t" r="r" b="b"/>
            <a:pathLst>
              <a:path w="1350168" h="378619" extrusionOk="0">
                <a:moveTo>
                  <a:pt x="252412" y="188119"/>
                </a:moveTo>
                <a:lnTo>
                  <a:pt x="635793" y="142875"/>
                </a:lnTo>
                <a:lnTo>
                  <a:pt x="783431" y="80963"/>
                </a:lnTo>
                <a:lnTo>
                  <a:pt x="1350168" y="0"/>
                </a:lnTo>
                <a:lnTo>
                  <a:pt x="1312068" y="157163"/>
                </a:lnTo>
                <a:lnTo>
                  <a:pt x="1021556" y="200025"/>
                </a:lnTo>
                <a:lnTo>
                  <a:pt x="776287" y="240506"/>
                </a:lnTo>
                <a:lnTo>
                  <a:pt x="469106" y="304800"/>
                </a:lnTo>
                <a:lnTo>
                  <a:pt x="216693" y="347663"/>
                </a:lnTo>
                <a:lnTo>
                  <a:pt x="23812" y="378619"/>
                </a:lnTo>
                <a:lnTo>
                  <a:pt x="0" y="219075"/>
                </a:lnTo>
                <a:lnTo>
                  <a:pt x="252412" y="188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4" name="Google Shape;2944;p267"/>
          <p:cNvSpPr/>
          <p:nvPr/>
        </p:nvSpPr>
        <p:spPr>
          <a:xfrm>
            <a:off x="3694113" y="1422400"/>
            <a:ext cx="587375" cy="2852738"/>
          </a:xfrm>
          <a:custGeom>
            <a:avLst/>
            <a:gdLst/>
            <a:ahLst/>
            <a:cxnLst/>
            <a:rect l="l" t="t" r="r" b="b"/>
            <a:pathLst>
              <a:path w="587828" h="2852057" extrusionOk="0">
                <a:moveTo>
                  <a:pt x="268514" y="1371600"/>
                </a:moveTo>
                <a:cubicBezTo>
                  <a:pt x="268514" y="1156305"/>
                  <a:pt x="270933" y="919238"/>
                  <a:pt x="272143" y="693057"/>
                </a:cubicBezTo>
                <a:cubicBezTo>
                  <a:pt x="270933" y="621695"/>
                  <a:pt x="269724" y="550333"/>
                  <a:pt x="268514" y="478971"/>
                </a:cubicBezTo>
                <a:lnTo>
                  <a:pt x="264885" y="424543"/>
                </a:lnTo>
                <a:lnTo>
                  <a:pt x="257628" y="362857"/>
                </a:lnTo>
                <a:lnTo>
                  <a:pt x="239485" y="283029"/>
                </a:lnTo>
                <a:lnTo>
                  <a:pt x="214085" y="221343"/>
                </a:lnTo>
                <a:lnTo>
                  <a:pt x="192314" y="185057"/>
                </a:lnTo>
                <a:lnTo>
                  <a:pt x="170543" y="159657"/>
                </a:lnTo>
                <a:lnTo>
                  <a:pt x="148771" y="137886"/>
                </a:lnTo>
                <a:lnTo>
                  <a:pt x="119743" y="112486"/>
                </a:lnTo>
                <a:lnTo>
                  <a:pt x="65314" y="83457"/>
                </a:lnTo>
                <a:lnTo>
                  <a:pt x="43543" y="72571"/>
                </a:lnTo>
                <a:lnTo>
                  <a:pt x="21771" y="61686"/>
                </a:lnTo>
                <a:lnTo>
                  <a:pt x="10885" y="47171"/>
                </a:lnTo>
                <a:lnTo>
                  <a:pt x="0" y="25400"/>
                </a:lnTo>
                <a:lnTo>
                  <a:pt x="3628" y="10886"/>
                </a:lnTo>
                <a:lnTo>
                  <a:pt x="18143" y="0"/>
                </a:lnTo>
                <a:lnTo>
                  <a:pt x="83457" y="0"/>
                </a:lnTo>
                <a:lnTo>
                  <a:pt x="181428" y="7257"/>
                </a:lnTo>
                <a:lnTo>
                  <a:pt x="250371" y="21771"/>
                </a:lnTo>
                <a:lnTo>
                  <a:pt x="348343" y="54429"/>
                </a:lnTo>
                <a:lnTo>
                  <a:pt x="428171" y="87086"/>
                </a:lnTo>
                <a:lnTo>
                  <a:pt x="515257" y="137886"/>
                </a:lnTo>
                <a:lnTo>
                  <a:pt x="558800" y="166914"/>
                </a:lnTo>
                <a:lnTo>
                  <a:pt x="573314" y="185057"/>
                </a:lnTo>
                <a:lnTo>
                  <a:pt x="584200" y="203200"/>
                </a:lnTo>
                <a:lnTo>
                  <a:pt x="587828" y="224971"/>
                </a:lnTo>
                <a:lnTo>
                  <a:pt x="584200" y="254000"/>
                </a:lnTo>
                <a:lnTo>
                  <a:pt x="562428" y="301171"/>
                </a:lnTo>
                <a:lnTo>
                  <a:pt x="533400" y="337457"/>
                </a:lnTo>
                <a:lnTo>
                  <a:pt x="515257" y="359229"/>
                </a:lnTo>
                <a:lnTo>
                  <a:pt x="493485" y="504371"/>
                </a:lnTo>
                <a:lnTo>
                  <a:pt x="493485" y="653143"/>
                </a:lnTo>
                <a:lnTo>
                  <a:pt x="478971" y="787400"/>
                </a:lnTo>
                <a:lnTo>
                  <a:pt x="468085" y="1019629"/>
                </a:lnTo>
                <a:cubicBezTo>
                  <a:pt x="469295" y="1426029"/>
                  <a:pt x="470504" y="1832429"/>
                  <a:pt x="471714" y="2238829"/>
                </a:cubicBezTo>
                <a:lnTo>
                  <a:pt x="471714" y="2648857"/>
                </a:lnTo>
                <a:lnTo>
                  <a:pt x="449943" y="2725057"/>
                </a:lnTo>
                <a:lnTo>
                  <a:pt x="428171" y="2819400"/>
                </a:lnTo>
                <a:lnTo>
                  <a:pt x="413657" y="2844800"/>
                </a:lnTo>
                <a:lnTo>
                  <a:pt x="388257" y="2852057"/>
                </a:lnTo>
                <a:lnTo>
                  <a:pt x="366485" y="2852057"/>
                </a:lnTo>
                <a:lnTo>
                  <a:pt x="341085" y="2837543"/>
                </a:lnTo>
                <a:lnTo>
                  <a:pt x="312057" y="2823029"/>
                </a:lnTo>
                <a:lnTo>
                  <a:pt x="290285" y="2812143"/>
                </a:lnTo>
                <a:lnTo>
                  <a:pt x="275771" y="2794000"/>
                </a:lnTo>
                <a:lnTo>
                  <a:pt x="264885" y="2772229"/>
                </a:lnTo>
                <a:lnTo>
                  <a:pt x="250371" y="2735943"/>
                </a:lnTo>
                <a:lnTo>
                  <a:pt x="246743" y="2692400"/>
                </a:lnTo>
                <a:lnTo>
                  <a:pt x="246743" y="2605314"/>
                </a:lnTo>
                <a:lnTo>
                  <a:pt x="250371" y="2503714"/>
                </a:lnTo>
                <a:lnTo>
                  <a:pt x="257628" y="2445657"/>
                </a:lnTo>
                <a:lnTo>
                  <a:pt x="272143" y="1984829"/>
                </a:lnTo>
                <a:cubicBezTo>
                  <a:pt x="270933" y="1786467"/>
                  <a:pt x="268514" y="1586895"/>
                  <a:pt x="268514" y="1371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5" name="Google Shape;2945;p267"/>
          <p:cNvSpPr/>
          <p:nvPr/>
        </p:nvSpPr>
        <p:spPr>
          <a:xfrm>
            <a:off x="2905125" y="3122613"/>
            <a:ext cx="1090613" cy="1146175"/>
          </a:xfrm>
          <a:custGeom>
            <a:avLst/>
            <a:gdLst/>
            <a:ahLst/>
            <a:cxnLst/>
            <a:rect l="l" t="t" r="r" b="b"/>
            <a:pathLst>
              <a:path w="1090613" h="1147762" extrusionOk="0">
                <a:moveTo>
                  <a:pt x="604838" y="504825"/>
                </a:moveTo>
                <a:lnTo>
                  <a:pt x="735806" y="347662"/>
                </a:lnTo>
                <a:lnTo>
                  <a:pt x="881063" y="171450"/>
                </a:lnTo>
                <a:lnTo>
                  <a:pt x="981075" y="40481"/>
                </a:lnTo>
                <a:lnTo>
                  <a:pt x="1090613" y="0"/>
                </a:lnTo>
                <a:lnTo>
                  <a:pt x="1081088" y="280987"/>
                </a:lnTo>
                <a:lnTo>
                  <a:pt x="928688" y="447675"/>
                </a:lnTo>
                <a:lnTo>
                  <a:pt x="814388" y="559594"/>
                </a:lnTo>
                <a:lnTo>
                  <a:pt x="671513" y="690562"/>
                </a:lnTo>
                <a:lnTo>
                  <a:pt x="461963" y="862012"/>
                </a:lnTo>
                <a:lnTo>
                  <a:pt x="223838" y="1038225"/>
                </a:lnTo>
                <a:lnTo>
                  <a:pt x="83344" y="1131094"/>
                </a:lnTo>
                <a:lnTo>
                  <a:pt x="59531" y="1140619"/>
                </a:lnTo>
                <a:lnTo>
                  <a:pt x="33338" y="1145381"/>
                </a:lnTo>
                <a:lnTo>
                  <a:pt x="14288" y="1147762"/>
                </a:lnTo>
                <a:lnTo>
                  <a:pt x="0" y="1138237"/>
                </a:lnTo>
                <a:lnTo>
                  <a:pt x="2381" y="1121569"/>
                </a:lnTo>
                <a:lnTo>
                  <a:pt x="16669" y="1100137"/>
                </a:lnTo>
                <a:lnTo>
                  <a:pt x="69056" y="1052512"/>
                </a:lnTo>
                <a:lnTo>
                  <a:pt x="200025" y="931069"/>
                </a:lnTo>
                <a:lnTo>
                  <a:pt x="335756" y="795337"/>
                </a:lnTo>
                <a:lnTo>
                  <a:pt x="473869" y="654844"/>
                </a:lnTo>
                <a:lnTo>
                  <a:pt x="604838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p267"/>
          <p:cNvSpPr/>
          <p:nvPr/>
        </p:nvSpPr>
        <p:spPr>
          <a:xfrm>
            <a:off x="4129088" y="3192463"/>
            <a:ext cx="681037" cy="631825"/>
          </a:xfrm>
          <a:custGeom>
            <a:avLst/>
            <a:gdLst/>
            <a:ahLst/>
            <a:cxnLst/>
            <a:rect l="l" t="t" r="r" b="b"/>
            <a:pathLst>
              <a:path w="681037" h="631032" extrusionOk="0">
                <a:moveTo>
                  <a:pt x="240506" y="102394"/>
                </a:moveTo>
                <a:lnTo>
                  <a:pt x="364331" y="157163"/>
                </a:lnTo>
                <a:lnTo>
                  <a:pt x="457200" y="204788"/>
                </a:lnTo>
                <a:lnTo>
                  <a:pt x="488156" y="223838"/>
                </a:lnTo>
                <a:lnTo>
                  <a:pt x="531018" y="254794"/>
                </a:lnTo>
                <a:lnTo>
                  <a:pt x="564356" y="288132"/>
                </a:lnTo>
                <a:lnTo>
                  <a:pt x="609600" y="342900"/>
                </a:lnTo>
                <a:lnTo>
                  <a:pt x="654843" y="409575"/>
                </a:lnTo>
                <a:lnTo>
                  <a:pt x="661987" y="421482"/>
                </a:lnTo>
                <a:lnTo>
                  <a:pt x="671512" y="450057"/>
                </a:lnTo>
                <a:lnTo>
                  <a:pt x="681037" y="495300"/>
                </a:lnTo>
                <a:lnTo>
                  <a:pt x="681037" y="533400"/>
                </a:lnTo>
                <a:lnTo>
                  <a:pt x="678656" y="569119"/>
                </a:lnTo>
                <a:lnTo>
                  <a:pt x="666750" y="609600"/>
                </a:lnTo>
                <a:lnTo>
                  <a:pt x="645318" y="628650"/>
                </a:lnTo>
                <a:lnTo>
                  <a:pt x="623887" y="631032"/>
                </a:lnTo>
                <a:lnTo>
                  <a:pt x="581025" y="623888"/>
                </a:lnTo>
                <a:lnTo>
                  <a:pt x="552450" y="611982"/>
                </a:lnTo>
                <a:lnTo>
                  <a:pt x="528637" y="595313"/>
                </a:lnTo>
                <a:lnTo>
                  <a:pt x="502443" y="571500"/>
                </a:lnTo>
                <a:lnTo>
                  <a:pt x="404812" y="471488"/>
                </a:lnTo>
                <a:lnTo>
                  <a:pt x="285750" y="352425"/>
                </a:lnTo>
                <a:lnTo>
                  <a:pt x="133350" y="200025"/>
                </a:lnTo>
                <a:lnTo>
                  <a:pt x="4762" y="76200"/>
                </a:lnTo>
                <a:lnTo>
                  <a:pt x="0" y="0"/>
                </a:lnTo>
                <a:lnTo>
                  <a:pt x="240506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7" name="Google Shape;2947;p267"/>
          <p:cNvSpPr/>
          <p:nvPr/>
        </p:nvSpPr>
        <p:spPr>
          <a:xfrm>
            <a:off x="4905375" y="1465263"/>
            <a:ext cx="1004888" cy="1477962"/>
          </a:xfrm>
          <a:custGeom>
            <a:avLst/>
            <a:gdLst/>
            <a:ahLst/>
            <a:cxnLst/>
            <a:rect l="l" t="t" r="r" b="b"/>
            <a:pathLst>
              <a:path w="1004888" h="1478756" extrusionOk="0">
                <a:moveTo>
                  <a:pt x="826294" y="481012"/>
                </a:moveTo>
                <a:lnTo>
                  <a:pt x="931069" y="319087"/>
                </a:lnTo>
                <a:lnTo>
                  <a:pt x="940594" y="309562"/>
                </a:lnTo>
                <a:lnTo>
                  <a:pt x="971550" y="295275"/>
                </a:lnTo>
                <a:lnTo>
                  <a:pt x="990600" y="283369"/>
                </a:lnTo>
                <a:lnTo>
                  <a:pt x="1002506" y="269081"/>
                </a:lnTo>
                <a:lnTo>
                  <a:pt x="1004888" y="247650"/>
                </a:lnTo>
                <a:lnTo>
                  <a:pt x="1002506" y="233362"/>
                </a:lnTo>
                <a:lnTo>
                  <a:pt x="992981" y="211931"/>
                </a:lnTo>
                <a:lnTo>
                  <a:pt x="935831" y="161925"/>
                </a:lnTo>
                <a:lnTo>
                  <a:pt x="852488" y="100012"/>
                </a:lnTo>
                <a:lnTo>
                  <a:pt x="797719" y="61912"/>
                </a:lnTo>
                <a:lnTo>
                  <a:pt x="728663" y="26194"/>
                </a:lnTo>
                <a:lnTo>
                  <a:pt x="681038" y="9525"/>
                </a:lnTo>
                <a:lnTo>
                  <a:pt x="635794" y="0"/>
                </a:lnTo>
                <a:lnTo>
                  <a:pt x="609600" y="0"/>
                </a:lnTo>
                <a:lnTo>
                  <a:pt x="581025" y="7144"/>
                </a:lnTo>
                <a:lnTo>
                  <a:pt x="573881" y="11906"/>
                </a:lnTo>
                <a:lnTo>
                  <a:pt x="569119" y="21431"/>
                </a:lnTo>
                <a:lnTo>
                  <a:pt x="571500" y="33337"/>
                </a:lnTo>
                <a:lnTo>
                  <a:pt x="585788" y="50006"/>
                </a:lnTo>
                <a:lnTo>
                  <a:pt x="604838" y="71437"/>
                </a:lnTo>
                <a:lnTo>
                  <a:pt x="621506" y="90487"/>
                </a:lnTo>
                <a:lnTo>
                  <a:pt x="642938" y="140494"/>
                </a:lnTo>
                <a:lnTo>
                  <a:pt x="657225" y="197644"/>
                </a:lnTo>
                <a:lnTo>
                  <a:pt x="664369" y="240506"/>
                </a:lnTo>
                <a:lnTo>
                  <a:pt x="657225" y="273844"/>
                </a:lnTo>
                <a:lnTo>
                  <a:pt x="616744" y="383381"/>
                </a:lnTo>
                <a:lnTo>
                  <a:pt x="526256" y="590550"/>
                </a:lnTo>
                <a:lnTo>
                  <a:pt x="478631" y="683419"/>
                </a:lnTo>
                <a:lnTo>
                  <a:pt x="283369" y="1002506"/>
                </a:lnTo>
                <a:lnTo>
                  <a:pt x="73819" y="1323975"/>
                </a:lnTo>
                <a:lnTo>
                  <a:pt x="19050" y="1407319"/>
                </a:lnTo>
                <a:lnTo>
                  <a:pt x="7144" y="1433512"/>
                </a:lnTo>
                <a:lnTo>
                  <a:pt x="0" y="1457325"/>
                </a:lnTo>
                <a:lnTo>
                  <a:pt x="4763" y="1471612"/>
                </a:lnTo>
                <a:lnTo>
                  <a:pt x="14288" y="1478756"/>
                </a:lnTo>
                <a:lnTo>
                  <a:pt x="26194" y="1478756"/>
                </a:lnTo>
                <a:lnTo>
                  <a:pt x="45244" y="1469231"/>
                </a:lnTo>
                <a:lnTo>
                  <a:pt x="142875" y="1376362"/>
                </a:lnTo>
                <a:lnTo>
                  <a:pt x="200025" y="1316831"/>
                </a:lnTo>
                <a:lnTo>
                  <a:pt x="364331" y="1150144"/>
                </a:lnTo>
                <a:lnTo>
                  <a:pt x="371475" y="1126331"/>
                </a:lnTo>
                <a:lnTo>
                  <a:pt x="533400" y="933450"/>
                </a:lnTo>
                <a:lnTo>
                  <a:pt x="690563" y="697706"/>
                </a:lnTo>
                <a:lnTo>
                  <a:pt x="826294" y="4810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8" name="Google Shape;2948;p267"/>
          <p:cNvSpPr/>
          <p:nvPr/>
        </p:nvSpPr>
        <p:spPr>
          <a:xfrm>
            <a:off x="5370513" y="1979613"/>
            <a:ext cx="1619250" cy="468312"/>
          </a:xfrm>
          <a:custGeom>
            <a:avLst/>
            <a:gdLst/>
            <a:ahLst/>
            <a:cxnLst/>
            <a:rect l="l" t="t" r="r" b="b"/>
            <a:pathLst>
              <a:path w="1619250" h="469106" extrusionOk="0">
                <a:moveTo>
                  <a:pt x="695325" y="173831"/>
                </a:moveTo>
                <a:lnTo>
                  <a:pt x="892969" y="116681"/>
                </a:lnTo>
                <a:lnTo>
                  <a:pt x="1181100" y="26194"/>
                </a:lnTo>
                <a:lnTo>
                  <a:pt x="1247775" y="0"/>
                </a:lnTo>
                <a:lnTo>
                  <a:pt x="1266825" y="0"/>
                </a:lnTo>
                <a:lnTo>
                  <a:pt x="1343025" y="4762"/>
                </a:lnTo>
                <a:lnTo>
                  <a:pt x="1414462" y="14287"/>
                </a:lnTo>
                <a:lnTo>
                  <a:pt x="1457325" y="21431"/>
                </a:lnTo>
                <a:lnTo>
                  <a:pt x="1502569" y="38100"/>
                </a:lnTo>
                <a:lnTo>
                  <a:pt x="1547812" y="57150"/>
                </a:lnTo>
                <a:lnTo>
                  <a:pt x="1588294" y="80962"/>
                </a:lnTo>
                <a:lnTo>
                  <a:pt x="1607344" y="100012"/>
                </a:lnTo>
                <a:lnTo>
                  <a:pt x="1619250" y="119062"/>
                </a:lnTo>
                <a:lnTo>
                  <a:pt x="1619250" y="130969"/>
                </a:lnTo>
                <a:lnTo>
                  <a:pt x="1609725" y="157162"/>
                </a:lnTo>
                <a:lnTo>
                  <a:pt x="1590675" y="180975"/>
                </a:lnTo>
                <a:lnTo>
                  <a:pt x="1559719" y="202406"/>
                </a:lnTo>
                <a:lnTo>
                  <a:pt x="1524000" y="211931"/>
                </a:lnTo>
                <a:lnTo>
                  <a:pt x="1383506" y="230981"/>
                </a:lnTo>
                <a:lnTo>
                  <a:pt x="1200150" y="245269"/>
                </a:lnTo>
                <a:lnTo>
                  <a:pt x="964406" y="280987"/>
                </a:lnTo>
                <a:lnTo>
                  <a:pt x="776287" y="319087"/>
                </a:lnTo>
                <a:lnTo>
                  <a:pt x="673894" y="335756"/>
                </a:lnTo>
                <a:lnTo>
                  <a:pt x="481012" y="381000"/>
                </a:lnTo>
                <a:lnTo>
                  <a:pt x="238125" y="442912"/>
                </a:lnTo>
                <a:lnTo>
                  <a:pt x="176212" y="459581"/>
                </a:lnTo>
                <a:lnTo>
                  <a:pt x="123825" y="469106"/>
                </a:lnTo>
                <a:lnTo>
                  <a:pt x="90487" y="469106"/>
                </a:lnTo>
                <a:lnTo>
                  <a:pt x="64294" y="459581"/>
                </a:lnTo>
                <a:lnTo>
                  <a:pt x="0" y="416719"/>
                </a:lnTo>
                <a:lnTo>
                  <a:pt x="61912" y="304800"/>
                </a:lnTo>
                <a:lnTo>
                  <a:pt x="295275" y="264319"/>
                </a:lnTo>
                <a:lnTo>
                  <a:pt x="516731" y="219075"/>
                </a:lnTo>
                <a:lnTo>
                  <a:pt x="695325" y="173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9" name="Google Shape;2949;p267"/>
          <p:cNvSpPr/>
          <p:nvPr/>
        </p:nvSpPr>
        <p:spPr>
          <a:xfrm>
            <a:off x="4757738" y="2262188"/>
            <a:ext cx="1797050" cy="1854200"/>
          </a:xfrm>
          <a:custGeom>
            <a:avLst/>
            <a:gdLst/>
            <a:ahLst/>
            <a:cxnLst/>
            <a:rect l="l" t="t" r="r" b="b"/>
            <a:pathLst>
              <a:path w="1797843" h="1854993" extrusionOk="0">
                <a:moveTo>
                  <a:pt x="1438275" y="788193"/>
                </a:moveTo>
                <a:lnTo>
                  <a:pt x="1514475" y="695325"/>
                </a:lnTo>
                <a:lnTo>
                  <a:pt x="1593056" y="585787"/>
                </a:lnTo>
                <a:lnTo>
                  <a:pt x="1688306" y="447675"/>
                </a:lnTo>
                <a:lnTo>
                  <a:pt x="1731168" y="385762"/>
                </a:lnTo>
                <a:lnTo>
                  <a:pt x="1759743" y="369093"/>
                </a:lnTo>
                <a:lnTo>
                  <a:pt x="1781175" y="347662"/>
                </a:lnTo>
                <a:lnTo>
                  <a:pt x="1793081" y="326231"/>
                </a:lnTo>
                <a:lnTo>
                  <a:pt x="1797843" y="300037"/>
                </a:lnTo>
                <a:lnTo>
                  <a:pt x="1795462" y="278606"/>
                </a:lnTo>
                <a:lnTo>
                  <a:pt x="1785937" y="264318"/>
                </a:lnTo>
                <a:lnTo>
                  <a:pt x="1764506" y="242887"/>
                </a:lnTo>
                <a:lnTo>
                  <a:pt x="1709737" y="197643"/>
                </a:lnTo>
                <a:lnTo>
                  <a:pt x="1650206" y="154781"/>
                </a:lnTo>
                <a:lnTo>
                  <a:pt x="1554956" y="95250"/>
                </a:lnTo>
                <a:lnTo>
                  <a:pt x="1452562" y="40481"/>
                </a:lnTo>
                <a:lnTo>
                  <a:pt x="1343025" y="0"/>
                </a:lnTo>
                <a:lnTo>
                  <a:pt x="1235868" y="19050"/>
                </a:lnTo>
                <a:lnTo>
                  <a:pt x="1331118" y="66675"/>
                </a:lnTo>
                <a:lnTo>
                  <a:pt x="1364456" y="88106"/>
                </a:lnTo>
                <a:lnTo>
                  <a:pt x="1390650" y="111918"/>
                </a:lnTo>
                <a:lnTo>
                  <a:pt x="1407318" y="133350"/>
                </a:lnTo>
                <a:lnTo>
                  <a:pt x="1421606" y="161925"/>
                </a:lnTo>
                <a:lnTo>
                  <a:pt x="1431131" y="190500"/>
                </a:lnTo>
                <a:lnTo>
                  <a:pt x="1435893" y="216693"/>
                </a:lnTo>
                <a:lnTo>
                  <a:pt x="1438275" y="240506"/>
                </a:lnTo>
                <a:lnTo>
                  <a:pt x="1435893" y="285750"/>
                </a:lnTo>
                <a:lnTo>
                  <a:pt x="1431131" y="326231"/>
                </a:lnTo>
                <a:lnTo>
                  <a:pt x="1421606" y="369093"/>
                </a:lnTo>
                <a:lnTo>
                  <a:pt x="1404937" y="426243"/>
                </a:lnTo>
                <a:lnTo>
                  <a:pt x="1364456" y="516731"/>
                </a:lnTo>
                <a:lnTo>
                  <a:pt x="1328737" y="581025"/>
                </a:lnTo>
                <a:lnTo>
                  <a:pt x="1243012" y="700087"/>
                </a:lnTo>
                <a:lnTo>
                  <a:pt x="1133475" y="833437"/>
                </a:lnTo>
                <a:lnTo>
                  <a:pt x="950118" y="1040606"/>
                </a:lnTo>
                <a:lnTo>
                  <a:pt x="735806" y="1247775"/>
                </a:lnTo>
                <a:lnTo>
                  <a:pt x="502443" y="1447800"/>
                </a:lnTo>
                <a:lnTo>
                  <a:pt x="354806" y="1559718"/>
                </a:lnTo>
                <a:lnTo>
                  <a:pt x="164306" y="1693068"/>
                </a:lnTo>
                <a:lnTo>
                  <a:pt x="23812" y="1783556"/>
                </a:lnTo>
                <a:lnTo>
                  <a:pt x="9525" y="1797843"/>
                </a:lnTo>
                <a:lnTo>
                  <a:pt x="2381" y="1814512"/>
                </a:lnTo>
                <a:lnTo>
                  <a:pt x="0" y="1826418"/>
                </a:lnTo>
                <a:lnTo>
                  <a:pt x="2381" y="1843087"/>
                </a:lnTo>
                <a:lnTo>
                  <a:pt x="9525" y="1852612"/>
                </a:lnTo>
                <a:lnTo>
                  <a:pt x="26193" y="1854993"/>
                </a:lnTo>
                <a:lnTo>
                  <a:pt x="100012" y="1831181"/>
                </a:lnTo>
                <a:lnTo>
                  <a:pt x="276225" y="1745456"/>
                </a:lnTo>
                <a:lnTo>
                  <a:pt x="457200" y="1640681"/>
                </a:lnTo>
                <a:lnTo>
                  <a:pt x="609600" y="1545431"/>
                </a:lnTo>
                <a:lnTo>
                  <a:pt x="769143" y="1431131"/>
                </a:lnTo>
                <a:lnTo>
                  <a:pt x="942975" y="1295400"/>
                </a:lnTo>
                <a:lnTo>
                  <a:pt x="1128712" y="1138237"/>
                </a:lnTo>
                <a:lnTo>
                  <a:pt x="1183481" y="1083468"/>
                </a:lnTo>
                <a:lnTo>
                  <a:pt x="1390650" y="845343"/>
                </a:lnTo>
                <a:lnTo>
                  <a:pt x="1438275" y="788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Google Shape;2950;p267"/>
          <p:cNvSpPr/>
          <p:nvPr/>
        </p:nvSpPr>
        <p:spPr>
          <a:xfrm>
            <a:off x="5221288" y="2557463"/>
            <a:ext cx="2136775" cy="1498600"/>
          </a:xfrm>
          <a:custGeom>
            <a:avLst/>
            <a:gdLst/>
            <a:ahLst/>
            <a:cxnLst/>
            <a:rect l="l" t="t" r="r" b="b"/>
            <a:pathLst>
              <a:path w="2135982" h="1497806" extrusionOk="0">
                <a:moveTo>
                  <a:pt x="497682" y="369093"/>
                </a:moveTo>
                <a:lnTo>
                  <a:pt x="316707" y="226218"/>
                </a:lnTo>
                <a:lnTo>
                  <a:pt x="161925" y="104775"/>
                </a:lnTo>
                <a:lnTo>
                  <a:pt x="28575" y="0"/>
                </a:lnTo>
                <a:lnTo>
                  <a:pt x="0" y="28575"/>
                </a:lnTo>
                <a:lnTo>
                  <a:pt x="130969" y="171450"/>
                </a:lnTo>
                <a:lnTo>
                  <a:pt x="273844" y="328612"/>
                </a:lnTo>
                <a:lnTo>
                  <a:pt x="519113" y="592931"/>
                </a:lnTo>
                <a:lnTo>
                  <a:pt x="578644" y="657225"/>
                </a:lnTo>
                <a:lnTo>
                  <a:pt x="728663" y="831056"/>
                </a:lnTo>
                <a:lnTo>
                  <a:pt x="909638" y="1016793"/>
                </a:lnTo>
                <a:lnTo>
                  <a:pt x="1081088" y="1195387"/>
                </a:lnTo>
                <a:lnTo>
                  <a:pt x="1216819" y="1335881"/>
                </a:lnTo>
                <a:lnTo>
                  <a:pt x="1293019" y="1416843"/>
                </a:lnTo>
                <a:lnTo>
                  <a:pt x="1333500" y="1452562"/>
                </a:lnTo>
                <a:lnTo>
                  <a:pt x="1369219" y="1476375"/>
                </a:lnTo>
                <a:lnTo>
                  <a:pt x="1395413" y="1488281"/>
                </a:lnTo>
                <a:lnTo>
                  <a:pt x="1416844" y="1493043"/>
                </a:lnTo>
                <a:lnTo>
                  <a:pt x="1483519" y="1497806"/>
                </a:lnTo>
                <a:lnTo>
                  <a:pt x="1685925" y="1495425"/>
                </a:lnTo>
                <a:lnTo>
                  <a:pt x="1964532" y="1497806"/>
                </a:lnTo>
                <a:lnTo>
                  <a:pt x="2059782" y="1495425"/>
                </a:lnTo>
                <a:lnTo>
                  <a:pt x="2083594" y="1490662"/>
                </a:lnTo>
                <a:lnTo>
                  <a:pt x="2114550" y="1481137"/>
                </a:lnTo>
                <a:lnTo>
                  <a:pt x="2128838" y="1469231"/>
                </a:lnTo>
                <a:lnTo>
                  <a:pt x="2135982" y="1454943"/>
                </a:lnTo>
                <a:lnTo>
                  <a:pt x="2135982" y="1447800"/>
                </a:lnTo>
                <a:lnTo>
                  <a:pt x="2128838" y="1438275"/>
                </a:lnTo>
                <a:lnTo>
                  <a:pt x="2095500" y="1419225"/>
                </a:lnTo>
                <a:lnTo>
                  <a:pt x="2014538" y="1393031"/>
                </a:lnTo>
                <a:lnTo>
                  <a:pt x="1935957" y="1369218"/>
                </a:lnTo>
                <a:lnTo>
                  <a:pt x="1840707" y="1335881"/>
                </a:lnTo>
                <a:lnTo>
                  <a:pt x="1747838" y="1297781"/>
                </a:lnTo>
                <a:lnTo>
                  <a:pt x="1650207" y="1247775"/>
                </a:lnTo>
                <a:lnTo>
                  <a:pt x="1526382" y="1162050"/>
                </a:lnTo>
                <a:lnTo>
                  <a:pt x="1354932" y="1035843"/>
                </a:lnTo>
                <a:lnTo>
                  <a:pt x="1145382" y="878681"/>
                </a:lnTo>
                <a:lnTo>
                  <a:pt x="892969" y="690562"/>
                </a:lnTo>
                <a:lnTo>
                  <a:pt x="616744" y="461962"/>
                </a:lnTo>
                <a:lnTo>
                  <a:pt x="497682" y="3690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1" name="Google Shape;2951;p267"/>
          <p:cNvSpPr/>
          <p:nvPr/>
        </p:nvSpPr>
        <p:spPr>
          <a:xfrm>
            <a:off x="3614738" y="4010025"/>
            <a:ext cx="2606675" cy="534988"/>
          </a:xfrm>
          <a:custGeom>
            <a:avLst/>
            <a:gdLst/>
            <a:ahLst/>
            <a:cxnLst/>
            <a:rect l="l" t="t" r="r" b="b"/>
            <a:pathLst>
              <a:path w="2607468" h="535781" extrusionOk="0">
                <a:moveTo>
                  <a:pt x="1062037" y="219075"/>
                </a:moveTo>
                <a:lnTo>
                  <a:pt x="1545431" y="142875"/>
                </a:lnTo>
                <a:lnTo>
                  <a:pt x="1909762" y="85725"/>
                </a:lnTo>
                <a:lnTo>
                  <a:pt x="2045493" y="64294"/>
                </a:lnTo>
                <a:lnTo>
                  <a:pt x="2116931" y="45244"/>
                </a:lnTo>
                <a:lnTo>
                  <a:pt x="2166937" y="28575"/>
                </a:lnTo>
                <a:lnTo>
                  <a:pt x="2188368" y="14288"/>
                </a:lnTo>
                <a:lnTo>
                  <a:pt x="2212181" y="2381"/>
                </a:lnTo>
                <a:lnTo>
                  <a:pt x="2240756" y="0"/>
                </a:lnTo>
                <a:lnTo>
                  <a:pt x="2278856" y="0"/>
                </a:lnTo>
                <a:lnTo>
                  <a:pt x="2321718" y="9525"/>
                </a:lnTo>
                <a:lnTo>
                  <a:pt x="2395537" y="38100"/>
                </a:lnTo>
                <a:lnTo>
                  <a:pt x="2462212" y="66675"/>
                </a:lnTo>
                <a:lnTo>
                  <a:pt x="2531268" y="102394"/>
                </a:lnTo>
                <a:lnTo>
                  <a:pt x="2566987" y="121444"/>
                </a:lnTo>
                <a:lnTo>
                  <a:pt x="2588418" y="140494"/>
                </a:lnTo>
                <a:lnTo>
                  <a:pt x="2595562" y="147638"/>
                </a:lnTo>
                <a:lnTo>
                  <a:pt x="2602706" y="169069"/>
                </a:lnTo>
                <a:lnTo>
                  <a:pt x="2607468" y="190500"/>
                </a:lnTo>
                <a:lnTo>
                  <a:pt x="2602706" y="214313"/>
                </a:lnTo>
                <a:lnTo>
                  <a:pt x="2588418" y="235744"/>
                </a:lnTo>
                <a:lnTo>
                  <a:pt x="2566987" y="254794"/>
                </a:lnTo>
                <a:lnTo>
                  <a:pt x="2540793" y="266700"/>
                </a:lnTo>
                <a:lnTo>
                  <a:pt x="2512218" y="266700"/>
                </a:lnTo>
                <a:lnTo>
                  <a:pt x="2416968" y="259556"/>
                </a:lnTo>
                <a:lnTo>
                  <a:pt x="2278856" y="254794"/>
                </a:lnTo>
                <a:lnTo>
                  <a:pt x="2116931" y="264319"/>
                </a:lnTo>
                <a:lnTo>
                  <a:pt x="1704975" y="302419"/>
                </a:lnTo>
                <a:lnTo>
                  <a:pt x="1414462" y="338138"/>
                </a:lnTo>
                <a:lnTo>
                  <a:pt x="1138237" y="388144"/>
                </a:lnTo>
                <a:lnTo>
                  <a:pt x="959643" y="421481"/>
                </a:lnTo>
                <a:lnTo>
                  <a:pt x="661987" y="476250"/>
                </a:lnTo>
                <a:lnTo>
                  <a:pt x="569118" y="492919"/>
                </a:lnTo>
                <a:lnTo>
                  <a:pt x="488156" y="519113"/>
                </a:lnTo>
                <a:lnTo>
                  <a:pt x="433387" y="535781"/>
                </a:lnTo>
                <a:lnTo>
                  <a:pt x="411956" y="535781"/>
                </a:lnTo>
                <a:lnTo>
                  <a:pt x="338137" y="514350"/>
                </a:lnTo>
                <a:lnTo>
                  <a:pt x="259556" y="473869"/>
                </a:lnTo>
                <a:lnTo>
                  <a:pt x="202406" y="433388"/>
                </a:lnTo>
                <a:lnTo>
                  <a:pt x="135731" y="378619"/>
                </a:lnTo>
                <a:lnTo>
                  <a:pt x="97631" y="340519"/>
                </a:lnTo>
                <a:lnTo>
                  <a:pt x="57150" y="297656"/>
                </a:lnTo>
                <a:lnTo>
                  <a:pt x="23812" y="259556"/>
                </a:lnTo>
                <a:lnTo>
                  <a:pt x="11906" y="245269"/>
                </a:lnTo>
                <a:lnTo>
                  <a:pt x="2381" y="221456"/>
                </a:lnTo>
                <a:lnTo>
                  <a:pt x="0" y="202406"/>
                </a:lnTo>
                <a:lnTo>
                  <a:pt x="9525" y="185738"/>
                </a:lnTo>
                <a:lnTo>
                  <a:pt x="19050" y="185738"/>
                </a:lnTo>
                <a:lnTo>
                  <a:pt x="50006" y="195263"/>
                </a:lnTo>
                <a:lnTo>
                  <a:pt x="80962" y="216694"/>
                </a:lnTo>
                <a:lnTo>
                  <a:pt x="111918" y="242888"/>
                </a:lnTo>
                <a:lnTo>
                  <a:pt x="140493" y="259556"/>
                </a:lnTo>
                <a:lnTo>
                  <a:pt x="173831" y="276225"/>
                </a:lnTo>
                <a:lnTo>
                  <a:pt x="209550" y="288131"/>
                </a:lnTo>
                <a:lnTo>
                  <a:pt x="264318" y="304800"/>
                </a:lnTo>
                <a:lnTo>
                  <a:pt x="326231" y="311944"/>
                </a:lnTo>
                <a:lnTo>
                  <a:pt x="440531" y="307181"/>
                </a:lnTo>
                <a:lnTo>
                  <a:pt x="602456" y="292894"/>
                </a:lnTo>
                <a:lnTo>
                  <a:pt x="711993" y="276225"/>
                </a:lnTo>
                <a:lnTo>
                  <a:pt x="1062037" y="219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2" name="Google Shape;2952;p267"/>
          <p:cNvSpPr/>
          <p:nvPr/>
        </p:nvSpPr>
        <p:spPr>
          <a:xfrm>
            <a:off x="4811713" y="4294188"/>
            <a:ext cx="246062" cy="1406525"/>
          </a:xfrm>
          <a:custGeom>
            <a:avLst/>
            <a:gdLst/>
            <a:ahLst/>
            <a:cxnLst/>
            <a:rect l="l" t="t" r="r" b="b"/>
            <a:pathLst>
              <a:path w="245269" h="1407319" extrusionOk="0">
                <a:moveTo>
                  <a:pt x="0" y="714375"/>
                </a:moveTo>
                <a:lnTo>
                  <a:pt x="0" y="30956"/>
                </a:lnTo>
                <a:lnTo>
                  <a:pt x="245269" y="0"/>
                </a:lnTo>
                <a:lnTo>
                  <a:pt x="230982" y="433387"/>
                </a:lnTo>
                <a:lnTo>
                  <a:pt x="223838" y="640556"/>
                </a:lnTo>
                <a:lnTo>
                  <a:pt x="223838" y="1385887"/>
                </a:lnTo>
                <a:lnTo>
                  <a:pt x="4763" y="1407319"/>
                </a:lnTo>
                <a:cubicBezTo>
                  <a:pt x="3175" y="1182688"/>
                  <a:pt x="1588" y="958056"/>
                  <a:pt x="0" y="7143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p267"/>
          <p:cNvSpPr/>
          <p:nvPr/>
        </p:nvSpPr>
        <p:spPr>
          <a:xfrm>
            <a:off x="4983163" y="4724400"/>
            <a:ext cx="1193800" cy="342900"/>
          </a:xfrm>
          <a:custGeom>
            <a:avLst/>
            <a:gdLst/>
            <a:ahLst/>
            <a:cxnLst/>
            <a:rect l="l" t="t" r="r" b="b"/>
            <a:pathLst>
              <a:path w="1193007" h="342900" extrusionOk="0">
                <a:moveTo>
                  <a:pt x="257175" y="314325"/>
                </a:moveTo>
                <a:lnTo>
                  <a:pt x="0" y="342900"/>
                </a:lnTo>
                <a:lnTo>
                  <a:pt x="0" y="183356"/>
                </a:lnTo>
                <a:lnTo>
                  <a:pt x="176213" y="169069"/>
                </a:lnTo>
                <a:lnTo>
                  <a:pt x="283369" y="152400"/>
                </a:lnTo>
                <a:lnTo>
                  <a:pt x="381000" y="138113"/>
                </a:lnTo>
                <a:lnTo>
                  <a:pt x="483394" y="114300"/>
                </a:lnTo>
                <a:lnTo>
                  <a:pt x="635794" y="76200"/>
                </a:lnTo>
                <a:lnTo>
                  <a:pt x="795338" y="28575"/>
                </a:lnTo>
                <a:lnTo>
                  <a:pt x="876300" y="0"/>
                </a:lnTo>
                <a:lnTo>
                  <a:pt x="916782" y="4763"/>
                </a:lnTo>
                <a:lnTo>
                  <a:pt x="971550" y="11906"/>
                </a:lnTo>
                <a:lnTo>
                  <a:pt x="1042988" y="26194"/>
                </a:lnTo>
                <a:lnTo>
                  <a:pt x="1078707" y="35719"/>
                </a:lnTo>
                <a:lnTo>
                  <a:pt x="1121569" y="54769"/>
                </a:lnTo>
                <a:lnTo>
                  <a:pt x="1152525" y="73819"/>
                </a:lnTo>
                <a:lnTo>
                  <a:pt x="1169194" y="88106"/>
                </a:lnTo>
                <a:lnTo>
                  <a:pt x="1181100" y="104775"/>
                </a:lnTo>
                <a:lnTo>
                  <a:pt x="1190625" y="121444"/>
                </a:lnTo>
                <a:lnTo>
                  <a:pt x="1193007" y="135731"/>
                </a:lnTo>
                <a:lnTo>
                  <a:pt x="1185863" y="154781"/>
                </a:lnTo>
                <a:lnTo>
                  <a:pt x="1169194" y="176213"/>
                </a:lnTo>
                <a:lnTo>
                  <a:pt x="1135857" y="197644"/>
                </a:lnTo>
                <a:lnTo>
                  <a:pt x="1076325" y="214313"/>
                </a:lnTo>
                <a:lnTo>
                  <a:pt x="978694" y="230981"/>
                </a:lnTo>
                <a:lnTo>
                  <a:pt x="781050" y="254794"/>
                </a:lnTo>
                <a:lnTo>
                  <a:pt x="509588" y="288131"/>
                </a:lnTo>
                <a:lnTo>
                  <a:pt x="257175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4" name="Google Shape;2954;p267"/>
          <p:cNvSpPr/>
          <p:nvPr/>
        </p:nvSpPr>
        <p:spPr>
          <a:xfrm>
            <a:off x="2909888" y="5495925"/>
            <a:ext cx="4133850" cy="547688"/>
          </a:xfrm>
          <a:custGeom>
            <a:avLst/>
            <a:gdLst/>
            <a:ahLst/>
            <a:cxnLst/>
            <a:rect l="l" t="t" r="r" b="b"/>
            <a:pathLst>
              <a:path w="4133495" h="547280" extrusionOk="0">
                <a:moveTo>
                  <a:pt x="2253707" y="95179"/>
                </a:moveTo>
                <a:lnTo>
                  <a:pt x="2104139" y="98578"/>
                </a:lnTo>
                <a:lnTo>
                  <a:pt x="1913781" y="146168"/>
                </a:lnTo>
                <a:lnTo>
                  <a:pt x="1686031" y="163164"/>
                </a:lnTo>
                <a:lnTo>
                  <a:pt x="1325710" y="193757"/>
                </a:lnTo>
                <a:lnTo>
                  <a:pt x="1077564" y="217552"/>
                </a:lnTo>
                <a:lnTo>
                  <a:pt x="741037" y="248145"/>
                </a:lnTo>
                <a:lnTo>
                  <a:pt x="458899" y="278739"/>
                </a:lnTo>
                <a:lnTo>
                  <a:pt x="384116" y="278739"/>
                </a:lnTo>
                <a:lnTo>
                  <a:pt x="268541" y="271940"/>
                </a:lnTo>
                <a:lnTo>
                  <a:pt x="207354" y="265142"/>
                </a:lnTo>
                <a:lnTo>
                  <a:pt x="105377" y="224351"/>
                </a:lnTo>
                <a:lnTo>
                  <a:pt x="37391" y="200556"/>
                </a:lnTo>
                <a:lnTo>
                  <a:pt x="10197" y="193757"/>
                </a:lnTo>
                <a:lnTo>
                  <a:pt x="6798" y="193757"/>
                </a:lnTo>
                <a:lnTo>
                  <a:pt x="0" y="203955"/>
                </a:lnTo>
                <a:lnTo>
                  <a:pt x="3399" y="237948"/>
                </a:lnTo>
                <a:lnTo>
                  <a:pt x="10197" y="258343"/>
                </a:lnTo>
                <a:lnTo>
                  <a:pt x="27194" y="288937"/>
                </a:lnTo>
                <a:lnTo>
                  <a:pt x="67985" y="336526"/>
                </a:lnTo>
                <a:lnTo>
                  <a:pt x="142768" y="397713"/>
                </a:lnTo>
                <a:lnTo>
                  <a:pt x="224350" y="462299"/>
                </a:lnTo>
                <a:lnTo>
                  <a:pt x="268541" y="489493"/>
                </a:lnTo>
                <a:lnTo>
                  <a:pt x="316130" y="516687"/>
                </a:lnTo>
                <a:lnTo>
                  <a:pt x="353522" y="533683"/>
                </a:lnTo>
                <a:lnTo>
                  <a:pt x="401112" y="543881"/>
                </a:lnTo>
                <a:lnTo>
                  <a:pt x="424907" y="547280"/>
                </a:lnTo>
                <a:lnTo>
                  <a:pt x="526884" y="523485"/>
                </a:lnTo>
                <a:lnTo>
                  <a:pt x="764832" y="475896"/>
                </a:lnTo>
                <a:lnTo>
                  <a:pt x="1029974" y="428306"/>
                </a:lnTo>
                <a:lnTo>
                  <a:pt x="1176142" y="401112"/>
                </a:lnTo>
                <a:lnTo>
                  <a:pt x="1424288" y="367119"/>
                </a:lnTo>
                <a:lnTo>
                  <a:pt x="1764214" y="333127"/>
                </a:lnTo>
                <a:lnTo>
                  <a:pt x="2036154" y="312731"/>
                </a:lnTo>
                <a:lnTo>
                  <a:pt x="2376080" y="288937"/>
                </a:lnTo>
                <a:lnTo>
                  <a:pt x="2641222" y="278739"/>
                </a:lnTo>
                <a:lnTo>
                  <a:pt x="2889368" y="271940"/>
                </a:lnTo>
                <a:lnTo>
                  <a:pt x="3093323" y="275340"/>
                </a:lnTo>
                <a:lnTo>
                  <a:pt x="3225894" y="278739"/>
                </a:lnTo>
                <a:lnTo>
                  <a:pt x="3378861" y="292336"/>
                </a:lnTo>
                <a:lnTo>
                  <a:pt x="3572618" y="305933"/>
                </a:lnTo>
                <a:lnTo>
                  <a:pt x="3766376" y="316131"/>
                </a:lnTo>
                <a:lnTo>
                  <a:pt x="3932939" y="322929"/>
                </a:lnTo>
                <a:lnTo>
                  <a:pt x="4011122" y="322929"/>
                </a:lnTo>
                <a:lnTo>
                  <a:pt x="4072309" y="316131"/>
                </a:lnTo>
                <a:lnTo>
                  <a:pt x="4106301" y="299134"/>
                </a:lnTo>
                <a:lnTo>
                  <a:pt x="4123298" y="285537"/>
                </a:lnTo>
                <a:lnTo>
                  <a:pt x="4133495" y="265142"/>
                </a:lnTo>
                <a:lnTo>
                  <a:pt x="4133495" y="237948"/>
                </a:lnTo>
                <a:lnTo>
                  <a:pt x="4113100" y="207354"/>
                </a:lnTo>
                <a:lnTo>
                  <a:pt x="4068910" y="176761"/>
                </a:lnTo>
                <a:lnTo>
                  <a:pt x="3990727" y="129172"/>
                </a:lnTo>
                <a:lnTo>
                  <a:pt x="3912544" y="88380"/>
                </a:lnTo>
                <a:lnTo>
                  <a:pt x="3847958" y="61186"/>
                </a:lnTo>
                <a:lnTo>
                  <a:pt x="3759577" y="27194"/>
                </a:lnTo>
                <a:lnTo>
                  <a:pt x="3684794" y="6798"/>
                </a:lnTo>
                <a:lnTo>
                  <a:pt x="3633805" y="0"/>
                </a:lnTo>
                <a:lnTo>
                  <a:pt x="3576017" y="13597"/>
                </a:lnTo>
                <a:lnTo>
                  <a:pt x="3440047" y="57787"/>
                </a:lnTo>
                <a:lnTo>
                  <a:pt x="3310875" y="57787"/>
                </a:lnTo>
                <a:lnTo>
                  <a:pt x="3018539" y="67985"/>
                </a:lnTo>
                <a:lnTo>
                  <a:pt x="2614028" y="81582"/>
                </a:lnTo>
                <a:lnTo>
                  <a:pt x="2253707" y="951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ECBE93-30E9-E14E-A932-E5D6BCECBAF4}"/>
              </a:ext>
            </a:extLst>
          </p:cNvPr>
          <p:cNvGrpSpPr/>
          <p:nvPr/>
        </p:nvGrpSpPr>
        <p:grpSpPr>
          <a:xfrm>
            <a:off x="2913145" y="1430416"/>
            <a:ext cx="4452938" cy="4621213"/>
            <a:chOff x="3057525" y="1574800"/>
            <a:chExt cx="4452938" cy="4621213"/>
          </a:xfrm>
        </p:grpSpPr>
        <p:sp>
          <p:nvSpPr>
            <p:cNvPr id="19" name="Google Shape;2939;p267">
              <a:extLst>
                <a:ext uri="{FF2B5EF4-FFF2-40B4-BE49-F238E27FC236}">
                  <a16:creationId xmlns:a16="http://schemas.microsoft.com/office/drawing/2014/main" id="{CFD24D40-19F4-2241-A086-5578516FEF2F}"/>
                </a:ext>
              </a:extLst>
            </p:cNvPr>
            <p:cNvSpPr/>
            <p:nvPr/>
          </p:nvSpPr>
          <p:spPr>
            <a:xfrm>
              <a:off x="3116263" y="1979613"/>
              <a:ext cx="2000250" cy="460375"/>
            </a:xfrm>
            <a:custGeom>
              <a:avLst/>
              <a:gdLst/>
              <a:ahLst/>
              <a:cxnLst/>
              <a:rect l="l" t="t" r="r" b="b"/>
              <a:pathLst>
                <a:path w="2000250" h="461962" extrusionOk="0">
                  <a:moveTo>
                    <a:pt x="812007" y="161925"/>
                  </a:moveTo>
                  <a:lnTo>
                    <a:pt x="1031082" y="126206"/>
                  </a:lnTo>
                  <a:lnTo>
                    <a:pt x="1235869" y="83344"/>
                  </a:lnTo>
                  <a:lnTo>
                    <a:pt x="1481138" y="47625"/>
                  </a:lnTo>
                  <a:lnTo>
                    <a:pt x="1528763" y="40481"/>
                  </a:lnTo>
                  <a:lnTo>
                    <a:pt x="1566863" y="38100"/>
                  </a:lnTo>
                  <a:lnTo>
                    <a:pt x="1600200" y="28575"/>
                  </a:lnTo>
                  <a:lnTo>
                    <a:pt x="1643063" y="9525"/>
                  </a:lnTo>
                  <a:lnTo>
                    <a:pt x="1671638" y="0"/>
                  </a:lnTo>
                  <a:lnTo>
                    <a:pt x="1693069" y="0"/>
                  </a:lnTo>
                  <a:lnTo>
                    <a:pt x="1719263" y="2381"/>
                  </a:lnTo>
                  <a:lnTo>
                    <a:pt x="1824038" y="28575"/>
                  </a:lnTo>
                  <a:lnTo>
                    <a:pt x="1890713" y="52387"/>
                  </a:lnTo>
                  <a:lnTo>
                    <a:pt x="1935957" y="73819"/>
                  </a:lnTo>
                  <a:lnTo>
                    <a:pt x="1969294" y="92869"/>
                  </a:lnTo>
                  <a:lnTo>
                    <a:pt x="1983582" y="104775"/>
                  </a:lnTo>
                  <a:lnTo>
                    <a:pt x="1995488" y="123825"/>
                  </a:lnTo>
                  <a:lnTo>
                    <a:pt x="2000250" y="135731"/>
                  </a:lnTo>
                  <a:lnTo>
                    <a:pt x="1997869" y="154781"/>
                  </a:lnTo>
                  <a:lnTo>
                    <a:pt x="1978819" y="185737"/>
                  </a:lnTo>
                  <a:lnTo>
                    <a:pt x="1952625" y="200025"/>
                  </a:lnTo>
                  <a:lnTo>
                    <a:pt x="1909763" y="209550"/>
                  </a:lnTo>
                  <a:lnTo>
                    <a:pt x="1847850" y="216694"/>
                  </a:lnTo>
                  <a:lnTo>
                    <a:pt x="1709738" y="219075"/>
                  </a:lnTo>
                  <a:lnTo>
                    <a:pt x="1624013" y="219075"/>
                  </a:lnTo>
                  <a:lnTo>
                    <a:pt x="1488282" y="226219"/>
                  </a:lnTo>
                  <a:lnTo>
                    <a:pt x="1307307" y="247650"/>
                  </a:lnTo>
                  <a:lnTo>
                    <a:pt x="1193007" y="266700"/>
                  </a:lnTo>
                  <a:lnTo>
                    <a:pt x="916782" y="326231"/>
                  </a:lnTo>
                  <a:lnTo>
                    <a:pt x="685800" y="378619"/>
                  </a:lnTo>
                  <a:lnTo>
                    <a:pt x="571500" y="404812"/>
                  </a:lnTo>
                  <a:lnTo>
                    <a:pt x="473869" y="431006"/>
                  </a:lnTo>
                  <a:lnTo>
                    <a:pt x="392907" y="457200"/>
                  </a:lnTo>
                  <a:lnTo>
                    <a:pt x="371475" y="461962"/>
                  </a:lnTo>
                  <a:lnTo>
                    <a:pt x="350044" y="457200"/>
                  </a:lnTo>
                  <a:lnTo>
                    <a:pt x="319088" y="440531"/>
                  </a:lnTo>
                  <a:lnTo>
                    <a:pt x="250032" y="397669"/>
                  </a:lnTo>
                  <a:lnTo>
                    <a:pt x="197644" y="359569"/>
                  </a:lnTo>
                  <a:lnTo>
                    <a:pt x="142875" y="311944"/>
                  </a:lnTo>
                  <a:lnTo>
                    <a:pt x="97632" y="269081"/>
                  </a:lnTo>
                  <a:lnTo>
                    <a:pt x="64294" y="235744"/>
                  </a:lnTo>
                  <a:lnTo>
                    <a:pt x="28575" y="192881"/>
                  </a:lnTo>
                  <a:lnTo>
                    <a:pt x="16669" y="176212"/>
                  </a:lnTo>
                  <a:lnTo>
                    <a:pt x="7144" y="159544"/>
                  </a:lnTo>
                  <a:lnTo>
                    <a:pt x="0" y="140494"/>
                  </a:lnTo>
                  <a:lnTo>
                    <a:pt x="0" y="126206"/>
                  </a:lnTo>
                  <a:lnTo>
                    <a:pt x="4763" y="116681"/>
                  </a:lnTo>
                  <a:lnTo>
                    <a:pt x="19050" y="114300"/>
                  </a:lnTo>
                  <a:lnTo>
                    <a:pt x="33338" y="116681"/>
                  </a:lnTo>
                  <a:lnTo>
                    <a:pt x="71438" y="138112"/>
                  </a:lnTo>
                  <a:lnTo>
                    <a:pt x="114300" y="166687"/>
                  </a:lnTo>
                  <a:lnTo>
                    <a:pt x="145257" y="183356"/>
                  </a:lnTo>
                  <a:lnTo>
                    <a:pt x="178594" y="195262"/>
                  </a:lnTo>
                  <a:lnTo>
                    <a:pt x="219075" y="207169"/>
                  </a:lnTo>
                  <a:lnTo>
                    <a:pt x="273844" y="219075"/>
                  </a:lnTo>
                  <a:lnTo>
                    <a:pt x="352425" y="221456"/>
                  </a:lnTo>
                  <a:lnTo>
                    <a:pt x="445294" y="221456"/>
                  </a:lnTo>
                  <a:lnTo>
                    <a:pt x="619125" y="195262"/>
                  </a:lnTo>
                  <a:lnTo>
                    <a:pt x="812007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40;p267">
              <a:extLst>
                <a:ext uri="{FF2B5EF4-FFF2-40B4-BE49-F238E27FC236}">
                  <a16:creationId xmlns:a16="http://schemas.microsoft.com/office/drawing/2014/main" id="{942DF51E-AD97-EE45-BB26-C2BEF4C470A6}"/>
                </a:ext>
              </a:extLst>
            </p:cNvPr>
            <p:cNvSpPr/>
            <p:nvPr/>
          </p:nvSpPr>
          <p:spPr>
            <a:xfrm>
              <a:off x="3062288" y="2714625"/>
              <a:ext cx="539750" cy="847725"/>
            </a:xfrm>
            <a:custGeom>
              <a:avLst/>
              <a:gdLst/>
              <a:ahLst/>
              <a:cxnLst/>
              <a:rect l="l" t="t" r="r" b="b"/>
              <a:pathLst>
                <a:path w="540543" h="847725" extrusionOk="0">
                  <a:moveTo>
                    <a:pt x="440531" y="221456"/>
                  </a:moveTo>
                  <a:lnTo>
                    <a:pt x="426243" y="128588"/>
                  </a:lnTo>
                  <a:lnTo>
                    <a:pt x="366712" y="19050"/>
                  </a:lnTo>
                  <a:lnTo>
                    <a:pt x="297656" y="19050"/>
                  </a:lnTo>
                  <a:lnTo>
                    <a:pt x="219075" y="14288"/>
                  </a:lnTo>
                  <a:lnTo>
                    <a:pt x="135731" y="7144"/>
                  </a:lnTo>
                  <a:lnTo>
                    <a:pt x="59531" y="0"/>
                  </a:lnTo>
                  <a:lnTo>
                    <a:pt x="16668" y="0"/>
                  </a:lnTo>
                  <a:lnTo>
                    <a:pt x="7143" y="4763"/>
                  </a:lnTo>
                  <a:lnTo>
                    <a:pt x="0" y="9525"/>
                  </a:lnTo>
                  <a:lnTo>
                    <a:pt x="0" y="28575"/>
                  </a:lnTo>
                  <a:lnTo>
                    <a:pt x="21431" y="59531"/>
                  </a:lnTo>
                  <a:lnTo>
                    <a:pt x="40481" y="71438"/>
                  </a:lnTo>
                  <a:lnTo>
                    <a:pt x="64293" y="85725"/>
                  </a:lnTo>
                  <a:lnTo>
                    <a:pt x="97631" y="119063"/>
                  </a:lnTo>
                  <a:lnTo>
                    <a:pt x="138112" y="171450"/>
                  </a:lnTo>
                  <a:lnTo>
                    <a:pt x="178593" y="240506"/>
                  </a:lnTo>
                  <a:lnTo>
                    <a:pt x="223837" y="352425"/>
                  </a:lnTo>
                  <a:lnTo>
                    <a:pt x="252412" y="445294"/>
                  </a:lnTo>
                  <a:lnTo>
                    <a:pt x="280987" y="540544"/>
                  </a:lnTo>
                  <a:lnTo>
                    <a:pt x="297656" y="616744"/>
                  </a:lnTo>
                  <a:lnTo>
                    <a:pt x="314325" y="697706"/>
                  </a:lnTo>
                  <a:lnTo>
                    <a:pt x="328612" y="742950"/>
                  </a:lnTo>
                  <a:lnTo>
                    <a:pt x="350043" y="783431"/>
                  </a:lnTo>
                  <a:lnTo>
                    <a:pt x="359568" y="797719"/>
                  </a:lnTo>
                  <a:lnTo>
                    <a:pt x="376237" y="819150"/>
                  </a:lnTo>
                  <a:lnTo>
                    <a:pt x="390525" y="828675"/>
                  </a:lnTo>
                  <a:lnTo>
                    <a:pt x="411956" y="838200"/>
                  </a:lnTo>
                  <a:lnTo>
                    <a:pt x="431006" y="845344"/>
                  </a:lnTo>
                  <a:lnTo>
                    <a:pt x="450056" y="847725"/>
                  </a:lnTo>
                  <a:lnTo>
                    <a:pt x="476250" y="842963"/>
                  </a:lnTo>
                  <a:lnTo>
                    <a:pt x="504825" y="831056"/>
                  </a:lnTo>
                  <a:lnTo>
                    <a:pt x="521493" y="812006"/>
                  </a:lnTo>
                  <a:lnTo>
                    <a:pt x="531018" y="788194"/>
                  </a:lnTo>
                  <a:lnTo>
                    <a:pt x="538162" y="759619"/>
                  </a:lnTo>
                  <a:lnTo>
                    <a:pt x="540543" y="733425"/>
                  </a:lnTo>
                  <a:lnTo>
                    <a:pt x="538162" y="690563"/>
                  </a:lnTo>
                  <a:lnTo>
                    <a:pt x="497681" y="557213"/>
                  </a:lnTo>
                  <a:lnTo>
                    <a:pt x="481012" y="454819"/>
                  </a:lnTo>
                  <a:lnTo>
                    <a:pt x="440531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41;p267">
              <a:extLst>
                <a:ext uri="{FF2B5EF4-FFF2-40B4-BE49-F238E27FC236}">
                  <a16:creationId xmlns:a16="http://schemas.microsoft.com/office/drawing/2014/main" id="{426915DC-DA08-514F-939A-CE7E51F4ADD4}"/>
                </a:ext>
              </a:extLst>
            </p:cNvPr>
            <p:cNvSpPr/>
            <p:nvPr/>
          </p:nvSpPr>
          <p:spPr>
            <a:xfrm>
              <a:off x="3706813" y="4964113"/>
              <a:ext cx="558800" cy="990600"/>
            </a:xfrm>
            <a:custGeom>
              <a:avLst/>
              <a:gdLst/>
              <a:ahLst/>
              <a:cxnLst/>
              <a:rect l="l" t="t" r="r" b="b"/>
              <a:pathLst>
                <a:path w="557213" h="990600" extrusionOk="0">
                  <a:moveTo>
                    <a:pt x="476250" y="388144"/>
                  </a:moveTo>
                  <a:lnTo>
                    <a:pt x="476250" y="316707"/>
                  </a:lnTo>
                  <a:lnTo>
                    <a:pt x="509588" y="288132"/>
                  </a:lnTo>
                  <a:lnTo>
                    <a:pt x="538163" y="261938"/>
                  </a:lnTo>
                  <a:lnTo>
                    <a:pt x="554832" y="240507"/>
                  </a:lnTo>
                  <a:lnTo>
                    <a:pt x="557213" y="223838"/>
                  </a:lnTo>
                  <a:lnTo>
                    <a:pt x="557213" y="202407"/>
                  </a:lnTo>
                  <a:lnTo>
                    <a:pt x="550069" y="183357"/>
                  </a:lnTo>
                  <a:lnTo>
                    <a:pt x="526257" y="159544"/>
                  </a:lnTo>
                  <a:lnTo>
                    <a:pt x="469107" y="121444"/>
                  </a:lnTo>
                  <a:lnTo>
                    <a:pt x="411957" y="90488"/>
                  </a:lnTo>
                  <a:lnTo>
                    <a:pt x="347663" y="61913"/>
                  </a:lnTo>
                  <a:lnTo>
                    <a:pt x="285750" y="40482"/>
                  </a:lnTo>
                  <a:lnTo>
                    <a:pt x="221457" y="19050"/>
                  </a:lnTo>
                  <a:lnTo>
                    <a:pt x="140494" y="4763"/>
                  </a:lnTo>
                  <a:lnTo>
                    <a:pt x="78582" y="0"/>
                  </a:lnTo>
                  <a:lnTo>
                    <a:pt x="45244" y="0"/>
                  </a:lnTo>
                  <a:lnTo>
                    <a:pt x="26194" y="0"/>
                  </a:lnTo>
                  <a:lnTo>
                    <a:pt x="9525" y="4763"/>
                  </a:lnTo>
                  <a:lnTo>
                    <a:pt x="0" y="16669"/>
                  </a:lnTo>
                  <a:lnTo>
                    <a:pt x="4763" y="35719"/>
                  </a:lnTo>
                  <a:lnTo>
                    <a:pt x="26194" y="66675"/>
                  </a:lnTo>
                  <a:lnTo>
                    <a:pt x="45244" y="78582"/>
                  </a:lnTo>
                  <a:lnTo>
                    <a:pt x="83344" y="97632"/>
                  </a:lnTo>
                  <a:lnTo>
                    <a:pt x="111919" y="116682"/>
                  </a:lnTo>
                  <a:lnTo>
                    <a:pt x="159544" y="152400"/>
                  </a:lnTo>
                  <a:lnTo>
                    <a:pt x="202407" y="195263"/>
                  </a:lnTo>
                  <a:lnTo>
                    <a:pt x="226219" y="235744"/>
                  </a:lnTo>
                  <a:lnTo>
                    <a:pt x="247650" y="288132"/>
                  </a:lnTo>
                  <a:lnTo>
                    <a:pt x="250032" y="333375"/>
                  </a:lnTo>
                  <a:cubicBezTo>
                    <a:pt x="251619" y="535781"/>
                    <a:pt x="253207" y="738188"/>
                    <a:pt x="254794" y="940594"/>
                  </a:cubicBezTo>
                  <a:lnTo>
                    <a:pt x="254794" y="990600"/>
                  </a:lnTo>
                  <a:lnTo>
                    <a:pt x="473869" y="957263"/>
                  </a:lnTo>
                  <a:cubicBezTo>
                    <a:pt x="474663" y="773907"/>
                    <a:pt x="475456" y="590550"/>
                    <a:pt x="476250" y="388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42;p267">
              <a:extLst>
                <a:ext uri="{FF2B5EF4-FFF2-40B4-BE49-F238E27FC236}">
                  <a16:creationId xmlns:a16="http://schemas.microsoft.com/office/drawing/2014/main" id="{229354D6-35B2-694E-819D-77862A388BF8}"/>
                </a:ext>
              </a:extLst>
            </p:cNvPr>
            <p:cNvSpPr/>
            <p:nvPr/>
          </p:nvSpPr>
          <p:spPr>
            <a:xfrm>
              <a:off x="3363913" y="2447925"/>
              <a:ext cx="1806575" cy="925513"/>
            </a:xfrm>
            <a:custGeom>
              <a:avLst/>
              <a:gdLst/>
              <a:ahLst/>
              <a:cxnLst/>
              <a:rect l="l" t="t" r="r" b="b"/>
              <a:pathLst>
                <a:path w="1804988" h="926306" extrusionOk="0">
                  <a:moveTo>
                    <a:pt x="490538" y="216694"/>
                  </a:moveTo>
                  <a:lnTo>
                    <a:pt x="166688" y="269081"/>
                  </a:lnTo>
                  <a:lnTo>
                    <a:pt x="0" y="300038"/>
                  </a:lnTo>
                  <a:lnTo>
                    <a:pt x="54769" y="431006"/>
                  </a:lnTo>
                  <a:lnTo>
                    <a:pt x="354807" y="378619"/>
                  </a:lnTo>
                  <a:lnTo>
                    <a:pt x="640557" y="328613"/>
                  </a:lnTo>
                  <a:lnTo>
                    <a:pt x="771525" y="304800"/>
                  </a:lnTo>
                  <a:lnTo>
                    <a:pt x="933450" y="290513"/>
                  </a:lnTo>
                  <a:lnTo>
                    <a:pt x="1214438" y="238125"/>
                  </a:lnTo>
                  <a:lnTo>
                    <a:pt x="1431132" y="200025"/>
                  </a:lnTo>
                  <a:lnTo>
                    <a:pt x="1440657" y="200025"/>
                  </a:lnTo>
                  <a:lnTo>
                    <a:pt x="1450182" y="202406"/>
                  </a:lnTo>
                  <a:lnTo>
                    <a:pt x="1473994" y="235744"/>
                  </a:lnTo>
                  <a:lnTo>
                    <a:pt x="1485900" y="264319"/>
                  </a:lnTo>
                  <a:lnTo>
                    <a:pt x="1471613" y="359569"/>
                  </a:lnTo>
                  <a:lnTo>
                    <a:pt x="1419225" y="647700"/>
                  </a:lnTo>
                  <a:lnTo>
                    <a:pt x="1376363" y="783431"/>
                  </a:lnTo>
                  <a:lnTo>
                    <a:pt x="1381125" y="831056"/>
                  </a:lnTo>
                  <a:lnTo>
                    <a:pt x="1388269" y="859631"/>
                  </a:lnTo>
                  <a:lnTo>
                    <a:pt x="1402557" y="888206"/>
                  </a:lnTo>
                  <a:lnTo>
                    <a:pt x="1419225" y="900113"/>
                  </a:lnTo>
                  <a:lnTo>
                    <a:pt x="1440657" y="912019"/>
                  </a:lnTo>
                  <a:lnTo>
                    <a:pt x="1473994" y="921544"/>
                  </a:lnTo>
                  <a:lnTo>
                    <a:pt x="1509713" y="926306"/>
                  </a:lnTo>
                  <a:lnTo>
                    <a:pt x="1538288" y="921544"/>
                  </a:lnTo>
                  <a:lnTo>
                    <a:pt x="1554957" y="914400"/>
                  </a:lnTo>
                  <a:lnTo>
                    <a:pt x="1566863" y="897731"/>
                  </a:lnTo>
                  <a:lnTo>
                    <a:pt x="1585913" y="838200"/>
                  </a:lnTo>
                  <a:lnTo>
                    <a:pt x="1650207" y="638175"/>
                  </a:lnTo>
                  <a:lnTo>
                    <a:pt x="1716882" y="407194"/>
                  </a:lnTo>
                  <a:lnTo>
                    <a:pt x="1735932" y="347663"/>
                  </a:lnTo>
                  <a:lnTo>
                    <a:pt x="1747838" y="335756"/>
                  </a:lnTo>
                  <a:lnTo>
                    <a:pt x="1769269" y="314325"/>
                  </a:lnTo>
                  <a:lnTo>
                    <a:pt x="1783557" y="297656"/>
                  </a:lnTo>
                  <a:lnTo>
                    <a:pt x="1793082" y="276225"/>
                  </a:lnTo>
                  <a:lnTo>
                    <a:pt x="1800225" y="259556"/>
                  </a:lnTo>
                  <a:lnTo>
                    <a:pt x="1804988" y="230981"/>
                  </a:lnTo>
                  <a:lnTo>
                    <a:pt x="1804988" y="211931"/>
                  </a:lnTo>
                  <a:lnTo>
                    <a:pt x="1800225" y="192881"/>
                  </a:lnTo>
                  <a:lnTo>
                    <a:pt x="1759744" y="157163"/>
                  </a:lnTo>
                  <a:lnTo>
                    <a:pt x="1683544" y="90488"/>
                  </a:lnTo>
                  <a:lnTo>
                    <a:pt x="1588294" y="19050"/>
                  </a:lnTo>
                  <a:lnTo>
                    <a:pt x="1557338" y="0"/>
                  </a:lnTo>
                  <a:lnTo>
                    <a:pt x="1540669" y="0"/>
                  </a:lnTo>
                  <a:lnTo>
                    <a:pt x="1495425" y="21431"/>
                  </a:lnTo>
                  <a:lnTo>
                    <a:pt x="1378744" y="61913"/>
                  </a:lnTo>
                  <a:lnTo>
                    <a:pt x="1045369" y="114300"/>
                  </a:lnTo>
                  <a:lnTo>
                    <a:pt x="907257" y="135731"/>
                  </a:lnTo>
                  <a:lnTo>
                    <a:pt x="752475" y="173831"/>
                  </a:lnTo>
                  <a:lnTo>
                    <a:pt x="490538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43;p267">
              <a:extLst>
                <a:ext uri="{FF2B5EF4-FFF2-40B4-BE49-F238E27FC236}">
                  <a16:creationId xmlns:a16="http://schemas.microsoft.com/office/drawing/2014/main" id="{31E686EF-6099-AE44-A552-7EB48F0CEB71}"/>
                </a:ext>
              </a:extLst>
            </p:cNvPr>
            <p:cNvSpPr/>
            <p:nvPr/>
          </p:nvSpPr>
          <p:spPr>
            <a:xfrm>
              <a:off x="3509963" y="3057525"/>
              <a:ext cx="1349375" cy="379413"/>
            </a:xfrm>
            <a:custGeom>
              <a:avLst/>
              <a:gdLst/>
              <a:ahLst/>
              <a:cxnLst/>
              <a:rect l="l" t="t" r="r" b="b"/>
              <a:pathLst>
                <a:path w="1350168" h="378619" extrusionOk="0">
                  <a:moveTo>
                    <a:pt x="252412" y="188119"/>
                  </a:moveTo>
                  <a:lnTo>
                    <a:pt x="635793" y="142875"/>
                  </a:lnTo>
                  <a:lnTo>
                    <a:pt x="783431" y="80963"/>
                  </a:lnTo>
                  <a:lnTo>
                    <a:pt x="1350168" y="0"/>
                  </a:lnTo>
                  <a:lnTo>
                    <a:pt x="1312068" y="157163"/>
                  </a:lnTo>
                  <a:lnTo>
                    <a:pt x="1021556" y="200025"/>
                  </a:lnTo>
                  <a:lnTo>
                    <a:pt x="776287" y="240506"/>
                  </a:lnTo>
                  <a:lnTo>
                    <a:pt x="469106" y="304800"/>
                  </a:lnTo>
                  <a:lnTo>
                    <a:pt x="216693" y="347663"/>
                  </a:lnTo>
                  <a:lnTo>
                    <a:pt x="23812" y="378619"/>
                  </a:lnTo>
                  <a:lnTo>
                    <a:pt x="0" y="219075"/>
                  </a:lnTo>
                  <a:lnTo>
                    <a:pt x="252412" y="188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44;p267">
              <a:extLst>
                <a:ext uri="{FF2B5EF4-FFF2-40B4-BE49-F238E27FC236}">
                  <a16:creationId xmlns:a16="http://schemas.microsoft.com/office/drawing/2014/main" id="{4FFAE91A-4CF0-0D49-B8C6-18B43A8A328A}"/>
                </a:ext>
              </a:extLst>
            </p:cNvPr>
            <p:cNvSpPr/>
            <p:nvPr/>
          </p:nvSpPr>
          <p:spPr>
            <a:xfrm>
              <a:off x="3846513" y="1574800"/>
              <a:ext cx="587375" cy="2852738"/>
            </a:xfrm>
            <a:custGeom>
              <a:avLst/>
              <a:gdLst/>
              <a:ahLst/>
              <a:cxnLst/>
              <a:rect l="l" t="t" r="r" b="b"/>
              <a:pathLst>
                <a:path w="587828" h="2852057" extrusionOk="0">
                  <a:moveTo>
                    <a:pt x="268514" y="1371600"/>
                  </a:moveTo>
                  <a:cubicBezTo>
                    <a:pt x="268514" y="1156305"/>
                    <a:pt x="270933" y="919238"/>
                    <a:pt x="272143" y="693057"/>
                  </a:cubicBezTo>
                  <a:cubicBezTo>
                    <a:pt x="270933" y="621695"/>
                    <a:pt x="269724" y="550333"/>
                    <a:pt x="268514" y="478971"/>
                  </a:cubicBezTo>
                  <a:lnTo>
                    <a:pt x="264885" y="424543"/>
                  </a:lnTo>
                  <a:lnTo>
                    <a:pt x="257628" y="362857"/>
                  </a:lnTo>
                  <a:lnTo>
                    <a:pt x="239485" y="283029"/>
                  </a:lnTo>
                  <a:lnTo>
                    <a:pt x="214085" y="221343"/>
                  </a:lnTo>
                  <a:lnTo>
                    <a:pt x="192314" y="185057"/>
                  </a:lnTo>
                  <a:lnTo>
                    <a:pt x="170543" y="159657"/>
                  </a:lnTo>
                  <a:lnTo>
                    <a:pt x="148771" y="137886"/>
                  </a:lnTo>
                  <a:lnTo>
                    <a:pt x="119743" y="112486"/>
                  </a:lnTo>
                  <a:lnTo>
                    <a:pt x="65314" y="83457"/>
                  </a:lnTo>
                  <a:lnTo>
                    <a:pt x="43543" y="72571"/>
                  </a:lnTo>
                  <a:lnTo>
                    <a:pt x="21771" y="61686"/>
                  </a:lnTo>
                  <a:lnTo>
                    <a:pt x="10885" y="47171"/>
                  </a:lnTo>
                  <a:lnTo>
                    <a:pt x="0" y="25400"/>
                  </a:lnTo>
                  <a:lnTo>
                    <a:pt x="3628" y="10886"/>
                  </a:lnTo>
                  <a:lnTo>
                    <a:pt x="18143" y="0"/>
                  </a:lnTo>
                  <a:lnTo>
                    <a:pt x="83457" y="0"/>
                  </a:lnTo>
                  <a:lnTo>
                    <a:pt x="181428" y="7257"/>
                  </a:lnTo>
                  <a:lnTo>
                    <a:pt x="250371" y="21771"/>
                  </a:lnTo>
                  <a:lnTo>
                    <a:pt x="348343" y="54429"/>
                  </a:lnTo>
                  <a:lnTo>
                    <a:pt x="428171" y="87086"/>
                  </a:lnTo>
                  <a:lnTo>
                    <a:pt x="515257" y="137886"/>
                  </a:lnTo>
                  <a:lnTo>
                    <a:pt x="558800" y="166914"/>
                  </a:lnTo>
                  <a:lnTo>
                    <a:pt x="573314" y="185057"/>
                  </a:lnTo>
                  <a:lnTo>
                    <a:pt x="584200" y="203200"/>
                  </a:lnTo>
                  <a:lnTo>
                    <a:pt x="587828" y="224971"/>
                  </a:lnTo>
                  <a:lnTo>
                    <a:pt x="584200" y="254000"/>
                  </a:lnTo>
                  <a:lnTo>
                    <a:pt x="562428" y="301171"/>
                  </a:lnTo>
                  <a:lnTo>
                    <a:pt x="533400" y="337457"/>
                  </a:lnTo>
                  <a:lnTo>
                    <a:pt x="515257" y="359229"/>
                  </a:lnTo>
                  <a:lnTo>
                    <a:pt x="493485" y="504371"/>
                  </a:lnTo>
                  <a:lnTo>
                    <a:pt x="493485" y="653143"/>
                  </a:lnTo>
                  <a:lnTo>
                    <a:pt x="478971" y="787400"/>
                  </a:lnTo>
                  <a:lnTo>
                    <a:pt x="468085" y="1019629"/>
                  </a:lnTo>
                  <a:cubicBezTo>
                    <a:pt x="469295" y="1426029"/>
                    <a:pt x="470504" y="1832429"/>
                    <a:pt x="471714" y="2238829"/>
                  </a:cubicBezTo>
                  <a:lnTo>
                    <a:pt x="471714" y="2648857"/>
                  </a:lnTo>
                  <a:lnTo>
                    <a:pt x="449943" y="2725057"/>
                  </a:lnTo>
                  <a:lnTo>
                    <a:pt x="428171" y="2819400"/>
                  </a:lnTo>
                  <a:lnTo>
                    <a:pt x="413657" y="2844800"/>
                  </a:lnTo>
                  <a:lnTo>
                    <a:pt x="388257" y="2852057"/>
                  </a:lnTo>
                  <a:lnTo>
                    <a:pt x="366485" y="2852057"/>
                  </a:lnTo>
                  <a:lnTo>
                    <a:pt x="341085" y="2837543"/>
                  </a:lnTo>
                  <a:lnTo>
                    <a:pt x="312057" y="2823029"/>
                  </a:lnTo>
                  <a:lnTo>
                    <a:pt x="290285" y="2812143"/>
                  </a:lnTo>
                  <a:lnTo>
                    <a:pt x="275771" y="2794000"/>
                  </a:lnTo>
                  <a:lnTo>
                    <a:pt x="264885" y="2772229"/>
                  </a:lnTo>
                  <a:lnTo>
                    <a:pt x="250371" y="2735943"/>
                  </a:lnTo>
                  <a:lnTo>
                    <a:pt x="246743" y="2692400"/>
                  </a:lnTo>
                  <a:lnTo>
                    <a:pt x="246743" y="2605314"/>
                  </a:lnTo>
                  <a:lnTo>
                    <a:pt x="250371" y="2503714"/>
                  </a:lnTo>
                  <a:lnTo>
                    <a:pt x="257628" y="2445657"/>
                  </a:lnTo>
                  <a:lnTo>
                    <a:pt x="272143" y="1984829"/>
                  </a:lnTo>
                  <a:cubicBezTo>
                    <a:pt x="270933" y="1786467"/>
                    <a:pt x="268514" y="1586895"/>
                    <a:pt x="268514" y="1371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45;p267">
              <a:extLst>
                <a:ext uri="{FF2B5EF4-FFF2-40B4-BE49-F238E27FC236}">
                  <a16:creationId xmlns:a16="http://schemas.microsoft.com/office/drawing/2014/main" id="{3DC41405-2DB2-EC46-8351-D51557A2F9ED}"/>
                </a:ext>
              </a:extLst>
            </p:cNvPr>
            <p:cNvSpPr/>
            <p:nvPr/>
          </p:nvSpPr>
          <p:spPr>
            <a:xfrm>
              <a:off x="3057525" y="3275013"/>
              <a:ext cx="1090613" cy="1146175"/>
            </a:xfrm>
            <a:custGeom>
              <a:avLst/>
              <a:gdLst/>
              <a:ahLst/>
              <a:cxnLst/>
              <a:rect l="l" t="t" r="r" b="b"/>
              <a:pathLst>
                <a:path w="1090613" h="1147762" extrusionOk="0">
                  <a:moveTo>
                    <a:pt x="604838" y="504825"/>
                  </a:moveTo>
                  <a:lnTo>
                    <a:pt x="735806" y="347662"/>
                  </a:lnTo>
                  <a:lnTo>
                    <a:pt x="881063" y="171450"/>
                  </a:lnTo>
                  <a:lnTo>
                    <a:pt x="981075" y="40481"/>
                  </a:lnTo>
                  <a:lnTo>
                    <a:pt x="1090613" y="0"/>
                  </a:lnTo>
                  <a:lnTo>
                    <a:pt x="1081088" y="280987"/>
                  </a:lnTo>
                  <a:lnTo>
                    <a:pt x="928688" y="447675"/>
                  </a:lnTo>
                  <a:lnTo>
                    <a:pt x="814388" y="559594"/>
                  </a:lnTo>
                  <a:lnTo>
                    <a:pt x="671513" y="690562"/>
                  </a:lnTo>
                  <a:lnTo>
                    <a:pt x="461963" y="862012"/>
                  </a:lnTo>
                  <a:lnTo>
                    <a:pt x="223838" y="1038225"/>
                  </a:lnTo>
                  <a:lnTo>
                    <a:pt x="83344" y="1131094"/>
                  </a:lnTo>
                  <a:lnTo>
                    <a:pt x="59531" y="1140619"/>
                  </a:lnTo>
                  <a:lnTo>
                    <a:pt x="33338" y="1145381"/>
                  </a:lnTo>
                  <a:lnTo>
                    <a:pt x="14288" y="1147762"/>
                  </a:lnTo>
                  <a:lnTo>
                    <a:pt x="0" y="1138237"/>
                  </a:lnTo>
                  <a:lnTo>
                    <a:pt x="2381" y="1121569"/>
                  </a:lnTo>
                  <a:lnTo>
                    <a:pt x="16669" y="1100137"/>
                  </a:lnTo>
                  <a:lnTo>
                    <a:pt x="69056" y="1052512"/>
                  </a:lnTo>
                  <a:lnTo>
                    <a:pt x="200025" y="931069"/>
                  </a:lnTo>
                  <a:lnTo>
                    <a:pt x="335756" y="795337"/>
                  </a:lnTo>
                  <a:lnTo>
                    <a:pt x="473869" y="654844"/>
                  </a:lnTo>
                  <a:lnTo>
                    <a:pt x="604838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46;p267">
              <a:extLst>
                <a:ext uri="{FF2B5EF4-FFF2-40B4-BE49-F238E27FC236}">
                  <a16:creationId xmlns:a16="http://schemas.microsoft.com/office/drawing/2014/main" id="{41FFCB18-78D2-B347-8EA9-53C25BDF390C}"/>
                </a:ext>
              </a:extLst>
            </p:cNvPr>
            <p:cNvSpPr/>
            <p:nvPr/>
          </p:nvSpPr>
          <p:spPr>
            <a:xfrm>
              <a:off x="4281488" y="3344863"/>
              <a:ext cx="681037" cy="631825"/>
            </a:xfrm>
            <a:custGeom>
              <a:avLst/>
              <a:gdLst/>
              <a:ahLst/>
              <a:cxnLst/>
              <a:rect l="l" t="t" r="r" b="b"/>
              <a:pathLst>
                <a:path w="681037" h="631032" extrusionOk="0">
                  <a:moveTo>
                    <a:pt x="240506" y="102394"/>
                  </a:moveTo>
                  <a:lnTo>
                    <a:pt x="364331" y="157163"/>
                  </a:lnTo>
                  <a:lnTo>
                    <a:pt x="457200" y="204788"/>
                  </a:lnTo>
                  <a:lnTo>
                    <a:pt x="488156" y="223838"/>
                  </a:lnTo>
                  <a:lnTo>
                    <a:pt x="531018" y="254794"/>
                  </a:lnTo>
                  <a:lnTo>
                    <a:pt x="564356" y="288132"/>
                  </a:lnTo>
                  <a:lnTo>
                    <a:pt x="609600" y="342900"/>
                  </a:lnTo>
                  <a:lnTo>
                    <a:pt x="654843" y="409575"/>
                  </a:lnTo>
                  <a:lnTo>
                    <a:pt x="661987" y="421482"/>
                  </a:lnTo>
                  <a:lnTo>
                    <a:pt x="671512" y="450057"/>
                  </a:lnTo>
                  <a:lnTo>
                    <a:pt x="681037" y="495300"/>
                  </a:lnTo>
                  <a:lnTo>
                    <a:pt x="681037" y="533400"/>
                  </a:lnTo>
                  <a:lnTo>
                    <a:pt x="678656" y="569119"/>
                  </a:lnTo>
                  <a:lnTo>
                    <a:pt x="666750" y="609600"/>
                  </a:lnTo>
                  <a:lnTo>
                    <a:pt x="645318" y="628650"/>
                  </a:lnTo>
                  <a:lnTo>
                    <a:pt x="623887" y="631032"/>
                  </a:lnTo>
                  <a:lnTo>
                    <a:pt x="581025" y="623888"/>
                  </a:lnTo>
                  <a:lnTo>
                    <a:pt x="552450" y="611982"/>
                  </a:lnTo>
                  <a:lnTo>
                    <a:pt x="528637" y="595313"/>
                  </a:lnTo>
                  <a:lnTo>
                    <a:pt x="502443" y="571500"/>
                  </a:lnTo>
                  <a:lnTo>
                    <a:pt x="404812" y="471488"/>
                  </a:lnTo>
                  <a:lnTo>
                    <a:pt x="285750" y="352425"/>
                  </a:lnTo>
                  <a:lnTo>
                    <a:pt x="133350" y="200025"/>
                  </a:lnTo>
                  <a:lnTo>
                    <a:pt x="4762" y="76200"/>
                  </a:lnTo>
                  <a:lnTo>
                    <a:pt x="0" y="0"/>
                  </a:lnTo>
                  <a:lnTo>
                    <a:pt x="240506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47;p267">
              <a:extLst>
                <a:ext uri="{FF2B5EF4-FFF2-40B4-BE49-F238E27FC236}">
                  <a16:creationId xmlns:a16="http://schemas.microsoft.com/office/drawing/2014/main" id="{7E3C0A23-C0B2-3D4F-BFFD-C79A22EAA6CC}"/>
                </a:ext>
              </a:extLst>
            </p:cNvPr>
            <p:cNvSpPr/>
            <p:nvPr/>
          </p:nvSpPr>
          <p:spPr>
            <a:xfrm>
              <a:off x="5057775" y="1617663"/>
              <a:ext cx="1004888" cy="1477962"/>
            </a:xfrm>
            <a:custGeom>
              <a:avLst/>
              <a:gdLst/>
              <a:ahLst/>
              <a:cxnLst/>
              <a:rect l="l" t="t" r="r" b="b"/>
              <a:pathLst>
                <a:path w="1004888" h="1478756" extrusionOk="0">
                  <a:moveTo>
                    <a:pt x="826294" y="481012"/>
                  </a:moveTo>
                  <a:lnTo>
                    <a:pt x="931069" y="319087"/>
                  </a:lnTo>
                  <a:lnTo>
                    <a:pt x="940594" y="309562"/>
                  </a:lnTo>
                  <a:lnTo>
                    <a:pt x="971550" y="295275"/>
                  </a:lnTo>
                  <a:lnTo>
                    <a:pt x="990600" y="283369"/>
                  </a:lnTo>
                  <a:lnTo>
                    <a:pt x="1002506" y="269081"/>
                  </a:lnTo>
                  <a:lnTo>
                    <a:pt x="1004888" y="247650"/>
                  </a:lnTo>
                  <a:lnTo>
                    <a:pt x="1002506" y="233362"/>
                  </a:lnTo>
                  <a:lnTo>
                    <a:pt x="992981" y="211931"/>
                  </a:lnTo>
                  <a:lnTo>
                    <a:pt x="935831" y="161925"/>
                  </a:lnTo>
                  <a:lnTo>
                    <a:pt x="852488" y="100012"/>
                  </a:lnTo>
                  <a:lnTo>
                    <a:pt x="797719" y="61912"/>
                  </a:lnTo>
                  <a:lnTo>
                    <a:pt x="728663" y="26194"/>
                  </a:lnTo>
                  <a:lnTo>
                    <a:pt x="681038" y="9525"/>
                  </a:lnTo>
                  <a:lnTo>
                    <a:pt x="635794" y="0"/>
                  </a:lnTo>
                  <a:lnTo>
                    <a:pt x="609600" y="0"/>
                  </a:lnTo>
                  <a:lnTo>
                    <a:pt x="581025" y="7144"/>
                  </a:lnTo>
                  <a:lnTo>
                    <a:pt x="573881" y="11906"/>
                  </a:lnTo>
                  <a:lnTo>
                    <a:pt x="569119" y="21431"/>
                  </a:lnTo>
                  <a:lnTo>
                    <a:pt x="571500" y="33337"/>
                  </a:lnTo>
                  <a:lnTo>
                    <a:pt x="585788" y="50006"/>
                  </a:lnTo>
                  <a:lnTo>
                    <a:pt x="604838" y="71437"/>
                  </a:lnTo>
                  <a:lnTo>
                    <a:pt x="621506" y="90487"/>
                  </a:lnTo>
                  <a:lnTo>
                    <a:pt x="642938" y="140494"/>
                  </a:lnTo>
                  <a:lnTo>
                    <a:pt x="657225" y="197644"/>
                  </a:lnTo>
                  <a:lnTo>
                    <a:pt x="664369" y="240506"/>
                  </a:lnTo>
                  <a:lnTo>
                    <a:pt x="657225" y="273844"/>
                  </a:lnTo>
                  <a:lnTo>
                    <a:pt x="616744" y="383381"/>
                  </a:lnTo>
                  <a:lnTo>
                    <a:pt x="526256" y="590550"/>
                  </a:lnTo>
                  <a:lnTo>
                    <a:pt x="478631" y="683419"/>
                  </a:lnTo>
                  <a:lnTo>
                    <a:pt x="283369" y="1002506"/>
                  </a:lnTo>
                  <a:lnTo>
                    <a:pt x="73819" y="1323975"/>
                  </a:lnTo>
                  <a:lnTo>
                    <a:pt x="19050" y="1407319"/>
                  </a:lnTo>
                  <a:lnTo>
                    <a:pt x="7144" y="1433512"/>
                  </a:lnTo>
                  <a:lnTo>
                    <a:pt x="0" y="1457325"/>
                  </a:lnTo>
                  <a:lnTo>
                    <a:pt x="4763" y="1471612"/>
                  </a:lnTo>
                  <a:lnTo>
                    <a:pt x="14288" y="1478756"/>
                  </a:lnTo>
                  <a:lnTo>
                    <a:pt x="26194" y="1478756"/>
                  </a:lnTo>
                  <a:lnTo>
                    <a:pt x="45244" y="1469231"/>
                  </a:lnTo>
                  <a:lnTo>
                    <a:pt x="142875" y="1376362"/>
                  </a:lnTo>
                  <a:lnTo>
                    <a:pt x="200025" y="1316831"/>
                  </a:lnTo>
                  <a:lnTo>
                    <a:pt x="364331" y="1150144"/>
                  </a:lnTo>
                  <a:lnTo>
                    <a:pt x="371475" y="1126331"/>
                  </a:lnTo>
                  <a:lnTo>
                    <a:pt x="533400" y="933450"/>
                  </a:lnTo>
                  <a:lnTo>
                    <a:pt x="690563" y="697706"/>
                  </a:lnTo>
                  <a:lnTo>
                    <a:pt x="826294" y="4810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48;p267">
              <a:extLst>
                <a:ext uri="{FF2B5EF4-FFF2-40B4-BE49-F238E27FC236}">
                  <a16:creationId xmlns:a16="http://schemas.microsoft.com/office/drawing/2014/main" id="{C4498D36-4E6E-5246-BF09-6A19AFC76FBA}"/>
                </a:ext>
              </a:extLst>
            </p:cNvPr>
            <p:cNvSpPr/>
            <p:nvPr/>
          </p:nvSpPr>
          <p:spPr>
            <a:xfrm>
              <a:off x="5522913" y="2132013"/>
              <a:ext cx="1619250" cy="468312"/>
            </a:xfrm>
            <a:custGeom>
              <a:avLst/>
              <a:gdLst/>
              <a:ahLst/>
              <a:cxnLst/>
              <a:rect l="l" t="t" r="r" b="b"/>
              <a:pathLst>
                <a:path w="1619250" h="469106" extrusionOk="0">
                  <a:moveTo>
                    <a:pt x="695325" y="173831"/>
                  </a:moveTo>
                  <a:lnTo>
                    <a:pt x="892969" y="116681"/>
                  </a:lnTo>
                  <a:lnTo>
                    <a:pt x="1181100" y="26194"/>
                  </a:lnTo>
                  <a:lnTo>
                    <a:pt x="1247775" y="0"/>
                  </a:lnTo>
                  <a:lnTo>
                    <a:pt x="1266825" y="0"/>
                  </a:lnTo>
                  <a:lnTo>
                    <a:pt x="1343025" y="4762"/>
                  </a:lnTo>
                  <a:lnTo>
                    <a:pt x="1414462" y="14287"/>
                  </a:lnTo>
                  <a:lnTo>
                    <a:pt x="1457325" y="21431"/>
                  </a:lnTo>
                  <a:lnTo>
                    <a:pt x="1502569" y="38100"/>
                  </a:lnTo>
                  <a:lnTo>
                    <a:pt x="1547812" y="57150"/>
                  </a:lnTo>
                  <a:lnTo>
                    <a:pt x="1588294" y="80962"/>
                  </a:lnTo>
                  <a:lnTo>
                    <a:pt x="1607344" y="100012"/>
                  </a:lnTo>
                  <a:lnTo>
                    <a:pt x="1619250" y="119062"/>
                  </a:lnTo>
                  <a:lnTo>
                    <a:pt x="1619250" y="130969"/>
                  </a:lnTo>
                  <a:lnTo>
                    <a:pt x="1609725" y="157162"/>
                  </a:lnTo>
                  <a:lnTo>
                    <a:pt x="1590675" y="180975"/>
                  </a:lnTo>
                  <a:lnTo>
                    <a:pt x="1559719" y="202406"/>
                  </a:lnTo>
                  <a:lnTo>
                    <a:pt x="1524000" y="211931"/>
                  </a:lnTo>
                  <a:lnTo>
                    <a:pt x="1383506" y="230981"/>
                  </a:lnTo>
                  <a:lnTo>
                    <a:pt x="1200150" y="245269"/>
                  </a:lnTo>
                  <a:lnTo>
                    <a:pt x="964406" y="280987"/>
                  </a:lnTo>
                  <a:lnTo>
                    <a:pt x="776287" y="319087"/>
                  </a:lnTo>
                  <a:lnTo>
                    <a:pt x="673894" y="335756"/>
                  </a:lnTo>
                  <a:lnTo>
                    <a:pt x="481012" y="381000"/>
                  </a:lnTo>
                  <a:lnTo>
                    <a:pt x="238125" y="442912"/>
                  </a:lnTo>
                  <a:lnTo>
                    <a:pt x="176212" y="459581"/>
                  </a:lnTo>
                  <a:lnTo>
                    <a:pt x="123825" y="469106"/>
                  </a:lnTo>
                  <a:lnTo>
                    <a:pt x="90487" y="469106"/>
                  </a:lnTo>
                  <a:lnTo>
                    <a:pt x="64294" y="459581"/>
                  </a:lnTo>
                  <a:lnTo>
                    <a:pt x="0" y="416719"/>
                  </a:lnTo>
                  <a:lnTo>
                    <a:pt x="61912" y="304800"/>
                  </a:lnTo>
                  <a:lnTo>
                    <a:pt x="295275" y="264319"/>
                  </a:lnTo>
                  <a:lnTo>
                    <a:pt x="516731" y="219075"/>
                  </a:lnTo>
                  <a:lnTo>
                    <a:pt x="695325" y="173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49;p267">
              <a:extLst>
                <a:ext uri="{FF2B5EF4-FFF2-40B4-BE49-F238E27FC236}">
                  <a16:creationId xmlns:a16="http://schemas.microsoft.com/office/drawing/2014/main" id="{FB6551D6-1D3F-F349-A25F-5E44A4EC7790}"/>
                </a:ext>
              </a:extLst>
            </p:cNvPr>
            <p:cNvSpPr/>
            <p:nvPr/>
          </p:nvSpPr>
          <p:spPr>
            <a:xfrm>
              <a:off x="4910138" y="2414588"/>
              <a:ext cx="1797050" cy="1854200"/>
            </a:xfrm>
            <a:custGeom>
              <a:avLst/>
              <a:gdLst/>
              <a:ahLst/>
              <a:cxnLst/>
              <a:rect l="l" t="t" r="r" b="b"/>
              <a:pathLst>
                <a:path w="1797843" h="1854993" extrusionOk="0">
                  <a:moveTo>
                    <a:pt x="1438275" y="788193"/>
                  </a:moveTo>
                  <a:lnTo>
                    <a:pt x="1514475" y="695325"/>
                  </a:lnTo>
                  <a:lnTo>
                    <a:pt x="1593056" y="585787"/>
                  </a:lnTo>
                  <a:lnTo>
                    <a:pt x="1688306" y="447675"/>
                  </a:lnTo>
                  <a:lnTo>
                    <a:pt x="1731168" y="385762"/>
                  </a:lnTo>
                  <a:lnTo>
                    <a:pt x="1759743" y="369093"/>
                  </a:lnTo>
                  <a:lnTo>
                    <a:pt x="1781175" y="347662"/>
                  </a:lnTo>
                  <a:lnTo>
                    <a:pt x="1793081" y="326231"/>
                  </a:lnTo>
                  <a:lnTo>
                    <a:pt x="1797843" y="300037"/>
                  </a:lnTo>
                  <a:lnTo>
                    <a:pt x="1795462" y="278606"/>
                  </a:lnTo>
                  <a:lnTo>
                    <a:pt x="1785937" y="264318"/>
                  </a:lnTo>
                  <a:lnTo>
                    <a:pt x="1764506" y="242887"/>
                  </a:lnTo>
                  <a:lnTo>
                    <a:pt x="1709737" y="197643"/>
                  </a:lnTo>
                  <a:lnTo>
                    <a:pt x="1650206" y="154781"/>
                  </a:lnTo>
                  <a:lnTo>
                    <a:pt x="1554956" y="95250"/>
                  </a:lnTo>
                  <a:lnTo>
                    <a:pt x="1452562" y="40481"/>
                  </a:lnTo>
                  <a:lnTo>
                    <a:pt x="1343025" y="0"/>
                  </a:lnTo>
                  <a:lnTo>
                    <a:pt x="1235868" y="19050"/>
                  </a:lnTo>
                  <a:lnTo>
                    <a:pt x="1331118" y="66675"/>
                  </a:lnTo>
                  <a:lnTo>
                    <a:pt x="1364456" y="88106"/>
                  </a:lnTo>
                  <a:lnTo>
                    <a:pt x="1390650" y="111918"/>
                  </a:lnTo>
                  <a:lnTo>
                    <a:pt x="1407318" y="133350"/>
                  </a:lnTo>
                  <a:lnTo>
                    <a:pt x="1421606" y="161925"/>
                  </a:lnTo>
                  <a:lnTo>
                    <a:pt x="1431131" y="190500"/>
                  </a:lnTo>
                  <a:lnTo>
                    <a:pt x="1435893" y="216693"/>
                  </a:lnTo>
                  <a:lnTo>
                    <a:pt x="1438275" y="240506"/>
                  </a:lnTo>
                  <a:lnTo>
                    <a:pt x="1435893" y="285750"/>
                  </a:lnTo>
                  <a:lnTo>
                    <a:pt x="1431131" y="326231"/>
                  </a:lnTo>
                  <a:lnTo>
                    <a:pt x="1421606" y="369093"/>
                  </a:lnTo>
                  <a:lnTo>
                    <a:pt x="1404937" y="426243"/>
                  </a:lnTo>
                  <a:lnTo>
                    <a:pt x="1364456" y="516731"/>
                  </a:lnTo>
                  <a:lnTo>
                    <a:pt x="1328737" y="581025"/>
                  </a:lnTo>
                  <a:lnTo>
                    <a:pt x="1243012" y="700087"/>
                  </a:lnTo>
                  <a:lnTo>
                    <a:pt x="1133475" y="833437"/>
                  </a:lnTo>
                  <a:lnTo>
                    <a:pt x="950118" y="1040606"/>
                  </a:lnTo>
                  <a:lnTo>
                    <a:pt x="735806" y="1247775"/>
                  </a:lnTo>
                  <a:lnTo>
                    <a:pt x="502443" y="1447800"/>
                  </a:lnTo>
                  <a:lnTo>
                    <a:pt x="354806" y="1559718"/>
                  </a:lnTo>
                  <a:lnTo>
                    <a:pt x="164306" y="1693068"/>
                  </a:lnTo>
                  <a:lnTo>
                    <a:pt x="23812" y="1783556"/>
                  </a:lnTo>
                  <a:lnTo>
                    <a:pt x="9525" y="1797843"/>
                  </a:lnTo>
                  <a:lnTo>
                    <a:pt x="2381" y="1814512"/>
                  </a:lnTo>
                  <a:lnTo>
                    <a:pt x="0" y="1826418"/>
                  </a:lnTo>
                  <a:lnTo>
                    <a:pt x="2381" y="1843087"/>
                  </a:lnTo>
                  <a:lnTo>
                    <a:pt x="9525" y="1852612"/>
                  </a:lnTo>
                  <a:lnTo>
                    <a:pt x="26193" y="1854993"/>
                  </a:lnTo>
                  <a:lnTo>
                    <a:pt x="100012" y="1831181"/>
                  </a:lnTo>
                  <a:lnTo>
                    <a:pt x="276225" y="1745456"/>
                  </a:lnTo>
                  <a:lnTo>
                    <a:pt x="457200" y="1640681"/>
                  </a:lnTo>
                  <a:lnTo>
                    <a:pt x="609600" y="1545431"/>
                  </a:lnTo>
                  <a:lnTo>
                    <a:pt x="769143" y="1431131"/>
                  </a:lnTo>
                  <a:lnTo>
                    <a:pt x="942975" y="1295400"/>
                  </a:lnTo>
                  <a:lnTo>
                    <a:pt x="1128712" y="1138237"/>
                  </a:lnTo>
                  <a:lnTo>
                    <a:pt x="1183481" y="1083468"/>
                  </a:lnTo>
                  <a:lnTo>
                    <a:pt x="1390650" y="845343"/>
                  </a:lnTo>
                  <a:lnTo>
                    <a:pt x="1438275" y="788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50;p267">
              <a:extLst>
                <a:ext uri="{FF2B5EF4-FFF2-40B4-BE49-F238E27FC236}">
                  <a16:creationId xmlns:a16="http://schemas.microsoft.com/office/drawing/2014/main" id="{065E53A3-FAEE-264E-960C-4E014421D075}"/>
                </a:ext>
              </a:extLst>
            </p:cNvPr>
            <p:cNvSpPr/>
            <p:nvPr/>
          </p:nvSpPr>
          <p:spPr>
            <a:xfrm>
              <a:off x="5373688" y="2709863"/>
              <a:ext cx="2136775" cy="1498600"/>
            </a:xfrm>
            <a:custGeom>
              <a:avLst/>
              <a:gdLst/>
              <a:ahLst/>
              <a:cxnLst/>
              <a:rect l="l" t="t" r="r" b="b"/>
              <a:pathLst>
                <a:path w="2135982" h="1497806" extrusionOk="0">
                  <a:moveTo>
                    <a:pt x="497682" y="369093"/>
                  </a:moveTo>
                  <a:lnTo>
                    <a:pt x="316707" y="226218"/>
                  </a:lnTo>
                  <a:lnTo>
                    <a:pt x="161925" y="104775"/>
                  </a:lnTo>
                  <a:lnTo>
                    <a:pt x="28575" y="0"/>
                  </a:lnTo>
                  <a:lnTo>
                    <a:pt x="0" y="28575"/>
                  </a:lnTo>
                  <a:lnTo>
                    <a:pt x="130969" y="171450"/>
                  </a:lnTo>
                  <a:lnTo>
                    <a:pt x="273844" y="328612"/>
                  </a:lnTo>
                  <a:lnTo>
                    <a:pt x="519113" y="592931"/>
                  </a:lnTo>
                  <a:lnTo>
                    <a:pt x="578644" y="657225"/>
                  </a:lnTo>
                  <a:lnTo>
                    <a:pt x="728663" y="831056"/>
                  </a:lnTo>
                  <a:lnTo>
                    <a:pt x="909638" y="1016793"/>
                  </a:lnTo>
                  <a:lnTo>
                    <a:pt x="1081088" y="1195387"/>
                  </a:lnTo>
                  <a:lnTo>
                    <a:pt x="1216819" y="1335881"/>
                  </a:lnTo>
                  <a:lnTo>
                    <a:pt x="1293019" y="1416843"/>
                  </a:lnTo>
                  <a:lnTo>
                    <a:pt x="1333500" y="1452562"/>
                  </a:lnTo>
                  <a:lnTo>
                    <a:pt x="1369219" y="1476375"/>
                  </a:lnTo>
                  <a:lnTo>
                    <a:pt x="1395413" y="1488281"/>
                  </a:lnTo>
                  <a:lnTo>
                    <a:pt x="1416844" y="1493043"/>
                  </a:lnTo>
                  <a:lnTo>
                    <a:pt x="1483519" y="1497806"/>
                  </a:lnTo>
                  <a:lnTo>
                    <a:pt x="1685925" y="1495425"/>
                  </a:lnTo>
                  <a:lnTo>
                    <a:pt x="1964532" y="1497806"/>
                  </a:lnTo>
                  <a:lnTo>
                    <a:pt x="2059782" y="1495425"/>
                  </a:lnTo>
                  <a:lnTo>
                    <a:pt x="2083594" y="1490662"/>
                  </a:lnTo>
                  <a:lnTo>
                    <a:pt x="2114550" y="1481137"/>
                  </a:lnTo>
                  <a:lnTo>
                    <a:pt x="2128838" y="1469231"/>
                  </a:lnTo>
                  <a:lnTo>
                    <a:pt x="2135982" y="1454943"/>
                  </a:lnTo>
                  <a:lnTo>
                    <a:pt x="2135982" y="1447800"/>
                  </a:lnTo>
                  <a:lnTo>
                    <a:pt x="2128838" y="1438275"/>
                  </a:lnTo>
                  <a:lnTo>
                    <a:pt x="2095500" y="1419225"/>
                  </a:lnTo>
                  <a:lnTo>
                    <a:pt x="2014538" y="1393031"/>
                  </a:lnTo>
                  <a:lnTo>
                    <a:pt x="1935957" y="1369218"/>
                  </a:lnTo>
                  <a:lnTo>
                    <a:pt x="1840707" y="1335881"/>
                  </a:lnTo>
                  <a:lnTo>
                    <a:pt x="1747838" y="1297781"/>
                  </a:lnTo>
                  <a:lnTo>
                    <a:pt x="1650207" y="1247775"/>
                  </a:lnTo>
                  <a:lnTo>
                    <a:pt x="1526382" y="1162050"/>
                  </a:lnTo>
                  <a:lnTo>
                    <a:pt x="1354932" y="1035843"/>
                  </a:lnTo>
                  <a:lnTo>
                    <a:pt x="1145382" y="878681"/>
                  </a:lnTo>
                  <a:lnTo>
                    <a:pt x="892969" y="690562"/>
                  </a:lnTo>
                  <a:lnTo>
                    <a:pt x="616744" y="461962"/>
                  </a:lnTo>
                  <a:lnTo>
                    <a:pt x="497682" y="3690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51;p267">
              <a:extLst>
                <a:ext uri="{FF2B5EF4-FFF2-40B4-BE49-F238E27FC236}">
                  <a16:creationId xmlns:a16="http://schemas.microsoft.com/office/drawing/2014/main" id="{A111ECDD-91F6-3244-88D2-4CCFCE65CAC9}"/>
                </a:ext>
              </a:extLst>
            </p:cNvPr>
            <p:cNvSpPr/>
            <p:nvPr/>
          </p:nvSpPr>
          <p:spPr>
            <a:xfrm>
              <a:off x="3767138" y="4162425"/>
              <a:ext cx="2606675" cy="534988"/>
            </a:xfrm>
            <a:custGeom>
              <a:avLst/>
              <a:gdLst/>
              <a:ahLst/>
              <a:cxnLst/>
              <a:rect l="l" t="t" r="r" b="b"/>
              <a:pathLst>
                <a:path w="2607468" h="535781" extrusionOk="0">
                  <a:moveTo>
                    <a:pt x="1062037" y="219075"/>
                  </a:moveTo>
                  <a:lnTo>
                    <a:pt x="1545431" y="142875"/>
                  </a:lnTo>
                  <a:lnTo>
                    <a:pt x="1909762" y="85725"/>
                  </a:lnTo>
                  <a:lnTo>
                    <a:pt x="2045493" y="64294"/>
                  </a:lnTo>
                  <a:lnTo>
                    <a:pt x="2116931" y="45244"/>
                  </a:lnTo>
                  <a:lnTo>
                    <a:pt x="2166937" y="28575"/>
                  </a:lnTo>
                  <a:lnTo>
                    <a:pt x="2188368" y="14288"/>
                  </a:lnTo>
                  <a:lnTo>
                    <a:pt x="2212181" y="2381"/>
                  </a:lnTo>
                  <a:lnTo>
                    <a:pt x="2240756" y="0"/>
                  </a:lnTo>
                  <a:lnTo>
                    <a:pt x="2278856" y="0"/>
                  </a:lnTo>
                  <a:lnTo>
                    <a:pt x="2321718" y="9525"/>
                  </a:lnTo>
                  <a:lnTo>
                    <a:pt x="2395537" y="38100"/>
                  </a:lnTo>
                  <a:lnTo>
                    <a:pt x="2462212" y="66675"/>
                  </a:lnTo>
                  <a:lnTo>
                    <a:pt x="2531268" y="102394"/>
                  </a:lnTo>
                  <a:lnTo>
                    <a:pt x="2566987" y="121444"/>
                  </a:lnTo>
                  <a:lnTo>
                    <a:pt x="2588418" y="140494"/>
                  </a:lnTo>
                  <a:lnTo>
                    <a:pt x="2595562" y="147638"/>
                  </a:lnTo>
                  <a:lnTo>
                    <a:pt x="2602706" y="169069"/>
                  </a:lnTo>
                  <a:lnTo>
                    <a:pt x="2607468" y="190500"/>
                  </a:lnTo>
                  <a:lnTo>
                    <a:pt x="2602706" y="214313"/>
                  </a:lnTo>
                  <a:lnTo>
                    <a:pt x="2588418" y="235744"/>
                  </a:lnTo>
                  <a:lnTo>
                    <a:pt x="2566987" y="254794"/>
                  </a:lnTo>
                  <a:lnTo>
                    <a:pt x="2540793" y="266700"/>
                  </a:lnTo>
                  <a:lnTo>
                    <a:pt x="2512218" y="266700"/>
                  </a:lnTo>
                  <a:lnTo>
                    <a:pt x="2416968" y="259556"/>
                  </a:lnTo>
                  <a:lnTo>
                    <a:pt x="2278856" y="254794"/>
                  </a:lnTo>
                  <a:lnTo>
                    <a:pt x="2116931" y="264319"/>
                  </a:lnTo>
                  <a:lnTo>
                    <a:pt x="1704975" y="302419"/>
                  </a:lnTo>
                  <a:lnTo>
                    <a:pt x="1414462" y="338138"/>
                  </a:lnTo>
                  <a:lnTo>
                    <a:pt x="1138237" y="388144"/>
                  </a:lnTo>
                  <a:lnTo>
                    <a:pt x="959643" y="421481"/>
                  </a:lnTo>
                  <a:lnTo>
                    <a:pt x="661987" y="476250"/>
                  </a:lnTo>
                  <a:lnTo>
                    <a:pt x="569118" y="492919"/>
                  </a:lnTo>
                  <a:lnTo>
                    <a:pt x="488156" y="519113"/>
                  </a:lnTo>
                  <a:lnTo>
                    <a:pt x="433387" y="535781"/>
                  </a:lnTo>
                  <a:lnTo>
                    <a:pt x="411956" y="535781"/>
                  </a:lnTo>
                  <a:lnTo>
                    <a:pt x="338137" y="514350"/>
                  </a:lnTo>
                  <a:lnTo>
                    <a:pt x="259556" y="473869"/>
                  </a:lnTo>
                  <a:lnTo>
                    <a:pt x="202406" y="433388"/>
                  </a:lnTo>
                  <a:lnTo>
                    <a:pt x="135731" y="378619"/>
                  </a:lnTo>
                  <a:lnTo>
                    <a:pt x="97631" y="340519"/>
                  </a:lnTo>
                  <a:lnTo>
                    <a:pt x="57150" y="297656"/>
                  </a:lnTo>
                  <a:lnTo>
                    <a:pt x="23812" y="259556"/>
                  </a:lnTo>
                  <a:lnTo>
                    <a:pt x="11906" y="245269"/>
                  </a:lnTo>
                  <a:lnTo>
                    <a:pt x="2381" y="221456"/>
                  </a:lnTo>
                  <a:lnTo>
                    <a:pt x="0" y="202406"/>
                  </a:lnTo>
                  <a:lnTo>
                    <a:pt x="9525" y="185738"/>
                  </a:lnTo>
                  <a:lnTo>
                    <a:pt x="19050" y="185738"/>
                  </a:lnTo>
                  <a:lnTo>
                    <a:pt x="50006" y="195263"/>
                  </a:lnTo>
                  <a:lnTo>
                    <a:pt x="80962" y="216694"/>
                  </a:lnTo>
                  <a:lnTo>
                    <a:pt x="111918" y="242888"/>
                  </a:lnTo>
                  <a:lnTo>
                    <a:pt x="140493" y="259556"/>
                  </a:lnTo>
                  <a:lnTo>
                    <a:pt x="173831" y="276225"/>
                  </a:lnTo>
                  <a:lnTo>
                    <a:pt x="209550" y="288131"/>
                  </a:lnTo>
                  <a:lnTo>
                    <a:pt x="264318" y="304800"/>
                  </a:lnTo>
                  <a:lnTo>
                    <a:pt x="326231" y="311944"/>
                  </a:lnTo>
                  <a:lnTo>
                    <a:pt x="440531" y="307181"/>
                  </a:lnTo>
                  <a:lnTo>
                    <a:pt x="602456" y="292894"/>
                  </a:lnTo>
                  <a:lnTo>
                    <a:pt x="711993" y="276225"/>
                  </a:lnTo>
                  <a:lnTo>
                    <a:pt x="1062037" y="219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52;p267">
              <a:extLst>
                <a:ext uri="{FF2B5EF4-FFF2-40B4-BE49-F238E27FC236}">
                  <a16:creationId xmlns:a16="http://schemas.microsoft.com/office/drawing/2014/main" id="{7C95EE8E-8658-0446-932E-5C7E1BBB15BD}"/>
                </a:ext>
              </a:extLst>
            </p:cNvPr>
            <p:cNvSpPr/>
            <p:nvPr/>
          </p:nvSpPr>
          <p:spPr>
            <a:xfrm>
              <a:off x="4964113" y="4446588"/>
              <a:ext cx="246062" cy="1406525"/>
            </a:xfrm>
            <a:custGeom>
              <a:avLst/>
              <a:gdLst/>
              <a:ahLst/>
              <a:cxnLst/>
              <a:rect l="l" t="t" r="r" b="b"/>
              <a:pathLst>
                <a:path w="245269" h="1407319" extrusionOk="0">
                  <a:moveTo>
                    <a:pt x="0" y="714375"/>
                  </a:moveTo>
                  <a:lnTo>
                    <a:pt x="0" y="30956"/>
                  </a:lnTo>
                  <a:lnTo>
                    <a:pt x="245269" y="0"/>
                  </a:lnTo>
                  <a:lnTo>
                    <a:pt x="230982" y="433387"/>
                  </a:lnTo>
                  <a:lnTo>
                    <a:pt x="223838" y="640556"/>
                  </a:lnTo>
                  <a:lnTo>
                    <a:pt x="223838" y="1385887"/>
                  </a:lnTo>
                  <a:lnTo>
                    <a:pt x="4763" y="1407319"/>
                  </a:lnTo>
                  <a:cubicBezTo>
                    <a:pt x="3175" y="1182688"/>
                    <a:pt x="1588" y="958056"/>
                    <a:pt x="0" y="7143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53;p267">
              <a:extLst>
                <a:ext uri="{FF2B5EF4-FFF2-40B4-BE49-F238E27FC236}">
                  <a16:creationId xmlns:a16="http://schemas.microsoft.com/office/drawing/2014/main" id="{6429A308-FAA3-6B46-9D22-FC52B6455154}"/>
                </a:ext>
              </a:extLst>
            </p:cNvPr>
            <p:cNvSpPr/>
            <p:nvPr/>
          </p:nvSpPr>
          <p:spPr>
            <a:xfrm>
              <a:off x="5135563" y="4876800"/>
              <a:ext cx="1193800" cy="342900"/>
            </a:xfrm>
            <a:custGeom>
              <a:avLst/>
              <a:gdLst/>
              <a:ahLst/>
              <a:cxnLst/>
              <a:rect l="l" t="t" r="r" b="b"/>
              <a:pathLst>
                <a:path w="1193007" h="342900" extrusionOk="0">
                  <a:moveTo>
                    <a:pt x="257175" y="314325"/>
                  </a:moveTo>
                  <a:lnTo>
                    <a:pt x="0" y="342900"/>
                  </a:lnTo>
                  <a:lnTo>
                    <a:pt x="0" y="183356"/>
                  </a:lnTo>
                  <a:lnTo>
                    <a:pt x="176213" y="169069"/>
                  </a:lnTo>
                  <a:lnTo>
                    <a:pt x="283369" y="152400"/>
                  </a:lnTo>
                  <a:lnTo>
                    <a:pt x="381000" y="138113"/>
                  </a:lnTo>
                  <a:lnTo>
                    <a:pt x="483394" y="114300"/>
                  </a:lnTo>
                  <a:lnTo>
                    <a:pt x="635794" y="76200"/>
                  </a:lnTo>
                  <a:lnTo>
                    <a:pt x="795338" y="28575"/>
                  </a:lnTo>
                  <a:lnTo>
                    <a:pt x="876300" y="0"/>
                  </a:lnTo>
                  <a:lnTo>
                    <a:pt x="916782" y="4763"/>
                  </a:lnTo>
                  <a:lnTo>
                    <a:pt x="971550" y="11906"/>
                  </a:lnTo>
                  <a:lnTo>
                    <a:pt x="1042988" y="26194"/>
                  </a:lnTo>
                  <a:lnTo>
                    <a:pt x="1078707" y="35719"/>
                  </a:lnTo>
                  <a:lnTo>
                    <a:pt x="1121569" y="54769"/>
                  </a:lnTo>
                  <a:lnTo>
                    <a:pt x="1152525" y="73819"/>
                  </a:lnTo>
                  <a:lnTo>
                    <a:pt x="1169194" y="88106"/>
                  </a:lnTo>
                  <a:lnTo>
                    <a:pt x="1181100" y="104775"/>
                  </a:lnTo>
                  <a:lnTo>
                    <a:pt x="1190625" y="121444"/>
                  </a:lnTo>
                  <a:lnTo>
                    <a:pt x="1193007" y="135731"/>
                  </a:lnTo>
                  <a:lnTo>
                    <a:pt x="1185863" y="154781"/>
                  </a:lnTo>
                  <a:lnTo>
                    <a:pt x="1169194" y="176213"/>
                  </a:lnTo>
                  <a:lnTo>
                    <a:pt x="1135857" y="197644"/>
                  </a:lnTo>
                  <a:lnTo>
                    <a:pt x="1076325" y="214313"/>
                  </a:lnTo>
                  <a:lnTo>
                    <a:pt x="978694" y="230981"/>
                  </a:lnTo>
                  <a:lnTo>
                    <a:pt x="781050" y="254794"/>
                  </a:lnTo>
                  <a:lnTo>
                    <a:pt x="509588" y="288131"/>
                  </a:lnTo>
                  <a:lnTo>
                    <a:pt x="257175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54;p267">
              <a:extLst>
                <a:ext uri="{FF2B5EF4-FFF2-40B4-BE49-F238E27FC236}">
                  <a16:creationId xmlns:a16="http://schemas.microsoft.com/office/drawing/2014/main" id="{BB313F37-D428-F14A-9D20-10DD8E0EF0A7}"/>
                </a:ext>
              </a:extLst>
            </p:cNvPr>
            <p:cNvSpPr/>
            <p:nvPr/>
          </p:nvSpPr>
          <p:spPr>
            <a:xfrm>
              <a:off x="3062288" y="5648325"/>
              <a:ext cx="4133850" cy="547688"/>
            </a:xfrm>
            <a:custGeom>
              <a:avLst/>
              <a:gdLst/>
              <a:ahLst/>
              <a:cxnLst/>
              <a:rect l="l" t="t" r="r" b="b"/>
              <a:pathLst>
                <a:path w="4133495" h="547280" extrusionOk="0">
                  <a:moveTo>
                    <a:pt x="2253707" y="95179"/>
                  </a:moveTo>
                  <a:lnTo>
                    <a:pt x="2104139" y="98578"/>
                  </a:lnTo>
                  <a:lnTo>
                    <a:pt x="1913781" y="146168"/>
                  </a:lnTo>
                  <a:lnTo>
                    <a:pt x="1686031" y="163164"/>
                  </a:lnTo>
                  <a:lnTo>
                    <a:pt x="1325710" y="193757"/>
                  </a:lnTo>
                  <a:lnTo>
                    <a:pt x="1077564" y="217552"/>
                  </a:lnTo>
                  <a:lnTo>
                    <a:pt x="741037" y="248145"/>
                  </a:lnTo>
                  <a:lnTo>
                    <a:pt x="458899" y="278739"/>
                  </a:lnTo>
                  <a:lnTo>
                    <a:pt x="384116" y="278739"/>
                  </a:lnTo>
                  <a:lnTo>
                    <a:pt x="268541" y="271940"/>
                  </a:lnTo>
                  <a:lnTo>
                    <a:pt x="207354" y="265142"/>
                  </a:lnTo>
                  <a:lnTo>
                    <a:pt x="105377" y="224351"/>
                  </a:lnTo>
                  <a:lnTo>
                    <a:pt x="37391" y="200556"/>
                  </a:lnTo>
                  <a:lnTo>
                    <a:pt x="10197" y="193757"/>
                  </a:lnTo>
                  <a:lnTo>
                    <a:pt x="6798" y="193757"/>
                  </a:lnTo>
                  <a:lnTo>
                    <a:pt x="0" y="203955"/>
                  </a:lnTo>
                  <a:lnTo>
                    <a:pt x="3399" y="237948"/>
                  </a:lnTo>
                  <a:lnTo>
                    <a:pt x="10197" y="258343"/>
                  </a:lnTo>
                  <a:lnTo>
                    <a:pt x="27194" y="288937"/>
                  </a:lnTo>
                  <a:lnTo>
                    <a:pt x="67985" y="336526"/>
                  </a:lnTo>
                  <a:lnTo>
                    <a:pt x="142768" y="397713"/>
                  </a:lnTo>
                  <a:lnTo>
                    <a:pt x="224350" y="462299"/>
                  </a:lnTo>
                  <a:lnTo>
                    <a:pt x="268541" y="489493"/>
                  </a:lnTo>
                  <a:lnTo>
                    <a:pt x="316130" y="516687"/>
                  </a:lnTo>
                  <a:lnTo>
                    <a:pt x="353522" y="533683"/>
                  </a:lnTo>
                  <a:lnTo>
                    <a:pt x="401112" y="543881"/>
                  </a:lnTo>
                  <a:lnTo>
                    <a:pt x="424907" y="547280"/>
                  </a:lnTo>
                  <a:lnTo>
                    <a:pt x="526884" y="523485"/>
                  </a:lnTo>
                  <a:lnTo>
                    <a:pt x="764832" y="475896"/>
                  </a:lnTo>
                  <a:lnTo>
                    <a:pt x="1029974" y="428306"/>
                  </a:lnTo>
                  <a:lnTo>
                    <a:pt x="1176142" y="401112"/>
                  </a:lnTo>
                  <a:lnTo>
                    <a:pt x="1424288" y="367119"/>
                  </a:lnTo>
                  <a:lnTo>
                    <a:pt x="1764214" y="333127"/>
                  </a:lnTo>
                  <a:lnTo>
                    <a:pt x="2036154" y="312731"/>
                  </a:lnTo>
                  <a:lnTo>
                    <a:pt x="2376080" y="288937"/>
                  </a:lnTo>
                  <a:lnTo>
                    <a:pt x="2641222" y="278739"/>
                  </a:lnTo>
                  <a:lnTo>
                    <a:pt x="2889368" y="271940"/>
                  </a:lnTo>
                  <a:lnTo>
                    <a:pt x="3093323" y="275340"/>
                  </a:lnTo>
                  <a:lnTo>
                    <a:pt x="3225894" y="278739"/>
                  </a:lnTo>
                  <a:lnTo>
                    <a:pt x="3378861" y="292336"/>
                  </a:lnTo>
                  <a:lnTo>
                    <a:pt x="3572618" y="305933"/>
                  </a:lnTo>
                  <a:lnTo>
                    <a:pt x="3766376" y="316131"/>
                  </a:lnTo>
                  <a:lnTo>
                    <a:pt x="3932939" y="322929"/>
                  </a:lnTo>
                  <a:lnTo>
                    <a:pt x="4011122" y="322929"/>
                  </a:lnTo>
                  <a:lnTo>
                    <a:pt x="4072309" y="316131"/>
                  </a:lnTo>
                  <a:lnTo>
                    <a:pt x="4106301" y="299134"/>
                  </a:lnTo>
                  <a:lnTo>
                    <a:pt x="4123298" y="285537"/>
                  </a:lnTo>
                  <a:lnTo>
                    <a:pt x="4133495" y="265142"/>
                  </a:lnTo>
                  <a:lnTo>
                    <a:pt x="4133495" y="237948"/>
                  </a:lnTo>
                  <a:lnTo>
                    <a:pt x="4113100" y="207354"/>
                  </a:lnTo>
                  <a:lnTo>
                    <a:pt x="4068910" y="176761"/>
                  </a:lnTo>
                  <a:lnTo>
                    <a:pt x="3990727" y="129172"/>
                  </a:lnTo>
                  <a:lnTo>
                    <a:pt x="3912544" y="88380"/>
                  </a:lnTo>
                  <a:lnTo>
                    <a:pt x="3847958" y="61186"/>
                  </a:lnTo>
                  <a:lnTo>
                    <a:pt x="3759577" y="27194"/>
                  </a:lnTo>
                  <a:lnTo>
                    <a:pt x="3684794" y="6798"/>
                  </a:lnTo>
                  <a:lnTo>
                    <a:pt x="3633805" y="0"/>
                  </a:lnTo>
                  <a:lnTo>
                    <a:pt x="3576017" y="13597"/>
                  </a:lnTo>
                  <a:lnTo>
                    <a:pt x="3440047" y="57787"/>
                  </a:lnTo>
                  <a:lnTo>
                    <a:pt x="3310875" y="57787"/>
                  </a:lnTo>
                  <a:lnTo>
                    <a:pt x="3018539" y="67985"/>
                  </a:lnTo>
                  <a:lnTo>
                    <a:pt x="2614028" y="81582"/>
                  </a:lnTo>
                  <a:lnTo>
                    <a:pt x="2253707" y="9517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2959;p268">
            <a:extLst>
              <a:ext uri="{FF2B5EF4-FFF2-40B4-BE49-F238E27FC236}">
                <a16:creationId xmlns:a16="http://schemas.microsoft.com/office/drawing/2014/main" id="{4CC9DD18-9265-6845-A0F1-954C4DCBE1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833" y="1432012"/>
            <a:ext cx="445135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" name="Google Shape;2959;p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897" y="1347790"/>
            <a:ext cx="445135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69"/>
          <p:cNvSpPr txBox="1"/>
          <p:nvPr/>
        </p:nvSpPr>
        <p:spPr>
          <a:xfrm>
            <a:off x="4520952" y="6669360"/>
            <a:ext cx="343244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具</a:t>
            </a:r>
            <a:endParaRPr/>
          </a:p>
        </p:txBody>
      </p:sp>
      <p:sp>
        <p:nvSpPr>
          <p:cNvPr id="2966" name="Google Shape;2966;p269"/>
          <p:cNvSpPr/>
          <p:nvPr/>
        </p:nvSpPr>
        <p:spPr>
          <a:xfrm>
            <a:off x="2614613" y="4227513"/>
            <a:ext cx="4521200" cy="673100"/>
          </a:xfrm>
          <a:custGeom>
            <a:avLst/>
            <a:gdLst/>
            <a:ahLst/>
            <a:cxnLst/>
            <a:rect l="l" t="t" r="r" b="b"/>
            <a:pathLst>
              <a:path w="4520794" h="672998" extrusionOk="0">
                <a:moveTo>
                  <a:pt x="2315261" y="321868"/>
                </a:moveTo>
                <a:lnTo>
                  <a:pt x="1912925" y="347472"/>
                </a:lnTo>
                <a:lnTo>
                  <a:pt x="1656893" y="369417"/>
                </a:lnTo>
                <a:lnTo>
                  <a:pt x="1327709" y="424281"/>
                </a:lnTo>
                <a:lnTo>
                  <a:pt x="1042416" y="490118"/>
                </a:lnTo>
                <a:lnTo>
                  <a:pt x="672998" y="599846"/>
                </a:lnTo>
                <a:lnTo>
                  <a:pt x="497434" y="658368"/>
                </a:lnTo>
                <a:lnTo>
                  <a:pt x="427939" y="672998"/>
                </a:lnTo>
                <a:lnTo>
                  <a:pt x="384048" y="672998"/>
                </a:lnTo>
                <a:lnTo>
                  <a:pt x="307238" y="647395"/>
                </a:lnTo>
                <a:lnTo>
                  <a:pt x="208483" y="574243"/>
                </a:lnTo>
                <a:lnTo>
                  <a:pt x="109728" y="486460"/>
                </a:lnTo>
                <a:lnTo>
                  <a:pt x="62179" y="427939"/>
                </a:lnTo>
                <a:lnTo>
                  <a:pt x="21946" y="358444"/>
                </a:lnTo>
                <a:lnTo>
                  <a:pt x="0" y="296265"/>
                </a:lnTo>
                <a:lnTo>
                  <a:pt x="0" y="277977"/>
                </a:lnTo>
                <a:lnTo>
                  <a:pt x="7315" y="259689"/>
                </a:lnTo>
                <a:lnTo>
                  <a:pt x="25603" y="256032"/>
                </a:lnTo>
                <a:lnTo>
                  <a:pt x="65837" y="277977"/>
                </a:lnTo>
                <a:lnTo>
                  <a:pt x="149962" y="332841"/>
                </a:lnTo>
                <a:lnTo>
                  <a:pt x="237744" y="369417"/>
                </a:lnTo>
                <a:lnTo>
                  <a:pt x="380390" y="405993"/>
                </a:lnTo>
                <a:lnTo>
                  <a:pt x="413309" y="409651"/>
                </a:lnTo>
                <a:lnTo>
                  <a:pt x="566928" y="376732"/>
                </a:lnTo>
                <a:lnTo>
                  <a:pt x="1057046" y="292608"/>
                </a:lnTo>
                <a:lnTo>
                  <a:pt x="1466698" y="230428"/>
                </a:lnTo>
                <a:lnTo>
                  <a:pt x="1949501" y="171907"/>
                </a:lnTo>
                <a:lnTo>
                  <a:pt x="2648102" y="124358"/>
                </a:lnTo>
                <a:lnTo>
                  <a:pt x="3211373" y="102412"/>
                </a:lnTo>
                <a:lnTo>
                  <a:pt x="3767328" y="91440"/>
                </a:lnTo>
                <a:lnTo>
                  <a:pt x="3792931" y="84124"/>
                </a:lnTo>
                <a:lnTo>
                  <a:pt x="3924605" y="7315"/>
                </a:lnTo>
                <a:lnTo>
                  <a:pt x="3950208" y="0"/>
                </a:lnTo>
                <a:lnTo>
                  <a:pt x="4261104" y="91440"/>
                </a:lnTo>
                <a:lnTo>
                  <a:pt x="4414723" y="160934"/>
                </a:lnTo>
                <a:lnTo>
                  <a:pt x="4473245" y="190195"/>
                </a:lnTo>
                <a:lnTo>
                  <a:pt x="4502506" y="223113"/>
                </a:lnTo>
                <a:lnTo>
                  <a:pt x="4517136" y="263347"/>
                </a:lnTo>
                <a:lnTo>
                  <a:pt x="4520794" y="318211"/>
                </a:lnTo>
                <a:lnTo>
                  <a:pt x="4502506" y="362102"/>
                </a:lnTo>
                <a:lnTo>
                  <a:pt x="4462272" y="384048"/>
                </a:lnTo>
                <a:lnTo>
                  <a:pt x="4337914" y="380390"/>
                </a:lnTo>
                <a:lnTo>
                  <a:pt x="3994099" y="329184"/>
                </a:lnTo>
                <a:lnTo>
                  <a:pt x="3683203" y="292608"/>
                </a:lnTo>
                <a:lnTo>
                  <a:pt x="3222346" y="292608"/>
                </a:lnTo>
                <a:lnTo>
                  <a:pt x="2315261" y="3218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7" name="Google Shape;2967;p269"/>
          <p:cNvSpPr/>
          <p:nvPr/>
        </p:nvSpPr>
        <p:spPr>
          <a:xfrm>
            <a:off x="2874963" y="4781550"/>
            <a:ext cx="1557337" cy="1133475"/>
          </a:xfrm>
          <a:custGeom>
            <a:avLst/>
            <a:gdLst/>
            <a:ahLst/>
            <a:cxnLst/>
            <a:rect l="l" t="t" r="r" b="b"/>
            <a:pathLst>
              <a:path w="1557337" h="1133475" extrusionOk="0">
                <a:moveTo>
                  <a:pt x="735806" y="585788"/>
                </a:moveTo>
                <a:lnTo>
                  <a:pt x="997744" y="347663"/>
                </a:lnTo>
                <a:lnTo>
                  <a:pt x="1150144" y="185738"/>
                </a:lnTo>
                <a:lnTo>
                  <a:pt x="1154906" y="164306"/>
                </a:lnTo>
                <a:lnTo>
                  <a:pt x="1107281" y="45244"/>
                </a:lnTo>
                <a:lnTo>
                  <a:pt x="1100137" y="30956"/>
                </a:lnTo>
                <a:lnTo>
                  <a:pt x="1100137" y="21431"/>
                </a:lnTo>
                <a:lnTo>
                  <a:pt x="1100137" y="9525"/>
                </a:lnTo>
                <a:lnTo>
                  <a:pt x="1104900" y="0"/>
                </a:lnTo>
                <a:lnTo>
                  <a:pt x="1131094" y="0"/>
                </a:lnTo>
                <a:lnTo>
                  <a:pt x="1247775" y="35719"/>
                </a:lnTo>
                <a:lnTo>
                  <a:pt x="1369219" y="80963"/>
                </a:lnTo>
                <a:lnTo>
                  <a:pt x="1416844" y="107156"/>
                </a:lnTo>
                <a:lnTo>
                  <a:pt x="1471612" y="147638"/>
                </a:lnTo>
                <a:lnTo>
                  <a:pt x="1514475" y="188119"/>
                </a:lnTo>
                <a:lnTo>
                  <a:pt x="1543050" y="226219"/>
                </a:lnTo>
                <a:lnTo>
                  <a:pt x="1554956" y="259556"/>
                </a:lnTo>
                <a:lnTo>
                  <a:pt x="1557337" y="283369"/>
                </a:lnTo>
                <a:lnTo>
                  <a:pt x="1547812" y="307181"/>
                </a:lnTo>
                <a:lnTo>
                  <a:pt x="1533525" y="321469"/>
                </a:lnTo>
                <a:lnTo>
                  <a:pt x="1464469" y="347663"/>
                </a:lnTo>
                <a:lnTo>
                  <a:pt x="1388269" y="369094"/>
                </a:lnTo>
                <a:lnTo>
                  <a:pt x="1343025" y="390525"/>
                </a:lnTo>
                <a:lnTo>
                  <a:pt x="1231106" y="464344"/>
                </a:lnTo>
                <a:lnTo>
                  <a:pt x="954881" y="654844"/>
                </a:lnTo>
                <a:lnTo>
                  <a:pt x="704850" y="812006"/>
                </a:lnTo>
                <a:lnTo>
                  <a:pt x="514350" y="921544"/>
                </a:lnTo>
                <a:lnTo>
                  <a:pt x="288131" y="1033463"/>
                </a:lnTo>
                <a:lnTo>
                  <a:pt x="102394" y="1112044"/>
                </a:lnTo>
                <a:lnTo>
                  <a:pt x="54769" y="1131094"/>
                </a:lnTo>
                <a:lnTo>
                  <a:pt x="26194" y="1133475"/>
                </a:lnTo>
                <a:lnTo>
                  <a:pt x="7144" y="1131094"/>
                </a:lnTo>
                <a:lnTo>
                  <a:pt x="0" y="1123950"/>
                </a:lnTo>
                <a:lnTo>
                  <a:pt x="0" y="1104900"/>
                </a:lnTo>
                <a:lnTo>
                  <a:pt x="11906" y="1085850"/>
                </a:lnTo>
                <a:lnTo>
                  <a:pt x="152400" y="997744"/>
                </a:lnTo>
                <a:lnTo>
                  <a:pt x="400050" y="838200"/>
                </a:lnTo>
                <a:lnTo>
                  <a:pt x="554831" y="726281"/>
                </a:lnTo>
                <a:lnTo>
                  <a:pt x="735806" y="585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8" name="Google Shape;2968;p269"/>
          <p:cNvSpPr/>
          <p:nvPr/>
        </p:nvSpPr>
        <p:spPr>
          <a:xfrm>
            <a:off x="5356225" y="4773613"/>
            <a:ext cx="1306513" cy="1168400"/>
          </a:xfrm>
          <a:custGeom>
            <a:avLst/>
            <a:gdLst/>
            <a:ahLst/>
            <a:cxnLst/>
            <a:rect l="l" t="t" r="r" b="b"/>
            <a:pathLst>
              <a:path w="1307307" h="1166813" extrusionOk="0">
                <a:moveTo>
                  <a:pt x="433388" y="378619"/>
                </a:moveTo>
                <a:lnTo>
                  <a:pt x="297657" y="264319"/>
                </a:lnTo>
                <a:lnTo>
                  <a:pt x="204788" y="195263"/>
                </a:lnTo>
                <a:lnTo>
                  <a:pt x="133350" y="142875"/>
                </a:lnTo>
                <a:lnTo>
                  <a:pt x="23813" y="71438"/>
                </a:lnTo>
                <a:lnTo>
                  <a:pt x="7144" y="54769"/>
                </a:lnTo>
                <a:lnTo>
                  <a:pt x="0" y="35719"/>
                </a:lnTo>
                <a:lnTo>
                  <a:pt x="0" y="16669"/>
                </a:lnTo>
                <a:lnTo>
                  <a:pt x="4763" y="7144"/>
                </a:lnTo>
                <a:lnTo>
                  <a:pt x="9525" y="2382"/>
                </a:lnTo>
                <a:lnTo>
                  <a:pt x="21432" y="0"/>
                </a:lnTo>
                <a:lnTo>
                  <a:pt x="150019" y="57150"/>
                </a:lnTo>
                <a:lnTo>
                  <a:pt x="421482" y="195263"/>
                </a:lnTo>
                <a:lnTo>
                  <a:pt x="759619" y="383382"/>
                </a:lnTo>
                <a:lnTo>
                  <a:pt x="933450" y="481013"/>
                </a:lnTo>
                <a:lnTo>
                  <a:pt x="1004888" y="528638"/>
                </a:lnTo>
                <a:lnTo>
                  <a:pt x="1112044" y="609600"/>
                </a:lnTo>
                <a:lnTo>
                  <a:pt x="1159669" y="654844"/>
                </a:lnTo>
                <a:lnTo>
                  <a:pt x="1219200" y="719138"/>
                </a:lnTo>
                <a:lnTo>
                  <a:pt x="1245394" y="762000"/>
                </a:lnTo>
                <a:lnTo>
                  <a:pt x="1269207" y="809625"/>
                </a:lnTo>
                <a:lnTo>
                  <a:pt x="1288257" y="854869"/>
                </a:lnTo>
                <a:lnTo>
                  <a:pt x="1300163" y="902494"/>
                </a:lnTo>
                <a:lnTo>
                  <a:pt x="1304925" y="952500"/>
                </a:lnTo>
                <a:lnTo>
                  <a:pt x="1307307" y="1007269"/>
                </a:lnTo>
                <a:lnTo>
                  <a:pt x="1302544" y="1069182"/>
                </a:lnTo>
                <a:lnTo>
                  <a:pt x="1293019" y="1112044"/>
                </a:lnTo>
                <a:lnTo>
                  <a:pt x="1271588" y="1143000"/>
                </a:lnTo>
                <a:lnTo>
                  <a:pt x="1247775" y="1159669"/>
                </a:lnTo>
                <a:lnTo>
                  <a:pt x="1219200" y="1164432"/>
                </a:lnTo>
                <a:lnTo>
                  <a:pt x="1197769" y="1166813"/>
                </a:lnTo>
                <a:lnTo>
                  <a:pt x="1169194" y="1162050"/>
                </a:lnTo>
                <a:lnTo>
                  <a:pt x="1143000" y="1159669"/>
                </a:lnTo>
                <a:lnTo>
                  <a:pt x="1116807" y="1150144"/>
                </a:lnTo>
                <a:lnTo>
                  <a:pt x="1088232" y="1119188"/>
                </a:lnTo>
                <a:lnTo>
                  <a:pt x="1069182" y="1092994"/>
                </a:lnTo>
                <a:lnTo>
                  <a:pt x="1045369" y="1047750"/>
                </a:lnTo>
                <a:lnTo>
                  <a:pt x="1021557" y="1014413"/>
                </a:lnTo>
                <a:lnTo>
                  <a:pt x="750094" y="688182"/>
                </a:lnTo>
                <a:lnTo>
                  <a:pt x="626269" y="564357"/>
                </a:lnTo>
                <a:lnTo>
                  <a:pt x="433388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9" name="Google Shape;2969;p269"/>
          <p:cNvSpPr/>
          <p:nvPr/>
        </p:nvSpPr>
        <p:spPr>
          <a:xfrm rot="-5400000">
            <a:off x="2594769" y="2731294"/>
            <a:ext cx="2424112" cy="361950"/>
          </a:xfrm>
          <a:custGeom>
            <a:avLst/>
            <a:gdLst/>
            <a:ahLst/>
            <a:cxnLst/>
            <a:rect l="l" t="t" r="r" b="b"/>
            <a:pathLst>
              <a:path w="2424112" h="361950" extrusionOk="0">
                <a:moveTo>
                  <a:pt x="1593056" y="116681"/>
                </a:moveTo>
                <a:lnTo>
                  <a:pt x="2143125" y="114300"/>
                </a:lnTo>
                <a:lnTo>
                  <a:pt x="2178843" y="107156"/>
                </a:lnTo>
                <a:lnTo>
                  <a:pt x="2347912" y="19050"/>
                </a:lnTo>
                <a:lnTo>
                  <a:pt x="2381250" y="4762"/>
                </a:lnTo>
                <a:lnTo>
                  <a:pt x="2400300" y="0"/>
                </a:lnTo>
                <a:lnTo>
                  <a:pt x="2419350" y="9525"/>
                </a:lnTo>
                <a:lnTo>
                  <a:pt x="2424112" y="28575"/>
                </a:lnTo>
                <a:lnTo>
                  <a:pt x="2395537" y="119062"/>
                </a:lnTo>
                <a:lnTo>
                  <a:pt x="2297906" y="323850"/>
                </a:lnTo>
                <a:lnTo>
                  <a:pt x="2126456" y="361950"/>
                </a:lnTo>
                <a:lnTo>
                  <a:pt x="1628775" y="359569"/>
                </a:lnTo>
                <a:lnTo>
                  <a:pt x="966787" y="338137"/>
                </a:lnTo>
                <a:lnTo>
                  <a:pt x="826293" y="335756"/>
                </a:lnTo>
                <a:lnTo>
                  <a:pt x="690562" y="321469"/>
                </a:lnTo>
                <a:lnTo>
                  <a:pt x="526256" y="316706"/>
                </a:lnTo>
                <a:lnTo>
                  <a:pt x="416718" y="328612"/>
                </a:lnTo>
                <a:lnTo>
                  <a:pt x="280987" y="342900"/>
                </a:lnTo>
                <a:lnTo>
                  <a:pt x="140493" y="338137"/>
                </a:lnTo>
                <a:lnTo>
                  <a:pt x="80962" y="326231"/>
                </a:lnTo>
                <a:lnTo>
                  <a:pt x="28575" y="307181"/>
                </a:lnTo>
                <a:lnTo>
                  <a:pt x="7143" y="290512"/>
                </a:lnTo>
                <a:lnTo>
                  <a:pt x="0" y="271462"/>
                </a:lnTo>
                <a:lnTo>
                  <a:pt x="4762" y="233362"/>
                </a:lnTo>
                <a:lnTo>
                  <a:pt x="28575" y="192881"/>
                </a:lnTo>
                <a:lnTo>
                  <a:pt x="52387" y="166687"/>
                </a:lnTo>
                <a:lnTo>
                  <a:pt x="95250" y="135731"/>
                </a:lnTo>
                <a:lnTo>
                  <a:pt x="126206" y="116681"/>
                </a:lnTo>
                <a:lnTo>
                  <a:pt x="180975" y="92869"/>
                </a:lnTo>
                <a:lnTo>
                  <a:pt x="242887" y="80962"/>
                </a:lnTo>
                <a:lnTo>
                  <a:pt x="326231" y="69056"/>
                </a:lnTo>
                <a:lnTo>
                  <a:pt x="409575" y="69056"/>
                </a:lnTo>
                <a:lnTo>
                  <a:pt x="692943" y="88106"/>
                </a:lnTo>
                <a:lnTo>
                  <a:pt x="1009650" y="111919"/>
                </a:lnTo>
                <a:lnTo>
                  <a:pt x="1593056" y="1166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0" name="Google Shape;2970;p269"/>
          <p:cNvSpPr/>
          <p:nvPr/>
        </p:nvSpPr>
        <p:spPr>
          <a:xfrm rot="-5400000">
            <a:off x="3792538" y="1608138"/>
            <a:ext cx="2482850" cy="2324100"/>
          </a:xfrm>
          <a:custGeom>
            <a:avLst/>
            <a:gdLst/>
            <a:ahLst/>
            <a:cxnLst/>
            <a:rect l="l" t="t" r="r" b="b"/>
            <a:pathLst>
              <a:path w="2482850" h="2324100" extrusionOk="0">
                <a:moveTo>
                  <a:pt x="2098675" y="523875"/>
                </a:moveTo>
                <a:lnTo>
                  <a:pt x="2003425" y="69850"/>
                </a:lnTo>
                <a:lnTo>
                  <a:pt x="2085975" y="0"/>
                </a:lnTo>
                <a:lnTo>
                  <a:pt x="2184400" y="69850"/>
                </a:lnTo>
                <a:lnTo>
                  <a:pt x="2232025" y="288925"/>
                </a:lnTo>
                <a:lnTo>
                  <a:pt x="2311400" y="828675"/>
                </a:lnTo>
                <a:lnTo>
                  <a:pt x="2374900" y="1349375"/>
                </a:lnTo>
                <a:lnTo>
                  <a:pt x="2406650" y="1727200"/>
                </a:lnTo>
                <a:lnTo>
                  <a:pt x="2413000" y="1800225"/>
                </a:lnTo>
                <a:lnTo>
                  <a:pt x="2425700" y="1841500"/>
                </a:lnTo>
                <a:lnTo>
                  <a:pt x="2482850" y="1946275"/>
                </a:lnTo>
                <a:lnTo>
                  <a:pt x="2479675" y="1984375"/>
                </a:lnTo>
                <a:lnTo>
                  <a:pt x="2428875" y="2070100"/>
                </a:lnTo>
                <a:lnTo>
                  <a:pt x="2292350" y="2222500"/>
                </a:lnTo>
                <a:lnTo>
                  <a:pt x="2200275" y="2314575"/>
                </a:lnTo>
                <a:lnTo>
                  <a:pt x="2178050" y="2324100"/>
                </a:lnTo>
                <a:lnTo>
                  <a:pt x="2136775" y="2314575"/>
                </a:lnTo>
                <a:lnTo>
                  <a:pt x="2108200" y="2292350"/>
                </a:lnTo>
                <a:lnTo>
                  <a:pt x="2006600" y="2257425"/>
                </a:lnTo>
                <a:lnTo>
                  <a:pt x="1323975" y="2228850"/>
                </a:lnTo>
                <a:lnTo>
                  <a:pt x="723900" y="2200275"/>
                </a:lnTo>
                <a:lnTo>
                  <a:pt x="215900" y="2171700"/>
                </a:lnTo>
                <a:lnTo>
                  <a:pt x="130175" y="2165350"/>
                </a:lnTo>
                <a:lnTo>
                  <a:pt x="82550" y="2152650"/>
                </a:lnTo>
                <a:lnTo>
                  <a:pt x="53975" y="2139950"/>
                </a:lnTo>
                <a:lnTo>
                  <a:pt x="31750" y="2117725"/>
                </a:lnTo>
                <a:lnTo>
                  <a:pt x="6350" y="2076450"/>
                </a:lnTo>
                <a:lnTo>
                  <a:pt x="0" y="2041525"/>
                </a:lnTo>
                <a:lnTo>
                  <a:pt x="6350" y="2003425"/>
                </a:lnTo>
                <a:lnTo>
                  <a:pt x="28575" y="1984375"/>
                </a:lnTo>
                <a:lnTo>
                  <a:pt x="66675" y="1958975"/>
                </a:lnTo>
                <a:lnTo>
                  <a:pt x="190500" y="1911350"/>
                </a:lnTo>
                <a:lnTo>
                  <a:pt x="342900" y="1939925"/>
                </a:lnTo>
                <a:lnTo>
                  <a:pt x="393700" y="1946275"/>
                </a:lnTo>
                <a:lnTo>
                  <a:pt x="847725" y="1946275"/>
                </a:lnTo>
                <a:lnTo>
                  <a:pt x="1533525" y="1943100"/>
                </a:lnTo>
                <a:lnTo>
                  <a:pt x="2155825" y="1946275"/>
                </a:lnTo>
                <a:lnTo>
                  <a:pt x="2184400" y="1936750"/>
                </a:lnTo>
                <a:lnTo>
                  <a:pt x="2197100" y="1920875"/>
                </a:lnTo>
                <a:lnTo>
                  <a:pt x="2209800" y="1876425"/>
                </a:lnTo>
                <a:cubicBezTo>
                  <a:pt x="2208742" y="1766358"/>
                  <a:pt x="2207683" y="1656292"/>
                  <a:pt x="2206625" y="1546225"/>
                </a:cubicBezTo>
                <a:lnTo>
                  <a:pt x="2187575" y="1143000"/>
                </a:lnTo>
                <a:lnTo>
                  <a:pt x="2155825" y="847725"/>
                </a:lnTo>
                <a:lnTo>
                  <a:pt x="2098675" y="523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p269"/>
          <p:cNvSpPr/>
          <p:nvPr/>
        </p:nvSpPr>
        <p:spPr>
          <a:xfrm>
            <a:off x="3862388" y="2265363"/>
            <a:ext cx="2100262" cy="392112"/>
          </a:xfrm>
          <a:custGeom>
            <a:avLst/>
            <a:gdLst/>
            <a:ahLst/>
            <a:cxnLst/>
            <a:rect l="l" t="t" r="r" b="b"/>
            <a:pathLst>
              <a:path w="2100262" h="392906" extrusionOk="0">
                <a:moveTo>
                  <a:pt x="402431" y="357187"/>
                </a:moveTo>
                <a:lnTo>
                  <a:pt x="71437" y="392906"/>
                </a:lnTo>
                <a:lnTo>
                  <a:pt x="0" y="307181"/>
                </a:lnTo>
                <a:lnTo>
                  <a:pt x="61912" y="235744"/>
                </a:lnTo>
                <a:lnTo>
                  <a:pt x="781050" y="135731"/>
                </a:lnTo>
                <a:lnTo>
                  <a:pt x="1293018" y="64294"/>
                </a:lnTo>
                <a:lnTo>
                  <a:pt x="1700212" y="9525"/>
                </a:lnTo>
                <a:lnTo>
                  <a:pt x="1724025" y="4762"/>
                </a:lnTo>
                <a:lnTo>
                  <a:pt x="1759743" y="0"/>
                </a:lnTo>
                <a:lnTo>
                  <a:pt x="1816893" y="7144"/>
                </a:lnTo>
                <a:lnTo>
                  <a:pt x="2014537" y="61912"/>
                </a:lnTo>
                <a:lnTo>
                  <a:pt x="2100262" y="176212"/>
                </a:lnTo>
                <a:lnTo>
                  <a:pt x="2000250" y="226219"/>
                </a:lnTo>
                <a:lnTo>
                  <a:pt x="1897856" y="221456"/>
                </a:lnTo>
                <a:lnTo>
                  <a:pt x="1824037" y="219075"/>
                </a:lnTo>
                <a:lnTo>
                  <a:pt x="1716881" y="219075"/>
                </a:lnTo>
                <a:lnTo>
                  <a:pt x="1654968" y="219075"/>
                </a:lnTo>
                <a:lnTo>
                  <a:pt x="1602581" y="223837"/>
                </a:lnTo>
                <a:lnTo>
                  <a:pt x="869156" y="304800"/>
                </a:lnTo>
                <a:lnTo>
                  <a:pt x="402431" y="3571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2" name="Google Shape;2972;p269"/>
          <p:cNvSpPr/>
          <p:nvPr/>
        </p:nvSpPr>
        <p:spPr>
          <a:xfrm>
            <a:off x="3838575" y="2935288"/>
            <a:ext cx="2090738" cy="360362"/>
          </a:xfrm>
          <a:custGeom>
            <a:avLst/>
            <a:gdLst/>
            <a:ahLst/>
            <a:cxnLst/>
            <a:rect l="l" t="t" r="r" b="b"/>
            <a:pathLst>
              <a:path w="2090738" h="359569" extrusionOk="0">
                <a:moveTo>
                  <a:pt x="757238" y="285750"/>
                </a:moveTo>
                <a:lnTo>
                  <a:pt x="433388" y="340519"/>
                </a:lnTo>
                <a:lnTo>
                  <a:pt x="345281" y="359569"/>
                </a:lnTo>
                <a:lnTo>
                  <a:pt x="214313" y="352425"/>
                </a:lnTo>
                <a:lnTo>
                  <a:pt x="47625" y="335757"/>
                </a:lnTo>
                <a:lnTo>
                  <a:pt x="0" y="278607"/>
                </a:lnTo>
                <a:lnTo>
                  <a:pt x="73819" y="214313"/>
                </a:lnTo>
                <a:lnTo>
                  <a:pt x="585788" y="140494"/>
                </a:lnTo>
                <a:lnTo>
                  <a:pt x="1385888" y="38100"/>
                </a:lnTo>
                <a:lnTo>
                  <a:pt x="1771650" y="2382"/>
                </a:lnTo>
                <a:lnTo>
                  <a:pt x="1788319" y="0"/>
                </a:lnTo>
                <a:lnTo>
                  <a:pt x="1835944" y="7144"/>
                </a:lnTo>
                <a:lnTo>
                  <a:pt x="1957388" y="66675"/>
                </a:lnTo>
                <a:lnTo>
                  <a:pt x="2040731" y="119063"/>
                </a:lnTo>
                <a:lnTo>
                  <a:pt x="2090738" y="192882"/>
                </a:lnTo>
                <a:lnTo>
                  <a:pt x="2028825" y="228600"/>
                </a:lnTo>
                <a:lnTo>
                  <a:pt x="1702594" y="219075"/>
                </a:lnTo>
                <a:lnTo>
                  <a:pt x="1416844" y="223838"/>
                </a:lnTo>
                <a:lnTo>
                  <a:pt x="1138238" y="242888"/>
                </a:lnTo>
                <a:lnTo>
                  <a:pt x="757238" y="285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3" name="Google Shape;2973;p269"/>
          <p:cNvSpPr/>
          <p:nvPr/>
        </p:nvSpPr>
        <p:spPr>
          <a:xfrm>
            <a:off x="3836988" y="3611563"/>
            <a:ext cx="2082800" cy="361950"/>
          </a:xfrm>
          <a:custGeom>
            <a:avLst/>
            <a:gdLst/>
            <a:ahLst/>
            <a:cxnLst/>
            <a:rect l="l" t="t" r="r" b="b"/>
            <a:pathLst>
              <a:path w="2083594" h="361950" extrusionOk="0">
                <a:moveTo>
                  <a:pt x="481012" y="307182"/>
                </a:moveTo>
                <a:lnTo>
                  <a:pt x="66675" y="361950"/>
                </a:lnTo>
                <a:lnTo>
                  <a:pt x="0" y="261938"/>
                </a:lnTo>
                <a:lnTo>
                  <a:pt x="66675" y="183357"/>
                </a:lnTo>
                <a:lnTo>
                  <a:pt x="914400" y="95250"/>
                </a:lnTo>
                <a:lnTo>
                  <a:pt x="1352550" y="47625"/>
                </a:lnTo>
                <a:lnTo>
                  <a:pt x="1659731" y="19050"/>
                </a:lnTo>
                <a:lnTo>
                  <a:pt x="1693069" y="11907"/>
                </a:lnTo>
                <a:lnTo>
                  <a:pt x="1743075" y="2382"/>
                </a:lnTo>
                <a:lnTo>
                  <a:pt x="1795462" y="0"/>
                </a:lnTo>
                <a:lnTo>
                  <a:pt x="1854994" y="9525"/>
                </a:lnTo>
                <a:lnTo>
                  <a:pt x="1950244" y="28575"/>
                </a:lnTo>
                <a:lnTo>
                  <a:pt x="2050256" y="54769"/>
                </a:lnTo>
                <a:lnTo>
                  <a:pt x="2083594" y="152400"/>
                </a:lnTo>
                <a:lnTo>
                  <a:pt x="2005012" y="216694"/>
                </a:lnTo>
                <a:lnTo>
                  <a:pt x="1702594" y="216694"/>
                </a:lnTo>
                <a:lnTo>
                  <a:pt x="1388269" y="228600"/>
                </a:lnTo>
                <a:lnTo>
                  <a:pt x="1076325" y="247650"/>
                </a:lnTo>
                <a:lnTo>
                  <a:pt x="481012" y="307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D9352E3-3DA1-044A-B1F5-5E553E8ABCF2}"/>
              </a:ext>
            </a:extLst>
          </p:cNvPr>
          <p:cNvGrpSpPr/>
          <p:nvPr/>
        </p:nvGrpSpPr>
        <p:grpSpPr>
          <a:xfrm>
            <a:off x="2622632" y="1548813"/>
            <a:ext cx="4521200" cy="4413250"/>
            <a:chOff x="2767013" y="1681163"/>
            <a:chExt cx="4521200" cy="4413250"/>
          </a:xfrm>
        </p:grpSpPr>
        <p:sp>
          <p:nvSpPr>
            <p:cNvPr id="11" name="Google Shape;2966;p269">
              <a:extLst>
                <a:ext uri="{FF2B5EF4-FFF2-40B4-BE49-F238E27FC236}">
                  <a16:creationId xmlns:a16="http://schemas.microsoft.com/office/drawing/2014/main" id="{A3DEA8E7-3B6E-A94B-987C-49BA7D002406}"/>
                </a:ext>
              </a:extLst>
            </p:cNvPr>
            <p:cNvSpPr/>
            <p:nvPr/>
          </p:nvSpPr>
          <p:spPr>
            <a:xfrm>
              <a:off x="2767013" y="4379913"/>
              <a:ext cx="4521200" cy="673100"/>
            </a:xfrm>
            <a:custGeom>
              <a:avLst/>
              <a:gdLst/>
              <a:ahLst/>
              <a:cxnLst/>
              <a:rect l="l" t="t" r="r" b="b"/>
              <a:pathLst>
                <a:path w="4520794" h="672998" extrusionOk="0">
                  <a:moveTo>
                    <a:pt x="2315261" y="321868"/>
                  </a:moveTo>
                  <a:lnTo>
                    <a:pt x="1912925" y="347472"/>
                  </a:lnTo>
                  <a:lnTo>
                    <a:pt x="1656893" y="369417"/>
                  </a:lnTo>
                  <a:lnTo>
                    <a:pt x="1327709" y="424281"/>
                  </a:lnTo>
                  <a:lnTo>
                    <a:pt x="1042416" y="490118"/>
                  </a:lnTo>
                  <a:lnTo>
                    <a:pt x="672998" y="599846"/>
                  </a:lnTo>
                  <a:lnTo>
                    <a:pt x="497434" y="658368"/>
                  </a:lnTo>
                  <a:lnTo>
                    <a:pt x="427939" y="672998"/>
                  </a:lnTo>
                  <a:lnTo>
                    <a:pt x="384048" y="672998"/>
                  </a:lnTo>
                  <a:lnTo>
                    <a:pt x="307238" y="647395"/>
                  </a:lnTo>
                  <a:lnTo>
                    <a:pt x="208483" y="574243"/>
                  </a:lnTo>
                  <a:lnTo>
                    <a:pt x="109728" y="486460"/>
                  </a:lnTo>
                  <a:lnTo>
                    <a:pt x="62179" y="427939"/>
                  </a:lnTo>
                  <a:lnTo>
                    <a:pt x="21946" y="358444"/>
                  </a:lnTo>
                  <a:lnTo>
                    <a:pt x="0" y="296265"/>
                  </a:lnTo>
                  <a:lnTo>
                    <a:pt x="0" y="277977"/>
                  </a:lnTo>
                  <a:lnTo>
                    <a:pt x="7315" y="259689"/>
                  </a:lnTo>
                  <a:lnTo>
                    <a:pt x="25603" y="256032"/>
                  </a:lnTo>
                  <a:lnTo>
                    <a:pt x="65837" y="277977"/>
                  </a:lnTo>
                  <a:lnTo>
                    <a:pt x="149962" y="332841"/>
                  </a:lnTo>
                  <a:lnTo>
                    <a:pt x="237744" y="369417"/>
                  </a:lnTo>
                  <a:lnTo>
                    <a:pt x="380390" y="405993"/>
                  </a:lnTo>
                  <a:lnTo>
                    <a:pt x="413309" y="409651"/>
                  </a:lnTo>
                  <a:lnTo>
                    <a:pt x="566928" y="376732"/>
                  </a:lnTo>
                  <a:lnTo>
                    <a:pt x="1057046" y="292608"/>
                  </a:lnTo>
                  <a:lnTo>
                    <a:pt x="1466698" y="230428"/>
                  </a:lnTo>
                  <a:lnTo>
                    <a:pt x="1949501" y="171907"/>
                  </a:lnTo>
                  <a:lnTo>
                    <a:pt x="2648102" y="124358"/>
                  </a:lnTo>
                  <a:lnTo>
                    <a:pt x="3211373" y="102412"/>
                  </a:lnTo>
                  <a:lnTo>
                    <a:pt x="3767328" y="91440"/>
                  </a:lnTo>
                  <a:lnTo>
                    <a:pt x="3792931" y="84124"/>
                  </a:lnTo>
                  <a:lnTo>
                    <a:pt x="3924605" y="7315"/>
                  </a:lnTo>
                  <a:lnTo>
                    <a:pt x="3950208" y="0"/>
                  </a:lnTo>
                  <a:lnTo>
                    <a:pt x="4261104" y="91440"/>
                  </a:lnTo>
                  <a:lnTo>
                    <a:pt x="4414723" y="160934"/>
                  </a:lnTo>
                  <a:lnTo>
                    <a:pt x="4473245" y="190195"/>
                  </a:lnTo>
                  <a:lnTo>
                    <a:pt x="4502506" y="223113"/>
                  </a:lnTo>
                  <a:lnTo>
                    <a:pt x="4517136" y="263347"/>
                  </a:lnTo>
                  <a:lnTo>
                    <a:pt x="4520794" y="318211"/>
                  </a:lnTo>
                  <a:lnTo>
                    <a:pt x="4502506" y="362102"/>
                  </a:lnTo>
                  <a:lnTo>
                    <a:pt x="4462272" y="384048"/>
                  </a:lnTo>
                  <a:lnTo>
                    <a:pt x="4337914" y="380390"/>
                  </a:lnTo>
                  <a:lnTo>
                    <a:pt x="3994099" y="329184"/>
                  </a:lnTo>
                  <a:lnTo>
                    <a:pt x="3683203" y="292608"/>
                  </a:lnTo>
                  <a:lnTo>
                    <a:pt x="3222346" y="292608"/>
                  </a:lnTo>
                  <a:lnTo>
                    <a:pt x="2315261" y="3218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7;p269">
              <a:extLst>
                <a:ext uri="{FF2B5EF4-FFF2-40B4-BE49-F238E27FC236}">
                  <a16:creationId xmlns:a16="http://schemas.microsoft.com/office/drawing/2014/main" id="{AD9E0EAD-023D-1946-AC71-DC2399B7FF8E}"/>
                </a:ext>
              </a:extLst>
            </p:cNvPr>
            <p:cNvSpPr/>
            <p:nvPr/>
          </p:nvSpPr>
          <p:spPr>
            <a:xfrm>
              <a:off x="3027363" y="4933950"/>
              <a:ext cx="1557337" cy="1133475"/>
            </a:xfrm>
            <a:custGeom>
              <a:avLst/>
              <a:gdLst/>
              <a:ahLst/>
              <a:cxnLst/>
              <a:rect l="l" t="t" r="r" b="b"/>
              <a:pathLst>
                <a:path w="1557337" h="1133475" extrusionOk="0">
                  <a:moveTo>
                    <a:pt x="735806" y="585788"/>
                  </a:moveTo>
                  <a:lnTo>
                    <a:pt x="997744" y="347663"/>
                  </a:lnTo>
                  <a:lnTo>
                    <a:pt x="1150144" y="185738"/>
                  </a:lnTo>
                  <a:lnTo>
                    <a:pt x="1154906" y="164306"/>
                  </a:lnTo>
                  <a:lnTo>
                    <a:pt x="1107281" y="45244"/>
                  </a:lnTo>
                  <a:lnTo>
                    <a:pt x="1100137" y="30956"/>
                  </a:lnTo>
                  <a:lnTo>
                    <a:pt x="1100137" y="21431"/>
                  </a:lnTo>
                  <a:lnTo>
                    <a:pt x="1100137" y="9525"/>
                  </a:lnTo>
                  <a:lnTo>
                    <a:pt x="1104900" y="0"/>
                  </a:lnTo>
                  <a:lnTo>
                    <a:pt x="1131094" y="0"/>
                  </a:lnTo>
                  <a:lnTo>
                    <a:pt x="1247775" y="35719"/>
                  </a:lnTo>
                  <a:lnTo>
                    <a:pt x="1369219" y="80963"/>
                  </a:lnTo>
                  <a:lnTo>
                    <a:pt x="1416844" y="107156"/>
                  </a:lnTo>
                  <a:lnTo>
                    <a:pt x="1471612" y="147638"/>
                  </a:lnTo>
                  <a:lnTo>
                    <a:pt x="1514475" y="188119"/>
                  </a:lnTo>
                  <a:lnTo>
                    <a:pt x="1543050" y="226219"/>
                  </a:lnTo>
                  <a:lnTo>
                    <a:pt x="1554956" y="259556"/>
                  </a:lnTo>
                  <a:lnTo>
                    <a:pt x="1557337" y="283369"/>
                  </a:lnTo>
                  <a:lnTo>
                    <a:pt x="1547812" y="307181"/>
                  </a:lnTo>
                  <a:lnTo>
                    <a:pt x="1533525" y="321469"/>
                  </a:lnTo>
                  <a:lnTo>
                    <a:pt x="1464469" y="347663"/>
                  </a:lnTo>
                  <a:lnTo>
                    <a:pt x="1388269" y="369094"/>
                  </a:lnTo>
                  <a:lnTo>
                    <a:pt x="1343025" y="390525"/>
                  </a:lnTo>
                  <a:lnTo>
                    <a:pt x="1231106" y="464344"/>
                  </a:lnTo>
                  <a:lnTo>
                    <a:pt x="954881" y="654844"/>
                  </a:lnTo>
                  <a:lnTo>
                    <a:pt x="704850" y="812006"/>
                  </a:lnTo>
                  <a:lnTo>
                    <a:pt x="514350" y="921544"/>
                  </a:lnTo>
                  <a:lnTo>
                    <a:pt x="288131" y="1033463"/>
                  </a:lnTo>
                  <a:lnTo>
                    <a:pt x="102394" y="1112044"/>
                  </a:lnTo>
                  <a:lnTo>
                    <a:pt x="54769" y="1131094"/>
                  </a:lnTo>
                  <a:lnTo>
                    <a:pt x="26194" y="1133475"/>
                  </a:lnTo>
                  <a:lnTo>
                    <a:pt x="7144" y="1131094"/>
                  </a:lnTo>
                  <a:lnTo>
                    <a:pt x="0" y="1123950"/>
                  </a:lnTo>
                  <a:lnTo>
                    <a:pt x="0" y="1104900"/>
                  </a:lnTo>
                  <a:lnTo>
                    <a:pt x="11906" y="1085850"/>
                  </a:lnTo>
                  <a:lnTo>
                    <a:pt x="152400" y="997744"/>
                  </a:lnTo>
                  <a:lnTo>
                    <a:pt x="400050" y="838200"/>
                  </a:lnTo>
                  <a:lnTo>
                    <a:pt x="554831" y="726281"/>
                  </a:lnTo>
                  <a:lnTo>
                    <a:pt x="735806" y="585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8;p269">
              <a:extLst>
                <a:ext uri="{FF2B5EF4-FFF2-40B4-BE49-F238E27FC236}">
                  <a16:creationId xmlns:a16="http://schemas.microsoft.com/office/drawing/2014/main" id="{42DA2B9D-D9E6-104F-9DF7-1B79B9E236D2}"/>
                </a:ext>
              </a:extLst>
            </p:cNvPr>
            <p:cNvSpPr/>
            <p:nvPr/>
          </p:nvSpPr>
          <p:spPr>
            <a:xfrm>
              <a:off x="5508625" y="4926013"/>
              <a:ext cx="1306513" cy="1168400"/>
            </a:xfrm>
            <a:custGeom>
              <a:avLst/>
              <a:gdLst/>
              <a:ahLst/>
              <a:cxnLst/>
              <a:rect l="l" t="t" r="r" b="b"/>
              <a:pathLst>
                <a:path w="1307307" h="1166813" extrusionOk="0">
                  <a:moveTo>
                    <a:pt x="433388" y="378619"/>
                  </a:moveTo>
                  <a:lnTo>
                    <a:pt x="297657" y="264319"/>
                  </a:lnTo>
                  <a:lnTo>
                    <a:pt x="204788" y="195263"/>
                  </a:lnTo>
                  <a:lnTo>
                    <a:pt x="133350" y="142875"/>
                  </a:lnTo>
                  <a:lnTo>
                    <a:pt x="23813" y="71438"/>
                  </a:lnTo>
                  <a:lnTo>
                    <a:pt x="7144" y="54769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4763" y="7144"/>
                  </a:lnTo>
                  <a:lnTo>
                    <a:pt x="9525" y="2382"/>
                  </a:lnTo>
                  <a:lnTo>
                    <a:pt x="21432" y="0"/>
                  </a:lnTo>
                  <a:lnTo>
                    <a:pt x="150019" y="57150"/>
                  </a:lnTo>
                  <a:lnTo>
                    <a:pt x="421482" y="195263"/>
                  </a:lnTo>
                  <a:lnTo>
                    <a:pt x="759619" y="383382"/>
                  </a:lnTo>
                  <a:lnTo>
                    <a:pt x="933450" y="481013"/>
                  </a:lnTo>
                  <a:lnTo>
                    <a:pt x="1004888" y="528638"/>
                  </a:lnTo>
                  <a:lnTo>
                    <a:pt x="1112044" y="609600"/>
                  </a:lnTo>
                  <a:lnTo>
                    <a:pt x="1159669" y="654844"/>
                  </a:lnTo>
                  <a:lnTo>
                    <a:pt x="1219200" y="719138"/>
                  </a:lnTo>
                  <a:lnTo>
                    <a:pt x="1245394" y="762000"/>
                  </a:lnTo>
                  <a:lnTo>
                    <a:pt x="1269207" y="809625"/>
                  </a:lnTo>
                  <a:lnTo>
                    <a:pt x="1288257" y="854869"/>
                  </a:lnTo>
                  <a:lnTo>
                    <a:pt x="1300163" y="902494"/>
                  </a:lnTo>
                  <a:lnTo>
                    <a:pt x="1304925" y="952500"/>
                  </a:lnTo>
                  <a:lnTo>
                    <a:pt x="1307307" y="1007269"/>
                  </a:lnTo>
                  <a:lnTo>
                    <a:pt x="1302544" y="1069182"/>
                  </a:lnTo>
                  <a:lnTo>
                    <a:pt x="1293019" y="1112044"/>
                  </a:lnTo>
                  <a:lnTo>
                    <a:pt x="1271588" y="1143000"/>
                  </a:lnTo>
                  <a:lnTo>
                    <a:pt x="1247775" y="1159669"/>
                  </a:lnTo>
                  <a:lnTo>
                    <a:pt x="1219200" y="1164432"/>
                  </a:lnTo>
                  <a:lnTo>
                    <a:pt x="1197769" y="1166813"/>
                  </a:lnTo>
                  <a:lnTo>
                    <a:pt x="1169194" y="1162050"/>
                  </a:lnTo>
                  <a:lnTo>
                    <a:pt x="1143000" y="1159669"/>
                  </a:lnTo>
                  <a:lnTo>
                    <a:pt x="1116807" y="1150144"/>
                  </a:lnTo>
                  <a:lnTo>
                    <a:pt x="1088232" y="1119188"/>
                  </a:lnTo>
                  <a:lnTo>
                    <a:pt x="1069182" y="1092994"/>
                  </a:lnTo>
                  <a:lnTo>
                    <a:pt x="1045369" y="1047750"/>
                  </a:lnTo>
                  <a:lnTo>
                    <a:pt x="1021557" y="1014413"/>
                  </a:lnTo>
                  <a:lnTo>
                    <a:pt x="750094" y="688182"/>
                  </a:lnTo>
                  <a:lnTo>
                    <a:pt x="626269" y="564357"/>
                  </a:lnTo>
                  <a:lnTo>
                    <a:pt x="433388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9;p269">
              <a:extLst>
                <a:ext uri="{FF2B5EF4-FFF2-40B4-BE49-F238E27FC236}">
                  <a16:creationId xmlns:a16="http://schemas.microsoft.com/office/drawing/2014/main" id="{66F81B51-8A19-9D4F-AF59-D64DC64ED262}"/>
                </a:ext>
              </a:extLst>
            </p:cNvPr>
            <p:cNvSpPr/>
            <p:nvPr/>
          </p:nvSpPr>
          <p:spPr>
            <a:xfrm rot="-5400000">
              <a:off x="2747169" y="2883694"/>
              <a:ext cx="2424112" cy="361950"/>
            </a:xfrm>
            <a:custGeom>
              <a:avLst/>
              <a:gdLst/>
              <a:ahLst/>
              <a:cxnLst/>
              <a:rect l="l" t="t" r="r" b="b"/>
              <a:pathLst>
                <a:path w="2424112" h="361950" extrusionOk="0">
                  <a:moveTo>
                    <a:pt x="1593056" y="116681"/>
                  </a:moveTo>
                  <a:lnTo>
                    <a:pt x="2143125" y="114300"/>
                  </a:lnTo>
                  <a:lnTo>
                    <a:pt x="2178843" y="107156"/>
                  </a:lnTo>
                  <a:lnTo>
                    <a:pt x="2347912" y="19050"/>
                  </a:lnTo>
                  <a:lnTo>
                    <a:pt x="2381250" y="4762"/>
                  </a:lnTo>
                  <a:lnTo>
                    <a:pt x="2400300" y="0"/>
                  </a:lnTo>
                  <a:lnTo>
                    <a:pt x="2419350" y="9525"/>
                  </a:lnTo>
                  <a:lnTo>
                    <a:pt x="2424112" y="28575"/>
                  </a:lnTo>
                  <a:lnTo>
                    <a:pt x="2395537" y="119062"/>
                  </a:lnTo>
                  <a:lnTo>
                    <a:pt x="2297906" y="323850"/>
                  </a:lnTo>
                  <a:lnTo>
                    <a:pt x="2126456" y="361950"/>
                  </a:lnTo>
                  <a:lnTo>
                    <a:pt x="1628775" y="359569"/>
                  </a:lnTo>
                  <a:lnTo>
                    <a:pt x="966787" y="338137"/>
                  </a:lnTo>
                  <a:lnTo>
                    <a:pt x="826293" y="335756"/>
                  </a:lnTo>
                  <a:lnTo>
                    <a:pt x="690562" y="321469"/>
                  </a:lnTo>
                  <a:lnTo>
                    <a:pt x="526256" y="316706"/>
                  </a:lnTo>
                  <a:lnTo>
                    <a:pt x="416718" y="328612"/>
                  </a:lnTo>
                  <a:lnTo>
                    <a:pt x="280987" y="342900"/>
                  </a:lnTo>
                  <a:lnTo>
                    <a:pt x="140493" y="338137"/>
                  </a:lnTo>
                  <a:lnTo>
                    <a:pt x="80962" y="326231"/>
                  </a:lnTo>
                  <a:lnTo>
                    <a:pt x="28575" y="307181"/>
                  </a:lnTo>
                  <a:lnTo>
                    <a:pt x="7143" y="290512"/>
                  </a:lnTo>
                  <a:lnTo>
                    <a:pt x="0" y="271462"/>
                  </a:lnTo>
                  <a:lnTo>
                    <a:pt x="4762" y="233362"/>
                  </a:lnTo>
                  <a:lnTo>
                    <a:pt x="28575" y="192881"/>
                  </a:lnTo>
                  <a:lnTo>
                    <a:pt x="52387" y="166687"/>
                  </a:lnTo>
                  <a:lnTo>
                    <a:pt x="95250" y="135731"/>
                  </a:lnTo>
                  <a:lnTo>
                    <a:pt x="126206" y="116681"/>
                  </a:lnTo>
                  <a:lnTo>
                    <a:pt x="180975" y="92869"/>
                  </a:lnTo>
                  <a:lnTo>
                    <a:pt x="242887" y="80962"/>
                  </a:lnTo>
                  <a:lnTo>
                    <a:pt x="326231" y="69056"/>
                  </a:lnTo>
                  <a:lnTo>
                    <a:pt x="409575" y="69056"/>
                  </a:lnTo>
                  <a:lnTo>
                    <a:pt x="692943" y="88106"/>
                  </a:lnTo>
                  <a:lnTo>
                    <a:pt x="1009650" y="111919"/>
                  </a:lnTo>
                  <a:lnTo>
                    <a:pt x="1593056" y="1166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70;p269">
              <a:extLst>
                <a:ext uri="{FF2B5EF4-FFF2-40B4-BE49-F238E27FC236}">
                  <a16:creationId xmlns:a16="http://schemas.microsoft.com/office/drawing/2014/main" id="{ED52518A-4BF2-1A4E-A0DF-7CADBD417C51}"/>
                </a:ext>
              </a:extLst>
            </p:cNvPr>
            <p:cNvSpPr/>
            <p:nvPr/>
          </p:nvSpPr>
          <p:spPr>
            <a:xfrm rot="-5400000">
              <a:off x="3944938" y="1760538"/>
              <a:ext cx="2482850" cy="2324100"/>
            </a:xfrm>
            <a:custGeom>
              <a:avLst/>
              <a:gdLst/>
              <a:ahLst/>
              <a:cxnLst/>
              <a:rect l="l" t="t" r="r" b="b"/>
              <a:pathLst>
                <a:path w="2482850" h="2324100" extrusionOk="0">
                  <a:moveTo>
                    <a:pt x="2098675" y="523875"/>
                  </a:moveTo>
                  <a:lnTo>
                    <a:pt x="2003425" y="69850"/>
                  </a:lnTo>
                  <a:lnTo>
                    <a:pt x="2085975" y="0"/>
                  </a:lnTo>
                  <a:lnTo>
                    <a:pt x="2184400" y="69850"/>
                  </a:lnTo>
                  <a:lnTo>
                    <a:pt x="2232025" y="288925"/>
                  </a:lnTo>
                  <a:lnTo>
                    <a:pt x="2311400" y="828675"/>
                  </a:lnTo>
                  <a:lnTo>
                    <a:pt x="2374900" y="1349375"/>
                  </a:lnTo>
                  <a:lnTo>
                    <a:pt x="2406650" y="1727200"/>
                  </a:lnTo>
                  <a:lnTo>
                    <a:pt x="2413000" y="1800225"/>
                  </a:lnTo>
                  <a:lnTo>
                    <a:pt x="2425700" y="1841500"/>
                  </a:lnTo>
                  <a:lnTo>
                    <a:pt x="2482850" y="1946275"/>
                  </a:lnTo>
                  <a:lnTo>
                    <a:pt x="2479675" y="1984375"/>
                  </a:lnTo>
                  <a:lnTo>
                    <a:pt x="2428875" y="2070100"/>
                  </a:lnTo>
                  <a:lnTo>
                    <a:pt x="2292350" y="2222500"/>
                  </a:lnTo>
                  <a:lnTo>
                    <a:pt x="2200275" y="2314575"/>
                  </a:lnTo>
                  <a:lnTo>
                    <a:pt x="2178050" y="2324100"/>
                  </a:lnTo>
                  <a:lnTo>
                    <a:pt x="2136775" y="2314575"/>
                  </a:lnTo>
                  <a:lnTo>
                    <a:pt x="2108200" y="2292350"/>
                  </a:lnTo>
                  <a:lnTo>
                    <a:pt x="2006600" y="2257425"/>
                  </a:lnTo>
                  <a:lnTo>
                    <a:pt x="1323975" y="2228850"/>
                  </a:lnTo>
                  <a:lnTo>
                    <a:pt x="723900" y="2200275"/>
                  </a:lnTo>
                  <a:lnTo>
                    <a:pt x="215900" y="2171700"/>
                  </a:lnTo>
                  <a:lnTo>
                    <a:pt x="130175" y="2165350"/>
                  </a:lnTo>
                  <a:lnTo>
                    <a:pt x="82550" y="2152650"/>
                  </a:lnTo>
                  <a:lnTo>
                    <a:pt x="53975" y="2139950"/>
                  </a:lnTo>
                  <a:lnTo>
                    <a:pt x="31750" y="2117725"/>
                  </a:lnTo>
                  <a:lnTo>
                    <a:pt x="6350" y="2076450"/>
                  </a:lnTo>
                  <a:lnTo>
                    <a:pt x="0" y="2041525"/>
                  </a:lnTo>
                  <a:lnTo>
                    <a:pt x="6350" y="2003425"/>
                  </a:lnTo>
                  <a:lnTo>
                    <a:pt x="28575" y="1984375"/>
                  </a:lnTo>
                  <a:lnTo>
                    <a:pt x="66675" y="1958975"/>
                  </a:lnTo>
                  <a:lnTo>
                    <a:pt x="190500" y="1911350"/>
                  </a:lnTo>
                  <a:lnTo>
                    <a:pt x="342900" y="1939925"/>
                  </a:lnTo>
                  <a:lnTo>
                    <a:pt x="393700" y="1946275"/>
                  </a:lnTo>
                  <a:lnTo>
                    <a:pt x="847725" y="1946275"/>
                  </a:lnTo>
                  <a:lnTo>
                    <a:pt x="1533525" y="1943100"/>
                  </a:lnTo>
                  <a:lnTo>
                    <a:pt x="2155825" y="1946275"/>
                  </a:lnTo>
                  <a:lnTo>
                    <a:pt x="2184400" y="1936750"/>
                  </a:lnTo>
                  <a:lnTo>
                    <a:pt x="2197100" y="1920875"/>
                  </a:lnTo>
                  <a:lnTo>
                    <a:pt x="2209800" y="1876425"/>
                  </a:lnTo>
                  <a:cubicBezTo>
                    <a:pt x="2208742" y="1766358"/>
                    <a:pt x="2207683" y="1656292"/>
                    <a:pt x="2206625" y="1546225"/>
                  </a:cubicBezTo>
                  <a:lnTo>
                    <a:pt x="2187575" y="1143000"/>
                  </a:lnTo>
                  <a:lnTo>
                    <a:pt x="2155825" y="847725"/>
                  </a:lnTo>
                  <a:lnTo>
                    <a:pt x="2098675" y="523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1;p269">
              <a:extLst>
                <a:ext uri="{FF2B5EF4-FFF2-40B4-BE49-F238E27FC236}">
                  <a16:creationId xmlns:a16="http://schemas.microsoft.com/office/drawing/2014/main" id="{A0C6460F-D211-5340-812B-56575182A156}"/>
                </a:ext>
              </a:extLst>
            </p:cNvPr>
            <p:cNvSpPr/>
            <p:nvPr/>
          </p:nvSpPr>
          <p:spPr>
            <a:xfrm>
              <a:off x="4014788" y="2417763"/>
              <a:ext cx="2100262" cy="392112"/>
            </a:xfrm>
            <a:custGeom>
              <a:avLst/>
              <a:gdLst/>
              <a:ahLst/>
              <a:cxnLst/>
              <a:rect l="l" t="t" r="r" b="b"/>
              <a:pathLst>
                <a:path w="2100262" h="392906" extrusionOk="0">
                  <a:moveTo>
                    <a:pt x="402431" y="357187"/>
                  </a:moveTo>
                  <a:lnTo>
                    <a:pt x="71437" y="392906"/>
                  </a:lnTo>
                  <a:lnTo>
                    <a:pt x="0" y="307181"/>
                  </a:lnTo>
                  <a:lnTo>
                    <a:pt x="61912" y="235744"/>
                  </a:lnTo>
                  <a:lnTo>
                    <a:pt x="781050" y="135731"/>
                  </a:lnTo>
                  <a:lnTo>
                    <a:pt x="1293018" y="64294"/>
                  </a:lnTo>
                  <a:lnTo>
                    <a:pt x="1700212" y="9525"/>
                  </a:lnTo>
                  <a:lnTo>
                    <a:pt x="1724025" y="4762"/>
                  </a:lnTo>
                  <a:lnTo>
                    <a:pt x="1759743" y="0"/>
                  </a:lnTo>
                  <a:lnTo>
                    <a:pt x="1816893" y="7144"/>
                  </a:lnTo>
                  <a:lnTo>
                    <a:pt x="2014537" y="61912"/>
                  </a:lnTo>
                  <a:lnTo>
                    <a:pt x="2100262" y="176212"/>
                  </a:lnTo>
                  <a:lnTo>
                    <a:pt x="2000250" y="226219"/>
                  </a:lnTo>
                  <a:lnTo>
                    <a:pt x="1897856" y="221456"/>
                  </a:lnTo>
                  <a:lnTo>
                    <a:pt x="1824037" y="219075"/>
                  </a:lnTo>
                  <a:lnTo>
                    <a:pt x="1716881" y="219075"/>
                  </a:lnTo>
                  <a:lnTo>
                    <a:pt x="1654968" y="219075"/>
                  </a:lnTo>
                  <a:lnTo>
                    <a:pt x="1602581" y="223837"/>
                  </a:lnTo>
                  <a:lnTo>
                    <a:pt x="869156" y="304800"/>
                  </a:lnTo>
                  <a:lnTo>
                    <a:pt x="402431" y="3571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2;p269">
              <a:extLst>
                <a:ext uri="{FF2B5EF4-FFF2-40B4-BE49-F238E27FC236}">
                  <a16:creationId xmlns:a16="http://schemas.microsoft.com/office/drawing/2014/main" id="{F5856A7B-D1FC-694D-BE07-885624B4F66D}"/>
                </a:ext>
              </a:extLst>
            </p:cNvPr>
            <p:cNvSpPr/>
            <p:nvPr/>
          </p:nvSpPr>
          <p:spPr>
            <a:xfrm>
              <a:off x="3990975" y="3087688"/>
              <a:ext cx="2090738" cy="360362"/>
            </a:xfrm>
            <a:custGeom>
              <a:avLst/>
              <a:gdLst/>
              <a:ahLst/>
              <a:cxnLst/>
              <a:rect l="l" t="t" r="r" b="b"/>
              <a:pathLst>
                <a:path w="2090738" h="359569" extrusionOk="0">
                  <a:moveTo>
                    <a:pt x="757238" y="285750"/>
                  </a:moveTo>
                  <a:lnTo>
                    <a:pt x="433388" y="340519"/>
                  </a:lnTo>
                  <a:lnTo>
                    <a:pt x="345281" y="359569"/>
                  </a:lnTo>
                  <a:lnTo>
                    <a:pt x="214313" y="352425"/>
                  </a:lnTo>
                  <a:lnTo>
                    <a:pt x="47625" y="335757"/>
                  </a:lnTo>
                  <a:lnTo>
                    <a:pt x="0" y="278607"/>
                  </a:lnTo>
                  <a:lnTo>
                    <a:pt x="73819" y="214313"/>
                  </a:lnTo>
                  <a:lnTo>
                    <a:pt x="585788" y="140494"/>
                  </a:lnTo>
                  <a:lnTo>
                    <a:pt x="1385888" y="38100"/>
                  </a:lnTo>
                  <a:lnTo>
                    <a:pt x="1771650" y="2382"/>
                  </a:lnTo>
                  <a:lnTo>
                    <a:pt x="1788319" y="0"/>
                  </a:lnTo>
                  <a:lnTo>
                    <a:pt x="1835944" y="7144"/>
                  </a:lnTo>
                  <a:lnTo>
                    <a:pt x="1957388" y="66675"/>
                  </a:lnTo>
                  <a:lnTo>
                    <a:pt x="2040731" y="119063"/>
                  </a:lnTo>
                  <a:lnTo>
                    <a:pt x="2090738" y="192882"/>
                  </a:lnTo>
                  <a:lnTo>
                    <a:pt x="2028825" y="228600"/>
                  </a:lnTo>
                  <a:lnTo>
                    <a:pt x="1702594" y="219075"/>
                  </a:lnTo>
                  <a:lnTo>
                    <a:pt x="1416844" y="223838"/>
                  </a:lnTo>
                  <a:lnTo>
                    <a:pt x="1138238" y="242888"/>
                  </a:lnTo>
                  <a:lnTo>
                    <a:pt x="757238" y="285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3;p269">
              <a:extLst>
                <a:ext uri="{FF2B5EF4-FFF2-40B4-BE49-F238E27FC236}">
                  <a16:creationId xmlns:a16="http://schemas.microsoft.com/office/drawing/2014/main" id="{5820C29C-AAC3-0B42-AC25-2B2E623C90DA}"/>
                </a:ext>
              </a:extLst>
            </p:cNvPr>
            <p:cNvSpPr/>
            <p:nvPr/>
          </p:nvSpPr>
          <p:spPr>
            <a:xfrm>
              <a:off x="3989388" y="3763963"/>
              <a:ext cx="2082800" cy="361950"/>
            </a:xfrm>
            <a:custGeom>
              <a:avLst/>
              <a:gdLst/>
              <a:ahLst/>
              <a:cxnLst/>
              <a:rect l="l" t="t" r="r" b="b"/>
              <a:pathLst>
                <a:path w="2083594" h="361950" extrusionOk="0">
                  <a:moveTo>
                    <a:pt x="481012" y="307182"/>
                  </a:moveTo>
                  <a:lnTo>
                    <a:pt x="66675" y="361950"/>
                  </a:lnTo>
                  <a:lnTo>
                    <a:pt x="0" y="261938"/>
                  </a:lnTo>
                  <a:lnTo>
                    <a:pt x="66675" y="183357"/>
                  </a:lnTo>
                  <a:lnTo>
                    <a:pt x="914400" y="95250"/>
                  </a:lnTo>
                  <a:lnTo>
                    <a:pt x="1352550" y="47625"/>
                  </a:lnTo>
                  <a:lnTo>
                    <a:pt x="1659731" y="19050"/>
                  </a:lnTo>
                  <a:lnTo>
                    <a:pt x="1693069" y="11907"/>
                  </a:lnTo>
                  <a:lnTo>
                    <a:pt x="1743075" y="2382"/>
                  </a:lnTo>
                  <a:lnTo>
                    <a:pt x="1795462" y="0"/>
                  </a:lnTo>
                  <a:lnTo>
                    <a:pt x="1854994" y="9525"/>
                  </a:lnTo>
                  <a:lnTo>
                    <a:pt x="1950244" y="28575"/>
                  </a:lnTo>
                  <a:lnTo>
                    <a:pt x="2050256" y="54769"/>
                  </a:lnTo>
                  <a:lnTo>
                    <a:pt x="2083594" y="152400"/>
                  </a:lnTo>
                  <a:lnTo>
                    <a:pt x="2005012" y="216694"/>
                  </a:lnTo>
                  <a:lnTo>
                    <a:pt x="1702594" y="216694"/>
                  </a:lnTo>
                  <a:lnTo>
                    <a:pt x="1388269" y="228600"/>
                  </a:lnTo>
                  <a:lnTo>
                    <a:pt x="1076325" y="247650"/>
                  </a:lnTo>
                  <a:lnTo>
                    <a:pt x="481012" y="3071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978;p270">
            <a:extLst>
              <a:ext uri="{FF2B5EF4-FFF2-40B4-BE49-F238E27FC236}">
                <a16:creationId xmlns:a16="http://schemas.microsoft.com/office/drawing/2014/main" id="{BBFB8E1F-9783-AE45-AAAA-5485D5DF9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623" y="1547229"/>
            <a:ext cx="452437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世界の人につたわるように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世 界</a:t>
            </a:r>
          </a:p>
        </p:txBody>
      </p:sp>
    </p:spTree>
    <p:extLst>
      <p:ext uri="{BB962C8B-B14F-4D97-AF65-F5344CB8AC3E}">
        <p14:creationId xmlns:p14="http://schemas.microsoft.com/office/powerpoint/2010/main" val="1116928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8" name="Google Shape;2978;p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559" y="1619419"/>
            <a:ext cx="452437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271"/>
          <p:cNvSpPr txBox="1"/>
          <p:nvPr/>
        </p:nvSpPr>
        <p:spPr>
          <a:xfrm>
            <a:off x="4448944" y="6688136"/>
            <a:ext cx="350445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受</a:t>
            </a:r>
            <a:endParaRPr/>
          </a:p>
        </p:txBody>
      </p:sp>
      <p:sp>
        <p:nvSpPr>
          <p:cNvPr id="2985" name="Google Shape;2985;p271"/>
          <p:cNvSpPr/>
          <p:nvPr/>
        </p:nvSpPr>
        <p:spPr>
          <a:xfrm>
            <a:off x="3452813" y="1347788"/>
            <a:ext cx="2076450" cy="828675"/>
          </a:xfrm>
          <a:custGeom>
            <a:avLst/>
            <a:gdLst/>
            <a:ahLst/>
            <a:cxnLst/>
            <a:rect l="l" t="t" r="r" b="b"/>
            <a:pathLst>
              <a:path w="2076450" h="828675" extrusionOk="0">
                <a:moveTo>
                  <a:pt x="914400" y="531018"/>
                </a:moveTo>
                <a:lnTo>
                  <a:pt x="1200150" y="438150"/>
                </a:lnTo>
                <a:lnTo>
                  <a:pt x="1314450" y="390525"/>
                </a:lnTo>
                <a:lnTo>
                  <a:pt x="1528762" y="290512"/>
                </a:lnTo>
                <a:lnTo>
                  <a:pt x="1609725" y="240506"/>
                </a:lnTo>
                <a:lnTo>
                  <a:pt x="1643062" y="211931"/>
                </a:lnTo>
                <a:lnTo>
                  <a:pt x="1664493" y="188118"/>
                </a:lnTo>
                <a:lnTo>
                  <a:pt x="1674018" y="173831"/>
                </a:lnTo>
                <a:lnTo>
                  <a:pt x="1671637" y="152400"/>
                </a:lnTo>
                <a:lnTo>
                  <a:pt x="1647825" y="121443"/>
                </a:lnTo>
                <a:lnTo>
                  <a:pt x="1600200" y="85725"/>
                </a:lnTo>
                <a:lnTo>
                  <a:pt x="1533525" y="52387"/>
                </a:lnTo>
                <a:lnTo>
                  <a:pt x="1524000" y="40481"/>
                </a:lnTo>
                <a:lnTo>
                  <a:pt x="1524000" y="30956"/>
                </a:lnTo>
                <a:lnTo>
                  <a:pt x="1531143" y="16668"/>
                </a:lnTo>
                <a:lnTo>
                  <a:pt x="1557337" y="7143"/>
                </a:lnTo>
                <a:lnTo>
                  <a:pt x="1604962" y="0"/>
                </a:lnTo>
                <a:lnTo>
                  <a:pt x="1666875" y="0"/>
                </a:lnTo>
                <a:lnTo>
                  <a:pt x="1719262" y="4762"/>
                </a:lnTo>
                <a:lnTo>
                  <a:pt x="1771650" y="16668"/>
                </a:lnTo>
                <a:lnTo>
                  <a:pt x="1831181" y="52387"/>
                </a:lnTo>
                <a:lnTo>
                  <a:pt x="1916906" y="111918"/>
                </a:lnTo>
                <a:lnTo>
                  <a:pt x="1985962" y="166687"/>
                </a:lnTo>
                <a:lnTo>
                  <a:pt x="2024062" y="209550"/>
                </a:lnTo>
                <a:lnTo>
                  <a:pt x="2050256" y="247650"/>
                </a:lnTo>
                <a:lnTo>
                  <a:pt x="2066925" y="280987"/>
                </a:lnTo>
                <a:lnTo>
                  <a:pt x="2076450" y="319087"/>
                </a:lnTo>
                <a:lnTo>
                  <a:pt x="2066925" y="369093"/>
                </a:lnTo>
                <a:lnTo>
                  <a:pt x="2052637" y="385762"/>
                </a:lnTo>
                <a:lnTo>
                  <a:pt x="2024062" y="402431"/>
                </a:lnTo>
                <a:lnTo>
                  <a:pt x="1959768" y="414337"/>
                </a:lnTo>
                <a:lnTo>
                  <a:pt x="1885950" y="431006"/>
                </a:lnTo>
                <a:lnTo>
                  <a:pt x="1562100" y="526256"/>
                </a:lnTo>
                <a:lnTo>
                  <a:pt x="1257300" y="609600"/>
                </a:lnTo>
                <a:lnTo>
                  <a:pt x="871537" y="700087"/>
                </a:lnTo>
                <a:lnTo>
                  <a:pt x="561975" y="764381"/>
                </a:lnTo>
                <a:lnTo>
                  <a:pt x="366712" y="795337"/>
                </a:lnTo>
                <a:lnTo>
                  <a:pt x="204787" y="816768"/>
                </a:lnTo>
                <a:lnTo>
                  <a:pt x="109537" y="826293"/>
                </a:lnTo>
                <a:lnTo>
                  <a:pt x="59531" y="828675"/>
                </a:lnTo>
                <a:lnTo>
                  <a:pt x="11906" y="828675"/>
                </a:lnTo>
                <a:lnTo>
                  <a:pt x="2381" y="819150"/>
                </a:lnTo>
                <a:lnTo>
                  <a:pt x="0" y="804862"/>
                </a:lnTo>
                <a:lnTo>
                  <a:pt x="19050" y="781050"/>
                </a:lnTo>
                <a:lnTo>
                  <a:pt x="47625" y="762000"/>
                </a:lnTo>
                <a:lnTo>
                  <a:pt x="221456" y="731043"/>
                </a:lnTo>
                <a:lnTo>
                  <a:pt x="559593" y="645318"/>
                </a:lnTo>
                <a:lnTo>
                  <a:pt x="914400" y="5310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271"/>
          <p:cNvSpPr/>
          <p:nvPr/>
        </p:nvSpPr>
        <p:spPr>
          <a:xfrm>
            <a:off x="3344863" y="2255838"/>
            <a:ext cx="638175" cy="839787"/>
          </a:xfrm>
          <a:custGeom>
            <a:avLst/>
            <a:gdLst/>
            <a:ahLst/>
            <a:cxnLst/>
            <a:rect l="l" t="t" r="r" b="b"/>
            <a:pathLst>
              <a:path w="638175" h="840581" extrusionOk="0">
                <a:moveTo>
                  <a:pt x="395288" y="640556"/>
                </a:moveTo>
                <a:lnTo>
                  <a:pt x="323850" y="552450"/>
                </a:lnTo>
                <a:lnTo>
                  <a:pt x="245269" y="445294"/>
                </a:lnTo>
                <a:lnTo>
                  <a:pt x="169069" y="323850"/>
                </a:lnTo>
                <a:lnTo>
                  <a:pt x="97632" y="209550"/>
                </a:lnTo>
                <a:lnTo>
                  <a:pt x="45244" y="119062"/>
                </a:lnTo>
                <a:lnTo>
                  <a:pt x="11907" y="66675"/>
                </a:lnTo>
                <a:lnTo>
                  <a:pt x="2382" y="42862"/>
                </a:lnTo>
                <a:lnTo>
                  <a:pt x="0" y="28575"/>
                </a:lnTo>
                <a:lnTo>
                  <a:pt x="0" y="14287"/>
                </a:lnTo>
                <a:lnTo>
                  <a:pt x="11907" y="0"/>
                </a:lnTo>
                <a:lnTo>
                  <a:pt x="30957" y="0"/>
                </a:lnTo>
                <a:lnTo>
                  <a:pt x="102394" y="33337"/>
                </a:lnTo>
                <a:lnTo>
                  <a:pt x="235744" y="107156"/>
                </a:lnTo>
                <a:lnTo>
                  <a:pt x="345282" y="173831"/>
                </a:lnTo>
                <a:lnTo>
                  <a:pt x="433388" y="233362"/>
                </a:lnTo>
                <a:lnTo>
                  <a:pt x="488157" y="278606"/>
                </a:lnTo>
                <a:lnTo>
                  <a:pt x="528638" y="321469"/>
                </a:lnTo>
                <a:lnTo>
                  <a:pt x="547688" y="352425"/>
                </a:lnTo>
                <a:lnTo>
                  <a:pt x="559594" y="381000"/>
                </a:lnTo>
                <a:lnTo>
                  <a:pt x="597694" y="485775"/>
                </a:lnTo>
                <a:lnTo>
                  <a:pt x="623888" y="564356"/>
                </a:lnTo>
                <a:lnTo>
                  <a:pt x="638175" y="671512"/>
                </a:lnTo>
                <a:lnTo>
                  <a:pt x="638175" y="828675"/>
                </a:lnTo>
                <a:lnTo>
                  <a:pt x="588169" y="840581"/>
                </a:lnTo>
                <a:lnTo>
                  <a:pt x="395288" y="64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271"/>
          <p:cNvSpPr/>
          <p:nvPr/>
        </p:nvSpPr>
        <p:spPr>
          <a:xfrm>
            <a:off x="5230813" y="1858963"/>
            <a:ext cx="1130300" cy="1074737"/>
          </a:xfrm>
          <a:custGeom>
            <a:avLst/>
            <a:gdLst/>
            <a:ahLst/>
            <a:cxnLst/>
            <a:rect l="l" t="t" r="r" b="b"/>
            <a:pathLst>
              <a:path w="1128713" h="1073944" extrusionOk="0">
                <a:moveTo>
                  <a:pt x="504825" y="709613"/>
                </a:moveTo>
                <a:lnTo>
                  <a:pt x="0" y="1073944"/>
                </a:lnTo>
                <a:lnTo>
                  <a:pt x="40482" y="995363"/>
                </a:lnTo>
                <a:lnTo>
                  <a:pt x="197644" y="797719"/>
                </a:lnTo>
                <a:lnTo>
                  <a:pt x="378619" y="576263"/>
                </a:lnTo>
                <a:lnTo>
                  <a:pt x="528638" y="388144"/>
                </a:lnTo>
                <a:lnTo>
                  <a:pt x="640557" y="238125"/>
                </a:lnTo>
                <a:lnTo>
                  <a:pt x="661988" y="192882"/>
                </a:lnTo>
                <a:lnTo>
                  <a:pt x="669132" y="171450"/>
                </a:lnTo>
                <a:lnTo>
                  <a:pt x="669132" y="154782"/>
                </a:lnTo>
                <a:lnTo>
                  <a:pt x="661988" y="128588"/>
                </a:lnTo>
                <a:lnTo>
                  <a:pt x="650082" y="114300"/>
                </a:lnTo>
                <a:lnTo>
                  <a:pt x="626269" y="102394"/>
                </a:lnTo>
                <a:lnTo>
                  <a:pt x="600075" y="92869"/>
                </a:lnTo>
                <a:lnTo>
                  <a:pt x="566738" y="71438"/>
                </a:lnTo>
                <a:lnTo>
                  <a:pt x="547688" y="52388"/>
                </a:lnTo>
                <a:lnTo>
                  <a:pt x="540544" y="42863"/>
                </a:lnTo>
                <a:lnTo>
                  <a:pt x="540544" y="21432"/>
                </a:lnTo>
                <a:lnTo>
                  <a:pt x="552450" y="7144"/>
                </a:lnTo>
                <a:lnTo>
                  <a:pt x="595313" y="0"/>
                </a:lnTo>
                <a:lnTo>
                  <a:pt x="654844" y="4763"/>
                </a:lnTo>
                <a:lnTo>
                  <a:pt x="714375" y="19050"/>
                </a:lnTo>
                <a:lnTo>
                  <a:pt x="778669" y="38100"/>
                </a:lnTo>
                <a:lnTo>
                  <a:pt x="847725" y="66675"/>
                </a:lnTo>
                <a:lnTo>
                  <a:pt x="921544" y="114300"/>
                </a:lnTo>
                <a:lnTo>
                  <a:pt x="1016794" y="183357"/>
                </a:lnTo>
                <a:lnTo>
                  <a:pt x="1078707" y="242888"/>
                </a:lnTo>
                <a:lnTo>
                  <a:pt x="1112044" y="283369"/>
                </a:lnTo>
                <a:lnTo>
                  <a:pt x="1126332" y="311944"/>
                </a:lnTo>
                <a:lnTo>
                  <a:pt x="1128713" y="340519"/>
                </a:lnTo>
                <a:lnTo>
                  <a:pt x="1123950" y="359569"/>
                </a:lnTo>
                <a:lnTo>
                  <a:pt x="1109663" y="373857"/>
                </a:lnTo>
                <a:lnTo>
                  <a:pt x="1047750" y="392907"/>
                </a:lnTo>
                <a:lnTo>
                  <a:pt x="997744" y="404813"/>
                </a:lnTo>
                <a:lnTo>
                  <a:pt x="962025" y="419100"/>
                </a:lnTo>
                <a:lnTo>
                  <a:pt x="902494" y="452438"/>
                </a:lnTo>
                <a:lnTo>
                  <a:pt x="504825" y="709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271"/>
          <p:cNvSpPr/>
          <p:nvPr/>
        </p:nvSpPr>
        <p:spPr>
          <a:xfrm>
            <a:off x="2754313" y="2967038"/>
            <a:ext cx="314325" cy="1174750"/>
          </a:xfrm>
          <a:custGeom>
            <a:avLst/>
            <a:gdLst/>
            <a:ahLst/>
            <a:cxnLst/>
            <a:rect l="l" t="t" r="r" b="b"/>
            <a:pathLst>
              <a:path w="314325" h="1173956" extrusionOk="0">
                <a:moveTo>
                  <a:pt x="116682" y="500062"/>
                </a:moveTo>
                <a:lnTo>
                  <a:pt x="133350" y="400050"/>
                </a:lnTo>
                <a:lnTo>
                  <a:pt x="138113" y="340518"/>
                </a:lnTo>
                <a:lnTo>
                  <a:pt x="138113" y="295275"/>
                </a:lnTo>
                <a:lnTo>
                  <a:pt x="128588" y="242887"/>
                </a:lnTo>
                <a:lnTo>
                  <a:pt x="102394" y="152400"/>
                </a:lnTo>
                <a:lnTo>
                  <a:pt x="73819" y="66675"/>
                </a:lnTo>
                <a:lnTo>
                  <a:pt x="61913" y="45243"/>
                </a:lnTo>
                <a:lnTo>
                  <a:pt x="57150" y="33337"/>
                </a:lnTo>
                <a:lnTo>
                  <a:pt x="52388" y="19050"/>
                </a:lnTo>
                <a:lnTo>
                  <a:pt x="57150" y="4762"/>
                </a:lnTo>
                <a:lnTo>
                  <a:pt x="76200" y="0"/>
                </a:lnTo>
                <a:lnTo>
                  <a:pt x="107157" y="7143"/>
                </a:lnTo>
                <a:lnTo>
                  <a:pt x="164307" y="50006"/>
                </a:lnTo>
                <a:lnTo>
                  <a:pt x="288132" y="157162"/>
                </a:lnTo>
                <a:lnTo>
                  <a:pt x="297657" y="269081"/>
                </a:lnTo>
                <a:lnTo>
                  <a:pt x="311944" y="440531"/>
                </a:lnTo>
                <a:cubicBezTo>
                  <a:pt x="312738" y="500856"/>
                  <a:pt x="313531" y="561181"/>
                  <a:pt x="314325" y="621506"/>
                </a:cubicBezTo>
                <a:lnTo>
                  <a:pt x="307182" y="771525"/>
                </a:lnTo>
                <a:lnTo>
                  <a:pt x="283369" y="923925"/>
                </a:lnTo>
                <a:lnTo>
                  <a:pt x="259557" y="997743"/>
                </a:lnTo>
                <a:lnTo>
                  <a:pt x="226219" y="1073943"/>
                </a:lnTo>
                <a:lnTo>
                  <a:pt x="183357" y="1140618"/>
                </a:lnTo>
                <a:lnTo>
                  <a:pt x="145257" y="1173956"/>
                </a:lnTo>
                <a:lnTo>
                  <a:pt x="128588" y="1173956"/>
                </a:lnTo>
                <a:lnTo>
                  <a:pt x="88107" y="1159668"/>
                </a:lnTo>
                <a:lnTo>
                  <a:pt x="61913" y="1138237"/>
                </a:lnTo>
                <a:lnTo>
                  <a:pt x="45244" y="1109662"/>
                </a:lnTo>
                <a:lnTo>
                  <a:pt x="23813" y="1033462"/>
                </a:lnTo>
                <a:lnTo>
                  <a:pt x="7144" y="954881"/>
                </a:lnTo>
                <a:lnTo>
                  <a:pt x="0" y="885825"/>
                </a:lnTo>
                <a:lnTo>
                  <a:pt x="2382" y="781050"/>
                </a:lnTo>
                <a:lnTo>
                  <a:pt x="30957" y="733425"/>
                </a:lnTo>
                <a:lnTo>
                  <a:pt x="66675" y="666750"/>
                </a:lnTo>
                <a:lnTo>
                  <a:pt x="116682" y="500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271"/>
          <p:cNvSpPr/>
          <p:nvPr/>
        </p:nvSpPr>
        <p:spPr>
          <a:xfrm>
            <a:off x="3771900" y="3468688"/>
            <a:ext cx="2024063" cy="501650"/>
          </a:xfrm>
          <a:custGeom>
            <a:avLst/>
            <a:gdLst/>
            <a:ahLst/>
            <a:cxnLst/>
            <a:rect l="l" t="t" r="r" b="b"/>
            <a:pathLst>
              <a:path w="2024063" h="500063" extrusionOk="0">
                <a:moveTo>
                  <a:pt x="1081088" y="340519"/>
                </a:moveTo>
                <a:lnTo>
                  <a:pt x="700088" y="433388"/>
                </a:lnTo>
                <a:lnTo>
                  <a:pt x="514350" y="490538"/>
                </a:lnTo>
                <a:lnTo>
                  <a:pt x="466725" y="500063"/>
                </a:lnTo>
                <a:lnTo>
                  <a:pt x="416719" y="500063"/>
                </a:lnTo>
                <a:lnTo>
                  <a:pt x="361950" y="492919"/>
                </a:lnTo>
                <a:lnTo>
                  <a:pt x="307181" y="481013"/>
                </a:lnTo>
                <a:lnTo>
                  <a:pt x="235744" y="450057"/>
                </a:lnTo>
                <a:lnTo>
                  <a:pt x="154781" y="404813"/>
                </a:lnTo>
                <a:lnTo>
                  <a:pt x="78581" y="340519"/>
                </a:lnTo>
                <a:lnTo>
                  <a:pt x="21431" y="285750"/>
                </a:lnTo>
                <a:lnTo>
                  <a:pt x="7144" y="266700"/>
                </a:lnTo>
                <a:lnTo>
                  <a:pt x="2381" y="245269"/>
                </a:lnTo>
                <a:lnTo>
                  <a:pt x="0" y="219075"/>
                </a:lnTo>
                <a:lnTo>
                  <a:pt x="7144" y="200025"/>
                </a:lnTo>
                <a:lnTo>
                  <a:pt x="19050" y="192882"/>
                </a:lnTo>
                <a:lnTo>
                  <a:pt x="35719" y="192882"/>
                </a:lnTo>
                <a:lnTo>
                  <a:pt x="61913" y="207169"/>
                </a:lnTo>
                <a:lnTo>
                  <a:pt x="114300" y="245269"/>
                </a:lnTo>
                <a:lnTo>
                  <a:pt x="154781" y="266700"/>
                </a:lnTo>
                <a:lnTo>
                  <a:pt x="192881" y="278607"/>
                </a:lnTo>
                <a:lnTo>
                  <a:pt x="240506" y="290513"/>
                </a:lnTo>
                <a:cubicBezTo>
                  <a:pt x="284152" y="297787"/>
                  <a:pt x="268884" y="297657"/>
                  <a:pt x="285750" y="297657"/>
                </a:cubicBezTo>
                <a:lnTo>
                  <a:pt x="347663" y="295275"/>
                </a:lnTo>
                <a:lnTo>
                  <a:pt x="428625" y="285750"/>
                </a:lnTo>
                <a:lnTo>
                  <a:pt x="754856" y="223838"/>
                </a:lnTo>
                <a:lnTo>
                  <a:pt x="1271588" y="138113"/>
                </a:lnTo>
                <a:lnTo>
                  <a:pt x="1538288" y="90488"/>
                </a:lnTo>
                <a:lnTo>
                  <a:pt x="1574006" y="64294"/>
                </a:lnTo>
                <a:lnTo>
                  <a:pt x="1624013" y="35719"/>
                </a:lnTo>
                <a:lnTo>
                  <a:pt x="1683544" y="9525"/>
                </a:lnTo>
                <a:lnTo>
                  <a:pt x="1714500" y="0"/>
                </a:lnTo>
                <a:lnTo>
                  <a:pt x="1731169" y="0"/>
                </a:lnTo>
                <a:lnTo>
                  <a:pt x="1759744" y="4763"/>
                </a:lnTo>
                <a:lnTo>
                  <a:pt x="1831181" y="38100"/>
                </a:lnTo>
                <a:lnTo>
                  <a:pt x="1924050" y="102394"/>
                </a:lnTo>
                <a:lnTo>
                  <a:pt x="1978819" y="150019"/>
                </a:lnTo>
                <a:lnTo>
                  <a:pt x="2012156" y="195263"/>
                </a:lnTo>
                <a:lnTo>
                  <a:pt x="2021681" y="221457"/>
                </a:lnTo>
                <a:lnTo>
                  <a:pt x="2024063" y="245269"/>
                </a:lnTo>
                <a:lnTo>
                  <a:pt x="2012156" y="266700"/>
                </a:lnTo>
                <a:lnTo>
                  <a:pt x="1969294" y="285750"/>
                </a:lnTo>
                <a:lnTo>
                  <a:pt x="1926431" y="304800"/>
                </a:lnTo>
                <a:lnTo>
                  <a:pt x="1881188" y="342900"/>
                </a:lnTo>
                <a:lnTo>
                  <a:pt x="1852613" y="378619"/>
                </a:lnTo>
                <a:lnTo>
                  <a:pt x="1516856" y="283369"/>
                </a:lnTo>
                <a:lnTo>
                  <a:pt x="1485900" y="273844"/>
                </a:lnTo>
                <a:lnTo>
                  <a:pt x="1445419" y="271463"/>
                </a:lnTo>
                <a:lnTo>
                  <a:pt x="1350169" y="285750"/>
                </a:lnTo>
                <a:lnTo>
                  <a:pt x="1081088" y="3405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271"/>
          <p:cNvSpPr/>
          <p:nvPr/>
        </p:nvSpPr>
        <p:spPr>
          <a:xfrm>
            <a:off x="4373563" y="2074863"/>
            <a:ext cx="536575" cy="725487"/>
          </a:xfrm>
          <a:custGeom>
            <a:avLst/>
            <a:gdLst/>
            <a:ahLst/>
            <a:cxnLst/>
            <a:rect l="l" t="t" r="r" b="b"/>
            <a:pathLst>
              <a:path w="535782" h="726281" extrusionOk="0">
                <a:moveTo>
                  <a:pt x="278607" y="511969"/>
                </a:moveTo>
                <a:lnTo>
                  <a:pt x="192882" y="373856"/>
                </a:lnTo>
                <a:lnTo>
                  <a:pt x="119063" y="250031"/>
                </a:lnTo>
                <a:lnTo>
                  <a:pt x="52388" y="130969"/>
                </a:lnTo>
                <a:lnTo>
                  <a:pt x="16669" y="73819"/>
                </a:lnTo>
                <a:lnTo>
                  <a:pt x="2382" y="42862"/>
                </a:lnTo>
                <a:lnTo>
                  <a:pt x="0" y="23812"/>
                </a:lnTo>
                <a:lnTo>
                  <a:pt x="2382" y="4762"/>
                </a:lnTo>
                <a:lnTo>
                  <a:pt x="9525" y="0"/>
                </a:lnTo>
                <a:lnTo>
                  <a:pt x="30957" y="4762"/>
                </a:lnTo>
                <a:lnTo>
                  <a:pt x="90488" y="35719"/>
                </a:lnTo>
                <a:lnTo>
                  <a:pt x="226219" y="109537"/>
                </a:lnTo>
                <a:lnTo>
                  <a:pt x="352425" y="171450"/>
                </a:lnTo>
                <a:lnTo>
                  <a:pt x="381000" y="197644"/>
                </a:lnTo>
                <a:lnTo>
                  <a:pt x="447675" y="283369"/>
                </a:lnTo>
                <a:lnTo>
                  <a:pt x="483394" y="347662"/>
                </a:lnTo>
                <a:lnTo>
                  <a:pt x="509588" y="402431"/>
                </a:lnTo>
                <a:lnTo>
                  <a:pt x="526257" y="461962"/>
                </a:lnTo>
                <a:lnTo>
                  <a:pt x="535782" y="519112"/>
                </a:lnTo>
                <a:lnTo>
                  <a:pt x="535782" y="561975"/>
                </a:lnTo>
                <a:lnTo>
                  <a:pt x="535782" y="592931"/>
                </a:lnTo>
                <a:lnTo>
                  <a:pt x="531019" y="633412"/>
                </a:lnTo>
                <a:lnTo>
                  <a:pt x="519113" y="664369"/>
                </a:lnTo>
                <a:lnTo>
                  <a:pt x="502444" y="697706"/>
                </a:lnTo>
                <a:lnTo>
                  <a:pt x="483394" y="721519"/>
                </a:lnTo>
                <a:lnTo>
                  <a:pt x="459582" y="726281"/>
                </a:lnTo>
                <a:lnTo>
                  <a:pt x="416719" y="711994"/>
                </a:lnTo>
                <a:lnTo>
                  <a:pt x="378619" y="669131"/>
                </a:lnTo>
                <a:lnTo>
                  <a:pt x="278607" y="511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271"/>
          <p:cNvSpPr/>
          <p:nvPr/>
        </p:nvSpPr>
        <p:spPr>
          <a:xfrm>
            <a:off x="2962275" y="2647950"/>
            <a:ext cx="4098925" cy="625475"/>
          </a:xfrm>
          <a:custGeom>
            <a:avLst/>
            <a:gdLst/>
            <a:ahLst/>
            <a:cxnLst/>
            <a:rect l="l" t="t" r="r" b="b"/>
            <a:pathLst>
              <a:path w="4098913" h="624899" extrusionOk="0">
                <a:moveTo>
                  <a:pt x="1606378" y="462496"/>
                </a:moveTo>
                <a:lnTo>
                  <a:pt x="1175657" y="515454"/>
                </a:lnTo>
                <a:lnTo>
                  <a:pt x="684917" y="582533"/>
                </a:lnTo>
                <a:lnTo>
                  <a:pt x="416599" y="621369"/>
                </a:lnTo>
                <a:lnTo>
                  <a:pt x="353050" y="624899"/>
                </a:lnTo>
                <a:lnTo>
                  <a:pt x="243605" y="610777"/>
                </a:lnTo>
                <a:lnTo>
                  <a:pt x="112976" y="586064"/>
                </a:lnTo>
                <a:lnTo>
                  <a:pt x="21183" y="571942"/>
                </a:lnTo>
                <a:lnTo>
                  <a:pt x="0" y="462496"/>
                </a:lnTo>
                <a:lnTo>
                  <a:pt x="201239" y="469557"/>
                </a:lnTo>
                <a:lnTo>
                  <a:pt x="370703" y="469557"/>
                </a:lnTo>
                <a:lnTo>
                  <a:pt x="511923" y="455435"/>
                </a:lnTo>
                <a:lnTo>
                  <a:pt x="716692" y="434252"/>
                </a:lnTo>
                <a:lnTo>
                  <a:pt x="949705" y="395417"/>
                </a:lnTo>
                <a:lnTo>
                  <a:pt x="1391018" y="331868"/>
                </a:lnTo>
                <a:lnTo>
                  <a:pt x="1811148" y="275380"/>
                </a:lnTo>
                <a:lnTo>
                  <a:pt x="2298357" y="222422"/>
                </a:lnTo>
                <a:lnTo>
                  <a:pt x="2414863" y="197709"/>
                </a:lnTo>
                <a:lnTo>
                  <a:pt x="2902073" y="134160"/>
                </a:lnTo>
                <a:lnTo>
                  <a:pt x="3357507" y="81202"/>
                </a:lnTo>
                <a:lnTo>
                  <a:pt x="3519911" y="60019"/>
                </a:lnTo>
                <a:lnTo>
                  <a:pt x="3654070" y="0"/>
                </a:lnTo>
                <a:lnTo>
                  <a:pt x="3678783" y="0"/>
                </a:lnTo>
                <a:lnTo>
                  <a:pt x="3749393" y="38836"/>
                </a:lnTo>
                <a:lnTo>
                  <a:pt x="3844717" y="109446"/>
                </a:lnTo>
                <a:lnTo>
                  <a:pt x="3975345" y="236544"/>
                </a:lnTo>
                <a:lnTo>
                  <a:pt x="4056547" y="345990"/>
                </a:lnTo>
                <a:lnTo>
                  <a:pt x="4088321" y="416600"/>
                </a:lnTo>
                <a:lnTo>
                  <a:pt x="4098913" y="466027"/>
                </a:lnTo>
                <a:lnTo>
                  <a:pt x="4095382" y="483679"/>
                </a:lnTo>
                <a:lnTo>
                  <a:pt x="4070669" y="515454"/>
                </a:lnTo>
                <a:lnTo>
                  <a:pt x="4035364" y="529576"/>
                </a:lnTo>
                <a:lnTo>
                  <a:pt x="3968284" y="529576"/>
                </a:lnTo>
                <a:lnTo>
                  <a:pt x="3862369" y="529576"/>
                </a:lnTo>
                <a:lnTo>
                  <a:pt x="3795290" y="536637"/>
                </a:lnTo>
                <a:lnTo>
                  <a:pt x="3597582" y="314215"/>
                </a:lnTo>
                <a:lnTo>
                  <a:pt x="3597582" y="296563"/>
                </a:lnTo>
                <a:lnTo>
                  <a:pt x="3586990" y="278910"/>
                </a:lnTo>
                <a:lnTo>
                  <a:pt x="3551685" y="264788"/>
                </a:lnTo>
                <a:lnTo>
                  <a:pt x="3474014" y="254197"/>
                </a:lnTo>
                <a:lnTo>
                  <a:pt x="3396343" y="257727"/>
                </a:lnTo>
                <a:lnTo>
                  <a:pt x="3124494" y="285971"/>
                </a:lnTo>
                <a:lnTo>
                  <a:pt x="2563145" y="349520"/>
                </a:lnTo>
                <a:lnTo>
                  <a:pt x="1606378" y="4624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271"/>
          <p:cNvSpPr/>
          <p:nvPr/>
        </p:nvSpPr>
        <p:spPr>
          <a:xfrm>
            <a:off x="6078538" y="2859088"/>
            <a:ext cx="731837" cy="703262"/>
          </a:xfrm>
          <a:custGeom>
            <a:avLst/>
            <a:gdLst/>
            <a:ahLst/>
            <a:cxnLst/>
            <a:rect l="l" t="t" r="r" b="b"/>
            <a:pathLst>
              <a:path w="731044" h="702567" extrusionOk="0">
                <a:moveTo>
                  <a:pt x="252413" y="397669"/>
                </a:moveTo>
                <a:lnTo>
                  <a:pt x="378619" y="264319"/>
                </a:lnTo>
                <a:lnTo>
                  <a:pt x="459582" y="161925"/>
                </a:lnTo>
                <a:lnTo>
                  <a:pt x="478632" y="135732"/>
                </a:lnTo>
                <a:lnTo>
                  <a:pt x="490538" y="0"/>
                </a:lnTo>
                <a:lnTo>
                  <a:pt x="731044" y="314325"/>
                </a:lnTo>
                <a:lnTo>
                  <a:pt x="659607" y="328613"/>
                </a:lnTo>
                <a:lnTo>
                  <a:pt x="583407" y="357188"/>
                </a:lnTo>
                <a:lnTo>
                  <a:pt x="428625" y="445294"/>
                </a:lnTo>
                <a:lnTo>
                  <a:pt x="188119" y="600075"/>
                </a:lnTo>
                <a:lnTo>
                  <a:pt x="90488" y="671513"/>
                </a:lnTo>
                <a:lnTo>
                  <a:pt x="54769" y="690563"/>
                </a:lnTo>
                <a:lnTo>
                  <a:pt x="33338" y="700088"/>
                </a:lnTo>
                <a:cubicBezTo>
                  <a:pt x="13500" y="702567"/>
                  <a:pt x="20687" y="702469"/>
                  <a:pt x="11907" y="702469"/>
                </a:cubicBezTo>
                <a:lnTo>
                  <a:pt x="0" y="690563"/>
                </a:lnTo>
                <a:lnTo>
                  <a:pt x="0" y="676275"/>
                </a:lnTo>
                <a:lnTo>
                  <a:pt x="26194" y="633413"/>
                </a:lnTo>
                <a:lnTo>
                  <a:pt x="252413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271"/>
          <p:cNvSpPr/>
          <p:nvPr/>
        </p:nvSpPr>
        <p:spPr>
          <a:xfrm>
            <a:off x="2924175" y="3686175"/>
            <a:ext cx="2717800" cy="2282825"/>
          </a:xfrm>
          <a:custGeom>
            <a:avLst/>
            <a:gdLst/>
            <a:ahLst/>
            <a:cxnLst/>
            <a:rect l="l" t="t" r="r" b="b"/>
            <a:pathLst>
              <a:path w="2717800" h="2282825" extrusionOk="0">
                <a:moveTo>
                  <a:pt x="2155825" y="523875"/>
                </a:moveTo>
                <a:lnTo>
                  <a:pt x="2276475" y="323850"/>
                </a:lnTo>
                <a:lnTo>
                  <a:pt x="2371725" y="158750"/>
                </a:lnTo>
                <a:lnTo>
                  <a:pt x="2384425" y="123825"/>
                </a:lnTo>
                <a:lnTo>
                  <a:pt x="2384425" y="104775"/>
                </a:lnTo>
                <a:lnTo>
                  <a:pt x="2374900" y="79375"/>
                </a:lnTo>
                <a:lnTo>
                  <a:pt x="2330450" y="0"/>
                </a:lnTo>
                <a:lnTo>
                  <a:pt x="2717800" y="123825"/>
                </a:lnTo>
                <a:lnTo>
                  <a:pt x="2689225" y="184150"/>
                </a:lnTo>
                <a:lnTo>
                  <a:pt x="2616200" y="311150"/>
                </a:lnTo>
                <a:lnTo>
                  <a:pt x="2390775" y="650875"/>
                </a:lnTo>
                <a:lnTo>
                  <a:pt x="2085975" y="1012825"/>
                </a:lnTo>
                <a:lnTo>
                  <a:pt x="1797050" y="1298575"/>
                </a:lnTo>
                <a:lnTo>
                  <a:pt x="1549400" y="1517650"/>
                </a:lnTo>
                <a:lnTo>
                  <a:pt x="1336675" y="1679575"/>
                </a:lnTo>
                <a:lnTo>
                  <a:pt x="1095375" y="1828800"/>
                </a:lnTo>
                <a:lnTo>
                  <a:pt x="812800" y="1984375"/>
                </a:lnTo>
                <a:lnTo>
                  <a:pt x="555625" y="2098675"/>
                </a:lnTo>
                <a:lnTo>
                  <a:pt x="263525" y="2206625"/>
                </a:lnTo>
                <a:lnTo>
                  <a:pt x="60325" y="2273300"/>
                </a:lnTo>
                <a:lnTo>
                  <a:pt x="19050" y="2282825"/>
                </a:lnTo>
                <a:lnTo>
                  <a:pt x="3175" y="2273300"/>
                </a:lnTo>
                <a:lnTo>
                  <a:pt x="0" y="2254250"/>
                </a:lnTo>
                <a:lnTo>
                  <a:pt x="6350" y="2232025"/>
                </a:lnTo>
                <a:lnTo>
                  <a:pt x="44450" y="2203450"/>
                </a:lnTo>
                <a:lnTo>
                  <a:pt x="279400" y="2111375"/>
                </a:lnTo>
                <a:lnTo>
                  <a:pt x="584200" y="1965325"/>
                </a:lnTo>
                <a:lnTo>
                  <a:pt x="879475" y="1793875"/>
                </a:lnTo>
                <a:lnTo>
                  <a:pt x="1111250" y="1644650"/>
                </a:lnTo>
                <a:lnTo>
                  <a:pt x="1365250" y="1438275"/>
                </a:lnTo>
                <a:lnTo>
                  <a:pt x="1527175" y="1285875"/>
                </a:lnTo>
                <a:lnTo>
                  <a:pt x="1695450" y="1101725"/>
                </a:lnTo>
                <a:lnTo>
                  <a:pt x="1822450" y="971550"/>
                </a:lnTo>
                <a:lnTo>
                  <a:pt x="1993900" y="752475"/>
                </a:lnTo>
                <a:lnTo>
                  <a:pt x="2155825" y="5238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271"/>
          <p:cNvSpPr/>
          <p:nvPr/>
        </p:nvSpPr>
        <p:spPr>
          <a:xfrm>
            <a:off x="3752850" y="4187825"/>
            <a:ext cx="3349625" cy="1866900"/>
          </a:xfrm>
          <a:custGeom>
            <a:avLst/>
            <a:gdLst/>
            <a:ahLst/>
            <a:cxnLst/>
            <a:rect l="l" t="t" r="r" b="b"/>
            <a:pathLst>
              <a:path w="3349625" h="1866900" extrusionOk="0">
                <a:moveTo>
                  <a:pt x="1993900" y="1165225"/>
                </a:moveTo>
                <a:lnTo>
                  <a:pt x="2235200" y="1301750"/>
                </a:lnTo>
                <a:lnTo>
                  <a:pt x="2479675" y="1422400"/>
                </a:lnTo>
                <a:lnTo>
                  <a:pt x="2695575" y="1514475"/>
                </a:lnTo>
                <a:lnTo>
                  <a:pt x="3028950" y="1644650"/>
                </a:lnTo>
                <a:lnTo>
                  <a:pt x="3241675" y="1717675"/>
                </a:lnTo>
                <a:lnTo>
                  <a:pt x="3305175" y="1746250"/>
                </a:lnTo>
                <a:lnTo>
                  <a:pt x="3340100" y="1774825"/>
                </a:lnTo>
                <a:lnTo>
                  <a:pt x="3349625" y="1790700"/>
                </a:lnTo>
                <a:lnTo>
                  <a:pt x="3336925" y="1816100"/>
                </a:lnTo>
                <a:lnTo>
                  <a:pt x="3311525" y="1838325"/>
                </a:lnTo>
                <a:lnTo>
                  <a:pt x="3235325" y="1854200"/>
                </a:lnTo>
                <a:lnTo>
                  <a:pt x="3019425" y="1866900"/>
                </a:lnTo>
                <a:lnTo>
                  <a:pt x="2743200" y="1866900"/>
                </a:lnTo>
                <a:lnTo>
                  <a:pt x="2584450" y="1860550"/>
                </a:lnTo>
                <a:lnTo>
                  <a:pt x="2422525" y="1847850"/>
                </a:lnTo>
                <a:lnTo>
                  <a:pt x="2289175" y="1828800"/>
                </a:lnTo>
                <a:lnTo>
                  <a:pt x="2127250" y="1778000"/>
                </a:lnTo>
                <a:lnTo>
                  <a:pt x="2092325" y="1752600"/>
                </a:lnTo>
                <a:lnTo>
                  <a:pt x="1952625" y="1597025"/>
                </a:lnTo>
                <a:lnTo>
                  <a:pt x="1774825" y="1412875"/>
                </a:lnTo>
                <a:lnTo>
                  <a:pt x="1552575" y="1196975"/>
                </a:lnTo>
                <a:lnTo>
                  <a:pt x="1330325" y="1000125"/>
                </a:lnTo>
                <a:lnTo>
                  <a:pt x="1016000" y="723900"/>
                </a:lnTo>
                <a:lnTo>
                  <a:pt x="857250" y="600075"/>
                </a:lnTo>
                <a:lnTo>
                  <a:pt x="688975" y="447675"/>
                </a:lnTo>
                <a:lnTo>
                  <a:pt x="571500" y="358775"/>
                </a:lnTo>
                <a:lnTo>
                  <a:pt x="469900" y="285750"/>
                </a:lnTo>
                <a:lnTo>
                  <a:pt x="371475" y="222250"/>
                </a:lnTo>
                <a:lnTo>
                  <a:pt x="307975" y="184150"/>
                </a:lnTo>
                <a:lnTo>
                  <a:pt x="152400" y="123825"/>
                </a:lnTo>
                <a:lnTo>
                  <a:pt x="15875" y="76200"/>
                </a:lnTo>
                <a:lnTo>
                  <a:pt x="3175" y="53975"/>
                </a:lnTo>
                <a:lnTo>
                  <a:pt x="0" y="22225"/>
                </a:lnTo>
                <a:lnTo>
                  <a:pt x="15875" y="3175"/>
                </a:lnTo>
                <a:lnTo>
                  <a:pt x="44450" y="0"/>
                </a:lnTo>
                <a:lnTo>
                  <a:pt x="117475" y="6350"/>
                </a:lnTo>
                <a:lnTo>
                  <a:pt x="292100" y="50800"/>
                </a:lnTo>
                <a:lnTo>
                  <a:pt x="387350" y="82550"/>
                </a:lnTo>
                <a:lnTo>
                  <a:pt x="469900" y="120650"/>
                </a:lnTo>
                <a:lnTo>
                  <a:pt x="581025" y="203200"/>
                </a:lnTo>
                <a:lnTo>
                  <a:pt x="841375" y="396875"/>
                </a:lnTo>
                <a:lnTo>
                  <a:pt x="1206500" y="663575"/>
                </a:lnTo>
                <a:lnTo>
                  <a:pt x="1539875" y="885825"/>
                </a:lnTo>
                <a:lnTo>
                  <a:pt x="1993900" y="11652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BAE35D-FECD-694A-AB00-808FB72DC56B}"/>
              </a:ext>
            </a:extLst>
          </p:cNvPr>
          <p:cNvGrpSpPr/>
          <p:nvPr/>
        </p:nvGrpSpPr>
        <p:grpSpPr>
          <a:xfrm>
            <a:off x="2774362" y="1355804"/>
            <a:ext cx="4348162" cy="4706937"/>
            <a:chOff x="2906713" y="1500188"/>
            <a:chExt cx="4348162" cy="4706937"/>
          </a:xfrm>
        </p:grpSpPr>
        <p:sp>
          <p:nvSpPr>
            <p:cNvPr id="13" name="Google Shape;2985;p271">
              <a:extLst>
                <a:ext uri="{FF2B5EF4-FFF2-40B4-BE49-F238E27FC236}">
                  <a16:creationId xmlns:a16="http://schemas.microsoft.com/office/drawing/2014/main" id="{A0A3C2EB-3D46-5142-9CDD-A2D4EBA34713}"/>
                </a:ext>
              </a:extLst>
            </p:cNvPr>
            <p:cNvSpPr/>
            <p:nvPr/>
          </p:nvSpPr>
          <p:spPr>
            <a:xfrm>
              <a:off x="3605213" y="1500188"/>
              <a:ext cx="2076450" cy="828675"/>
            </a:xfrm>
            <a:custGeom>
              <a:avLst/>
              <a:gdLst/>
              <a:ahLst/>
              <a:cxnLst/>
              <a:rect l="l" t="t" r="r" b="b"/>
              <a:pathLst>
                <a:path w="2076450" h="828675" extrusionOk="0">
                  <a:moveTo>
                    <a:pt x="914400" y="531018"/>
                  </a:moveTo>
                  <a:lnTo>
                    <a:pt x="1200150" y="438150"/>
                  </a:lnTo>
                  <a:lnTo>
                    <a:pt x="1314450" y="390525"/>
                  </a:lnTo>
                  <a:lnTo>
                    <a:pt x="1528762" y="290512"/>
                  </a:lnTo>
                  <a:lnTo>
                    <a:pt x="1609725" y="240506"/>
                  </a:lnTo>
                  <a:lnTo>
                    <a:pt x="1643062" y="211931"/>
                  </a:lnTo>
                  <a:lnTo>
                    <a:pt x="1664493" y="188118"/>
                  </a:lnTo>
                  <a:lnTo>
                    <a:pt x="1674018" y="173831"/>
                  </a:lnTo>
                  <a:lnTo>
                    <a:pt x="1671637" y="152400"/>
                  </a:lnTo>
                  <a:lnTo>
                    <a:pt x="1647825" y="121443"/>
                  </a:lnTo>
                  <a:lnTo>
                    <a:pt x="1600200" y="85725"/>
                  </a:lnTo>
                  <a:lnTo>
                    <a:pt x="1533525" y="52387"/>
                  </a:lnTo>
                  <a:lnTo>
                    <a:pt x="1524000" y="40481"/>
                  </a:lnTo>
                  <a:lnTo>
                    <a:pt x="1524000" y="30956"/>
                  </a:lnTo>
                  <a:lnTo>
                    <a:pt x="1531143" y="16668"/>
                  </a:lnTo>
                  <a:lnTo>
                    <a:pt x="1557337" y="7143"/>
                  </a:lnTo>
                  <a:lnTo>
                    <a:pt x="1604962" y="0"/>
                  </a:lnTo>
                  <a:lnTo>
                    <a:pt x="1666875" y="0"/>
                  </a:lnTo>
                  <a:lnTo>
                    <a:pt x="1719262" y="4762"/>
                  </a:lnTo>
                  <a:lnTo>
                    <a:pt x="1771650" y="16668"/>
                  </a:lnTo>
                  <a:lnTo>
                    <a:pt x="1831181" y="52387"/>
                  </a:lnTo>
                  <a:lnTo>
                    <a:pt x="1916906" y="111918"/>
                  </a:lnTo>
                  <a:lnTo>
                    <a:pt x="1985962" y="166687"/>
                  </a:lnTo>
                  <a:lnTo>
                    <a:pt x="2024062" y="209550"/>
                  </a:lnTo>
                  <a:lnTo>
                    <a:pt x="2050256" y="247650"/>
                  </a:lnTo>
                  <a:lnTo>
                    <a:pt x="2066925" y="280987"/>
                  </a:lnTo>
                  <a:lnTo>
                    <a:pt x="2076450" y="319087"/>
                  </a:lnTo>
                  <a:lnTo>
                    <a:pt x="2066925" y="369093"/>
                  </a:lnTo>
                  <a:lnTo>
                    <a:pt x="2052637" y="385762"/>
                  </a:lnTo>
                  <a:lnTo>
                    <a:pt x="2024062" y="402431"/>
                  </a:lnTo>
                  <a:lnTo>
                    <a:pt x="1959768" y="414337"/>
                  </a:lnTo>
                  <a:lnTo>
                    <a:pt x="1885950" y="431006"/>
                  </a:lnTo>
                  <a:lnTo>
                    <a:pt x="1562100" y="526256"/>
                  </a:lnTo>
                  <a:lnTo>
                    <a:pt x="1257300" y="609600"/>
                  </a:lnTo>
                  <a:lnTo>
                    <a:pt x="871537" y="700087"/>
                  </a:lnTo>
                  <a:lnTo>
                    <a:pt x="561975" y="764381"/>
                  </a:lnTo>
                  <a:lnTo>
                    <a:pt x="366712" y="795337"/>
                  </a:lnTo>
                  <a:lnTo>
                    <a:pt x="204787" y="816768"/>
                  </a:lnTo>
                  <a:lnTo>
                    <a:pt x="109537" y="826293"/>
                  </a:lnTo>
                  <a:lnTo>
                    <a:pt x="59531" y="828675"/>
                  </a:lnTo>
                  <a:lnTo>
                    <a:pt x="11906" y="828675"/>
                  </a:lnTo>
                  <a:lnTo>
                    <a:pt x="2381" y="819150"/>
                  </a:lnTo>
                  <a:lnTo>
                    <a:pt x="0" y="804862"/>
                  </a:lnTo>
                  <a:lnTo>
                    <a:pt x="19050" y="781050"/>
                  </a:lnTo>
                  <a:lnTo>
                    <a:pt x="47625" y="762000"/>
                  </a:lnTo>
                  <a:lnTo>
                    <a:pt x="221456" y="731043"/>
                  </a:lnTo>
                  <a:lnTo>
                    <a:pt x="559593" y="645318"/>
                  </a:lnTo>
                  <a:lnTo>
                    <a:pt x="914400" y="5310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86;p271">
              <a:extLst>
                <a:ext uri="{FF2B5EF4-FFF2-40B4-BE49-F238E27FC236}">
                  <a16:creationId xmlns:a16="http://schemas.microsoft.com/office/drawing/2014/main" id="{DFE4E07F-51BB-DC4E-8BA6-EA378EFAFF1B}"/>
                </a:ext>
              </a:extLst>
            </p:cNvPr>
            <p:cNvSpPr/>
            <p:nvPr/>
          </p:nvSpPr>
          <p:spPr>
            <a:xfrm>
              <a:off x="3497263" y="2408238"/>
              <a:ext cx="638175" cy="839787"/>
            </a:xfrm>
            <a:custGeom>
              <a:avLst/>
              <a:gdLst/>
              <a:ahLst/>
              <a:cxnLst/>
              <a:rect l="l" t="t" r="r" b="b"/>
              <a:pathLst>
                <a:path w="638175" h="840581" extrusionOk="0">
                  <a:moveTo>
                    <a:pt x="395288" y="640556"/>
                  </a:moveTo>
                  <a:lnTo>
                    <a:pt x="323850" y="552450"/>
                  </a:lnTo>
                  <a:lnTo>
                    <a:pt x="245269" y="445294"/>
                  </a:lnTo>
                  <a:lnTo>
                    <a:pt x="169069" y="323850"/>
                  </a:lnTo>
                  <a:lnTo>
                    <a:pt x="97632" y="209550"/>
                  </a:lnTo>
                  <a:lnTo>
                    <a:pt x="45244" y="119062"/>
                  </a:lnTo>
                  <a:lnTo>
                    <a:pt x="11907" y="66675"/>
                  </a:lnTo>
                  <a:lnTo>
                    <a:pt x="2382" y="42862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11907" y="0"/>
                  </a:lnTo>
                  <a:lnTo>
                    <a:pt x="30957" y="0"/>
                  </a:lnTo>
                  <a:lnTo>
                    <a:pt x="102394" y="33337"/>
                  </a:lnTo>
                  <a:lnTo>
                    <a:pt x="235744" y="107156"/>
                  </a:lnTo>
                  <a:lnTo>
                    <a:pt x="345282" y="173831"/>
                  </a:lnTo>
                  <a:lnTo>
                    <a:pt x="433388" y="233362"/>
                  </a:lnTo>
                  <a:lnTo>
                    <a:pt x="488157" y="278606"/>
                  </a:lnTo>
                  <a:lnTo>
                    <a:pt x="528638" y="321469"/>
                  </a:lnTo>
                  <a:lnTo>
                    <a:pt x="547688" y="352425"/>
                  </a:lnTo>
                  <a:lnTo>
                    <a:pt x="559594" y="381000"/>
                  </a:lnTo>
                  <a:lnTo>
                    <a:pt x="597694" y="485775"/>
                  </a:lnTo>
                  <a:lnTo>
                    <a:pt x="623888" y="564356"/>
                  </a:lnTo>
                  <a:lnTo>
                    <a:pt x="638175" y="671512"/>
                  </a:lnTo>
                  <a:lnTo>
                    <a:pt x="638175" y="828675"/>
                  </a:lnTo>
                  <a:lnTo>
                    <a:pt x="588169" y="840581"/>
                  </a:lnTo>
                  <a:lnTo>
                    <a:pt x="395288" y="64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87;p271">
              <a:extLst>
                <a:ext uri="{FF2B5EF4-FFF2-40B4-BE49-F238E27FC236}">
                  <a16:creationId xmlns:a16="http://schemas.microsoft.com/office/drawing/2014/main" id="{B5A66667-4133-0548-843D-66701E1E8997}"/>
                </a:ext>
              </a:extLst>
            </p:cNvPr>
            <p:cNvSpPr/>
            <p:nvPr/>
          </p:nvSpPr>
          <p:spPr>
            <a:xfrm>
              <a:off x="5383213" y="2011363"/>
              <a:ext cx="1130300" cy="1074737"/>
            </a:xfrm>
            <a:custGeom>
              <a:avLst/>
              <a:gdLst/>
              <a:ahLst/>
              <a:cxnLst/>
              <a:rect l="l" t="t" r="r" b="b"/>
              <a:pathLst>
                <a:path w="1128713" h="1073944" extrusionOk="0">
                  <a:moveTo>
                    <a:pt x="504825" y="709613"/>
                  </a:moveTo>
                  <a:lnTo>
                    <a:pt x="0" y="1073944"/>
                  </a:lnTo>
                  <a:lnTo>
                    <a:pt x="40482" y="995363"/>
                  </a:lnTo>
                  <a:lnTo>
                    <a:pt x="197644" y="797719"/>
                  </a:lnTo>
                  <a:lnTo>
                    <a:pt x="378619" y="576263"/>
                  </a:lnTo>
                  <a:lnTo>
                    <a:pt x="528638" y="388144"/>
                  </a:lnTo>
                  <a:lnTo>
                    <a:pt x="640557" y="238125"/>
                  </a:lnTo>
                  <a:lnTo>
                    <a:pt x="661988" y="192882"/>
                  </a:lnTo>
                  <a:lnTo>
                    <a:pt x="669132" y="171450"/>
                  </a:lnTo>
                  <a:lnTo>
                    <a:pt x="669132" y="154782"/>
                  </a:lnTo>
                  <a:lnTo>
                    <a:pt x="661988" y="128588"/>
                  </a:lnTo>
                  <a:lnTo>
                    <a:pt x="650082" y="114300"/>
                  </a:lnTo>
                  <a:lnTo>
                    <a:pt x="626269" y="102394"/>
                  </a:lnTo>
                  <a:lnTo>
                    <a:pt x="600075" y="92869"/>
                  </a:lnTo>
                  <a:lnTo>
                    <a:pt x="566738" y="71438"/>
                  </a:lnTo>
                  <a:lnTo>
                    <a:pt x="547688" y="52388"/>
                  </a:lnTo>
                  <a:lnTo>
                    <a:pt x="540544" y="42863"/>
                  </a:lnTo>
                  <a:lnTo>
                    <a:pt x="540544" y="21432"/>
                  </a:lnTo>
                  <a:lnTo>
                    <a:pt x="552450" y="7144"/>
                  </a:lnTo>
                  <a:lnTo>
                    <a:pt x="595313" y="0"/>
                  </a:lnTo>
                  <a:lnTo>
                    <a:pt x="654844" y="4763"/>
                  </a:lnTo>
                  <a:lnTo>
                    <a:pt x="714375" y="19050"/>
                  </a:lnTo>
                  <a:lnTo>
                    <a:pt x="778669" y="38100"/>
                  </a:lnTo>
                  <a:lnTo>
                    <a:pt x="847725" y="66675"/>
                  </a:lnTo>
                  <a:lnTo>
                    <a:pt x="921544" y="114300"/>
                  </a:lnTo>
                  <a:lnTo>
                    <a:pt x="1016794" y="183357"/>
                  </a:lnTo>
                  <a:lnTo>
                    <a:pt x="1078707" y="242888"/>
                  </a:lnTo>
                  <a:lnTo>
                    <a:pt x="1112044" y="283369"/>
                  </a:lnTo>
                  <a:lnTo>
                    <a:pt x="1126332" y="311944"/>
                  </a:lnTo>
                  <a:lnTo>
                    <a:pt x="1128713" y="340519"/>
                  </a:lnTo>
                  <a:lnTo>
                    <a:pt x="1123950" y="359569"/>
                  </a:lnTo>
                  <a:lnTo>
                    <a:pt x="1109663" y="373857"/>
                  </a:lnTo>
                  <a:lnTo>
                    <a:pt x="1047750" y="392907"/>
                  </a:lnTo>
                  <a:lnTo>
                    <a:pt x="997744" y="404813"/>
                  </a:lnTo>
                  <a:lnTo>
                    <a:pt x="962025" y="419100"/>
                  </a:lnTo>
                  <a:lnTo>
                    <a:pt x="902494" y="452438"/>
                  </a:lnTo>
                  <a:lnTo>
                    <a:pt x="504825" y="709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88;p271">
              <a:extLst>
                <a:ext uri="{FF2B5EF4-FFF2-40B4-BE49-F238E27FC236}">
                  <a16:creationId xmlns:a16="http://schemas.microsoft.com/office/drawing/2014/main" id="{6D93518D-2DF9-AB4D-948C-A26DB2822794}"/>
                </a:ext>
              </a:extLst>
            </p:cNvPr>
            <p:cNvSpPr/>
            <p:nvPr/>
          </p:nvSpPr>
          <p:spPr>
            <a:xfrm>
              <a:off x="2906713" y="3119438"/>
              <a:ext cx="314325" cy="1174750"/>
            </a:xfrm>
            <a:custGeom>
              <a:avLst/>
              <a:gdLst/>
              <a:ahLst/>
              <a:cxnLst/>
              <a:rect l="l" t="t" r="r" b="b"/>
              <a:pathLst>
                <a:path w="314325" h="1173956" extrusionOk="0">
                  <a:moveTo>
                    <a:pt x="116682" y="500062"/>
                  </a:moveTo>
                  <a:lnTo>
                    <a:pt x="133350" y="400050"/>
                  </a:lnTo>
                  <a:lnTo>
                    <a:pt x="138113" y="340518"/>
                  </a:lnTo>
                  <a:lnTo>
                    <a:pt x="138113" y="295275"/>
                  </a:lnTo>
                  <a:lnTo>
                    <a:pt x="128588" y="242887"/>
                  </a:lnTo>
                  <a:lnTo>
                    <a:pt x="102394" y="152400"/>
                  </a:lnTo>
                  <a:lnTo>
                    <a:pt x="73819" y="66675"/>
                  </a:lnTo>
                  <a:lnTo>
                    <a:pt x="61913" y="45243"/>
                  </a:lnTo>
                  <a:lnTo>
                    <a:pt x="57150" y="33337"/>
                  </a:lnTo>
                  <a:lnTo>
                    <a:pt x="52388" y="19050"/>
                  </a:lnTo>
                  <a:lnTo>
                    <a:pt x="57150" y="4762"/>
                  </a:lnTo>
                  <a:lnTo>
                    <a:pt x="76200" y="0"/>
                  </a:lnTo>
                  <a:lnTo>
                    <a:pt x="107157" y="7143"/>
                  </a:lnTo>
                  <a:lnTo>
                    <a:pt x="164307" y="50006"/>
                  </a:lnTo>
                  <a:lnTo>
                    <a:pt x="288132" y="157162"/>
                  </a:lnTo>
                  <a:lnTo>
                    <a:pt x="297657" y="269081"/>
                  </a:lnTo>
                  <a:lnTo>
                    <a:pt x="311944" y="440531"/>
                  </a:lnTo>
                  <a:cubicBezTo>
                    <a:pt x="312738" y="500856"/>
                    <a:pt x="313531" y="561181"/>
                    <a:pt x="314325" y="621506"/>
                  </a:cubicBezTo>
                  <a:lnTo>
                    <a:pt x="307182" y="771525"/>
                  </a:lnTo>
                  <a:lnTo>
                    <a:pt x="283369" y="923925"/>
                  </a:lnTo>
                  <a:lnTo>
                    <a:pt x="259557" y="997743"/>
                  </a:lnTo>
                  <a:lnTo>
                    <a:pt x="226219" y="1073943"/>
                  </a:lnTo>
                  <a:lnTo>
                    <a:pt x="183357" y="1140618"/>
                  </a:lnTo>
                  <a:lnTo>
                    <a:pt x="145257" y="1173956"/>
                  </a:lnTo>
                  <a:lnTo>
                    <a:pt x="128588" y="1173956"/>
                  </a:lnTo>
                  <a:lnTo>
                    <a:pt x="88107" y="1159668"/>
                  </a:lnTo>
                  <a:lnTo>
                    <a:pt x="61913" y="1138237"/>
                  </a:lnTo>
                  <a:lnTo>
                    <a:pt x="45244" y="1109662"/>
                  </a:lnTo>
                  <a:lnTo>
                    <a:pt x="23813" y="1033462"/>
                  </a:lnTo>
                  <a:lnTo>
                    <a:pt x="7144" y="954881"/>
                  </a:lnTo>
                  <a:lnTo>
                    <a:pt x="0" y="885825"/>
                  </a:lnTo>
                  <a:lnTo>
                    <a:pt x="2382" y="781050"/>
                  </a:lnTo>
                  <a:lnTo>
                    <a:pt x="30957" y="733425"/>
                  </a:lnTo>
                  <a:lnTo>
                    <a:pt x="66675" y="666750"/>
                  </a:lnTo>
                  <a:lnTo>
                    <a:pt x="116682" y="500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89;p271">
              <a:extLst>
                <a:ext uri="{FF2B5EF4-FFF2-40B4-BE49-F238E27FC236}">
                  <a16:creationId xmlns:a16="http://schemas.microsoft.com/office/drawing/2014/main" id="{C03C94EF-FA4A-8343-8C75-549E58DF6B55}"/>
                </a:ext>
              </a:extLst>
            </p:cNvPr>
            <p:cNvSpPr/>
            <p:nvPr/>
          </p:nvSpPr>
          <p:spPr>
            <a:xfrm>
              <a:off x="3924300" y="3621088"/>
              <a:ext cx="2024063" cy="501650"/>
            </a:xfrm>
            <a:custGeom>
              <a:avLst/>
              <a:gdLst/>
              <a:ahLst/>
              <a:cxnLst/>
              <a:rect l="l" t="t" r="r" b="b"/>
              <a:pathLst>
                <a:path w="2024063" h="500063" extrusionOk="0">
                  <a:moveTo>
                    <a:pt x="1081088" y="340519"/>
                  </a:moveTo>
                  <a:lnTo>
                    <a:pt x="700088" y="433388"/>
                  </a:lnTo>
                  <a:lnTo>
                    <a:pt x="514350" y="490538"/>
                  </a:lnTo>
                  <a:lnTo>
                    <a:pt x="466725" y="500063"/>
                  </a:lnTo>
                  <a:lnTo>
                    <a:pt x="416719" y="500063"/>
                  </a:lnTo>
                  <a:lnTo>
                    <a:pt x="361950" y="492919"/>
                  </a:lnTo>
                  <a:lnTo>
                    <a:pt x="307181" y="481013"/>
                  </a:lnTo>
                  <a:lnTo>
                    <a:pt x="235744" y="450057"/>
                  </a:lnTo>
                  <a:lnTo>
                    <a:pt x="154781" y="404813"/>
                  </a:lnTo>
                  <a:lnTo>
                    <a:pt x="78581" y="340519"/>
                  </a:lnTo>
                  <a:lnTo>
                    <a:pt x="21431" y="285750"/>
                  </a:lnTo>
                  <a:lnTo>
                    <a:pt x="7144" y="266700"/>
                  </a:lnTo>
                  <a:lnTo>
                    <a:pt x="2381" y="245269"/>
                  </a:lnTo>
                  <a:lnTo>
                    <a:pt x="0" y="219075"/>
                  </a:lnTo>
                  <a:lnTo>
                    <a:pt x="7144" y="200025"/>
                  </a:lnTo>
                  <a:lnTo>
                    <a:pt x="19050" y="192882"/>
                  </a:lnTo>
                  <a:lnTo>
                    <a:pt x="35719" y="192882"/>
                  </a:lnTo>
                  <a:lnTo>
                    <a:pt x="61913" y="207169"/>
                  </a:lnTo>
                  <a:lnTo>
                    <a:pt x="114300" y="245269"/>
                  </a:lnTo>
                  <a:lnTo>
                    <a:pt x="154781" y="266700"/>
                  </a:lnTo>
                  <a:lnTo>
                    <a:pt x="192881" y="278607"/>
                  </a:lnTo>
                  <a:lnTo>
                    <a:pt x="240506" y="290513"/>
                  </a:lnTo>
                  <a:cubicBezTo>
                    <a:pt x="284152" y="297787"/>
                    <a:pt x="268884" y="297657"/>
                    <a:pt x="285750" y="297657"/>
                  </a:cubicBezTo>
                  <a:lnTo>
                    <a:pt x="347663" y="295275"/>
                  </a:lnTo>
                  <a:lnTo>
                    <a:pt x="428625" y="285750"/>
                  </a:lnTo>
                  <a:lnTo>
                    <a:pt x="754856" y="223838"/>
                  </a:lnTo>
                  <a:lnTo>
                    <a:pt x="1271588" y="138113"/>
                  </a:lnTo>
                  <a:lnTo>
                    <a:pt x="1538288" y="90488"/>
                  </a:lnTo>
                  <a:lnTo>
                    <a:pt x="1574006" y="64294"/>
                  </a:lnTo>
                  <a:lnTo>
                    <a:pt x="1624013" y="35719"/>
                  </a:lnTo>
                  <a:lnTo>
                    <a:pt x="1683544" y="9525"/>
                  </a:lnTo>
                  <a:lnTo>
                    <a:pt x="1714500" y="0"/>
                  </a:lnTo>
                  <a:lnTo>
                    <a:pt x="1731169" y="0"/>
                  </a:lnTo>
                  <a:lnTo>
                    <a:pt x="1759744" y="4763"/>
                  </a:lnTo>
                  <a:lnTo>
                    <a:pt x="1831181" y="38100"/>
                  </a:lnTo>
                  <a:lnTo>
                    <a:pt x="1924050" y="102394"/>
                  </a:lnTo>
                  <a:lnTo>
                    <a:pt x="1978819" y="150019"/>
                  </a:lnTo>
                  <a:lnTo>
                    <a:pt x="2012156" y="195263"/>
                  </a:lnTo>
                  <a:lnTo>
                    <a:pt x="2021681" y="221457"/>
                  </a:lnTo>
                  <a:lnTo>
                    <a:pt x="2024063" y="245269"/>
                  </a:lnTo>
                  <a:lnTo>
                    <a:pt x="2012156" y="266700"/>
                  </a:lnTo>
                  <a:lnTo>
                    <a:pt x="1969294" y="285750"/>
                  </a:lnTo>
                  <a:lnTo>
                    <a:pt x="1926431" y="304800"/>
                  </a:lnTo>
                  <a:lnTo>
                    <a:pt x="1881188" y="342900"/>
                  </a:lnTo>
                  <a:lnTo>
                    <a:pt x="1852613" y="378619"/>
                  </a:lnTo>
                  <a:lnTo>
                    <a:pt x="1516856" y="283369"/>
                  </a:lnTo>
                  <a:lnTo>
                    <a:pt x="1485900" y="273844"/>
                  </a:lnTo>
                  <a:lnTo>
                    <a:pt x="1445419" y="271463"/>
                  </a:lnTo>
                  <a:lnTo>
                    <a:pt x="1350169" y="285750"/>
                  </a:lnTo>
                  <a:lnTo>
                    <a:pt x="1081088" y="3405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90;p271">
              <a:extLst>
                <a:ext uri="{FF2B5EF4-FFF2-40B4-BE49-F238E27FC236}">
                  <a16:creationId xmlns:a16="http://schemas.microsoft.com/office/drawing/2014/main" id="{673024F0-F480-6747-AD5D-F439A0BC79DA}"/>
                </a:ext>
              </a:extLst>
            </p:cNvPr>
            <p:cNvSpPr/>
            <p:nvPr/>
          </p:nvSpPr>
          <p:spPr>
            <a:xfrm>
              <a:off x="4525963" y="2227263"/>
              <a:ext cx="536575" cy="725487"/>
            </a:xfrm>
            <a:custGeom>
              <a:avLst/>
              <a:gdLst/>
              <a:ahLst/>
              <a:cxnLst/>
              <a:rect l="l" t="t" r="r" b="b"/>
              <a:pathLst>
                <a:path w="535782" h="726281" extrusionOk="0">
                  <a:moveTo>
                    <a:pt x="278607" y="511969"/>
                  </a:moveTo>
                  <a:lnTo>
                    <a:pt x="192882" y="373856"/>
                  </a:lnTo>
                  <a:lnTo>
                    <a:pt x="119063" y="250031"/>
                  </a:lnTo>
                  <a:lnTo>
                    <a:pt x="52388" y="130969"/>
                  </a:lnTo>
                  <a:lnTo>
                    <a:pt x="16669" y="73819"/>
                  </a:lnTo>
                  <a:lnTo>
                    <a:pt x="2382" y="42862"/>
                  </a:lnTo>
                  <a:lnTo>
                    <a:pt x="0" y="23812"/>
                  </a:lnTo>
                  <a:lnTo>
                    <a:pt x="2382" y="4762"/>
                  </a:lnTo>
                  <a:lnTo>
                    <a:pt x="9525" y="0"/>
                  </a:lnTo>
                  <a:lnTo>
                    <a:pt x="30957" y="4762"/>
                  </a:lnTo>
                  <a:lnTo>
                    <a:pt x="90488" y="35719"/>
                  </a:lnTo>
                  <a:lnTo>
                    <a:pt x="226219" y="109537"/>
                  </a:lnTo>
                  <a:lnTo>
                    <a:pt x="352425" y="171450"/>
                  </a:lnTo>
                  <a:lnTo>
                    <a:pt x="381000" y="197644"/>
                  </a:lnTo>
                  <a:lnTo>
                    <a:pt x="447675" y="283369"/>
                  </a:lnTo>
                  <a:lnTo>
                    <a:pt x="483394" y="347662"/>
                  </a:lnTo>
                  <a:lnTo>
                    <a:pt x="509588" y="402431"/>
                  </a:lnTo>
                  <a:lnTo>
                    <a:pt x="526257" y="461962"/>
                  </a:lnTo>
                  <a:lnTo>
                    <a:pt x="535782" y="519112"/>
                  </a:lnTo>
                  <a:lnTo>
                    <a:pt x="535782" y="561975"/>
                  </a:lnTo>
                  <a:lnTo>
                    <a:pt x="535782" y="592931"/>
                  </a:lnTo>
                  <a:lnTo>
                    <a:pt x="531019" y="633412"/>
                  </a:lnTo>
                  <a:lnTo>
                    <a:pt x="519113" y="664369"/>
                  </a:lnTo>
                  <a:lnTo>
                    <a:pt x="502444" y="697706"/>
                  </a:lnTo>
                  <a:lnTo>
                    <a:pt x="483394" y="721519"/>
                  </a:lnTo>
                  <a:lnTo>
                    <a:pt x="459582" y="726281"/>
                  </a:lnTo>
                  <a:lnTo>
                    <a:pt x="416719" y="711994"/>
                  </a:lnTo>
                  <a:lnTo>
                    <a:pt x="378619" y="669131"/>
                  </a:lnTo>
                  <a:lnTo>
                    <a:pt x="278607" y="5119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91;p271">
              <a:extLst>
                <a:ext uri="{FF2B5EF4-FFF2-40B4-BE49-F238E27FC236}">
                  <a16:creationId xmlns:a16="http://schemas.microsoft.com/office/drawing/2014/main" id="{35338F2D-0F10-E340-A533-A157AC7EB673}"/>
                </a:ext>
              </a:extLst>
            </p:cNvPr>
            <p:cNvSpPr/>
            <p:nvPr/>
          </p:nvSpPr>
          <p:spPr>
            <a:xfrm>
              <a:off x="3114675" y="2800350"/>
              <a:ext cx="4098925" cy="625475"/>
            </a:xfrm>
            <a:custGeom>
              <a:avLst/>
              <a:gdLst/>
              <a:ahLst/>
              <a:cxnLst/>
              <a:rect l="l" t="t" r="r" b="b"/>
              <a:pathLst>
                <a:path w="4098913" h="624899" extrusionOk="0">
                  <a:moveTo>
                    <a:pt x="1606378" y="462496"/>
                  </a:moveTo>
                  <a:lnTo>
                    <a:pt x="1175657" y="515454"/>
                  </a:lnTo>
                  <a:lnTo>
                    <a:pt x="684917" y="582533"/>
                  </a:lnTo>
                  <a:lnTo>
                    <a:pt x="416599" y="621369"/>
                  </a:lnTo>
                  <a:lnTo>
                    <a:pt x="353050" y="624899"/>
                  </a:lnTo>
                  <a:lnTo>
                    <a:pt x="243605" y="610777"/>
                  </a:lnTo>
                  <a:lnTo>
                    <a:pt x="112976" y="586064"/>
                  </a:lnTo>
                  <a:lnTo>
                    <a:pt x="21183" y="571942"/>
                  </a:lnTo>
                  <a:lnTo>
                    <a:pt x="0" y="462496"/>
                  </a:lnTo>
                  <a:lnTo>
                    <a:pt x="201239" y="469557"/>
                  </a:lnTo>
                  <a:lnTo>
                    <a:pt x="370703" y="469557"/>
                  </a:lnTo>
                  <a:lnTo>
                    <a:pt x="511923" y="455435"/>
                  </a:lnTo>
                  <a:lnTo>
                    <a:pt x="716692" y="434252"/>
                  </a:lnTo>
                  <a:lnTo>
                    <a:pt x="949705" y="395417"/>
                  </a:lnTo>
                  <a:lnTo>
                    <a:pt x="1391018" y="331868"/>
                  </a:lnTo>
                  <a:lnTo>
                    <a:pt x="1811148" y="275380"/>
                  </a:lnTo>
                  <a:lnTo>
                    <a:pt x="2298357" y="222422"/>
                  </a:lnTo>
                  <a:lnTo>
                    <a:pt x="2414863" y="197709"/>
                  </a:lnTo>
                  <a:lnTo>
                    <a:pt x="2902073" y="134160"/>
                  </a:lnTo>
                  <a:lnTo>
                    <a:pt x="3357507" y="81202"/>
                  </a:lnTo>
                  <a:lnTo>
                    <a:pt x="3519911" y="60019"/>
                  </a:lnTo>
                  <a:lnTo>
                    <a:pt x="3654070" y="0"/>
                  </a:lnTo>
                  <a:lnTo>
                    <a:pt x="3678783" y="0"/>
                  </a:lnTo>
                  <a:lnTo>
                    <a:pt x="3749393" y="38836"/>
                  </a:lnTo>
                  <a:lnTo>
                    <a:pt x="3844717" y="109446"/>
                  </a:lnTo>
                  <a:lnTo>
                    <a:pt x="3975345" y="236544"/>
                  </a:lnTo>
                  <a:lnTo>
                    <a:pt x="4056547" y="345990"/>
                  </a:lnTo>
                  <a:lnTo>
                    <a:pt x="4088321" y="416600"/>
                  </a:lnTo>
                  <a:lnTo>
                    <a:pt x="4098913" y="466027"/>
                  </a:lnTo>
                  <a:lnTo>
                    <a:pt x="4095382" y="483679"/>
                  </a:lnTo>
                  <a:lnTo>
                    <a:pt x="4070669" y="515454"/>
                  </a:lnTo>
                  <a:lnTo>
                    <a:pt x="4035364" y="529576"/>
                  </a:lnTo>
                  <a:lnTo>
                    <a:pt x="3968284" y="529576"/>
                  </a:lnTo>
                  <a:lnTo>
                    <a:pt x="3862369" y="529576"/>
                  </a:lnTo>
                  <a:lnTo>
                    <a:pt x="3795290" y="536637"/>
                  </a:lnTo>
                  <a:lnTo>
                    <a:pt x="3597582" y="314215"/>
                  </a:lnTo>
                  <a:lnTo>
                    <a:pt x="3597582" y="296563"/>
                  </a:lnTo>
                  <a:lnTo>
                    <a:pt x="3586990" y="278910"/>
                  </a:lnTo>
                  <a:lnTo>
                    <a:pt x="3551685" y="264788"/>
                  </a:lnTo>
                  <a:lnTo>
                    <a:pt x="3474014" y="254197"/>
                  </a:lnTo>
                  <a:lnTo>
                    <a:pt x="3396343" y="257727"/>
                  </a:lnTo>
                  <a:lnTo>
                    <a:pt x="3124494" y="285971"/>
                  </a:lnTo>
                  <a:lnTo>
                    <a:pt x="2563145" y="349520"/>
                  </a:lnTo>
                  <a:lnTo>
                    <a:pt x="1606378" y="46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92;p271">
              <a:extLst>
                <a:ext uri="{FF2B5EF4-FFF2-40B4-BE49-F238E27FC236}">
                  <a16:creationId xmlns:a16="http://schemas.microsoft.com/office/drawing/2014/main" id="{BF194AB1-D7D4-1346-98B7-C87284FC4A72}"/>
                </a:ext>
              </a:extLst>
            </p:cNvPr>
            <p:cNvSpPr/>
            <p:nvPr/>
          </p:nvSpPr>
          <p:spPr>
            <a:xfrm>
              <a:off x="6230938" y="3011488"/>
              <a:ext cx="731837" cy="703262"/>
            </a:xfrm>
            <a:custGeom>
              <a:avLst/>
              <a:gdLst/>
              <a:ahLst/>
              <a:cxnLst/>
              <a:rect l="l" t="t" r="r" b="b"/>
              <a:pathLst>
                <a:path w="731044" h="702567" extrusionOk="0">
                  <a:moveTo>
                    <a:pt x="252413" y="397669"/>
                  </a:moveTo>
                  <a:lnTo>
                    <a:pt x="378619" y="264319"/>
                  </a:lnTo>
                  <a:lnTo>
                    <a:pt x="459582" y="161925"/>
                  </a:lnTo>
                  <a:lnTo>
                    <a:pt x="478632" y="135732"/>
                  </a:lnTo>
                  <a:lnTo>
                    <a:pt x="490538" y="0"/>
                  </a:lnTo>
                  <a:lnTo>
                    <a:pt x="731044" y="314325"/>
                  </a:lnTo>
                  <a:lnTo>
                    <a:pt x="659607" y="328613"/>
                  </a:lnTo>
                  <a:lnTo>
                    <a:pt x="583407" y="357188"/>
                  </a:lnTo>
                  <a:lnTo>
                    <a:pt x="428625" y="445294"/>
                  </a:lnTo>
                  <a:lnTo>
                    <a:pt x="188119" y="600075"/>
                  </a:lnTo>
                  <a:lnTo>
                    <a:pt x="90488" y="671513"/>
                  </a:lnTo>
                  <a:lnTo>
                    <a:pt x="54769" y="690563"/>
                  </a:lnTo>
                  <a:lnTo>
                    <a:pt x="33338" y="700088"/>
                  </a:lnTo>
                  <a:cubicBezTo>
                    <a:pt x="13500" y="702567"/>
                    <a:pt x="20687" y="702469"/>
                    <a:pt x="11907" y="702469"/>
                  </a:cubicBezTo>
                  <a:lnTo>
                    <a:pt x="0" y="690563"/>
                  </a:lnTo>
                  <a:lnTo>
                    <a:pt x="0" y="676275"/>
                  </a:lnTo>
                  <a:lnTo>
                    <a:pt x="26194" y="633413"/>
                  </a:lnTo>
                  <a:lnTo>
                    <a:pt x="252413" y="3976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93;p271">
              <a:extLst>
                <a:ext uri="{FF2B5EF4-FFF2-40B4-BE49-F238E27FC236}">
                  <a16:creationId xmlns:a16="http://schemas.microsoft.com/office/drawing/2014/main" id="{681B1453-6FCA-BB4A-8E76-D82FFD870FA2}"/>
                </a:ext>
              </a:extLst>
            </p:cNvPr>
            <p:cNvSpPr/>
            <p:nvPr/>
          </p:nvSpPr>
          <p:spPr>
            <a:xfrm>
              <a:off x="3076575" y="3838575"/>
              <a:ext cx="2717800" cy="2282825"/>
            </a:xfrm>
            <a:custGeom>
              <a:avLst/>
              <a:gdLst/>
              <a:ahLst/>
              <a:cxnLst/>
              <a:rect l="l" t="t" r="r" b="b"/>
              <a:pathLst>
                <a:path w="2717800" h="2282825" extrusionOk="0">
                  <a:moveTo>
                    <a:pt x="2155825" y="523875"/>
                  </a:moveTo>
                  <a:lnTo>
                    <a:pt x="2276475" y="323850"/>
                  </a:lnTo>
                  <a:lnTo>
                    <a:pt x="2371725" y="158750"/>
                  </a:lnTo>
                  <a:lnTo>
                    <a:pt x="2384425" y="123825"/>
                  </a:lnTo>
                  <a:lnTo>
                    <a:pt x="2384425" y="104775"/>
                  </a:lnTo>
                  <a:lnTo>
                    <a:pt x="2374900" y="79375"/>
                  </a:lnTo>
                  <a:lnTo>
                    <a:pt x="2330450" y="0"/>
                  </a:lnTo>
                  <a:lnTo>
                    <a:pt x="2717800" y="123825"/>
                  </a:lnTo>
                  <a:lnTo>
                    <a:pt x="2689225" y="184150"/>
                  </a:lnTo>
                  <a:lnTo>
                    <a:pt x="2616200" y="311150"/>
                  </a:lnTo>
                  <a:lnTo>
                    <a:pt x="2390775" y="650875"/>
                  </a:lnTo>
                  <a:lnTo>
                    <a:pt x="2085975" y="1012825"/>
                  </a:lnTo>
                  <a:lnTo>
                    <a:pt x="1797050" y="1298575"/>
                  </a:lnTo>
                  <a:lnTo>
                    <a:pt x="1549400" y="1517650"/>
                  </a:lnTo>
                  <a:lnTo>
                    <a:pt x="1336675" y="1679575"/>
                  </a:lnTo>
                  <a:lnTo>
                    <a:pt x="1095375" y="1828800"/>
                  </a:lnTo>
                  <a:lnTo>
                    <a:pt x="812800" y="1984375"/>
                  </a:lnTo>
                  <a:lnTo>
                    <a:pt x="555625" y="2098675"/>
                  </a:lnTo>
                  <a:lnTo>
                    <a:pt x="263525" y="2206625"/>
                  </a:lnTo>
                  <a:lnTo>
                    <a:pt x="60325" y="2273300"/>
                  </a:lnTo>
                  <a:lnTo>
                    <a:pt x="19050" y="2282825"/>
                  </a:lnTo>
                  <a:lnTo>
                    <a:pt x="3175" y="2273300"/>
                  </a:lnTo>
                  <a:lnTo>
                    <a:pt x="0" y="2254250"/>
                  </a:lnTo>
                  <a:lnTo>
                    <a:pt x="6350" y="2232025"/>
                  </a:lnTo>
                  <a:lnTo>
                    <a:pt x="44450" y="2203450"/>
                  </a:lnTo>
                  <a:lnTo>
                    <a:pt x="279400" y="2111375"/>
                  </a:lnTo>
                  <a:lnTo>
                    <a:pt x="584200" y="1965325"/>
                  </a:lnTo>
                  <a:lnTo>
                    <a:pt x="879475" y="1793875"/>
                  </a:lnTo>
                  <a:lnTo>
                    <a:pt x="1111250" y="1644650"/>
                  </a:lnTo>
                  <a:lnTo>
                    <a:pt x="1365250" y="1438275"/>
                  </a:lnTo>
                  <a:lnTo>
                    <a:pt x="1527175" y="1285875"/>
                  </a:lnTo>
                  <a:lnTo>
                    <a:pt x="1695450" y="1101725"/>
                  </a:lnTo>
                  <a:lnTo>
                    <a:pt x="1822450" y="971550"/>
                  </a:lnTo>
                  <a:lnTo>
                    <a:pt x="1993900" y="752475"/>
                  </a:lnTo>
                  <a:lnTo>
                    <a:pt x="2155825" y="5238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94;p271">
              <a:extLst>
                <a:ext uri="{FF2B5EF4-FFF2-40B4-BE49-F238E27FC236}">
                  <a16:creationId xmlns:a16="http://schemas.microsoft.com/office/drawing/2014/main" id="{2FCFA621-FC3D-7847-89E4-AA02C8D4F688}"/>
                </a:ext>
              </a:extLst>
            </p:cNvPr>
            <p:cNvSpPr/>
            <p:nvPr/>
          </p:nvSpPr>
          <p:spPr>
            <a:xfrm>
              <a:off x="3905250" y="4340225"/>
              <a:ext cx="3349625" cy="1866900"/>
            </a:xfrm>
            <a:custGeom>
              <a:avLst/>
              <a:gdLst/>
              <a:ahLst/>
              <a:cxnLst/>
              <a:rect l="l" t="t" r="r" b="b"/>
              <a:pathLst>
                <a:path w="3349625" h="1866900" extrusionOk="0">
                  <a:moveTo>
                    <a:pt x="1993900" y="1165225"/>
                  </a:moveTo>
                  <a:lnTo>
                    <a:pt x="2235200" y="1301750"/>
                  </a:lnTo>
                  <a:lnTo>
                    <a:pt x="2479675" y="1422400"/>
                  </a:lnTo>
                  <a:lnTo>
                    <a:pt x="2695575" y="1514475"/>
                  </a:lnTo>
                  <a:lnTo>
                    <a:pt x="3028950" y="1644650"/>
                  </a:lnTo>
                  <a:lnTo>
                    <a:pt x="3241675" y="1717675"/>
                  </a:lnTo>
                  <a:lnTo>
                    <a:pt x="3305175" y="1746250"/>
                  </a:lnTo>
                  <a:lnTo>
                    <a:pt x="3340100" y="1774825"/>
                  </a:lnTo>
                  <a:lnTo>
                    <a:pt x="3349625" y="1790700"/>
                  </a:lnTo>
                  <a:lnTo>
                    <a:pt x="3336925" y="1816100"/>
                  </a:lnTo>
                  <a:lnTo>
                    <a:pt x="3311525" y="1838325"/>
                  </a:lnTo>
                  <a:lnTo>
                    <a:pt x="3235325" y="1854200"/>
                  </a:lnTo>
                  <a:lnTo>
                    <a:pt x="3019425" y="1866900"/>
                  </a:lnTo>
                  <a:lnTo>
                    <a:pt x="2743200" y="1866900"/>
                  </a:lnTo>
                  <a:lnTo>
                    <a:pt x="2584450" y="1860550"/>
                  </a:lnTo>
                  <a:lnTo>
                    <a:pt x="2422525" y="1847850"/>
                  </a:lnTo>
                  <a:lnTo>
                    <a:pt x="2289175" y="1828800"/>
                  </a:lnTo>
                  <a:lnTo>
                    <a:pt x="2127250" y="1778000"/>
                  </a:lnTo>
                  <a:lnTo>
                    <a:pt x="2092325" y="1752600"/>
                  </a:lnTo>
                  <a:lnTo>
                    <a:pt x="1952625" y="1597025"/>
                  </a:lnTo>
                  <a:lnTo>
                    <a:pt x="1774825" y="1412875"/>
                  </a:lnTo>
                  <a:lnTo>
                    <a:pt x="1552575" y="1196975"/>
                  </a:lnTo>
                  <a:lnTo>
                    <a:pt x="1330325" y="1000125"/>
                  </a:lnTo>
                  <a:lnTo>
                    <a:pt x="1016000" y="723900"/>
                  </a:lnTo>
                  <a:lnTo>
                    <a:pt x="857250" y="600075"/>
                  </a:lnTo>
                  <a:lnTo>
                    <a:pt x="688975" y="447675"/>
                  </a:lnTo>
                  <a:lnTo>
                    <a:pt x="571500" y="358775"/>
                  </a:lnTo>
                  <a:lnTo>
                    <a:pt x="469900" y="285750"/>
                  </a:lnTo>
                  <a:lnTo>
                    <a:pt x="371475" y="222250"/>
                  </a:lnTo>
                  <a:lnTo>
                    <a:pt x="307975" y="184150"/>
                  </a:lnTo>
                  <a:lnTo>
                    <a:pt x="152400" y="123825"/>
                  </a:lnTo>
                  <a:lnTo>
                    <a:pt x="15875" y="76200"/>
                  </a:lnTo>
                  <a:lnTo>
                    <a:pt x="3175" y="53975"/>
                  </a:lnTo>
                  <a:lnTo>
                    <a:pt x="0" y="22225"/>
                  </a:lnTo>
                  <a:lnTo>
                    <a:pt x="15875" y="3175"/>
                  </a:lnTo>
                  <a:lnTo>
                    <a:pt x="44450" y="0"/>
                  </a:lnTo>
                  <a:lnTo>
                    <a:pt x="117475" y="6350"/>
                  </a:lnTo>
                  <a:lnTo>
                    <a:pt x="292100" y="50800"/>
                  </a:lnTo>
                  <a:lnTo>
                    <a:pt x="387350" y="82550"/>
                  </a:lnTo>
                  <a:lnTo>
                    <a:pt x="469900" y="120650"/>
                  </a:lnTo>
                  <a:lnTo>
                    <a:pt x="581025" y="203200"/>
                  </a:lnTo>
                  <a:lnTo>
                    <a:pt x="841375" y="396875"/>
                  </a:lnTo>
                  <a:lnTo>
                    <a:pt x="1206500" y="663575"/>
                  </a:lnTo>
                  <a:lnTo>
                    <a:pt x="1539875" y="885825"/>
                  </a:lnTo>
                  <a:lnTo>
                    <a:pt x="1993900" y="11652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999;p272">
            <a:extLst>
              <a:ext uri="{FF2B5EF4-FFF2-40B4-BE49-F238E27FC236}">
                <a16:creationId xmlns:a16="http://schemas.microsoft.com/office/drawing/2014/main" id="{38619C76-4E06-344F-BE96-792BD3579A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681" y="1341023"/>
            <a:ext cx="43465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9" name="Google Shape;2999;p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9713" y="1304927"/>
            <a:ext cx="43465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273"/>
          <p:cNvSpPr txBox="1"/>
          <p:nvPr/>
        </p:nvSpPr>
        <p:spPr>
          <a:xfrm flipH="1">
            <a:off x="8913439" y="7461448"/>
            <a:ext cx="230425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係</a:t>
            </a:r>
            <a:endParaRPr/>
          </a:p>
        </p:txBody>
      </p:sp>
      <p:sp>
        <p:nvSpPr>
          <p:cNvPr id="3006" name="Google Shape;3006;p273"/>
          <p:cNvSpPr/>
          <p:nvPr/>
        </p:nvSpPr>
        <p:spPr>
          <a:xfrm>
            <a:off x="4362450" y="1382713"/>
            <a:ext cx="2232025" cy="936625"/>
          </a:xfrm>
          <a:custGeom>
            <a:avLst/>
            <a:gdLst/>
            <a:ahLst/>
            <a:cxnLst/>
            <a:rect l="l" t="t" r="r" b="b"/>
            <a:pathLst>
              <a:path w="2231231" h="935832" extrusionOk="0">
                <a:moveTo>
                  <a:pt x="871538" y="581025"/>
                </a:moveTo>
                <a:lnTo>
                  <a:pt x="1066800" y="514350"/>
                </a:lnTo>
                <a:lnTo>
                  <a:pt x="1535906" y="333375"/>
                </a:lnTo>
                <a:lnTo>
                  <a:pt x="1683544" y="271463"/>
                </a:lnTo>
                <a:lnTo>
                  <a:pt x="1719263" y="247650"/>
                </a:lnTo>
                <a:lnTo>
                  <a:pt x="1733550" y="228600"/>
                </a:lnTo>
                <a:lnTo>
                  <a:pt x="1743075" y="207169"/>
                </a:lnTo>
                <a:lnTo>
                  <a:pt x="1745456" y="185738"/>
                </a:lnTo>
                <a:lnTo>
                  <a:pt x="1740694" y="154782"/>
                </a:lnTo>
                <a:lnTo>
                  <a:pt x="1735931" y="135732"/>
                </a:lnTo>
                <a:lnTo>
                  <a:pt x="1716881" y="107157"/>
                </a:lnTo>
                <a:lnTo>
                  <a:pt x="1688306" y="73819"/>
                </a:lnTo>
                <a:lnTo>
                  <a:pt x="1681163" y="54769"/>
                </a:lnTo>
                <a:lnTo>
                  <a:pt x="1676400" y="35719"/>
                </a:lnTo>
                <a:lnTo>
                  <a:pt x="1681163" y="9525"/>
                </a:lnTo>
                <a:lnTo>
                  <a:pt x="1700213" y="0"/>
                </a:lnTo>
                <a:lnTo>
                  <a:pt x="1728788" y="0"/>
                </a:lnTo>
                <a:lnTo>
                  <a:pt x="1809750" y="14288"/>
                </a:lnTo>
                <a:lnTo>
                  <a:pt x="1881188" y="42863"/>
                </a:lnTo>
                <a:lnTo>
                  <a:pt x="1969294" y="90488"/>
                </a:lnTo>
                <a:lnTo>
                  <a:pt x="2043113" y="145257"/>
                </a:lnTo>
                <a:lnTo>
                  <a:pt x="2145506" y="233363"/>
                </a:lnTo>
                <a:lnTo>
                  <a:pt x="2205038" y="297657"/>
                </a:lnTo>
                <a:lnTo>
                  <a:pt x="2221706" y="323850"/>
                </a:lnTo>
                <a:lnTo>
                  <a:pt x="2231231" y="354807"/>
                </a:lnTo>
                <a:lnTo>
                  <a:pt x="2228850" y="378619"/>
                </a:lnTo>
                <a:lnTo>
                  <a:pt x="2212181" y="400050"/>
                </a:lnTo>
                <a:lnTo>
                  <a:pt x="2128838" y="421482"/>
                </a:lnTo>
                <a:lnTo>
                  <a:pt x="1583531" y="571500"/>
                </a:lnTo>
                <a:lnTo>
                  <a:pt x="988219" y="731044"/>
                </a:lnTo>
                <a:lnTo>
                  <a:pt x="773906" y="795338"/>
                </a:lnTo>
                <a:lnTo>
                  <a:pt x="409575" y="869157"/>
                </a:lnTo>
                <a:lnTo>
                  <a:pt x="176213" y="919163"/>
                </a:lnTo>
                <a:lnTo>
                  <a:pt x="66675" y="935832"/>
                </a:lnTo>
                <a:lnTo>
                  <a:pt x="30956" y="933450"/>
                </a:lnTo>
                <a:lnTo>
                  <a:pt x="9525" y="931069"/>
                </a:lnTo>
                <a:lnTo>
                  <a:pt x="0" y="923925"/>
                </a:lnTo>
                <a:lnTo>
                  <a:pt x="2381" y="904875"/>
                </a:lnTo>
                <a:lnTo>
                  <a:pt x="35719" y="878682"/>
                </a:lnTo>
                <a:lnTo>
                  <a:pt x="323850" y="778669"/>
                </a:lnTo>
                <a:lnTo>
                  <a:pt x="685800" y="652463"/>
                </a:lnTo>
                <a:lnTo>
                  <a:pt x="871538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273"/>
          <p:cNvSpPr/>
          <p:nvPr/>
        </p:nvSpPr>
        <p:spPr>
          <a:xfrm>
            <a:off x="3890963" y="4662488"/>
            <a:ext cx="1217612" cy="1054100"/>
          </a:xfrm>
          <a:custGeom>
            <a:avLst/>
            <a:gdLst/>
            <a:ahLst/>
            <a:cxnLst/>
            <a:rect l="l" t="t" r="r" b="b"/>
            <a:pathLst>
              <a:path w="1216818" h="1054893" extrusionOk="0">
                <a:moveTo>
                  <a:pt x="483393" y="609600"/>
                </a:moveTo>
                <a:lnTo>
                  <a:pt x="619125" y="473868"/>
                </a:lnTo>
                <a:lnTo>
                  <a:pt x="764381" y="319087"/>
                </a:lnTo>
                <a:lnTo>
                  <a:pt x="804862" y="269081"/>
                </a:lnTo>
                <a:lnTo>
                  <a:pt x="823912" y="233362"/>
                </a:lnTo>
                <a:lnTo>
                  <a:pt x="831056" y="216693"/>
                </a:lnTo>
                <a:lnTo>
                  <a:pt x="833437" y="192881"/>
                </a:lnTo>
                <a:lnTo>
                  <a:pt x="831056" y="166687"/>
                </a:lnTo>
                <a:lnTo>
                  <a:pt x="823912" y="145256"/>
                </a:lnTo>
                <a:lnTo>
                  <a:pt x="809625" y="119062"/>
                </a:lnTo>
                <a:lnTo>
                  <a:pt x="788193" y="100012"/>
                </a:lnTo>
                <a:lnTo>
                  <a:pt x="752475" y="73818"/>
                </a:lnTo>
                <a:lnTo>
                  <a:pt x="731043" y="47625"/>
                </a:lnTo>
                <a:lnTo>
                  <a:pt x="723900" y="33337"/>
                </a:lnTo>
                <a:lnTo>
                  <a:pt x="723900" y="23812"/>
                </a:lnTo>
                <a:lnTo>
                  <a:pt x="728662" y="9525"/>
                </a:lnTo>
                <a:lnTo>
                  <a:pt x="750093" y="0"/>
                </a:lnTo>
                <a:lnTo>
                  <a:pt x="809625" y="4762"/>
                </a:lnTo>
                <a:lnTo>
                  <a:pt x="864393" y="16668"/>
                </a:lnTo>
                <a:lnTo>
                  <a:pt x="938212" y="40481"/>
                </a:lnTo>
                <a:lnTo>
                  <a:pt x="992981" y="66675"/>
                </a:lnTo>
                <a:lnTo>
                  <a:pt x="1109662" y="150018"/>
                </a:lnTo>
                <a:lnTo>
                  <a:pt x="1183481" y="211931"/>
                </a:lnTo>
                <a:lnTo>
                  <a:pt x="1204912" y="238125"/>
                </a:lnTo>
                <a:lnTo>
                  <a:pt x="1214437" y="254793"/>
                </a:lnTo>
                <a:lnTo>
                  <a:pt x="1216818" y="273843"/>
                </a:lnTo>
                <a:lnTo>
                  <a:pt x="1212056" y="297656"/>
                </a:lnTo>
                <a:lnTo>
                  <a:pt x="1204912" y="311943"/>
                </a:lnTo>
                <a:lnTo>
                  <a:pt x="1181100" y="328612"/>
                </a:lnTo>
                <a:lnTo>
                  <a:pt x="1138237" y="347662"/>
                </a:lnTo>
                <a:lnTo>
                  <a:pt x="1083468" y="369093"/>
                </a:lnTo>
                <a:lnTo>
                  <a:pt x="1064418" y="381000"/>
                </a:lnTo>
                <a:lnTo>
                  <a:pt x="890587" y="526256"/>
                </a:lnTo>
                <a:lnTo>
                  <a:pt x="733425" y="642937"/>
                </a:lnTo>
                <a:lnTo>
                  <a:pt x="547687" y="776287"/>
                </a:lnTo>
                <a:lnTo>
                  <a:pt x="366712" y="890587"/>
                </a:lnTo>
                <a:lnTo>
                  <a:pt x="128587" y="1016793"/>
                </a:lnTo>
                <a:lnTo>
                  <a:pt x="78581" y="1042987"/>
                </a:lnTo>
                <a:lnTo>
                  <a:pt x="47625" y="1054893"/>
                </a:lnTo>
                <a:lnTo>
                  <a:pt x="33337" y="1052512"/>
                </a:lnTo>
                <a:lnTo>
                  <a:pt x="9525" y="1045368"/>
                </a:lnTo>
                <a:lnTo>
                  <a:pt x="0" y="1033462"/>
                </a:lnTo>
                <a:lnTo>
                  <a:pt x="11906" y="1007268"/>
                </a:lnTo>
                <a:lnTo>
                  <a:pt x="54768" y="973931"/>
                </a:lnTo>
                <a:lnTo>
                  <a:pt x="235743" y="828675"/>
                </a:lnTo>
                <a:lnTo>
                  <a:pt x="483393" y="6096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273"/>
          <p:cNvSpPr/>
          <p:nvPr/>
        </p:nvSpPr>
        <p:spPr>
          <a:xfrm>
            <a:off x="6200775" y="4560888"/>
            <a:ext cx="931863" cy="1003300"/>
          </a:xfrm>
          <a:custGeom>
            <a:avLst/>
            <a:gdLst/>
            <a:ahLst/>
            <a:cxnLst/>
            <a:rect l="l" t="t" r="r" b="b"/>
            <a:pathLst>
              <a:path w="931069" h="1004887" extrusionOk="0">
                <a:moveTo>
                  <a:pt x="328613" y="452437"/>
                </a:moveTo>
                <a:lnTo>
                  <a:pt x="180975" y="273844"/>
                </a:lnTo>
                <a:lnTo>
                  <a:pt x="47625" y="114300"/>
                </a:lnTo>
                <a:lnTo>
                  <a:pt x="23813" y="83344"/>
                </a:lnTo>
                <a:lnTo>
                  <a:pt x="7144" y="57150"/>
                </a:lnTo>
                <a:lnTo>
                  <a:pt x="2381" y="33337"/>
                </a:lnTo>
                <a:lnTo>
                  <a:pt x="0" y="23812"/>
                </a:lnTo>
                <a:lnTo>
                  <a:pt x="2381" y="4762"/>
                </a:lnTo>
                <a:lnTo>
                  <a:pt x="9525" y="0"/>
                </a:lnTo>
                <a:lnTo>
                  <a:pt x="33338" y="0"/>
                </a:lnTo>
                <a:lnTo>
                  <a:pt x="71438" y="11906"/>
                </a:lnTo>
                <a:lnTo>
                  <a:pt x="254794" y="114300"/>
                </a:lnTo>
                <a:lnTo>
                  <a:pt x="604838" y="340519"/>
                </a:lnTo>
                <a:lnTo>
                  <a:pt x="702469" y="400050"/>
                </a:lnTo>
                <a:lnTo>
                  <a:pt x="723900" y="419100"/>
                </a:lnTo>
                <a:lnTo>
                  <a:pt x="783431" y="502444"/>
                </a:lnTo>
                <a:lnTo>
                  <a:pt x="845344" y="604837"/>
                </a:lnTo>
                <a:lnTo>
                  <a:pt x="873919" y="664369"/>
                </a:lnTo>
                <a:lnTo>
                  <a:pt x="902494" y="735806"/>
                </a:lnTo>
                <a:lnTo>
                  <a:pt x="919163" y="792956"/>
                </a:lnTo>
                <a:lnTo>
                  <a:pt x="928688" y="842962"/>
                </a:lnTo>
                <a:lnTo>
                  <a:pt x="931069" y="895350"/>
                </a:lnTo>
                <a:lnTo>
                  <a:pt x="919163" y="950119"/>
                </a:lnTo>
                <a:lnTo>
                  <a:pt x="904875" y="981075"/>
                </a:lnTo>
                <a:lnTo>
                  <a:pt x="881063" y="997744"/>
                </a:lnTo>
                <a:lnTo>
                  <a:pt x="857250" y="1004887"/>
                </a:lnTo>
                <a:lnTo>
                  <a:pt x="812006" y="997744"/>
                </a:lnTo>
                <a:lnTo>
                  <a:pt x="752475" y="959644"/>
                </a:lnTo>
                <a:lnTo>
                  <a:pt x="697706" y="916781"/>
                </a:lnTo>
                <a:lnTo>
                  <a:pt x="611981" y="804862"/>
                </a:lnTo>
                <a:lnTo>
                  <a:pt x="328613" y="452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273"/>
          <p:cNvSpPr/>
          <p:nvPr/>
        </p:nvSpPr>
        <p:spPr>
          <a:xfrm rot="-5400000">
            <a:off x="1887537" y="2222501"/>
            <a:ext cx="2640013" cy="1344612"/>
          </a:xfrm>
          <a:custGeom>
            <a:avLst/>
            <a:gdLst/>
            <a:ahLst/>
            <a:cxnLst/>
            <a:rect l="l" t="t" r="r" b="b"/>
            <a:pathLst>
              <a:path w="2640806" h="1345407" extrusionOk="0">
                <a:moveTo>
                  <a:pt x="1412081" y="723900"/>
                </a:moveTo>
                <a:lnTo>
                  <a:pt x="1795463" y="854869"/>
                </a:lnTo>
                <a:lnTo>
                  <a:pt x="2078831" y="938213"/>
                </a:lnTo>
                <a:lnTo>
                  <a:pt x="2233613" y="976313"/>
                </a:lnTo>
                <a:lnTo>
                  <a:pt x="2288381" y="983457"/>
                </a:lnTo>
                <a:lnTo>
                  <a:pt x="2336006" y="983457"/>
                </a:lnTo>
                <a:lnTo>
                  <a:pt x="2388394" y="978694"/>
                </a:lnTo>
                <a:lnTo>
                  <a:pt x="2445544" y="962025"/>
                </a:lnTo>
                <a:lnTo>
                  <a:pt x="2474119" y="947738"/>
                </a:lnTo>
                <a:lnTo>
                  <a:pt x="2507456" y="916782"/>
                </a:lnTo>
                <a:lnTo>
                  <a:pt x="2564606" y="873919"/>
                </a:lnTo>
                <a:lnTo>
                  <a:pt x="2597944" y="857250"/>
                </a:lnTo>
                <a:lnTo>
                  <a:pt x="2619375" y="850107"/>
                </a:lnTo>
                <a:lnTo>
                  <a:pt x="2631281" y="852488"/>
                </a:lnTo>
                <a:lnTo>
                  <a:pt x="2638425" y="862013"/>
                </a:lnTo>
                <a:lnTo>
                  <a:pt x="2640806" y="881063"/>
                </a:lnTo>
                <a:lnTo>
                  <a:pt x="2621756" y="959644"/>
                </a:lnTo>
                <a:lnTo>
                  <a:pt x="2595563" y="1033463"/>
                </a:lnTo>
                <a:lnTo>
                  <a:pt x="2540794" y="1138238"/>
                </a:lnTo>
                <a:lnTo>
                  <a:pt x="2490788" y="1219200"/>
                </a:lnTo>
                <a:lnTo>
                  <a:pt x="2440781" y="1276350"/>
                </a:lnTo>
                <a:lnTo>
                  <a:pt x="2381250" y="1323975"/>
                </a:lnTo>
                <a:lnTo>
                  <a:pt x="2345531" y="1343025"/>
                </a:lnTo>
                <a:lnTo>
                  <a:pt x="2314575" y="1345407"/>
                </a:lnTo>
                <a:lnTo>
                  <a:pt x="2274094" y="1331119"/>
                </a:lnTo>
                <a:lnTo>
                  <a:pt x="2228850" y="1290638"/>
                </a:lnTo>
                <a:lnTo>
                  <a:pt x="2207419" y="1273969"/>
                </a:lnTo>
                <a:lnTo>
                  <a:pt x="2188369" y="1266825"/>
                </a:lnTo>
                <a:lnTo>
                  <a:pt x="1919288" y="1154907"/>
                </a:lnTo>
                <a:lnTo>
                  <a:pt x="1516856" y="981075"/>
                </a:lnTo>
                <a:lnTo>
                  <a:pt x="1269206" y="873919"/>
                </a:lnTo>
                <a:lnTo>
                  <a:pt x="1073944" y="781050"/>
                </a:lnTo>
                <a:lnTo>
                  <a:pt x="835819" y="652463"/>
                </a:lnTo>
                <a:lnTo>
                  <a:pt x="585788" y="509588"/>
                </a:lnTo>
                <a:lnTo>
                  <a:pt x="411956" y="390525"/>
                </a:lnTo>
                <a:lnTo>
                  <a:pt x="278606" y="292894"/>
                </a:lnTo>
                <a:lnTo>
                  <a:pt x="107156" y="154782"/>
                </a:lnTo>
                <a:lnTo>
                  <a:pt x="38100" y="90488"/>
                </a:lnTo>
                <a:lnTo>
                  <a:pt x="9525" y="52388"/>
                </a:lnTo>
                <a:lnTo>
                  <a:pt x="0" y="30957"/>
                </a:lnTo>
                <a:lnTo>
                  <a:pt x="2381" y="14288"/>
                </a:lnTo>
                <a:lnTo>
                  <a:pt x="16669" y="2382"/>
                </a:lnTo>
                <a:lnTo>
                  <a:pt x="38100" y="0"/>
                </a:lnTo>
                <a:lnTo>
                  <a:pt x="88106" y="16669"/>
                </a:lnTo>
                <a:lnTo>
                  <a:pt x="285750" y="152400"/>
                </a:lnTo>
                <a:lnTo>
                  <a:pt x="702469" y="402432"/>
                </a:lnTo>
                <a:lnTo>
                  <a:pt x="1102519" y="600075"/>
                </a:lnTo>
                <a:lnTo>
                  <a:pt x="1412081" y="723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273"/>
          <p:cNvSpPr/>
          <p:nvPr/>
        </p:nvSpPr>
        <p:spPr>
          <a:xfrm rot="-5400000">
            <a:off x="1934369" y="4253707"/>
            <a:ext cx="2965450" cy="334962"/>
          </a:xfrm>
          <a:custGeom>
            <a:avLst/>
            <a:gdLst/>
            <a:ahLst/>
            <a:cxnLst/>
            <a:rect l="l" t="t" r="r" b="b"/>
            <a:pathLst>
              <a:path w="2964716" h="334850" extrusionOk="0">
                <a:moveTo>
                  <a:pt x="1934406" y="136516"/>
                </a:moveTo>
                <a:lnTo>
                  <a:pt x="2493350" y="133940"/>
                </a:lnTo>
                <a:lnTo>
                  <a:pt x="2627290" y="133940"/>
                </a:lnTo>
                <a:lnTo>
                  <a:pt x="2683957" y="121061"/>
                </a:lnTo>
                <a:lnTo>
                  <a:pt x="2730321" y="100455"/>
                </a:lnTo>
                <a:lnTo>
                  <a:pt x="2815321" y="43788"/>
                </a:lnTo>
                <a:lnTo>
                  <a:pt x="2915777" y="30909"/>
                </a:lnTo>
                <a:lnTo>
                  <a:pt x="2964716" y="146819"/>
                </a:lnTo>
                <a:lnTo>
                  <a:pt x="2908049" y="211213"/>
                </a:lnTo>
                <a:lnTo>
                  <a:pt x="2843655" y="270456"/>
                </a:lnTo>
                <a:lnTo>
                  <a:pt x="2797291" y="301365"/>
                </a:lnTo>
                <a:lnTo>
                  <a:pt x="2730321" y="329699"/>
                </a:lnTo>
                <a:lnTo>
                  <a:pt x="2305318" y="334850"/>
                </a:lnTo>
                <a:lnTo>
                  <a:pt x="1287887" y="334850"/>
                </a:lnTo>
                <a:lnTo>
                  <a:pt x="494548" y="334850"/>
                </a:lnTo>
                <a:lnTo>
                  <a:pt x="267880" y="334850"/>
                </a:lnTo>
                <a:lnTo>
                  <a:pt x="185455" y="327123"/>
                </a:lnTo>
                <a:lnTo>
                  <a:pt x="115910" y="311668"/>
                </a:lnTo>
                <a:lnTo>
                  <a:pt x="51515" y="288486"/>
                </a:lnTo>
                <a:lnTo>
                  <a:pt x="20606" y="267880"/>
                </a:lnTo>
                <a:lnTo>
                  <a:pt x="5151" y="252425"/>
                </a:lnTo>
                <a:lnTo>
                  <a:pt x="0" y="231819"/>
                </a:lnTo>
                <a:lnTo>
                  <a:pt x="5151" y="206062"/>
                </a:lnTo>
                <a:lnTo>
                  <a:pt x="30909" y="177728"/>
                </a:lnTo>
                <a:lnTo>
                  <a:pt x="95303" y="139091"/>
                </a:lnTo>
                <a:lnTo>
                  <a:pt x="218941" y="79849"/>
                </a:lnTo>
                <a:lnTo>
                  <a:pt x="309093" y="43788"/>
                </a:lnTo>
                <a:lnTo>
                  <a:pt x="370911" y="25757"/>
                </a:lnTo>
                <a:lnTo>
                  <a:pt x="484245" y="2575"/>
                </a:lnTo>
                <a:lnTo>
                  <a:pt x="551215" y="0"/>
                </a:lnTo>
                <a:lnTo>
                  <a:pt x="566670" y="5151"/>
                </a:lnTo>
                <a:lnTo>
                  <a:pt x="636216" y="28333"/>
                </a:lnTo>
                <a:lnTo>
                  <a:pt x="785611" y="66970"/>
                </a:lnTo>
                <a:lnTo>
                  <a:pt x="909248" y="87576"/>
                </a:lnTo>
                <a:lnTo>
                  <a:pt x="1086977" y="108182"/>
                </a:lnTo>
                <a:lnTo>
                  <a:pt x="1336827" y="128788"/>
                </a:lnTo>
                <a:lnTo>
                  <a:pt x="1581525" y="133940"/>
                </a:lnTo>
                <a:lnTo>
                  <a:pt x="1934406" y="13651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273"/>
          <p:cNvSpPr/>
          <p:nvPr/>
        </p:nvSpPr>
        <p:spPr>
          <a:xfrm>
            <a:off x="4556125" y="2057400"/>
            <a:ext cx="1044575" cy="1100138"/>
          </a:xfrm>
          <a:custGeom>
            <a:avLst/>
            <a:gdLst/>
            <a:ahLst/>
            <a:cxnLst/>
            <a:rect l="l" t="t" r="r" b="b"/>
            <a:pathLst>
              <a:path w="1045369" h="1100138" extrusionOk="0">
                <a:moveTo>
                  <a:pt x="271463" y="735806"/>
                </a:moveTo>
                <a:lnTo>
                  <a:pt x="373857" y="607219"/>
                </a:lnTo>
                <a:lnTo>
                  <a:pt x="538163" y="373856"/>
                </a:lnTo>
                <a:lnTo>
                  <a:pt x="621507" y="238125"/>
                </a:lnTo>
                <a:lnTo>
                  <a:pt x="635794" y="211931"/>
                </a:lnTo>
                <a:lnTo>
                  <a:pt x="638175" y="192881"/>
                </a:lnTo>
                <a:lnTo>
                  <a:pt x="638175" y="180975"/>
                </a:lnTo>
                <a:lnTo>
                  <a:pt x="638175" y="164306"/>
                </a:lnTo>
                <a:lnTo>
                  <a:pt x="631032" y="147638"/>
                </a:lnTo>
                <a:lnTo>
                  <a:pt x="614363" y="128588"/>
                </a:lnTo>
                <a:lnTo>
                  <a:pt x="590550" y="107156"/>
                </a:lnTo>
                <a:lnTo>
                  <a:pt x="573882" y="92869"/>
                </a:lnTo>
                <a:lnTo>
                  <a:pt x="714375" y="0"/>
                </a:lnTo>
                <a:lnTo>
                  <a:pt x="897732" y="107156"/>
                </a:lnTo>
                <a:lnTo>
                  <a:pt x="945357" y="140494"/>
                </a:lnTo>
                <a:lnTo>
                  <a:pt x="1009650" y="200025"/>
                </a:lnTo>
                <a:lnTo>
                  <a:pt x="1033463" y="235744"/>
                </a:lnTo>
                <a:lnTo>
                  <a:pt x="1045369" y="269081"/>
                </a:lnTo>
                <a:lnTo>
                  <a:pt x="1045369" y="290513"/>
                </a:lnTo>
                <a:lnTo>
                  <a:pt x="1033463" y="314325"/>
                </a:lnTo>
                <a:lnTo>
                  <a:pt x="1002507" y="335756"/>
                </a:lnTo>
                <a:lnTo>
                  <a:pt x="945357" y="352425"/>
                </a:lnTo>
                <a:lnTo>
                  <a:pt x="907257" y="378619"/>
                </a:lnTo>
                <a:lnTo>
                  <a:pt x="661988" y="588169"/>
                </a:lnTo>
                <a:lnTo>
                  <a:pt x="395288" y="833438"/>
                </a:lnTo>
                <a:lnTo>
                  <a:pt x="130969" y="1100138"/>
                </a:lnTo>
                <a:lnTo>
                  <a:pt x="0" y="1090613"/>
                </a:lnTo>
                <a:lnTo>
                  <a:pt x="61913" y="990600"/>
                </a:lnTo>
                <a:lnTo>
                  <a:pt x="271463" y="7358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273"/>
          <p:cNvSpPr/>
          <p:nvPr/>
        </p:nvSpPr>
        <p:spPr>
          <a:xfrm>
            <a:off x="4510088" y="3040063"/>
            <a:ext cx="812800" cy="493712"/>
          </a:xfrm>
          <a:custGeom>
            <a:avLst/>
            <a:gdLst/>
            <a:ahLst/>
            <a:cxnLst/>
            <a:rect l="l" t="t" r="r" b="b"/>
            <a:pathLst>
              <a:path w="812006" h="492919" extrusionOk="0">
                <a:moveTo>
                  <a:pt x="511968" y="390525"/>
                </a:moveTo>
                <a:lnTo>
                  <a:pt x="376237" y="340519"/>
                </a:lnTo>
                <a:lnTo>
                  <a:pt x="297656" y="314325"/>
                </a:lnTo>
                <a:lnTo>
                  <a:pt x="228600" y="297657"/>
                </a:lnTo>
                <a:lnTo>
                  <a:pt x="154781" y="283369"/>
                </a:lnTo>
                <a:lnTo>
                  <a:pt x="92868" y="276225"/>
                </a:lnTo>
                <a:lnTo>
                  <a:pt x="54768" y="271463"/>
                </a:lnTo>
                <a:lnTo>
                  <a:pt x="21431" y="261938"/>
                </a:lnTo>
                <a:lnTo>
                  <a:pt x="7143" y="238125"/>
                </a:lnTo>
                <a:lnTo>
                  <a:pt x="0" y="190500"/>
                </a:lnTo>
                <a:cubicBezTo>
                  <a:pt x="794" y="169069"/>
                  <a:pt x="1587" y="147638"/>
                  <a:pt x="2381" y="126207"/>
                </a:cubicBezTo>
                <a:lnTo>
                  <a:pt x="7143" y="80963"/>
                </a:lnTo>
                <a:lnTo>
                  <a:pt x="11906" y="42863"/>
                </a:lnTo>
                <a:lnTo>
                  <a:pt x="23812" y="21432"/>
                </a:lnTo>
                <a:lnTo>
                  <a:pt x="38100" y="9525"/>
                </a:lnTo>
                <a:lnTo>
                  <a:pt x="69056" y="0"/>
                </a:lnTo>
                <a:lnTo>
                  <a:pt x="107156" y="4763"/>
                </a:lnTo>
                <a:lnTo>
                  <a:pt x="230981" y="47625"/>
                </a:lnTo>
                <a:lnTo>
                  <a:pt x="433387" y="161925"/>
                </a:lnTo>
                <a:lnTo>
                  <a:pt x="611981" y="264319"/>
                </a:lnTo>
                <a:lnTo>
                  <a:pt x="812006" y="373857"/>
                </a:lnTo>
                <a:lnTo>
                  <a:pt x="711993" y="492919"/>
                </a:lnTo>
                <a:cubicBezTo>
                  <a:pt x="634267" y="446769"/>
                  <a:pt x="662214" y="460886"/>
                  <a:pt x="631031" y="445294"/>
                </a:cubicBezTo>
                <a:lnTo>
                  <a:pt x="511968" y="3905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273"/>
          <p:cNvSpPr/>
          <p:nvPr/>
        </p:nvSpPr>
        <p:spPr>
          <a:xfrm>
            <a:off x="4481513" y="2239963"/>
            <a:ext cx="1995487" cy="2008187"/>
          </a:xfrm>
          <a:custGeom>
            <a:avLst/>
            <a:gdLst/>
            <a:ahLst/>
            <a:cxnLst/>
            <a:rect l="l" t="t" r="r" b="b"/>
            <a:pathLst>
              <a:path w="1994807" h="2008414" extrusionOk="0">
                <a:moveTo>
                  <a:pt x="1181100" y="723900"/>
                </a:moveTo>
                <a:lnTo>
                  <a:pt x="1466850" y="405493"/>
                </a:lnTo>
                <a:lnTo>
                  <a:pt x="1592036" y="263978"/>
                </a:lnTo>
                <a:lnTo>
                  <a:pt x="1624693" y="217714"/>
                </a:lnTo>
                <a:lnTo>
                  <a:pt x="1630136" y="185057"/>
                </a:lnTo>
                <a:lnTo>
                  <a:pt x="1621971" y="144235"/>
                </a:lnTo>
                <a:lnTo>
                  <a:pt x="1586593" y="97971"/>
                </a:lnTo>
                <a:lnTo>
                  <a:pt x="1551214" y="70757"/>
                </a:lnTo>
                <a:lnTo>
                  <a:pt x="1529443" y="48985"/>
                </a:lnTo>
                <a:lnTo>
                  <a:pt x="1524000" y="32657"/>
                </a:lnTo>
                <a:lnTo>
                  <a:pt x="1524000" y="16328"/>
                </a:lnTo>
                <a:lnTo>
                  <a:pt x="1540328" y="2721"/>
                </a:lnTo>
                <a:lnTo>
                  <a:pt x="1567543" y="0"/>
                </a:lnTo>
                <a:lnTo>
                  <a:pt x="1611086" y="2721"/>
                </a:lnTo>
                <a:lnTo>
                  <a:pt x="1643743" y="13607"/>
                </a:lnTo>
                <a:lnTo>
                  <a:pt x="1728107" y="46264"/>
                </a:lnTo>
                <a:lnTo>
                  <a:pt x="1817914" y="97971"/>
                </a:lnTo>
                <a:lnTo>
                  <a:pt x="1858736" y="130628"/>
                </a:lnTo>
                <a:lnTo>
                  <a:pt x="1929493" y="193221"/>
                </a:lnTo>
                <a:lnTo>
                  <a:pt x="1967593" y="236764"/>
                </a:lnTo>
                <a:lnTo>
                  <a:pt x="1986643" y="269421"/>
                </a:lnTo>
                <a:lnTo>
                  <a:pt x="1992086" y="296635"/>
                </a:lnTo>
                <a:lnTo>
                  <a:pt x="1994807" y="321128"/>
                </a:lnTo>
                <a:lnTo>
                  <a:pt x="1983921" y="348343"/>
                </a:lnTo>
                <a:lnTo>
                  <a:pt x="1962150" y="367393"/>
                </a:lnTo>
                <a:lnTo>
                  <a:pt x="1924050" y="383721"/>
                </a:lnTo>
                <a:lnTo>
                  <a:pt x="1905000" y="397328"/>
                </a:lnTo>
                <a:lnTo>
                  <a:pt x="1578428" y="696685"/>
                </a:lnTo>
                <a:lnTo>
                  <a:pt x="917121" y="1273628"/>
                </a:lnTo>
                <a:lnTo>
                  <a:pt x="223157" y="1861457"/>
                </a:lnTo>
                <a:lnTo>
                  <a:pt x="76200" y="2008414"/>
                </a:lnTo>
                <a:lnTo>
                  <a:pt x="0" y="1926771"/>
                </a:lnTo>
                <a:lnTo>
                  <a:pt x="231321" y="1692728"/>
                </a:lnTo>
                <a:lnTo>
                  <a:pt x="693964" y="1251857"/>
                </a:lnTo>
                <a:lnTo>
                  <a:pt x="778328" y="1145721"/>
                </a:lnTo>
                <a:lnTo>
                  <a:pt x="1181100" y="723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273"/>
          <p:cNvSpPr/>
          <p:nvPr/>
        </p:nvSpPr>
        <p:spPr>
          <a:xfrm>
            <a:off x="4389438" y="3757613"/>
            <a:ext cx="2239962" cy="700087"/>
          </a:xfrm>
          <a:custGeom>
            <a:avLst/>
            <a:gdLst/>
            <a:ahLst/>
            <a:cxnLst/>
            <a:rect l="l" t="t" r="r" b="b"/>
            <a:pathLst>
              <a:path w="2240756" h="700087" extrusionOk="0">
                <a:moveTo>
                  <a:pt x="1278731" y="207168"/>
                </a:moveTo>
                <a:lnTo>
                  <a:pt x="1452562" y="173831"/>
                </a:lnTo>
                <a:lnTo>
                  <a:pt x="1762125" y="104775"/>
                </a:lnTo>
                <a:lnTo>
                  <a:pt x="2162175" y="0"/>
                </a:lnTo>
                <a:lnTo>
                  <a:pt x="2240756" y="123825"/>
                </a:lnTo>
                <a:lnTo>
                  <a:pt x="2009775" y="180975"/>
                </a:lnTo>
                <a:lnTo>
                  <a:pt x="1297781" y="383381"/>
                </a:lnTo>
                <a:lnTo>
                  <a:pt x="1104900" y="431006"/>
                </a:lnTo>
                <a:lnTo>
                  <a:pt x="883444" y="483393"/>
                </a:lnTo>
                <a:lnTo>
                  <a:pt x="652462" y="547687"/>
                </a:lnTo>
                <a:lnTo>
                  <a:pt x="409575" y="628650"/>
                </a:lnTo>
                <a:lnTo>
                  <a:pt x="330994" y="666750"/>
                </a:lnTo>
                <a:lnTo>
                  <a:pt x="273844" y="692943"/>
                </a:lnTo>
                <a:lnTo>
                  <a:pt x="238125" y="700087"/>
                </a:lnTo>
                <a:lnTo>
                  <a:pt x="216694" y="700087"/>
                </a:lnTo>
                <a:lnTo>
                  <a:pt x="188119" y="695325"/>
                </a:lnTo>
                <a:lnTo>
                  <a:pt x="169069" y="681037"/>
                </a:lnTo>
                <a:lnTo>
                  <a:pt x="11906" y="469106"/>
                </a:lnTo>
                <a:lnTo>
                  <a:pt x="4762" y="450056"/>
                </a:lnTo>
                <a:lnTo>
                  <a:pt x="0" y="435768"/>
                </a:lnTo>
                <a:lnTo>
                  <a:pt x="7144" y="421481"/>
                </a:lnTo>
                <a:lnTo>
                  <a:pt x="35719" y="397668"/>
                </a:lnTo>
                <a:lnTo>
                  <a:pt x="95250" y="376237"/>
                </a:lnTo>
                <a:lnTo>
                  <a:pt x="161925" y="357187"/>
                </a:lnTo>
                <a:lnTo>
                  <a:pt x="283369" y="390525"/>
                </a:lnTo>
                <a:lnTo>
                  <a:pt x="550069" y="350043"/>
                </a:lnTo>
                <a:lnTo>
                  <a:pt x="1278731" y="207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273"/>
          <p:cNvSpPr/>
          <p:nvPr/>
        </p:nvSpPr>
        <p:spPr>
          <a:xfrm>
            <a:off x="6167438" y="3360738"/>
            <a:ext cx="855662" cy="971550"/>
          </a:xfrm>
          <a:custGeom>
            <a:avLst/>
            <a:gdLst/>
            <a:ahLst/>
            <a:cxnLst/>
            <a:rect l="l" t="t" r="r" b="b"/>
            <a:pathLst>
              <a:path w="854868" h="971550" extrusionOk="0">
                <a:moveTo>
                  <a:pt x="500062" y="700087"/>
                </a:moveTo>
                <a:lnTo>
                  <a:pt x="390525" y="547687"/>
                </a:lnTo>
                <a:lnTo>
                  <a:pt x="288131" y="414337"/>
                </a:lnTo>
                <a:lnTo>
                  <a:pt x="190500" y="273844"/>
                </a:lnTo>
                <a:lnTo>
                  <a:pt x="116681" y="173831"/>
                </a:lnTo>
                <a:lnTo>
                  <a:pt x="30956" y="78581"/>
                </a:lnTo>
                <a:lnTo>
                  <a:pt x="16668" y="59531"/>
                </a:lnTo>
                <a:lnTo>
                  <a:pt x="7143" y="42862"/>
                </a:lnTo>
                <a:lnTo>
                  <a:pt x="0" y="26194"/>
                </a:lnTo>
                <a:lnTo>
                  <a:pt x="2381" y="9525"/>
                </a:lnTo>
                <a:lnTo>
                  <a:pt x="14287" y="0"/>
                </a:lnTo>
                <a:lnTo>
                  <a:pt x="45243" y="0"/>
                </a:lnTo>
                <a:lnTo>
                  <a:pt x="107156" y="14287"/>
                </a:lnTo>
                <a:lnTo>
                  <a:pt x="157162" y="28575"/>
                </a:lnTo>
                <a:lnTo>
                  <a:pt x="235743" y="73819"/>
                </a:lnTo>
                <a:lnTo>
                  <a:pt x="435768" y="209550"/>
                </a:lnTo>
                <a:lnTo>
                  <a:pt x="631031" y="381000"/>
                </a:lnTo>
                <a:lnTo>
                  <a:pt x="695325" y="442912"/>
                </a:lnTo>
                <a:lnTo>
                  <a:pt x="716756" y="478631"/>
                </a:lnTo>
                <a:lnTo>
                  <a:pt x="764381" y="571500"/>
                </a:lnTo>
                <a:lnTo>
                  <a:pt x="792956" y="638175"/>
                </a:lnTo>
                <a:lnTo>
                  <a:pt x="819150" y="702469"/>
                </a:lnTo>
                <a:lnTo>
                  <a:pt x="838200" y="762000"/>
                </a:lnTo>
                <a:lnTo>
                  <a:pt x="850106" y="807244"/>
                </a:lnTo>
                <a:lnTo>
                  <a:pt x="854868" y="859631"/>
                </a:lnTo>
                <a:lnTo>
                  <a:pt x="852487" y="900112"/>
                </a:lnTo>
                <a:lnTo>
                  <a:pt x="842962" y="919162"/>
                </a:lnTo>
                <a:lnTo>
                  <a:pt x="814387" y="947737"/>
                </a:lnTo>
                <a:lnTo>
                  <a:pt x="792956" y="964406"/>
                </a:lnTo>
                <a:lnTo>
                  <a:pt x="766762" y="971550"/>
                </a:lnTo>
                <a:lnTo>
                  <a:pt x="738187" y="969169"/>
                </a:lnTo>
                <a:lnTo>
                  <a:pt x="704850" y="950119"/>
                </a:lnTo>
                <a:lnTo>
                  <a:pt x="664368" y="919162"/>
                </a:lnTo>
                <a:lnTo>
                  <a:pt x="609600" y="847725"/>
                </a:lnTo>
                <a:lnTo>
                  <a:pt x="500062" y="7000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273"/>
          <p:cNvSpPr/>
          <p:nvPr/>
        </p:nvSpPr>
        <p:spPr>
          <a:xfrm rot="-5400000">
            <a:off x="4712494" y="4864894"/>
            <a:ext cx="1852612" cy="311150"/>
          </a:xfrm>
          <a:custGeom>
            <a:avLst/>
            <a:gdLst/>
            <a:ahLst/>
            <a:cxnLst/>
            <a:rect l="l" t="t" r="r" b="b"/>
            <a:pathLst>
              <a:path w="1852613" h="311944" extrusionOk="0">
                <a:moveTo>
                  <a:pt x="831057" y="71437"/>
                </a:moveTo>
                <a:lnTo>
                  <a:pt x="1443038" y="88106"/>
                </a:lnTo>
                <a:lnTo>
                  <a:pt x="1597819" y="85725"/>
                </a:lnTo>
                <a:lnTo>
                  <a:pt x="1633538" y="83344"/>
                </a:lnTo>
                <a:lnTo>
                  <a:pt x="1678782" y="71437"/>
                </a:lnTo>
                <a:lnTo>
                  <a:pt x="1785938" y="0"/>
                </a:lnTo>
                <a:lnTo>
                  <a:pt x="1852613" y="90487"/>
                </a:lnTo>
                <a:lnTo>
                  <a:pt x="1821657" y="176212"/>
                </a:lnTo>
                <a:lnTo>
                  <a:pt x="1762125" y="254794"/>
                </a:lnTo>
                <a:lnTo>
                  <a:pt x="1733550" y="285750"/>
                </a:lnTo>
                <a:lnTo>
                  <a:pt x="1700213" y="304800"/>
                </a:lnTo>
                <a:lnTo>
                  <a:pt x="1412082" y="309562"/>
                </a:lnTo>
                <a:lnTo>
                  <a:pt x="690563" y="309562"/>
                </a:lnTo>
                <a:lnTo>
                  <a:pt x="340519" y="311944"/>
                </a:lnTo>
                <a:lnTo>
                  <a:pt x="261938" y="309562"/>
                </a:lnTo>
                <a:lnTo>
                  <a:pt x="183357" y="302419"/>
                </a:lnTo>
                <a:lnTo>
                  <a:pt x="104775" y="288131"/>
                </a:lnTo>
                <a:lnTo>
                  <a:pt x="52388" y="271462"/>
                </a:lnTo>
                <a:lnTo>
                  <a:pt x="14288" y="250031"/>
                </a:lnTo>
                <a:lnTo>
                  <a:pt x="2382" y="233362"/>
                </a:lnTo>
                <a:lnTo>
                  <a:pt x="0" y="209550"/>
                </a:lnTo>
                <a:lnTo>
                  <a:pt x="9525" y="180975"/>
                </a:lnTo>
                <a:lnTo>
                  <a:pt x="61913" y="130969"/>
                </a:lnTo>
                <a:lnTo>
                  <a:pt x="135732" y="83344"/>
                </a:lnTo>
                <a:lnTo>
                  <a:pt x="214313" y="57150"/>
                </a:lnTo>
                <a:lnTo>
                  <a:pt x="345282" y="26194"/>
                </a:lnTo>
                <a:lnTo>
                  <a:pt x="442913" y="19050"/>
                </a:lnTo>
                <a:lnTo>
                  <a:pt x="485775" y="33337"/>
                </a:lnTo>
                <a:lnTo>
                  <a:pt x="597694" y="50006"/>
                </a:lnTo>
                <a:lnTo>
                  <a:pt x="831057" y="71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BB9A64-431A-6A41-9EEE-CCDF3FDC7702}"/>
              </a:ext>
            </a:extLst>
          </p:cNvPr>
          <p:cNvGrpSpPr/>
          <p:nvPr/>
        </p:nvGrpSpPr>
        <p:grpSpPr>
          <a:xfrm>
            <a:off x="2531226" y="1378701"/>
            <a:ext cx="4597400" cy="4564062"/>
            <a:chOff x="2687638" y="1535113"/>
            <a:chExt cx="4597400" cy="4564062"/>
          </a:xfrm>
        </p:grpSpPr>
        <p:sp>
          <p:nvSpPr>
            <p:cNvPr id="14" name="Google Shape;3006;p273">
              <a:extLst>
                <a:ext uri="{FF2B5EF4-FFF2-40B4-BE49-F238E27FC236}">
                  <a16:creationId xmlns:a16="http://schemas.microsoft.com/office/drawing/2014/main" id="{0450D0CC-AA75-A34A-9A50-AD5E765D8767}"/>
                </a:ext>
              </a:extLst>
            </p:cNvPr>
            <p:cNvSpPr/>
            <p:nvPr/>
          </p:nvSpPr>
          <p:spPr>
            <a:xfrm>
              <a:off x="4514850" y="1535113"/>
              <a:ext cx="2232025" cy="936625"/>
            </a:xfrm>
            <a:custGeom>
              <a:avLst/>
              <a:gdLst/>
              <a:ahLst/>
              <a:cxnLst/>
              <a:rect l="l" t="t" r="r" b="b"/>
              <a:pathLst>
                <a:path w="2231231" h="935832" extrusionOk="0">
                  <a:moveTo>
                    <a:pt x="871538" y="581025"/>
                  </a:moveTo>
                  <a:lnTo>
                    <a:pt x="1066800" y="514350"/>
                  </a:lnTo>
                  <a:lnTo>
                    <a:pt x="1535906" y="333375"/>
                  </a:lnTo>
                  <a:lnTo>
                    <a:pt x="1683544" y="271463"/>
                  </a:lnTo>
                  <a:lnTo>
                    <a:pt x="1719263" y="247650"/>
                  </a:lnTo>
                  <a:lnTo>
                    <a:pt x="1733550" y="228600"/>
                  </a:lnTo>
                  <a:lnTo>
                    <a:pt x="1743075" y="207169"/>
                  </a:lnTo>
                  <a:lnTo>
                    <a:pt x="1745456" y="185738"/>
                  </a:lnTo>
                  <a:lnTo>
                    <a:pt x="1740694" y="154782"/>
                  </a:lnTo>
                  <a:lnTo>
                    <a:pt x="1735931" y="135732"/>
                  </a:lnTo>
                  <a:lnTo>
                    <a:pt x="1716881" y="107157"/>
                  </a:lnTo>
                  <a:lnTo>
                    <a:pt x="1688306" y="73819"/>
                  </a:lnTo>
                  <a:lnTo>
                    <a:pt x="1681163" y="54769"/>
                  </a:lnTo>
                  <a:lnTo>
                    <a:pt x="1676400" y="35719"/>
                  </a:lnTo>
                  <a:lnTo>
                    <a:pt x="1681163" y="9525"/>
                  </a:lnTo>
                  <a:lnTo>
                    <a:pt x="1700213" y="0"/>
                  </a:lnTo>
                  <a:lnTo>
                    <a:pt x="1728788" y="0"/>
                  </a:lnTo>
                  <a:lnTo>
                    <a:pt x="1809750" y="14288"/>
                  </a:lnTo>
                  <a:lnTo>
                    <a:pt x="1881188" y="42863"/>
                  </a:lnTo>
                  <a:lnTo>
                    <a:pt x="1969294" y="90488"/>
                  </a:lnTo>
                  <a:lnTo>
                    <a:pt x="2043113" y="145257"/>
                  </a:lnTo>
                  <a:lnTo>
                    <a:pt x="2145506" y="233363"/>
                  </a:lnTo>
                  <a:lnTo>
                    <a:pt x="2205038" y="297657"/>
                  </a:lnTo>
                  <a:lnTo>
                    <a:pt x="2221706" y="323850"/>
                  </a:lnTo>
                  <a:lnTo>
                    <a:pt x="2231231" y="354807"/>
                  </a:lnTo>
                  <a:lnTo>
                    <a:pt x="2228850" y="378619"/>
                  </a:lnTo>
                  <a:lnTo>
                    <a:pt x="2212181" y="400050"/>
                  </a:lnTo>
                  <a:lnTo>
                    <a:pt x="2128838" y="421482"/>
                  </a:lnTo>
                  <a:lnTo>
                    <a:pt x="1583531" y="571500"/>
                  </a:lnTo>
                  <a:lnTo>
                    <a:pt x="988219" y="731044"/>
                  </a:lnTo>
                  <a:lnTo>
                    <a:pt x="773906" y="795338"/>
                  </a:lnTo>
                  <a:lnTo>
                    <a:pt x="409575" y="869157"/>
                  </a:lnTo>
                  <a:lnTo>
                    <a:pt x="176213" y="919163"/>
                  </a:lnTo>
                  <a:lnTo>
                    <a:pt x="66675" y="935832"/>
                  </a:lnTo>
                  <a:lnTo>
                    <a:pt x="30956" y="933450"/>
                  </a:lnTo>
                  <a:lnTo>
                    <a:pt x="9525" y="931069"/>
                  </a:lnTo>
                  <a:lnTo>
                    <a:pt x="0" y="923925"/>
                  </a:lnTo>
                  <a:lnTo>
                    <a:pt x="2381" y="904875"/>
                  </a:lnTo>
                  <a:lnTo>
                    <a:pt x="35719" y="878682"/>
                  </a:lnTo>
                  <a:lnTo>
                    <a:pt x="323850" y="778669"/>
                  </a:lnTo>
                  <a:lnTo>
                    <a:pt x="685800" y="652463"/>
                  </a:lnTo>
                  <a:lnTo>
                    <a:pt x="871538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07;p273">
              <a:extLst>
                <a:ext uri="{FF2B5EF4-FFF2-40B4-BE49-F238E27FC236}">
                  <a16:creationId xmlns:a16="http://schemas.microsoft.com/office/drawing/2014/main" id="{9B8AD1D2-3CE3-DD45-9D78-46DC72416B32}"/>
                </a:ext>
              </a:extLst>
            </p:cNvPr>
            <p:cNvSpPr/>
            <p:nvPr/>
          </p:nvSpPr>
          <p:spPr>
            <a:xfrm>
              <a:off x="4043363" y="4814888"/>
              <a:ext cx="1217612" cy="1054100"/>
            </a:xfrm>
            <a:custGeom>
              <a:avLst/>
              <a:gdLst/>
              <a:ahLst/>
              <a:cxnLst/>
              <a:rect l="l" t="t" r="r" b="b"/>
              <a:pathLst>
                <a:path w="1216818" h="1054893" extrusionOk="0">
                  <a:moveTo>
                    <a:pt x="483393" y="609600"/>
                  </a:moveTo>
                  <a:lnTo>
                    <a:pt x="619125" y="473868"/>
                  </a:lnTo>
                  <a:lnTo>
                    <a:pt x="764381" y="319087"/>
                  </a:lnTo>
                  <a:lnTo>
                    <a:pt x="804862" y="269081"/>
                  </a:lnTo>
                  <a:lnTo>
                    <a:pt x="823912" y="233362"/>
                  </a:lnTo>
                  <a:lnTo>
                    <a:pt x="831056" y="216693"/>
                  </a:lnTo>
                  <a:lnTo>
                    <a:pt x="833437" y="192881"/>
                  </a:lnTo>
                  <a:lnTo>
                    <a:pt x="831056" y="166687"/>
                  </a:lnTo>
                  <a:lnTo>
                    <a:pt x="823912" y="145256"/>
                  </a:lnTo>
                  <a:lnTo>
                    <a:pt x="809625" y="119062"/>
                  </a:lnTo>
                  <a:lnTo>
                    <a:pt x="788193" y="100012"/>
                  </a:lnTo>
                  <a:lnTo>
                    <a:pt x="752475" y="73818"/>
                  </a:lnTo>
                  <a:lnTo>
                    <a:pt x="731043" y="47625"/>
                  </a:lnTo>
                  <a:lnTo>
                    <a:pt x="723900" y="33337"/>
                  </a:lnTo>
                  <a:lnTo>
                    <a:pt x="723900" y="23812"/>
                  </a:lnTo>
                  <a:lnTo>
                    <a:pt x="728662" y="9525"/>
                  </a:lnTo>
                  <a:lnTo>
                    <a:pt x="750093" y="0"/>
                  </a:lnTo>
                  <a:lnTo>
                    <a:pt x="809625" y="4762"/>
                  </a:lnTo>
                  <a:lnTo>
                    <a:pt x="864393" y="16668"/>
                  </a:lnTo>
                  <a:lnTo>
                    <a:pt x="938212" y="40481"/>
                  </a:lnTo>
                  <a:lnTo>
                    <a:pt x="992981" y="66675"/>
                  </a:lnTo>
                  <a:lnTo>
                    <a:pt x="1109662" y="150018"/>
                  </a:lnTo>
                  <a:lnTo>
                    <a:pt x="1183481" y="211931"/>
                  </a:lnTo>
                  <a:lnTo>
                    <a:pt x="1204912" y="238125"/>
                  </a:lnTo>
                  <a:lnTo>
                    <a:pt x="1214437" y="254793"/>
                  </a:lnTo>
                  <a:lnTo>
                    <a:pt x="1216818" y="273843"/>
                  </a:lnTo>
                  <a:lnTo>
                    <a:pt x="1212056" y="297656"/>
                  </a:lnTo>
                  <a:lnTo>
                    <a:pt x="1204912" y="311943"/>
                  </a:lnTo>
                  <a:lnTo>
                    <a:pt x="1181100" y="328612"/>
                  </a:lnTo>
                  <a:lnTo>
                    <a:pt x="1138237" y="347662"/>
                  </a:lnTo>
                  <a:lnTo>
                    <a:pt x="1083468" y="369093"/>
                  </a:lnTo>
                  <a:lnTo>
                    <a:pt x="1064418" y="381000"/>
                  </a:lnTo>
                  <a:lnTo>
                    <a:pt x="890587" y="526256"/>
                  </a:lnTo>
                  <a:lnTo>
                    <a:pt x="733425" y="642937"/>
                  </a:lnTo>
                  <a:lnTo>
                    <a:pt x="547687" y="776287"/>
                  </a:lnTo>
                  <a:lnTo>
                    <a:pt x="366712" y="890587"/>
                  </a:lnTo>
                  <a:lnTo>
                    <a:pt x="128587" y="1016793"/>
                  </a:lnTo>
                  <a:lnTo>
                    <a:pt x="78581" y="1042987"/>
                  </a:lnTo>
                  <a:lnTo>
                    <a:pt x="47625" y="1054893"/>
                  </a:lnTo>
                  <a:lnTo>
                    <a:pt x="33337" y="1052512"/>
                  </a:lnTo>
                  <a:lnTo>
                    <a:pt x="9525" y="1045368"/>
                  </a:lnTo>
                  <a:lnTo>
                    <a:pt x="0" y="1033462"/>
                  </a:lnTo>
                  <a:lnTo>
                    <a:pt x="11906" y="1007268"/>
                  </a:lnTo>
                  <a:lnTo>
                    <a:pt x="54768" y="973931"/>
                  </a:lnTo>
                  <a:lnTo>
                    <a:pt x="235743" y="828675"/>
                  </a:lnTo>
                  <a:lnTo>
                    <a:pt x="483393" y="6096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08;p273">
              <a:extLst>
                <a:ext uri="{FF2B5EF4-FFF2-40B4-BE49-F238E27FC236}">
                  <a16:creationId xmlns:a16="http://schemas.microsoft.com/office/drawing/2014/main" id="{01F06326-F49A-864D-B309-4145DB2BA196}"/>
                </a:ext>
              </a:extLst>
            </p:cNvPr>
            <p:cNvSpPr/>
            <p:nvPr/>
          </p:nvSpPr>
          <p:spPr>
            <a:xfrm>
              <a:off x="6353175" y="4713288"/>
              <a:ext cx="931863" cy="1003300"/>
            </a:xfrm>
            <a:custGeom>
              <a:avLst/>
              <a:gdLst/>
              <a:ahLst/>
              <a:cxnLst/>
              <a:rect l="l" t="t" r="r" b="b"/>
              <a:pathLst>
                <a:path w="931069" h="1004887" extrusionOk="0">
                  <a:moveTo>
                    <a:pt x="328613" y="452437"/>
                  </a:moveTo>
                  <a:lnTo>
                    <a:pt x="180975" y="273844"/>
                  </a:lnTo>
                  <a:lnTo>
                    <a:pt x="47625" y="114300"/>
                  </a:lnTo>
                  <a:lnTo>
                    <a:pt x="23813" y="83344"/>
                  </a:lnTo>
                  <a:lnTo>
                    <a:pt x="7144" y="57150"/>
                  </a:lnTo>
                  <a:lnTo>
                    <a:pt x="2381" y="33337"/>
                  </a:lnTo>
                  <a:lnTo>
                    <a:pt x="0" y="23812"/>
                  </a:lnTo>
                  <a:lnTo>
                    <a:pt x="2381" y="4762"/>
                  </a:lnTo>
                  <a:lnTo>
                    <a:pt x="9525" y="0"/>
                  </a:lnTo>
                  <a:lnTo>
                    <a:pt x="33338" y="0"/>
                  </a:lnTo>
                  <a:lnTo>
                    <a:pt x="71438" y="11906"/>
                  </a:lnTo>
                  <a:lnTo>
                    <a:pt x="254794" y="114300"/>
                  </a:lnTo>
                  <a:lnTo>
                    <a:pt x="604838" y="340519"/>
                  </a:lnTo>
                  <a:lnTo>
                    <a:pt x="702469" y="400050"/>
                  </a:lnTo>
                  <a:lnTo>
                    <a:pt x="723900" y="419100"/>
                  </a:lnTo>
                  <a:lnTo>
                    <a:pt x="783431" y="502444"/>
                  </a:lnTo>
                  <a:lnTo>
                    <a:pt x="845344" y="604837"/>
                  </a:lnTo>
                  <a:lnTo>
                    <a:pt x="873919" y="664369"/>
                  </a:lnTo>
                  <a:lnTo>
                    <a:pt x="902494" y="735806"/>
                  </a:lnTo>
                  <a:lnTo>
                    <a:pt x="919163" y="792956"/>
                  </a:lnTo>
                  <a:lnTo>
                    <a:pt x="928688" y="842962"/>
                  </a:lnTo>
                  <a:lnTo>
                    <a:pt x="931069" y="895350"/>
                  </a:lnTo>
                  <a:lnTo>
                    <a:pt x="919163" y="950119"/>
                  </a:lnTo>
                  <a:lnTo>
                    <a:pt x="904875" y="981075"/>
                  </a:lnTo>
                  <a:lnTo>
                    <a:pt x="881063" y="997744"/>
                  </a:lnTo>
                  <a:lnTo>
                    <a:pt x="857250" y="1004887"/>
                  </a:lnTo>
                  <a:lnTo>
                    <a:pt x="812006" y="997744"/>
                  </a:lnTo>
                  <a:lnTo>
                    <a:pt x="752475" y="959644"/>
                  </a:lnTo>
                  <a:lnTo>
                    <a:pt x="697706" y="916781"/>
                  </a:lnTo>
                  <a:lnTo>
                    <a:pt x="611981" y="804862"/>
                  </a:lnTo>
                  <a:lnTo>
                    <a:pt x="328613" y="452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09;p273">
              <a:extLst>
                <a:ext uri="{FF2B5EF4-FFF2-40B4-BE49-F238E27FC236}">
                  <a16:creationId xmlns:a16="http://schemas.microsoft.com/office/drawing/2014/main" id="{E4EDD8D9-6F2C-C647-81E9-F2175AF1A372}"/>
                </a:ext>
              </a:extLst>
            </p:cNvPr>
            <p:cNvSpPr/>
            <p:nvPr/>
          </p:nvSpPr>
          <p:spPr>
            <a:xfrm rot="-5400000">
              <a:off x="2039937" y="2374901"/>
              <a:ext cx="2640013" cy="1344612"/>
            </a:xfrm>
            <a:custGeom>
              <a:avLst/>
              <a:gdLst/>
              <a:ahLst/>
              <a:cxnLst/>
              <a:rect l="l" t="t" r="r" b="b"/>
              <a:pathLst>
                <a:path w="2640806" h="1345407" extrusionOk="0">
                  <a:moveTo>
                    <a:pt x="1412081" y="723900"/>
                  </a:moveTo>
                  <a:lnTo>
                    <a:pt x="1795463" y="854869"/>
                  </a:lnTo>
                  <a:lnTo>
                    <a:pt x="2078831" y="938213"/>
                  </a:lnTo>
                  <a:lnTo>
                    <a:pt x="2233613" y="976313"/>
                  </a:lnTo>
                  <a:lnTo>
                    <a:pt x="2288381" y="983457"/>
                  </a:lnTo>
                  <a:lnTo>
                    <a:pt x="2336006" y="983457"/>
                  </a:lnTo>
                  <a:lnTo>
                    <a:pt x="2388394" y="978694"/>
                  </a:lnTo>
                  <a:lnTo>
                    <a:pt x="2445544" y="962025"/>
                  </a:lnTo>
                  <a:lnTo>
                    <a:pt x="2474119" y="947738"/>
                  </a:lnTo>
                  <a:lnTo>
                    <a:pt x="2507456" y="916782"/>
                  </a:lnTo>
                  <a:lnTo>
                    <a:pt x="2564606" y="873919"/>
                  </a:lnTo>
                  <a:lnTo>
                    <a:pt x="2597944" y="857250"/>
                  </a:lnTo>
                  <a:lnTo>
                    <a:pt x="2619375" y="850107"/>
                  </a:lnTo>
                  <a:lnTo>
                    <a:pt x="2631281" y="852488"/>
                  </a:lnTo>
                  <a:lnTo>
                    <a:pt x="2638425" y="862013"/>
                  </a:lnTo>
                  <a:lnTo>
                    <a:pt x="2640806" y="881063"/>
                  </a:lnTo>
                  <a:lnTo>
                    <a:pt x="2621756" y="959644"/>
                  </a:lnTo>
                  <a:lnTo>
                    <a:pt x="2595563" y="1033463"/>
                  </a:lnTo>
                  <a:lnTo>
                    <a:pt x="2540794" y="1138238"/>
                  </a:lnTo>
                  <a:lnTo>
                    <a:pt x="2490788" y="1219200"/>
                  </a:lnTo>
                  <a:lnTo>
                    <a:pt x="2440781" y="1276350"/>
                  </a:lnTo>
                  <a:lnTo>
                    <a:pt x="2381250" y="1323975"/>
                  </a:lnTo>
                  <a:lnTo>
                    <a:pt x="2345531" y="1343025"/>
                  </a:lnTo>
                  <a:lnTo>
                    <a:pt x="2314575" y="1345407"/>
                  </a:lnTo>
                  <a:lnTo>
                    <a:pt x="2274094" y="1331119"/>
                  </a:lnTo>
                  <a:lnTo>
                    <a:pt x="2228850" y="1290638"/>
                  </a:lnTo>
                  <a:lnTo>
                    <a:pt x="2207419" y="1273969"/>
                  </a:lnTo>
                  <a:lnTo>
                    <a:pt x="2188369" y="1266825"/>
                  </a:lnTo>
                  <a:lnTo>
                    <a:pt x="1919288" y="1154907"/>
                  </a:lnTo>
                  <a:lnTo>
                    <a:pt x="1516856" y="981075"/>
                  </a:lnTo>
                  <a:lnTo>
                    <a:pt x="1269206" y="873919"/>
                  </a:lnTo>
                  <a:lnTo>
                    <a:pt x="1073944" y="781050"/>
                  </a:lnTo>
                  <a:lnTo>
                    <a:pt x="835819" y="652463"/>
                  </a:lnTo>
                  <a:lnTo>
                    <a:pt x="585788" y="509588"/>
                  </a:lnTo>
                  <a:lnTo>
                    <a:pt x="411956" y="390525"/>
                  </a:lnTo>
                  <a:lnTo>
                    <a:pt x="278606" y="292894"/>
                  </a:lnTo>
                  <a:lnTo>
                    <a:pt x="107156" y="154782"/>
                  </a:lnTo>
                  <a:lnTo>
                    <a:pt x="38100" y="90488"/>
                  </a:lnTo>
                  <a:lnTo>
                    <a:pt x="9525" y="52388"/>
                  </a:lnTo>
                  <a:lnTo>
                    <a:pt x="0" y="30957"/>
                  </a:lnTo>
                  <a:lnTo>
                    <a:pt x="2381" y="14288"/>
                  </a:lnTo>
                  <a:lnTo>
                    <a:pt x="16669" y="2382"/>
                  </a:lnTo>
                  <a:lnTo>
                    <a:pt x="38100" y="0"/>
                  </a:lnTo>
                  <a:lnTo>
                    <a:pt x="88106" y="16669"/>
                  </a:lnTo>
                  <a:lnTo>
                    <a:pt x="285750" y="152400"/>
                  </a:lnTo>
                  <a:lnTo>
                    <a:pt x="702469" y="402432"/>
                  </a:lnTo>
                  <a:lnTo>
                    <a:pt x="1102519" y="600075"/>
                  </a:lnTo>
                  <a:lnTo>
                    <a:pt x="1412081" y="723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10;p273">
              <a:extLst>
                <a:ext uri="{FF2B5EF4-FFF2-40B4-BE49-F238E27FC236}">
                  <a16:creationId xmlns:a16="http://schemas.microsoft.com/office/drawing/2014/main" id="{6F439FF5-A522-DC47-9EE8-C87E59718CA2}"/>
                </a:ext>
              </a:extLst>
            </p:cNvPr>
            <p:cNvSpPr/>
            <p:nvPr/>
          </p:nvSpPr>
          <p:spPr>
            <a:xfrm rot="-5400000">
              <a:off x="2086769" y="4406107"/>
              <a:ext cx="2965450" cy="334962"/>
            </a:xfrm>
            <a:custGeom>
              <a:avLst/>
              <a:gdLst/>
              <a:ahLst/>
              <a:cxnLst/>
              <a:rect l="l" t="t" r="r" b="b"/>
              <a:pathLst>
                <a:path w="2964716" h="334850" extrusionOk="0">
                  <a:moveTo>
                    <a:pt x="1934406" y="136516"/>
                  </a:moveTo>
                  <a:lnTo>
                    <a:pt x="2493350" y="133940"/>
                  </a:lnTo>
                  <a:lnTo>
                    <a:pt x="2627290" y="133940"/>
                  </a:lnTo>
                  <a:lnTo>
                    <a:pt x="2683957" y="121061"/>
                  </a:lnTo>
                  <a:lnTo>
                    <a:pt x="2730321" y="100455"/>
                  </a:lnTo>
                  <a:lnTo>
                    <a:pt x="2815321" y="43788"/>
                  </a:lnTo>
                  <a:lnTo>
                    <a:pt x="2915777" y="30909"/>
                  </a:lnTo>
                  <a:lnTo>
                    <a:pt x="2964716" y="146819"/>
                  </a:lnTo>
                  <a:lnTo>
                    <a:pt x="2908049" y="211213"/>
                  </a:lnTo>
                  <a:lnTo>
                    <a:pt x="2843655" y="270456"/>
                  </a:lnTo>
                  <a:lnTo>
                    <a:pt x="2797291" y="301365"/>
                  </a:lnTo>
                  <a:lnTo>
                    <a:pt x="2730321" y="329699"/>
                  </a:lnTo>
                  <a:lnTo>
                    <a:pt x="2305318" y="334850"/>
                  </a:lnTo>
                  <a:lnTo>
                    <a:pt x="1287887" y="334850"/>
                  </a:lnTo>
                  <a:lnTo>
                    <a:pt x="494548" y="334850"/>
                  </a:lnTo>
                  <a:lnTo>
                    <a:pt x="267880" y="334850"/>
                  </a:lnTo>
                  <a:lnTo>
                    <a:pt x="185455" y="327123"/>
                  </a:lnTo>
                  <a:lnTo>
                    <a:pt x="115910" y="311668"/>
                  </a:lnTo>
                  <a:lnTo>
                    <a:pt x="51515" y="288486"/>
                  </a:lnTo>
                  <a:lnTo>
                    <a:pt x="20606" y="267880"/>
                  </a:lnTo>
                  <a:lnTo>
                    <a:pt x="5151" y="252425"/>
                  </a:lnTo>
                  <a:lnTo>
                    <a:pt x="0" y="231819"/>
                  </a:lnTo>
                  <a:lnTo>
                    <a:pt x="5151" y="206062"/>
                  </a:lnTo>
                  <a:lnTo>
                    <a:pt x="30909" y="177728"/>
                  </a:lnTo>
                  <a:lnTo>
                    <a:pt x="95303" y="139091"/>
                  </a:lnTo>
                  <a:lnTo>
                    <a:pt x="218941" y="79849"/>
                  </a:lnTo>
                  <a:lnTo>
                    <a:pt x="309093" y="43788"/>
                  </a:lnTo>
                  <a:lnTo>
                    <a:pt x="370911" y="25757"/>
                  </a:lnTo>
                  <a:lnTo>
                    <a:pt x="484245" y="2575"/>
                  </a:lnTo>
                  <a:lnTo>
                    <a:pt x="551215" y="0"/>
                  </a:lnTo>
                  <a:lnTo>
                    <a:pt x="566670" y="5151"/>
                  </a:lnTo>
                  <a:lnTo>
                    <a:pt x="636216" y="28333"/>
                  </a:lnTo>
                  <a:lnTo>
                    <a:pt x="785611" y="66970"/>
                  </a:lnTo>
                  <a:lnTo>
                    <a:pt x="909248" y="87576"/>
                  </a:lnTo>
                  <a:lnTo>
                    <a:pt x="1086977" y="108182"/>
                  </a:lnTo>
                  <a:lnTo>
                    <a:pt x="1336827" y="128788"/>
                  </a:lnTo>
                  <a:lnTo>
                    <a:pt x="1581525" y="133940"/>
                  </a:lnTo>
                  <a:lnTo>
                    <a:pt x="1934406" y="13651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11;p273">
              <a:extLst>
                <a:ext uri="{FF2B5EF4-FFF2-40B4-BE49-F238E27FC236}">
                  <a16:creationId xmlns:a16="http://schemas.microsoft.com/office/drawing/2014/main" id="{080102D3-F9E1-AF4D-95C1-43DB645E936A}"/>
                </a:ext>
              </a:extLst>
            </p:cNvPr>
            <p:cNvSpPr/>
            <p:nvPr/>
          </p:nvSpPr>
          <p:spPr>
            <a:xfrm>
              <a:off x="4708525" y="2209800"/>
              <a:ext cx="1044575" cy="1100138"/>
            </a:xfrm>
            <a:custGeom>
              <a:avLst/>
              <a:gdLst/>
              <a:ahLst/>
              <a:cxnLst/>
              <a:rect l="l" t="t" r="r" b="b"/>
              <a:pathLst>
                <a:path w="1045369" h="1100138" extrusionOk="0">
                  <a:moveTo>
                    <a:pt x="271463" y="735806"/>
                  </a:moveTo>
                  <a:lnTo>
                    <a:pt x="373857" y="607219"/>
                  </a:lnTo>
                  <a:lnTo>
                    <a:pt x="538163" y="373856"/>
                  </a:lnTo>
                  <a:lnTo>
                    <a:pt x="621507" y="238125"/>
                  </a:lnTo>
                  <a:lnTo>
                    <a:pt x="635794" y="211931"/>
                  </a:lnTo>
                  <a:lnTo>
                    <a:pt x="638175" y="192881"/>
                  </a:lnTo>
                  <a:lnTo>
                    <a:pt x="638175" y="180975"/>
                  </a:lnTo>
                  <a:lnTo>
                    <a:pt x="638175" y="164306"/>
                  </a:lnTo>
                  <a:lnTo>
                    <a:pt x="631032" y="147638"/>
                  </a:lnTo>
                  <a:lnTo>
                    <a:pt x="614363" y="128588"/>
                  </a:lnTo>
                  <a:lnTo>
                    <a:pt x="590550" y="107156"/>
                  </a:lnTo>
                  <a:lnTo>
                    <a:pt x="573882" y="92869"/>
                  </a:lnTo>
                  <a:lnTo>
                    <a:pt x="714375" y="0"/>
                  </a:lnTo>
                  <a:lnTo>
                    <a:pt x="897732" y="107156"/>
                  </a:lnTo>
                  <a:lnTo>
                    <a:pt x="945357" y="140494"/>
                  </a:lnTo>
                  <a:lnTo>
                    <a:pt x="1009650" y="200025"/>
                  </a:lnTo>
                  <a:lnTo>
                    <a:pt x="1033463" y="235744"/>
                  </a:lnTo>
                  <a:lnTo>
                    <a:pt x="1045369" y="269081"/>
                  </a:lnTo>
                  <a:lnTo>
                    <a:pt x="1045369" y="290513"/>
                  </a:lnTo>
                  <a:lnTo>
                    <a:pt x="1033463" y="314325"/>
                  </a:lnTo>
                  <a:lnTo>
                    <a:pt x="1002507" y="335756"/>
                  </a:lnTo>
                  <a:lnTo>
                    <a:pt x="945357" y="352425"/>
                  </a:lnTo>
                  <a:lnTo>
                    <a:pt x="907257" y="378619"/>
                  </a:lnTo>
                  <a:lnTo>
                    <a:pt x="661988" y="588169"/>
                  </a:lnTo>
                  <a:lnTo>
                    <a:pt x="395288" y="833438"/>
                  </a:lnTo>
                  <a:lnTo>
                    <a:pt x="130969" y="1100138"/>
                  </a:lnTo>
                  <a:lnTo>
                    <a:pt x="0" y="1090613"/>
                  </a:lnTo>
                  <a:lnTo>
                    <a:pt x="61913" y="990600"/>
                  </a:lnTo>
                  <a:lnTo>
                    <a:pt x="271463" y="7358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12;p273">
              <a:extLst>
                <a:ext uri="{FF2B5EF4-FFF2-40B4-BE49-F238E27FC236}">
                  <a16:creationId xmlns:a16="http://schemas.microsoft.com/office/drawing/2014/main" id="{4D25C67D-8FCA-894A-8D78-F80D23CAD662}"/>
                </a:ext>
              </a:extLst>
            </p:cNvPr>
            <p:cNvSpPr/>
            <p:nvPr/>
          </p:nvSpPr>
          <p:spPr>
            <a:xfrm>
              <a:off x="4662488" y="3192463"/>
              <a:ext cx="812800" cy="493712"/>
            </a:xfrm>
            <a:custGeom>
              <a:avLst/>
              <a:gdLst/>
              <a:ahLst/>
              <a:cxnLst/>
              <a:rect l="l" t="t" r="r" b="b"/>
              <a:pathLst>
                <a:path w="812006" h="492919" extrusionOk="0">
                  <a:moveTo>
                    <a:pt x="511968" y="390525"/>
                  </a:moveTo>
                  <a:lnTo>
                    <a:pt x="376237" y="340519"/>
                  </a:lnTo>
                  <a:lnTo>
                    <a:pt x="297656" y="314325"/>
                  </a:lnTo>
                  <a:lnTo>
                    <a:pt x="228600" y="297657"/>
                  </a:lnTo>
                  <a:lnTo>
                    <a:pt x="154781" y="283369"/>
                  </a:lnTo>
                  <a:lnTo>
                    <a:pt x="92868" y="276225"/>
                  </a:lnTo>
                  <a:lnTo>
                    <a:pt x="54768" y="271463"/>
                  </a:lnTo>
                  <a:lnTo>
                    <a:pt x="21431" y="261938"/>
                  </a:lnTo>
                  <a:lnTo>
                    <a:pt x="7143" y="238125"/>
                  </a:lnTo>
                  <a:lnTo>
                    <a:pt x="0" y="190500"/>
                  </a:lnTo>
                  <a:cubicBezTo>
                    <a:pt x="794" y="169069"/>
                    <a:pt x="1587" y="147638"/>
                    <a:pt x="2381" y="126207"/>
                  </a:cubicBezTo>
                  <a:lnTo>
                    <a:pt x="7143" y="80963"/>
                  </a:lnTo>
                  <a:lnTo>
                    <a:pt x="11906" y="42863"/>
                  </a:lnTo>
                  <a:lnTo>
                    <a:pt x="23812" y="21432"/>
                  </a:lnTo>
                  <a:lnTo>
                    <a:pt x="38100" y="9525"/>
                  </a:lnTo>
                  <a:lnTo>
                    <a:pt x="69056" y="0"/>
                  </a:lnTo>
                  <a:lnTo>
                    <a:pt x="107156" y="4763"/>
                  </a:lnTo>
                  <a:lnTo>
                    <a:pt x="230981" y="47625"/>
                  </a:lnTo>
                  <a:lnTo>
                    <a:pt x="433387" y="161925"/>
                  </a:lnTo>
                  <a:lnTo>
                    <a:pt x="611981" y="264319"/>
                  </a:lnTo>
                  <a:lnTo>
                    <a:pt x="812006" y="373857"/>
                  </a:lnTo>
                  <a:lnTo>
                    <a:pt x="711993" y="492919"/>
                  </a:lnTo>
                  <a:cubicBezTo>
                    <a:pt x="634267" y="446769"/>
                    <a:pt x="662214" y="460886"/>
                    <a:pt x="631031" y="445294"/>
                  </a:cubicBezTo>
                  <a:lnTo>
                    <a:pt x="511968" y="3905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13;p273">
              <a:extLst>
                <a:ext uri="{FF2B5EF4-FFF2-40B4-BE49-F238E27FC236}">
                  <a16:creationId xmlns:a16="http://schemas.microsoft.com/office/drawing/2014/main" id="{280C899F-6739-2046-A40B-10FB67A8A730}"/>
                </a:ext>
              </a:extLst>
            </p:cNvPr>
            <p:cNvSpPr/>
            <p:nvPr/>
          </p:nvSpPr>
          <p:spPr>
            <a:xfrm>
              <a:off x="4633913" y="2392363"/>
              <a:ext cx="1995487" cy="2008187"/>
            </a:xfrm>
            <a:custGeom>
              <a:avLst/>
              <a:gdLst/>
              <a:ahLst/>
              <a:cxnLst/>
              <a:rect l="l" t="t" r="r" b="b"/>
              <a:pathLst>
                <a:path w="1994807" h="2008414" extrusionOk="0">
                  <a:moveTo>
                    <a:pt x="1181100" y="723900"/>
                  </a:moveTo>
                  <a:lnTo>
                    <a:pt x="1466850" y="405493"/>
                  </a:lnTo>
                  <a:lnTo>
                    <a:pt x="1592036" y="263978"/>
                  </a:lnTo>
                  <a:lnTo>
                    <a:pt x="1624693" y="217714"/>
                  </a:lnTo>
                  <a:lnTo>
                    <a:pt x="1630136" y="185057"/>
                  </a:lnTo>
                  <a:lnTo>
                    <a:pt x="1621971" y="144235"/>
                  </a:lnTo>
                  <a:lnTo>
                    <a:pt x="1586593" y="97971"/>
                  </a:lnTo>
                  <a:lnTo>
                    <a:pt x="1551214" y="70757"/>
                  </a:lnTo>
                  <a:lnTo>
                    <a:pt x="1529443" y="48985"/>
                  </a:lnTo>
                  <a:lnTo>
                    <a:pt x="1524000" y="32657"/>
                  </a:lnTo>
                  <a:lnTo>
                    <a:pt x="1524000" y="16328"/>
                  </a:lnTo>
                  <a:lnTo>
                    <a:pt x="1540328" y="2721"/>
                  </a:lnTo>
                  <a:lnTo>
                    <a:pt x="1567543" y="0"/>
                  </a:lnTo>
                  <a:lnTo>
                    <a:pt x="1611086" y="2721"/>
                  </a:lnTo>
                  <a:lnTo>
                    <a:pt x="1643743" y="13607"/>
                  </a:lnTo>
                  <a:lnTo>
                    <a:pt x="1728107" y="46264"/>
                  </a:lnTo>
                  <a:lnTo>
                    <a:pt x="1817914" y="97971"/>
                  </a:lnTo>
                  <a:lnTo>
                    <a:pt x="1858736" y="130628"/>
                  </a:lnTo>
                  <a:lnTo>
                    <a:pt x="1929493" y="193221"/>
                  </a:lnTo>
                  <a:lnTo>
                    <a:pt x="1967593" y="236764"/>
                  </a:lnTo>
                  <a:lnTo>
                    <a:pt x="1986643" y="269421"/>
                  </a:lnTo>
                  <a:lnTo>
                    <a:pt x="1992086" y="296635"/>
                  </a:lnTo>
                  <a:lnTo>
                    <a:pt x="1994807" y="321128"/>
                  </a:lnTo>
                  <a:lnTo>
                    <a:pt x="1983921" y="348343"/>
                  </a:lnTo>
                  <a:lnTo>
                    <a:pt x="1962150" y="367393"/>
                  </a:lnTo>
                  <a:lnTo>
                    <a:pt x="1924050" y="383721"/>
                  </a:lnTo>
                  <a:lnTo>
                    <a:pt x="1905000" y="397328"/>
                  </a:lnTo>
                  <a:lnTo>
                    <a:pt x="1578428" y="696685"/>
                  </a:lnTo>
                  <a:lnTo>
                    <a:pt x="917121" y="1273628"/>
                  </a:lnTo>
                  <a:lnTo>
                    <a:pt x="223157" y="1861457"/>
                  </a:lnTo>
                  <a:lnTo>
                    <a:pt x="76200" y="2008414"/>
                  </a:lnTo>
                  <a:lnTo>
                    <a:pt x="0" y="1926771"/>
                  </a:lnTo>
                  <a:lnTo>
                    <a:pt x="231321" y="1692728"/>
                  </a:lnTo>
                  <a:lnTo>
                    <a:pt x="693964" y="1251857"/>
                  </a:lnTo>
                  <a:lnTo>
                    <a:pt x="778328" y="1145721"/>
                  </a:lnTo>
                  <a:lnTo>
                    <a:pt x="1181100" y="723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14;p273">
              <a:extLst>
                <a:ext uri="{FF2B5EF4-FFF2-40B4-BE49-F238E27FC236}">
                  <a16:creationId xmlns:a16="http://schemas.microsoft.com/office/drawing/2014/main" id="{41DC46CF-2EEC-D94F-B1C6-AA8589BC0D4F}"/>
                </a:ext>
              </a:extLst>
            </p:cNvPr>
            <p:cNvSpPr/>
            <p:nvPr/>
          </p:nvSpPr>
          <p:spPr>
            <a:xfrm>
              <a:off x="4541838" y="3910013"/>
              <a:ext cx="2239962" cy="700087"/>
            </a:xfrm>
            <a:custGeom>
              <a:avLst/>
              <a:gdLst/>
              <a:ahLst/>
              <a:cxnLst/>
              <a:rect l="l" t="t" r="r" b="b"/>
              <a:pathLst>
                <a:path w="2240756" h="700087" extrusionOk="0">
                  <a:moveTo>
                    <a:pt x="1278731" y="207168"/>
                  </a:moveTo>
                  <a:lnTo>
                    <a:pt x="1452562" y="173831"/>
                  </a:lnTo>
                  <a:lnTo>
                    <a:pt x="1762125" y="104775"/>
                  </a:lnTo>
                  <a:lnTo>
                    <a:pt x="2162175" y="0"/>
                  </a:lnTo>
                  <a:lnTo>
                    <a:pt x="2240756" y="123825"/>
                  </a:lnTo>
                  <a:lnTo>
                    <a:pt x="2009775" y="180975"/>
                  </a:lnTo>
                  <a:lnTo>
                    <a:pt x="1297781" y="383381"/>
                  </a:lnTo>
                  <a:lnTo>
                    <a:pt x="1104900" y="431006"/>
                  </a:lnTo>
                  <a:lnTo>
                    <a:pt x="883444" y="483393"/>
                  </a:lnTo>
                  <a:lnTo>
                    <a:pt x="652462" y="547687"/>
                  </a:lnTo>
                  <a:lnTo>
                    <a:pt x="409575" y="628650"/>
                  </a:lnTo>
                  <a:lnTo>
                    <a:pt x="330994" y="666750"/>
                  </a:lnTo>
                  <a:lnTo>
                    <a:pt x="273844" y="692943"/>
                  </a:lnTo>
                  <a:lnTo>
                    <a:pt x="238125" y="700087"/>
                  </a:lnTo>
                  <a:lnTo>
                    <a:pt x="216694" y="700087"/>
                  </a:lnTo>
                  <a:lnTo>
                    <a:pt x="188119" y="695325"/>
                  </a:lnTo>
                  <a:lnTo>
                    <a:pt x="169069" y="681037"/>
                  </a:lnTo>
                  <a:lnTo>
                    <a:pt x="11906" y="469106"/>
                  </a:lnTo>
                  <a:lnTo>
                    <a:pt x="4762" y="450056"/>
                  </a:lnTo>
                  <a:lnTo>
                    <a:pt x="0" y="435768"/>
                  </a:lnTo>
                  <a:lnTo>
                    <a:pt x="7144" y="421481"/>
                  </a:lnTo>
                  <a:lnTo>
                    <a:pt x="35719" y="397668"/>
                  </a:lnTo>
                  <a:lnTo>
                    <a:pt x="95250" y="376237"/>
                  </a:lnTo>
                  <a:lnTo>
                    <a:pt x="161925" y="357187"/>
                  </a:lnTo>
                  <a:lnTo>
                    <a:pt x="283369" y="390525"/>
                  </a:lnTo>
                  <a:lnTo>
                    <a:pt x="550069" y="350043"/>
                  </a:lnTo>
                  <a:lnTo>
                    <a:pt x="1278731" y="207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15;p273">
              <a:extLst>
                <a:ext uri="{FF2B5EF4-FFF2-40B4-BE49-F238E27FC236}">
                  <a16:creationId xmlns:a16="http://schemas.microsoft.com/office/drawing/2014/main" id="{DB31FBC7-EF4E-7E44-BAC3-51E125B1DD26}"/>
                </a:ext>
              </a:extLst>
            </p:cNvPr>
            <p:cNvSpPr/>
            <p:nvPr/>
          </p:nvSpPr>
          <p:spPr>
            <a:xfrm>
              <a:off x="6319838" y="3513138"/>
              <a:ext cx="855662" cy="971550"/>
            </a:xfrm>
            <a:custGeom>
              <a:avLst/>
              <a:gdLst/>
              <a:ahLst/>
              <a:cxnLst/>
              <a:rect l="l" t="t" r="r" b="b"/>
              <a:pathLst>
                <a:path w="854868" h="971550" extrusionOk="0">
                  <a:moveTo>
                    <a:pt x="500062" y="700087"/>
                  </a:moveTo>
                  <a:lnTo>
                    <a:pt x="390525" y="547687"/>
                  </a:lnTo>
                  <a:lnTo>
                    <a:pt x="288131" y="414337"/>
                  </a:lnTo>
                  <a:lnTo>
                    <a:pt x="190500" y="273844"/>
                  </a:lnTo>
                  <a:lnTo>
                    <a:pt x="116681" y="173831"/>
                  </a:lnTo>
                  <a:lnTo>
                    <a:pt x="30956" y="78581"/>
                  </a:lnTo>
                  <a:lnTo>
                    <a:pt x="16668" y="59531"/>
                  </a:lnTo>
                  <a:lnTo>
                    <a:pt x="7143" y="42862"/>
                  </a:lnTo>
                  <a:lnTo>
                    <a:pt x="0" y="26194"/>
                  </a:lnTo>
                  <a:lnTo>
                    <a:pt x="2381" y="9525"/>
                  </a:lnTo>
                  <a:lnTo>
                    <a:pt x="14287" y="0"/>
                  </a:lnTo>
                  <a:lnTo>
                    <a:pt x="45243" y="0"/>
                  </a:lnTo>
                  <a:lnTo>
                    <a:pt x="107156" y="14287"/>
                  </a:lnTo>
                  <a:lnTo>
                    <a:pt x="157162" y="28575"/>
                  </a:lnTo>
                  <a:lnTo>
                    <a:pt x="235743" y="73819"/>
                  </a:lnTo>
                  <a:lnTo>
                    <a:pt x="435768" y="209550"/>
                  </a:lnTo>
                  <a:lnTo>
                    <a:pt x="631031" y="381000"/>
                  </a:lnTo>
                  <a:lnTo>
                    <a:pt x="695325" y="442912"/>
                  </a:lnTo>
                  <a:lnTo>
                    <a:pt x="716756" y="478631"/>
                  </a:lnTo>
                  <a:lnTo>
                    <a:pt x="764381" y="571500"/>
                  </a:lnTo>
                  <a:lnTo>
                    <a:pt x="792956" y="638175"/>
                  </a:lnTo>
                  <a:lnTo>
                    <a:pt x="819150" y="702469"/>
                  </a:lnTo>
                  <a:lnTo>
                    <a:pt x="838200" y="762000"/>
                  </a:lnTo>
                  <a:lnTo>
                    <a:pt x="850106" y="807244"/>
                  </a:lnTo>
                  <a:lnTo>
                    <a:pt x="854868" y="859631"/>
                  </a:lnTo>
                  <a:lnTo>
                    <a:pt x="852487" y="900112"/>
                  </a:lnTo>
                  <a:lnTo>
                    <a:pt x="842962" y="919162"/>
                  </a:lnTo>
                  <a:lnTo>
                    <a:pt x="814387" y="947737"/>
                  </a:lnTo>
                  <a:lnTo>
                    <a:pt x="792956" y="964406"/>
                  </a:lnTo>
                  <a:lnTo>
                    <a:pt x="766762" y="971550"/>
                  </a:lnTo>
                  <a:lnTo>
                    <a:pt x="738187" y="969169"/>
                  </a:lnTo>
                  <a:lnTo>
                    <a:pt x="704850" y="950119"/>
                  </a:lnTo>
                  <a:lnTo>
                    <a:pt x="664368" y="919162"/>
                  </a:lnTo>
                  <a:lnTo>
                    <a:pt x="609600" y="847725"/>
                  </a:lnTo>
                  <a:lnTo>
                    <a:pt x="500062" y="7000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16;p273">
              <a:extLst>
                <a:ext uri="{FF2B5EF4-FFF2-40B4-BE49-F238E27FC236}">
                  <a16:creationId xmlns:a16="http://schemas.microsoft.com/office/drawing/2014/main" id="{EC1F717A-4159-0147-A2DE-7CBF297786F4}"/>
                </a:ext>
              </a:extLst>
            </p:cNvPr>
            <p:cNvSpPr/>
            <p:nvPr/>
          </p:nvSpPr>
          <p:spPr>
            <a:xfrm rot="-5400000">
              <a:off x="4864894" y="5017294"/>
              <a:ext cx="1852612" cy="311150"/>
            </a:xfrm>
            <a:custGeom>
              <a:avLst/>
              <a:gdLst/>
              <a:ahLst/>
              <a:cxnLst/>
              <a:rect l="l" t="t" r="r" b="b"/>
              <a:pathLst>
                <a:path w="1852613" h="311944" extrusionOk="0">
                  <a:moveTo>
                    <a:pt x="831057" y="71437"/>
                  </a:moveTo>
                  <a:lnTo>
                    <a:pt x="1443038" y="88106"/>
                  </a:lnTo>
                  <a:lnTo>
                    <a:pt x="1597819" y="85725"/>
                  </a:lnTo>
                  <a:lnTo>
                    <a:pt x="1633538" y="83344"/>
                  </a:lnTo>
                  <a:lnTo>
                    <a:pt x="1678782" y="71437"/>
                  </a:lnTo>
                  <a:lnTo>
                    <a:pt x="1785938" y="0"/>
                  </a:lnTo>
                  <a:lnTo>
                    <a:pt x="1852613" y="90487"/>
                  </a:lnTo>
                  <a:lnTo>
                    <a:pt x="1821657" y="176212"/>
                  </a:lnTo>
                  <a:lnTo>
                    <a:pt x="1762125" y="254794"/>
                  </a:lnTo>
                  <a:lnTo>
                    <a:pt x="1733550" y="285750"/>
                  </a:lnTo>
                  <a:lnTo>
                    <a:pt x="1700213" y="304800"/>
                  </a:lnTo>
                  <a:lnTo>
                    <a:pt x="1412082" y="309562"/>
                  </a:lnTo>
                  <a:lnTo>
                    <a:pt x="690563" y="309562"/>
                  </a:lnTo>
                  <a:lnTo>
                    <a:pt x="340519" y="311944"/>
                  </a:lnTo>
                  <a:lnTo>
                    <a:pt x="261938" y="309562"/>
                  </a:lnTo>
                  <a:lnTo>
                    <a:pt x="183357" y="302419"/>
                  </a:lnTo>
                  <a:lnTo>
                    <a:pt x="104775" y="288131"/>
                  </a:lnTo>
                  <a:lnTo>
                    <a:pt x="52388" y="271462"/>
                  </a:lnTo>
                  <a:lnTo>
                    <a:pt x="14288" y="250031"/>
                  </a:lnTo>
                  <a:lnTo>
                    <a:pt x="2382" y="233362"/>
                  </a:lnTo>
                  <a:lnTo>
                    <a:pt x="0" y="209550"/>
                  </a:lnTo>
                  <a:lnTo>
                    <a:pt x="9525" y="180975"/>
                  </a:lnTo>
                  <a:lnTo>
                    <a:pt x="61913" y="130969"/>
                  </a:lnTo>
                  <a:lnTo>
                    <a:pt x="135732" y="83344"/>
                  </a:lnTo>
                  <a:lnTo>
                    <a:pt x="214313" y="57150"/>
                  </a:lnTo>
                  <a:lnTo>
                    <a:pt x="345282" y="26194"/>
                  </a:lnTo>
                  <a:lnTo>
                    <a:pt x="442913" y="19050"/>
                  </a:lnTo>
                  <a:lnTo>
                    <a:pt x="485775" y="33337"/>
                  </a:lnTo>
                  <a:lnTo>
                    <a:pt x="597694" y="50006"/>
                  </a:lnTo>
                  <a:lnTo>
                    <a:pt x="831057" y="71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" name="Google Shape;3021;p274">
            <a:extLst>
              <a:ext uri="{FF2B5EF4-FFF2-40B4-BE49-F238E27FC236}">
                <a16:creationId xmlns:a16="http://schemas.microsoft.com/office/drawing/2014/main" id="{A77774E9-252F-4F49-A45D-C54330E74C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017" y="1386807"/>
            <a:ext cx="4597400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1" name="Google Shape;3021;p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858" y="1422903"/>
            <a:ext cx="4597400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p275"/>
          <p:cNvSpPr txBox="1"/>
          <p:nvPr/>
        </p:nvSpPr>
        <p:spPr>
          <a:xfrm>
            <a:off x="4252913" y="6656388"/>
            <a:ext cx="37004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級</a:t>
            </a:r>
            <a:endParaRPr/>
          </a:p>
        </p:txBody>
      </p:sp>
      <p:sp>
        <p:nvSpPr>
          <p:cNvPr id="3028" name="Google Shape;3028;p275"/>
          <p:cNvSpPr/>
          <p:nvPr/>
        </p:nvSpPr>
        <p:spPr>
          <a:xfrm>
            <a:off x="2846388" y="1598613"/>
            <a:ext cx="1076325" cy="1295400"/>
          </a:xfrm>
          <a:custGeom>
            <a:avLst/>
            <a:gdLst/>
            <a:ahLst/>
            <a:cxnLst/>
            <a:rect l="l" t="t" r="r" b="b"/>
            <a:pathLst>
              <a:path w="1076325" h="1295400" extrusionOk="0">
                <a:moveTo>
                  <a:pt x="519112" y="842962"/>
                </a:moveTo>
                <a:lnTo>
                  <a:pt x="123825" y="1295400"/>
                </a:lnTo>
                <a:lnTo>
                  <a:pt x="0" y="1252537"/>
                </a:lnTo>
                <a:lnTo>
                  <a:pt x="47625" y="1188244"/>
                </a:lnTo>
                <a:lnTo>
                  <a:pt x="95250" y="1140619"/>
                </a:lnTo>
                <a:lnTo>
                  <a:pt x="311944" y="800100"/>
                </a:lnTo>
                <a:lnTo>
                  <a:pt x="626269" y="314325"/>
                </a:lnTo>
                <a:lnTo>
                  <a:pt x="664369" y="257175"/>
                </a:lnTo>
                <a:lnTo>
                  <a:pt x="673894" y="230981"/>
                </a:lnTo>
                <a:lnTo>
                  <a:pt x="681037" y="195262"/>
                </a:lnTo>
                <a:lnTo>
                  <a:pt x="681037" y="169069"/>
                </a:lnTo>
                <a:lnTo>
                  <a:pt x="678656" y="145256"/>
                </a:lnTo>
                <a:lnTo>
                  <a:pt x="666750" y="119062"/>
                </a:lnTo>
                <a:lnTo>
                  <a:pt x="640556" y="97631"/>
                </a:lnTo>
                <a:lnTo>
                  <a:pt x="621506" y="83344"/>
                </a:lnTo>
                <a:lnTo>
                  <a:pt x="595312" y="76200"/>
                </a:lnTo>
                <a:lnTo>
                  <a:pt x="576262" y="69056"/>
                </a:lnTo>
                <a:lnTo>
                  <a:pt x="566737" y="54769"/>
                </a:lnTo>
                <a:lnTo>
                  <a:pt x="564356" y="26194"/>
                </a:lnTo>
                <a:lnTo>
                  <a:pt x="566737" y="14287"/>
                </a:lnTo>
                <a:lnTo>
                  <a:pt x="573881" y="2381"/>
                </a:lnTo>
                <a:lnTo>
                  <a:pt x="590550" y="0"/>
                </a:lnTo>
                <a:lnTo>
                  <a:pt x="626269" y="14287"/>
                </a:lnTo>
                <a:lnTo>
                  <a:pt x="711994" y="33337"/>
                </a:lnTo>
                <a:lnTo>
                  <a:pt x="788194" y="64294"/>
                </a:lnTo>
                <a:lnTo>
                  <a:pt x="914400" y="130969"/>
                </a:lnTo>
                <a:lnTo>
                  <a:pt x="1002506" y="185737"/>
                </a:lnTo>
                <a:lnTo>
                  <a:pt x="1052512" y="223837"/>
                </a:lnTo>
                <a:lnTo>
                  <a:pt x="1064419" y="238125"/>
                </a:lnTo>
                <a:lnTo>
                  <a:pt x="1071562" y="252412"/>
                </a:lnTo>
                <a:lnTo>
                  <a:pt x="1076325" y="280987"/>
                </a:lnTo>
                <a:lnTo>
                  <a:pt x="1071562" y="316706"/>
                </a:lnTo>
                <a:lnTo>
                  <a:pt x="1062037" y="330994"/>
                </a:lnTo>
                <a:lnTo>
                  <a:pt x="1031081" y="347662"/>
                </a:lnTo>
                <a:lnTo>
                  <a:pt x="907256" y="421481"/>
                </a:lnTo>
                <a:lnTo>
                  <a:pt x="885825" y="438150"/>
                </a:lnTo>
                <a:lnTo>
                  <a:pt x="519112" y="8429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275"/>
          <p:cNvSpPr/>
          <p:nvPr/>
        </p:nvSpPr>
        <p:spPr>
          <a:xfrm>
            <a:off x="2517775" y="4316413"/>
            <a:ext cx="776288" cy="1273175"/>
          </a:xfrm>
          <a:custGeom>
            <a:avLst/>
            <a:gdLst/>
            <a:ahLst/>
            <a:cxnLst/>
            <a:rect l="l" t="t" r="r" b="b"/>
            <a:pathLst>
              <a:path w="776288" h="1271588" extrusionOk="0">
                <a:moveTo>
                  <a:pt x="254794" y="738188"/>
                </a:moveTo>
                <a:lnTo>
                  <a:pt x="419100" y="411957"/>
                </a:lnTo>
                <a:lnTo>
                  <a:pt x="483394" y="226219"/>
                </a:lnTo>
                <a:lnTo>
                  <a:pt x="485775" y="197644"/>
                </a:lnTo>
                <a:lnTo>
                  <a:pt x="478632" y="157163"/>
                </a:lnTo>
                <a:lnTo>
                  <a:pt x="454819" y="126207"/>
                </a:lnTo>
                <a:lnTo>
                  <a:pt x="428625" y="104775"/>
                </a:lnTo>
                <a:lnTo>
                  <a:pt x="383382" y="78582"/>
                </a:lnTo>
                <a:lnTo>
                  <a:pt x="366713" y="69057"/>
                </a:lnTo>
                <a:lnTo>
                  <a:pt x="347663" y="52388"/>
                </a:lnTo>
                <a:lnTo>
                  <a:pt x="340519" y="35719"/>
                </a:lnTo>
                <a:lnTo>
                  <a:pt x="342900" y="21432"/>
                </a:lnTo>
                <a:lnTo>
                  <a:pt x="354807" y="9525"/>
                </a:lnTo>
                <a:lnTo>
                  <a:pt x="381000" y="0"/>
                </a:lnTo>
                <a:lnTo>
                  <a:pt x="442913" y="0"/>
                </a:lnTo>
                <a:lnTo>
                  <a:pt x="514350" y="9525"/>
                </a:lnTo>
                <a:lnTo>
                  <a:pt x="547688" y="19050"/>
                </a:lnTo>
                <a:lnTo>
                  <a:pt x="592932" y="42863"/>
                </a:lnTo>
                <a:lnTo>
                  <a:pt x="650082" y="80963"/>
                </a:lnTo>
                <a:lnTo>
                  <a:pt x="709613" y="135732"/>
                </a:lnTo>
                <a:lnTo>
                  <a:pt x="742950" y="176213"/>
                </a:lnTo>
                <a:lnTo>
                  <a:pt x="769144" y="226219"/>
                </a:lnTo>
                <a:lnTo>
                  <a:pt x="776288" y="266700"/>
                </a:lnTo>
                <a:lnTo>
                  <a:pt x="776288" y="300038"/>
                </a:lnTo>
                <a:lnTo>
                  <a:pt x="769144" y="326232"/>
                </a:lnTo>
                <a:lnTo>
                  <a:pt x="752475" y="350044"/>
                </a:lnTo>
                <a:lnTo>
                  <a:pt x="726282" y="378619"/>
                </a:lnTo>
                <a:lnTo>
                  <a:pt x="700088" y="397669"/>
                </a:lnTo>
                <a:lnTo>
                  <a:pt x="688182" y="411957"/>
                </a:lnTo>
                <a:lnTo>
                  <a:pt x="533400" y="654844"/>
                </a:lnTo>
                <a:lnTo>
                  <a:pt x="376238" y="873919"/>
                </a:lnTo>
                <a:lnTo>
                  <a:pt x="204788" y="1088232"/>
                </a:lnTo>
                <a:lnTo>
                  <a:pt x="73819" y="1245394"/>
                </a:lnTo>
                <a:lnTo>
                  <a:pt x="52388" y="1264444"/>
                </a:lnTo>
                <a:lnTo>
                  <a:pt x="35719" y="1271588"/>
                </a:lnTo>
                <a:lnTo>
                  <a:pt x="14288" y="1271588"/>
                </a:lnTo>
                <a:lnTo>
                  <a:pt x="0" y="1259682"/>
                </a:lnTo>
                <a:lnTo>
                  <a:pt x="2382" y="1235869"/>
                </a:lnTo>
                <a:lnTo>
                  <a:pt x="254794" y="7381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275"/>
          <p:cNvSpPr/>
          <p:nvPr/>
        </p:nvSpPr>
        <p:spPr>
          <a:xfrm>
            <a:off x="3910013" y="4106863"/>
            <a:ext cx="466725" cy="879475"/>
          </a:xfrm>
          <a:custGeom>
            <a:avLst/>
            <a:gdLst/>
            <a:ahLst/>
            <a:cxnLst/>
            <a:rect l="l" t="t" r="r" b="b"/>
            <a:pathLst>
              <a:path w="466725" h="878682" extrusionOk="0">
                <a:moveTo>
                  <a:pt x="178593" y="504825"/>
                </a:moveTo>
                <a:lnTo>
                  <a:pt x="0" y="40482"/>
                </a:lnTo>
                <a:lnTo>
                  <a:pt x="0" y="16669"/>
                </a:lnTo>
                <a:lnTo>
                  <a:pt x="7143" y="2382"/>
                </a:lnTo>
                <a:lnTo>
                  <a:pt x="21431" y="0"/>
                </a:lnTo>
                <a:lnTo>
                  <a:pt x="47625" y="4763"/>
                </a:lnTo>
                <a:lnTo>
                  <a:pt x="66675" y="16669"/>
                </a:lnTo>
                <a:lnTo>
                  <a:pt x="426243" y="407194"/>
                </a:lnTo>
                <a:lnTo>
                  <a:pt x="442912" y="438150"/>
                </a:lnTo>
                <a:lnTo>
                  <a:pt x="461962" y="531019"/>
                </a:lnTo>
                <a:lnTo>
                  <a:pt x="466725" y="604838"/>
                </a:lnTo>
                <a:lnTo>
                  <a:pt x="459581" y="709613"/>
                </a:lnTo>
                <a:lnTo>
                  <a:pt x="442912" y="802482"/>
                </a:lnTo>
                <a:lnTo>
                  <a:pt x="433387" y="823913"/>
                </a:lnTo>
                <a:lnTo>
                  <a:pt x="414337" y="845344"/>
                </a:lnTo>
                <a:lnTo>
                  <a:pt x="392906" y="864394"/>
                </a:lnTo>
                <a:lnTo>
                  <a:pt x="376237" y="873919"/>
                </a:lnTo>
                <a:lnTo>
                  <a:pt x="352425" y="878682"/>
                </a:lnTo>
                <a:lnTo>
                  <a:pt x="335756" y="878682"/>
                </a:lnTo>
                <a:lnTo>
                  <a:pt x="323850" y="873919"/>
                </a:lnTo>
                <a:lnTo>
                  <a:pt x="300037" y="852488"/>
                </a:lnTo>
                <a:lnTo>
                  <a:pt x="285750" y="826294"/>
                </a:lnTo>
                <a:lnTo>
                  <a:pt x="178593" y="504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275"/>
          <p:cNvSpPr/>
          <p:nvPr/>
        </p:nvSpPr>
        <p:spPr>
          <a:xfrm>
            <a:off x="2790825" y="2820988"/>
            <a:ext cx="757238" cy="434975"/>
          </a:xfrm>
          <a:custGeom>
            <a:avLst/>
            <a:gdLst/>
            <a:ahLst/>
            <a:cxnLst/>
            <a:rect l="l" t="t" r="r" b="b"/>
            <a:pathLst>
              <a:path w="757238" h="433388" extrusionOk="0">
                <a:moveTo>
                  <a:pt x="500063" y="347663"/>
                </a:moveTo>
                <a:lnTo>
                  <a:pt x="252413" y="254794"/>
                </a:lnTo>
                <a:lnTo>
                  <a:pt x="169069" y="230982"/>
                </a:lnTo>
                <a:lnTo>
                  <a:pt x="102394" y="228600"/>
                </a:lnTo>
                <a:lnTo>
                  <a:pt x="66675" y="223838"/>
                </a:lnTo>
                <a:lnTo>
                  <a:pt x="38100" y="219075"/>
                </a:lnTo>
                <a:lnTo>
                  <a:pt x="16669" y="204788"/>
                </a:lnTo>
                <a:lnTo>
                  <a:pt x="2381" y="180975"/>
                </a:lnTo>
                <a:lnTo>
                  <a:pt x="0" y="147638"/>
                </a:lnTo>
                <a:lnTo>
                  <a:pt x="9525" y="97632"/>
                </a:lnTo>
                <a:lnTo>
                  <a:pt x="23813" y="64294"/>
                </a:lnTo>
                <a:lnTo>
                  <a:pt x="71438" y="9525"/>
                </a:lnTo>
                <a:lnTo>
                  <a:pt x="147638" y="0"/>
                </a:lnTo>
                <a:lnTo>
                  <a:pt x="207169" y="26194"/>
                </a:lnTo>
                <a:lnTo>
                  <a:pt x="364331" y="107157"/>
                </a:lnTo>
                <a:lnTo>
                  <a:pt x="483394" y="178594"/>
                </a:lnTo>
                <a:lnTo>
                  <a:pt x="728663" y="326232"/>
                </a:lnTo>
                <a:lnTo>
                  <a:pt x="757238" y="431007"/>
                </a:lnTo>
                <a:lnTo>
                  <a:pt x="652463" y="433388"/>
                </a:lnTo>
                <a:lnTo>
                  <a:pt x="500063" y="3476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275"/>
          <p:cNvSpPr/>
          <p:nvPr/>
        </p:nvSpPr>
        <p:spPr>
          <a:xfrm>
            <a:off x="2832100" y="2181225"/>
            <a:ext cx="1524000" cy="1757363"/>
          </a:xfrm>
          <a:custGeom>
            <a:avLst/>
            <a:gdLst/>
            <a:ahLst/>
            <a:cxnLst/>
            <a:rect l="l" t="t" r="r" b="b"/>
            <a:pathLst>
              <a:path w="1524000" h="1757363" extrusionOk="0">
                <a:moveTo>
                  <a:pt x="400050" y="1278731"/>
                </a:moveTo>
                <a:lnTo>
                  <a:pt x="595313" y="1052513"/>
                </a:lnTo>
                <a:lnTo>
                  <a:pt x="685800" y="935831"/>
                </a:lnTo>
                <a:lnTo>
                  <a:pt x="1171575" y="297656"/>
                </a:lnTo>
                <a:lnTo>
                  <a:pt x="1185863" y="271463"/>
                </a:lnTo>
                <a:lnTo>
                  <a:pt x="1188244" y="254794"/>
                </a:lnTo>
                <a:lnTo>
                  <a:pt x="1181100" y="221456"/>
                </a:lnTo>
                <a:lnTo>
                  <a:pt x="1166813" y="188119"/>
                </a:lnTo>
                <a:lnTo>
                  <a:pt x="1095375" y="78581"/>
                </a:lnTo>
                <a:lnTo>
                  <a:pt x="1081088" y="52388"/>
                </a:lnTo>
                <a:lnTo>
                  <a:pt x="1076325" y="38100"/>
                </a:lnTo>
                <a:lnTo>
                  <a:pt x="1073944" y="16669"/>
                </a:lnTo>
                <a:lnTo>
                  <a:pt x="1076325" y="4763"/>
                </a:lnTo>
                <a:lnTo>
                  <a:pt x="1088232" y="0"/>
                </a:lnTo>
                <a:lnTo>
                  <a:pt x="1109663" y="4763"/>
                </a:lnTo>
                <a:lnTo>
                  <a:pt x="1233488" y="61913"/>
                </a:lnTo>
                <a:lnTo>
                  <a:pt x="1290638" y="97631"/>
                </a:lnTo>
                <a:lnTo>
                  <a:pt x="1354932" y="145256"/>
                </a:lnTo>
                <a:lnTo>
                  <a:pt x="1438275" y="226219"/>
                </a:lnTo>
                <a:lnTo>
                  <a:pt x="1488282" y="285750"/>
                </a:lnTo>
                <a:lnTo>
                  <a:pt x="1514475" y="326231"/>
                </a:lnTo>
                <a:lnTo>
                  <a:pt x="1524000" y="357188"/>
                </a:lnTo>
                <a:lnTo>
                  <a:pt x="1519238" y="390525"/>
                </a:lnTo>
                <a:lnTo>
                  <a:pt x="1504950" y="411956"/>
                </a:lnTo>
                <a:lnTo>
                  <a:pt x="1471613" y="431006"/>
                </a:lnTo>
                <a:lnTo>
                  <a:pt x="1428750" y="442913"/>
                </a:lnTo>
                <a:lnTo>
                  <a:pt x="180975" y="1728788"/>
                </a:lnTo>
                <a:lnTo>
                  <a:pt x="0" y="1757363"/>
                </a:lnTo>
                <a:lnTo>
                  <a:pt x="26194" y="1709738"/>
                </a:lnTo>
                <a:lnTo>
                  <a:pt x="83344" y="1650206"/>
                </a:lnTo>
                <a:lnTo>
                  <a:pt x="126207" y="1604963"/>
                </a:lnTo>
                <a:lnTo>
                  <a:pt x="400050" y="1278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275"/>
          <p:cNvSpPr/>
          <p:nvPr/>
        </p:nvSpPr>
        <p:spPr>
          <a:xfrm>
            <a:off x="2814638" y="3609975"/>
            <a:ext cx="1438275" cy="560388"/>
          </a:xfrm>
          <a:custGeom>
            <a:avLst/>
            <a:gdLst/>
            <a:ahLst/>
            <a:cxnLst/>
            <a:rect l="l" t="t" r="r" b="b"/>
            <a:pathLst>
              <a:path w="1438275" h="559594" extrusionOk="0">
                <a:moveTo>
                  <a:pt x="590550" y="392906"/>
                </a:moveTo>
                <a:lnTo>
                  <a:pt x="300037" y="490538"/>
                </a:lnTo>
                <a:lnTo>
                  <a:pt x="273843" y="526256"/>
                </a:lnTo>
                <a:lnTo>
                  <a:pt x="250031" y="550069"/>
                </a:lnTo>
                <a:lnTo>
                  <a:pt x="228600" y="559594"/>
                </a:lnTo>
                <a:lnTo>
                  <a:pt x="202406" y="559594"/>
                </a:lnTo>
                <a:lnTo>
                  <a:pt x="180975" y="552450"/>
                </a:lnTo>
                <a:lnTo>
                  <a:pt x="2381" y="354806"/>
                </a:lnTo>
                <a:lnTo>
                  <a:pt x="0" y="345281"/>
                </a:lnTo>
                <a:lnTo>
                  <a:pt x="19050" y="300038"/>
                </a:lnTo>
                <a:lnTo>
                  <a:pt x="45243" y="278606"/>
                </a:lnTo>
                <a:lnTo>
                  <a:pt x="221456" y="264319"/>
                </a:lnTo>
                <a:lnTo>
                  <a:pt x="1390650" y="0"/>
                </a:lnTo>
                <a:lnTo>
                  <a:pt x="1438275" y="104775"/>
                </a:lnTo>
                <a:lnTo>
                  <a:pt x="590550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275"/>
          <p:cNvSpPr/>
          <p:nvPr/>
        </p:nvSpPr>
        <p:spPr>
          <a:xfrm>
            <a:off x="3857625" y="3230563"/>
            <a:ext cx="642938" cy="827087"/>
          </a:xfrm>
          <a:custGeom>
            <a:avLst/>
            <a:gdLst/>
            <a:ahLst/>
            <a:cxnLst/>
            <a:rect l="l" t="t" r="r" b="b"/>
            <a:pathLst>
              <a:path w="642938" h="826294" extrusionOk="0">
                <a:moveTo>
                  <a:pt x="364331" y="573882"/>
                </a:moveTo>
                <a:lnTo>
                  <a:pt x="240506" y="364332"/>
                </a:lnTo>
                <a:lnTo>
                  <a:pt x="26194" y="78582"/>
                </a:lnTo>
                <a:lnTo>
                  <a:pt x="9525" y="57150"/>
                </a:lnTo>
                <a:lnTo>
                  <a:pt x="0" y="33338"/>
                </a:lnTo>
                <a:lnTo>
                  <a:pt x="0" y="14288"/>
                </a:lnTo>
                <a:lnTo>
                  <a:pt x="9525" y="2382"/>
                </a:lnTo>
                <a:lnTo>
                  <a:pt x="30956" y="0"/>
                </a:lnTo>
                <a:lnTo>
                  <a:pt x="57150" y="7144"/>
                </a:lnTo>
                <a:lnTo>
                  <a:pt x="264319" y="138113"/>
                </a:lnTo>
                <a:lnTo>
                  <a:pt x="485775" y="300038"/>
                </a:lnTo>
                <a:lnTo>
                  <a:pt x="573881" y="385763"/>
                </a:lnTo>
                <a:lnTo>
                  <a:pt x="609600" y="431007"/>
                </a:lnTo>
                <a:lnTo>
                  <a:pt x="623888" y="466725"/>
                </a:lnTo>
                <a:lnTo>
                  <a:pt x="638175" y="557213"/>
                </a:lnTo>
                <a:lnTo>
                  <a:pt x="642938" y="633413"/>
                </a:lnTo>
                <a:lnTo>
                  <a:pt x="640556" y="721519"/>
                </a:lnTo>
                <a:lnTo>
                  <a:pt x="633413" y="764382"/>
                </a:lnTo>
                <a:lnTo>
                  <a:pt x="611981" y="802482"/>
                </a:lnTo>
                <a:lnTo>
                  <a:pt x="595313" y="819150"/>
                </a:lnTo>
                <a:lnTo>
                  <a:pt x="576263" y="826294"/>
                </a:lnTo>
                <a:lnTo>
                  <a:pt x="531019" y="821532"/>
                </a:lnTo>
                <a:lnTo>
                  <a:pt x="485775" y="807244"/>
                </a:lnTo>
                <a:lnTo>
                  <a:pt x="364331" y="573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275"/>
          <p:cNvSpPr/>
          <p:nvPr/>
        </p:nvSpPr>
        <p:spPr>
          <a:xfrm rot="-5400000">
            <a:off x="2567781" y="4712494"/>
            <a:ext cx="2017713" cy="327025"/>
          </a:xfrm>
          <a:custGeom>
            <a:avLst/>
            <a:gdLst/>
            <a:ahLst/>
            <a:cxnLst/>
            <a:rect l="l" t="t" r="r" b="b"/>
            <a:pathLst>
              <a:path w="2016919" h="326231" extrusionOk="0">
                <a:moveTo>
                  <a:pt x="902494" y="300037"/>
                </a:moveTo>
                <a:lnTo>
                  <a:pt x="371475" y="288131"/>
                </a:lnTo>
                <a:lnTo>
                  <a:pt x="100012" y="278606"/>
                </a:lnTo>
                <a:lnTo>
                  <a:pt x="61912" y="271462"/>
                </a:lnTo>
                <a:lnTo>
                  <a:pt x="35719" y="257175"/>
                </a:lnTo>
                <a:lnTo>
                  <a:pt x="14287" y="235743"/>
                </a:lnTo>
                <a:lnTo>
                  <a:pt x="2381" y="211931"/>
                </a:lnTo>
                <a:lnTo>
                  <a:pt x="0" y="178593"/>
                </a:lnTo>
                <a:lnTo>
                  <a:pt x="16669" y="138112"/>
                </a:lnTo>
                <a:lnTo>
                  <a:pt x="69056" y="78581"/>
                </a:lnTo>
                <a:lnTo>
                  <a:pt x="114300" y="42862"/>
                </a:lnTo>
                <a:lnTo>
                  <a:pt x="166687" y="16668"/>
                </a:lnTo>
                <a:lnTo>
                  <a:pt x="219075" y="4762"/>
                </a:lnTo>
                <a:lnTo>
                  <a:pt x="273844" y="0"/>
                </a:lnTo>
                <a:lnTo>
                  <a:pt x="335756" y="4762"/>
                </a:lnTo>
                <a:lnTo>
                  <a:pt x="397669" y="16668"/>
                </a:lnTo>
                <a:lnTo>
                  <a:pt x="485775" y="35718"/>
                </a:lnTo>
                <a:lnTo>
                  <a:pt x="552450" y="47625"/>
                </a:lnTo>
                <a:lnTo>
                  <a:pt x="711994" y="66675"/>
                </a:lnTo>
                <a:lnTo>
                  <a:pt x="857250" y="80962"/>
                </a:lnTo>
                <a:lnTo>
                  <a:pt x="1266825" y="102393"/>
                </a:lnTo>
                <a:lnTo>
                  <a:pt x="1690687" y="104775"/>
                </a:lnTo>
                <a:lnTo>
                  <a:pt x="1824037" y="102393"/>
                </a:lnTo>
                <a:lnTo>
                  <a:pt x="1962150" y="76200"/>
                </a:lnTo>
                <a:lnTo>
                  <a:pt x="2016919" y="142875"/>
                </a:lnTo>
                <a:lnTo>
                  <a:pt x="1990725" y="252412"/>
                </a:lnTo>
                <a:lnTo>
                  <a:pt x="1885950" y="311943"/>
                </a:lnTo>
                <a:lnTo>
                  <a:pt x="1857375" y="326231"/>
                </a:lnTo>
                <a:lnTo>
                  <a:pt x="1828800" y="326231"/>
                </a:lnTo>
                <a:lnTo>
                  <a:pt x="902494" y="3000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275"/>
          <p:cNvSpPr/>
          <p:nvPr/>
        </p:nvSpPr>
        <p:spPr>
          <a:xfrm rot="-5400000">
            <a:off x="3114676" y="3232150"/>
            <a:ext cx="3262312" cy="1487487"/>
          </a:xfrm>
          <a:custGeom>
            <a:avLst/>
            <a:gdLst/>
            <a:ahLst/>
            <a:cxnLst/>
            <a:rect l="l" t="t" r="r" b="b"/>
            <a:pathLst>
              <a:path w="3262418" h="1488424" extrusionOk="0">
                <a:moveTo>
                  <a:pt x="1436502" y="770173"/>
                </a:moveTo>
                <a:lnTo>
                  <a:pt x="1678804" y="871132"/>
                </a:lnTo>
                <a:lnTo>
                  <a:pt x="1805724" y="917285"/>
                </a:lnTo>
                <a:lnTo>
                  <a:pt x="2001873" y="980744"/>
                </a:lnTo>
                <a:lnTo>
                  <a:pt x="2186483" y="1032666"/>
                </a:lnTo>
                <a:lnTo>
                  <a:pt x="2385517" y="1078819"/>
                </a:lnTo>
                <a:lnTo>
                  <a:pt x="2662433" y="1124972"/>
                </a:lnTo>
                <a:lnTo>
                  <a:pt x="2844159" y="1142279"/>
                </a:lnTo>
                <a:lnTo>
                  <a:pt x="2985502" y="1145163"/>
                </a:lnTo>
                <a:lnTo>
                  <a:pt x="3063384" y="1133625"/>
                </a:lnTo>
                <a:lnTo>
                  <a:pt x="3103768" y="1116318"/>
                </a:lnTo>
                <a:lnTo>
                  <a:pt x="3141267" y="1078819"/>
                </a:lnTo>
                <a:lnTo>
                  <a:pt x="3198958" y="995167"/>
                </a:lnTo>
                <a:lnTo>
                  <a:pt x="3262418" y="1127856"/>
                </a:lnTo>
                <a:lnTo>
                  <a:pt x="3080692" y="1462463"/>
                </a:lnTo>
                <a:lnTo>
                  <a:pt x="3072038" y="1476886"/>
                </a:lnTo>
                <a:lnTo>
                  <a:pt x="3063384" y="1485539"/>
                </a:lnTo>
                <a:lnTo>
                  <a:pt x="3043193" y="1488424"/>
                </a:lnTo>
                <a:lnTo>
                  <a:pt x="2558589" y="1373042"/>
                </a:lnTo>
                <a:lnTo>
                  <a:pt x="2019180" y="1228815"/>
                </a:lnTo>
                <a:lnTo>
                  <a:pt x="1863415" y="1179778"/>
                </a:lnTo>
                <a:lnTo>
                  <a:pt x="1583614" y="1064396"/>
                </a:lnTo>
                <a:lnTo>
                  <a:pt x="1277853" y="923054"/>
                </a:lnTo>
                <a:lnTo>
                  <a:pt x="995167" y="773057"/>
                </a:lnTo>
                <a:lnTo>
                  <a:pt x="732674" y="611523"/>
                </a:lnTo>
                <a:lnTo>
                  <a:pt x="524987" y="467296"/>
                </a:lnTo>
                <a:lnTo>
                  <a:pt x="259609" y="265378"/>
                </a:lnTo>
                <a:lnTo>
                  <a:pt x="54807" y="95190"/>
                </a:lnTo>
                <a:lnTo>
                  <a:pt x="23077" y="66344"/>
                </a:lnTo>
                <a:lnTo>
                  <a:pt x="11538" y="51922"/>
                </a:lnTo>
                <a:lnTo>
                  <a:pt x="0" y="25961"/>
                </a:lnTo>
                <a:lnTo>
                  <a:pt x="5769" y="8654"/>
                </a:lnTo>
                <a:lnTo>
                  <a:pt x="20192" y="2885"/>
                </a:lnTo>
                <a:lnTo>
                  <a:pt x="37499" y="0"/>
                </a:lnTo>
                <a:lnTo>
                  <a:pt x="57691" y="2885"/>
                </a:lnTo>
                <a:lnTo>
                  <a:pt x="328838" y="187495"/>
                </a:lnTo>
                <a:lnTo>
                  <a:pt x="571140" y="334607"/>
                </a:lnTo>
                <a:lnTo>
                  <a:pt x="879786" y="501910"/>
                </a:lnTo>
                <a:lnTo>
                  <a:pt x="1176894" y="654791"/>
                </a:lnTo>
                <a:lnTo>
                  <a:pt x="1436502" y="7701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275"/>
          <p:cNvSpPr/>
          <p:nvPr/>
        </p:nvSpPr>
        <p:spPr>
          <a:xfrm>
            <a:off x="4500563" y="1817688"/>
            <a:ext cx="2184400" cy="1755775"/>
          </a:xfrm>
          <a:custGeom>
            <a:avLst/>
            <a:gdLst/>
            <a:ahLst/>
            <a:cxnLst/>
            <a:rect l="l" t="t" r="r" b="b"/>
            <a:pathLst>
              <a:path w="2183606" h="1757362" extrusionOk="0">
                <a:moveTo>
                  <a:pt x="1262062" y="385762"/>
                </a:moveTo>
                <a:lnTo>
                  <a:pt x="700087" y="559594"/>
                </a:lnTo>
                <a:lnTo>
                  <a:pt x="533400" y="633412"/>
                </a:lnTo>
                <a:lnTo>
                  <a:pt x="464343" y="628650"/>
                </a:lnTo>
                <a:lnTo>
                  <a:pt x="416718" y="619125"/>
                </a:lnTo>
                <a:lnTo>
                  <a:pt x="371475" y="607219"/>
                </a:lnTo>
                <a:lnTo>
                  <a:pt x="304800" y="576262"/>
                </a:lnTo>
                <a:lnTo>
                  <a:pt x="207168" y="514350"/>
                </a:lnTo>
                <a:lnTo>
                  <a:pt x="111918" y="438150"/>
                </a:lnTo>
                <a:lnTo>
                  <a:pt x="38100" y="369094"/>
                </a:lnTo>
                <a:lnTo>
                  <a:pt x="11906" y="340519"/>
                </a:lnTo>
                <a:lnTo>
                  <a:pt x="0" y="314325"/>
                </a:lnTo>
                <a:lnTo>
                  <a:pt x="2381" y="292894"/>
                </a:lnTo>
                <a:lnTo>
                  <a:pt x="11906" y="278606"/>
                </a:lnTo>
                <a:lnTo>
                  <a:pt x="23812" y="273844"/>
                </a:lnTo>
                <a:lnTo>
                  <a:pt x="35718" y="273844"/>
                </a:lnTo>
                <a:lnTo>
                  <a:pt x="90487" y="304800"/>
                </a:lnTo>
                <a:lnTo>
                  <a:pt x="176212" y="350044"/>
                </a:lnTo>
                <a:lnTo>
                  <a:pt x="238125" y="371475"/>
                </a:lnTo>
                <a:lnTo>
                  <a:pt x="292893" y="385762"/>
                </a:lnTo>
                <a:lnTo>
                  <a:pt x="330993" y="392906"/>
                </a:lnTo>
                <a:lnTo>
                  <a:pt x="402431" y="397669"/>
                </a:lnTo>
                <a:lnTo>
                  <a:pt x="454818" y="392906"/>
                </a:lnTo>
                <a:lnTo>
                  <a:pt x="1709737" y="92869"/>
                </a:lnTo>
                <a:lnTo>
                  <a:pt x="1743075" y="76200"/>
                </a:lnTo>
                <a:lnTo>
                  <a:pt x="1807368" y="28575"/>
                </a:lnTo>
                <a:lnTo>
                  <a:pt x="1854993" y="2381"/>
                </a:lnTo>
                <a:lnTo>
                  <a:pt x="1871662" y="0"/>
                </a:lnTo>
                <a:lnTo>
                  <a:pt x="1907381" y="9525"/>
                </a:lnTo>
                <a:lnTo>
                  <a:pt x="2055018" y="73819"/>
                </a:lnTo>
                <a:lnTo>
                  <a:pt x="2105025" y="102394"/>
                </a:lnTo>
                <a:lnTo>
                  <a:pt x="2150268" y="142875"/>
                </a:lnTo>
                <a:lnTo>
                  <a:pt x="2171700" y="176212"/>
                </a:lnTo>
                <a:lnTo>
                  <a:pt x="2183606" y="204787"/>
                </a:lnTo>
                <a:lnTo>
                  <a:pt x="2183606" y="226219"/>
                </a:lnTo>
                <a:lnTo>
                  <a:pt x="2176462" y="254794"/>
                </a:lnTo>
                <a:lnTo>
                  <a:pt x="2150268" y="280987"/>
                </a:lnTo>
                <a:lnTo>
                  <a:pt x="2119312" y="304800"/>
                </a:lnTo>
                <a:lnTo>
                  <a:pt x="2081212" y="326231"/>
                </a:lnTo>
                <a:lnTo>
                  <a:pt x="2059781" y="350044"/>
                </a:lnTo>
                <a:lnTo>
                  <a:pt x="2031206" y="402431"/>
                </a:lnTo>
                <a:lnTo>
                  <a:pt x="1671637" y="1331119"/>
                </a:lnTo>
                <a:lnTo>
                  <a:pt x="1631156" y="1431131"/>
                </a:lnTo>
                <a:lnTo>
                  <a:pt x="1616868" y="1481137"/>
                </a:lnTo>
                <a:lnTo>
                  <a:pt x="1619250" y="1526381"/>
                </a:lnTo>
                <a:lnTo>
                  <a:pt x="1535906" y="1726406"/>
                </a:lnTo>
                <a:lnTo>
                  <a:pt x="1504950" y="1743075"/>
                </a:lnTo>
                <a:lnTo>
                  <a:pt x="1454943" y="1757362"/>
                </a:lnTo>
                <a:lnTo>
                  <a:pt x="1438275" y="1757362"/>
                </a:lnTo>
                <a:lnTo>
                  <a:pt x="1416843" y="1747837"/>
                </a:lnTo>
                <a:lnTo>
                  <a:pt x="1404937" y="1728787"/>
                </a:lnTo>
                <a:lnTo>
                  <a:pt x="1369218" y="1638300"/>
                </a:lnTo>
                <a:cubicBezTo>
                  <a:pt x="1359509" y="1598657"/>
                  <a:pt x="1340643" y="1560052"/>
                  <a:pt x="1340643" y="1519237"/>
                </a:cubicBezTo>
                <a:lnTo>
                  <a:pt x="1347787" y="1500187"/>
                </a:lnTo>
                <a:lnTo>
                  <a:pt x="1381125" y="1483519"/>
                </a:lnTo>
                <a:lnTo>
                  <a:pt x="1421606" y="1457325"/>
                </a:lnTo>
                <a:lnTo>
                  <a:pt x="1443037" y="1433512"/>
                </a:lnTo>
                <a:lnTo>
                  <a:pt x="1462087" y="1376362"/>
                </a:lnTo>
                <a:lnTo>
                  <a:pt x="1585912" y="892969"/>
                </a:lnTo>
                <a:lnTo>
                  <a:pt x="1700212" y="442912"/>
                </a:lnTo>
                <a:lnTo>
                  <a:pt x="1728787" y="338137"/>
                </a:lnTo>
                <a:lnTo>
                  <a:pt x="1731168" y="316706"/>
                </a:lnTo>
                <a:lnTo>
                  <a:pt x="1731168" y="304800"/>
                </a:lnTo>
                <a:lnTo>
                  <a:pt x="1728787" y="288131"/>
                </a:lnTo>
                <a:lnTo>
                  <a:pt x="1719262" y="273844"/>
                </a:lnTo>
                <a:lnTo>
                  <a:pt x="1704975" y="269081"/>
                </a:lnTo>
                <a:lnTo>
                  <a:pt x="1685925" y="266700"/>
                </a:lnTo>
                <a:lnTo>
                  <a:pt x="1262062" y="3857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275"/>
          <p:cNvSpPr/>
          <p:nvPr/>
        </p:nvSpPr>
        <p:spPr>
          <a:xfrm>
            <a:off x="5876925" y="3341688"/>
            <a:ext cx="993775" cy="342900"/>
          </a:xfrm>
          <a:custGeom>
            <a:avLst/>
            <a:gdLst/>
            <a:ahLst/>
            <a:cxnLst/>
            <a:rect l="l" t="t" r="r" b="b"/>
            <a:pathLst>
              <a:path w="992981" h="342900" extrusionOk="0">
                <a:moveTo>
                  <a:pt x="297656" y="197644"/>
                </a:moveTo>
                <a:lnTo>
                  <a:pt x="150019" y="204787"/>
                </a:lnTo>
                <a:lnTo>
                  <a:pt x="73819" y="202406"/>
                </a:lnTo>
                <a:lnTo>
                  <a:pt x="61913" y="197644"/>
                </a:lnTo>
                <a:lnTo>
                  <a:pt x="0" y="7144"/>
                </a:lnTo>
                <a:lnTo>
                  <a:pt x="238125" y="2381"/>
                </a:lnTo>
                <a:lnTo>
                  <a:pt x="269081" y="9525"/>
                </a:lnTo>
                <a:lnTo>
                  <a:pt x="300038" y="14287"/>
                </a:lnTo>
                <a:lnTo>
                  <a:pt x="542925" y="19050"/>
                </a:lnTo>
                <a:lnTo>
                  <a:pt x="578644" y="9525"/>
                </a:lnTo>
                <a:lnTo>
                  <a:pt x="633413" y="0"/>
                </a:lnTo>
                <a:lnTo>
                  <a:pt x="652463" y="0"/>
                </a:lnTo>
                <a:lnTo>
                  <a:pt x="859631" y="116681"/>
                </a:lnTo>
                <a:lnTo>
                  <a:pt x="966788" y="188119"/>
                </a:lnTo>
                <a:lnTo>
                  <a:pt x="983456" y="207169"/>
                </a:lnTo>
                <a:lnTo>
                  <a:pt x="992981" y="228600"/>
                </a:lnTo>
                <a:lnTo>
                  <a:pt x="992981" y="250031"/>
                </a:lnTo>
                <a:lnTo>
                  <a:pt x="988219" y="266700"/>
                </a:lnTo>
                <a:lnTo>
                  <a:pt x="976313" y="288131"/>
                </a:lnTo>
                <a:lnTo>
                  <a:pt x="938213" y="316706"/>
                </a:lnTo>
                <a:lnTo>
                  <a:pt x="902494" y="342900"/>
                </a:lnTo>
                <a:lnTo>
                  <a:pt x="578644" y="271462"/>
                </a:lnTo>
                <a:lnTo>
                  <a:pt x="571500" y="250031"/>
                </a:lnTo>
                <a:lnTo>
                  <a:pt x="561975" y="233362"/>
                </a:lnTo>
                <a:lnTo>
                  <a:pt x="545306" y="216694"/>
                </a:lnTo>
                <a:lnTo>
                  <a:pt x="526256" y="209550"/>
                </a:lnTo>
                <a:lnTo>
                  <a:pt x="483394" y="204787"/>
                </a:lnTo>
                <a:lnTo>
                  <a:pt x="297656" y="1976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9" name="Google Shape;3039;p275"/>
          <p:cNvSpPr/>
          <p:nvPr/>
        </p:nvSpPr>
        <p:spPr>
          <a:xfrm rot="-5400000">
            <a:off x="4685506" y="3574257"/>
            <a:ext cx="2112963" cy="2070100"/>
          </a:xfrm>
          <a:custGeom>
            <a:avLst/>
            <a:gdLst/>
            <a:ahLst/>
            <a:cxnLst/>
            <a:rect l="l" t="t" r="r" b="b"/>
            <a:pathLst>
              <a:path w="2113189" h="2071008" extrusionOk="0">
                <a:moveTo>
                  <a:pt x="1254578" y="1298122"/>
                </a:moveTo>
                <a:lnTo>
                  <a:pt x="1507671" y="1483179"/>
                </a:lnTo>
                <a:lnTo>
                  <a:pt x="1676400" y="1597479"/>
                </a:lnTo>
                <a:lnTo>
                  <a:pt x="1877785" y="1709058"/>
                </a:lnTo>
                <a:lnTo>
                  <a:pt x="1948542" y="1736272"/>
                </a:lnTo>
                <a:lnTo>
                  <a:pt x="1994807" y="1747158"/>
                </a:lnTo>
                <a:lnTo>
                  <a:pt x="2081892" y="1752600"/>
                </a:lnTo>
                <a:cubicBezTo>
                  <a:pt x="2082799" y="1843314"/>
                  <a:pt x="2113189" y="1979839"/>
                  <a:pt x="2084614" y="2024743"/>
                </a:cubicBezTo>
                <a:lnTo>
                  <a:pt x="1981200" y="2071008"/>
                </a:lnTo>
                <a:lnTo>
                  <a:pt x="1951264" y="2051958"/>
                </a:lnTo>
                <a:lnTo>
                  <a:pt x="1896835" y="2022022"/>
                </a:lnTo>
                <a:lnTo>
                  <a:pt x="1270907" y="1608365"/>
                </a:lnTo>
                <a:lnTo>
                  <a:pt x="1004207" y="1401536"/>
                </a:lnTo>
                <a:lnTo>
                  <a:pt x="824592" y="1238250"/>
                </a:lnTo>
                <a:lnTo>
                  <a:pt x="579664" y="966108"/>
                </a:lnTo>
                <a:lnTo>
                  <a:pt x="424542" y="770165"/>
                </a:lnTo>
                <a:lnTo>
                  <a:pt x="318407" y="625929"/>
                </a:lnTo>
                <a:lnTo>
                  <a:pt x="198664" y="435429"/>
                </a:lnTo>
                <a:lnTo>
                  <a:pt x="70757" y="204108"/>
                </a:lnTo>
                <a:lnTo>
                  <a:pt x="10885" y="76200"/>
                </a:lnTo>
                <a:lnTo>
                  <a:pt x="5442" y="57150"/>
                </a:lnTo>
                <a:lnTo>
                  <a:pt x="0" y="35379"/>
                </a:lnTo>
                <a:lnTo>
                  <a:pt x="0" y="16329"/>
                </a:lnTo>
                <a:lnTo>
                  <a:pt x="8164" y="2722"/>
                </a:lnTo>
                <a:lnTo>
                  <a:pt x="21771" y="0"/>
                </a:lnTo>
                <a:lnTo>
                  <a:pt x="38100" y="0"/>
                </a:lnTo>
                <a:lnTo>
                  <a:pt x="51707" y="8165"/>
                </a:lnTo>
                <a:lnTo>
                  <a:pt x="190500" y="214993"/>
                </a:lnTo>
                <a:lnTo>
                  <a:pt x="372835" y="459922"/>
                </a:lnTo>
                <a:lnTo>
                  <a:pt x="547007" y="674915"/>
                </a:lnTo>
                <a:lnTo>
                  <a:pt x="756557" y="879022"/>
                </a:lnTo>
                <a:lnTo>
                  <a:pt x="1047750" y="1126672"/>
                </a:lnTo>
                <a:lnTo>
                  <a:pt x="1254578" y="12981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275"/>
          <p:cNvSpPr/>
          <p:nvPr/>
        </p:nvSpPr>
        <p:spPr>
          <a:xfrm>
            <a:off x="5121275" y="3498850"/>
            <a:ext cx="2330450" cy="2298700"/>
          </a:xfrm>
          <a:custGeom>
            <a:avLst/>
            <a:gdLst/>
            <a:ahLst/>
            <a:cxnLst/>
            <a:rect l="l" t="t" r="r" b="b"/>
            <a:pathLst>
              <a:path w="2330450" h="2298700" extrusionOk="0">
                <a:moveTo>
                  <a:pt x="946150" y="1492250"/>
                </a:moveTo>
                <a:lnTo>
                  <a:pt x="692150" y="1136650"/>
                </a:lnTo>
                <a:lnTo>
                  <a:pt x="390525" y="679450"/>
                </a:lnTo>
                <a:lnTo>
                  <a:pt x="31750" y="174625"/>
                </a:lnTo>
                <a:lnTo>
                  <a:pt x="0" y="66675"/>
                </a:lnTo>
                <a:lnTo>
                  <a:pt x="44450" y="0"/>
                </a:lnTo>
                <a:lnTo>
                  <a:pt x="165100" y="130175"/>
                </a:lnTo>
                <a:lnTo>
                  <a:pt x="819150" y="962025"/>
                </a:lnTo>
                <a:lnTo>
                  <a:pt x="990600" y="1165225"/>
                </a:lnTo>
                <a:lnTo>
                  <a:pt x="1397000" y="1584325"/>
                </a:lnTo>
                <a:lnTo>
                  <a:pt x="1593850" y="1793875"/>
                </a:lnTo>
                <a:lnTo>
                  <a:pt x="1654175" y="1844675"/>
                </a:lnTo>
                <a:lnTo>
                  <a:pt x="1781175" y="1939925"/>
                </a:lnTo>
                <a:lnTo>
                  <a:pt x="1920875" y="2032000"/>
                </a:lnTo>
                <a:lnTo>
                  <a:pt x="2070100" y="2117725"/>
                </a:lnTo>
                <a:lnTo>
                  <a:pt x="2276475" y="2219325"/>
                </a:lnTo>
                <a:lnTo>
                  <a:pt x="2311400" y="2235200"/>
                </a:lnTo>
                <a:lnTo>
                  <a:pt x="2327275" y="2251075"/>
                </a:lnTo>
                <a:lnTo>
                  <a:pt x="2330450" y="2270125"/>
                </a:lnTo>
                <a:lnTo>
                  <a:pt x="2320925" y="2289175"/>
                </a:lnTo>
                <a:lnTo>
                  <a:pt x="2301875" y="2298700"/>
                </a:lnTo>
                <a:lnTo>
                  <a:pt x="1692275" y="2257425"/>
                </a:lnTo>
                <a:lnTo>
                  <a:pt x="1638300" y="2247900"/>
                </a:lnTo>
                <a:lnTo>
                  <a:pt x="1597025" y="2235200"/>
                </a:lnTo>
                <a:lnTo>
                  <a:pt x="1543050" y="2206625"/>
                </a:lnTo>
                <a:lnTo>
                  <a:pt x="1457325" y="2127250"/>
                </a:lnTo>
                <a:lnTo>
                  <a:pt x="946150" y="1492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56E42D-6487-DD49-BFDE-569C6FDCF4A0}"/>
              </a:ext>
            </a:extLst>
          </p:cNvPr>
          <p:cNvGrpSpPr/>
          <p:nvPr/>
        </p:nvGrpSpPr>
        <p:grpSpPr>
          <a:xfrm>
            <a:off x="2513761" y="1594601"/>
            <a:ext cx="4933950" cy="4286250"/>
            <a:chOff x="2670175" y="1751013"/>
            <a:chExt cx="4933950" cy="4286250"/>
          </a:xfrm>
        </p:grpSpPr>
        <p:sp>
          <p:nvSpPr>
            <p:cNvPr id="16" name="Google Shape;3028;p275">
              <a:extLst>
                <a:ext uri="{FF2B5EF4-FFF2-40B4-BE49-F238E27FC236}">
                  <a16:creationId xmlns:a16="http://schemas.microsoft.com/office/drawing/2014/main" id="{E91C8556-448B-0246-B045-7A2064418D0B}"/>
                </a:ext>
              </a:extLst>
            </p:cNvPr>
            <p:cNvSpPr/>
            <p:nvPr/>
          </p:nvSpPr>
          <p:spPr>
            <a:xfrm>
              <a:off x="2998788" y="1751013"/>
              <a:ext cx="1076325" cy="1295400"/>
            </a:xfrm>
            <a:custGeom>
              <a:avLst/>
              <a:gdLst/>
              <a:ahLst/>
              <a:cxnLst/>
              <a:rect l="l" t="t" r="r" b="b"/>
              <a:pathLst>
                <a:path w="1076325" h="1295400" extrusionOk="0">
                  <a:moveTo>
                    <a:pt x="519112" y="842962"/>
                  </a:moveTo>
                  <a:lnTo>
                    <a:pt x="123825" y="1295400"/>
                  </a:lnTo>
                  <a:lnTo>
                    <a:pt x="0" y="1252537"/>
                  </a:lnTo>
                  <a:lnTo>
                    <a:pt x="47625" y="1188244"/>
                  </a:lnTo>
                  <a:lnTo>
                    <a:pt x="95250" y="1140619"/>
                  </a:lnTo>
                  <a:lnTo>
                    <a:pt x="311944" y="800100"/>
                  </a:lnTo>
                  <a:lnTo>
                    <a:pt x="626269" y="314325"/>
                  </a:lnTo>
                  <a:lnTo>
                    <a:pt x="664369" y="257175"/>
                  </a:lnTo>
                  <a:lnTo>
                    <a:pt x="673894" y="230981"/>
                  </a:lnTo>
                  <a:lnTo>
                    <a:pt x="681037" y="195262"/>
                  </a:lnTo>
                  <a:lnTo>
                    <a:pt x="681037" y="169069"/>
                  </a:lnTo>
                  <a:lnTo>
                    <a:pt x="678656" y="145256"/>
                  </a:lnTo>
                  <a:lnTo>
                    <a:pt x="666750" y="119062"/>
                  </a:lnTo>
                  <a:lnTo>
                    <a:pt x="640556" y="97631"/>
                  </a:lnTo>
                  <a:lnTo>
                    <a:pt x="621506" y="83344"/>
                  </a:lnTo>
                  <a:lnTo>
                    <a:pt x="595312" y="76200"/>
                  </a:lnTo>
                  <a:lnTo>
                    <a:pt x="576262" y="69056"/>
                  </a:lnTo>
                  <a:lnTo>
                    <a:pt x="566737" y="54769"/>
                  </a:lnTo>
                  <a:lnTo>
                    <a:pt x="564356" y="26194"/>
                  </a:lnTo>
                  <a:lnTo>
                    <a:pt x="566737" y="14287"/>
                  </a:lnTo>
                  <a:lnTo>
                    <a:pt x="573881" y="2381"/>
                  </a:lnTo>
                  <a:lnTo>
                    <a:pt x="590550" y="0"/>
                  </a:lnTo>
                  <a:lnTo>
                    <a:pt x="626269" y="14287"/>
                  </a:lnTo>
                  <a:lnTo>
                    <a:pt x="711994" y="33337"/>
                  </a:lnTo>
                  <a:lnTo>
                    <a:pt x="788194" y="64294"/>
                  </a:lnTo>
                  <a:lnTo>
                    <a:pt x="914400" y="130969"/>
                  </a:lnTo>
                  <a:lnTo>
                    <a:pt x="1002506" y="185737"/>
                  </a:lnTo>
                  <a:lnTo>
                    <a:pt x="1052512" y="223837"/>
                  </a:lnTo>
                  <a:lnTo>
                    <a:pt x="1064419" y="238125"/>
                  </a:lnTo>
                  <a:lnTo>
                    <a:pt x="1071562" y="252412"/>
                  </a:lnTo>
                  <a:lnTo>
                    <a:pt x="1076325" y="280987"/>
                  </a:lnTo>
                  <a:lnTo>
                    <a:pt x="1071562" y="316706"/>
                  </a:lnTo>
                  <a:lnTo>
                    <a:pt x="1062037" y="330994"/>
                  </a:lnTo>
                  <a:lnTo>
                    <a:pt x="1031081" y="347662"/>
                  </a:lnTo>
                  <a:lnTo>
                    <a:pt x="907256" y="421481"/>
                  </a:lnTo>
                  <a:lnTo>
                    <a:pt x="885825" y="438150"/>
                  </a:lnTo>
                  <a:lnTo>
                    <a:pt x="519112" y="8429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29;p275">
              <a:extLst>
                <a:ext uri="{FF2B5EF4-FFF2-40B4-BE49-F238E27FC236}">
                  <a16:creationId xmlns:a16="http://schemas.microsoft.com/office/drawing/2014/main" id="{0357AC78-381B-E844-A973-04305E074488}"/>
                </a:ext>
              </a:extLst>
            </p:cNvPr>
            <p:cNvSpPr/>
            <p:nvPr/>
          </p:nvSpPr>
          <p:spPr>
            <a:xfrm>
              <a:off x="2670175" y="4468813"/>
              <a:ext cx="776288" cy="1273175"/>
            </a:xfrm>
            <a:custGeom>
              <a:avLst/>
              <a:gdLst/>
              <a:ahLst/>
              <a:cxnLst/>
              <a:rect l="l" t="t" r="r" b="b"/>
              <a:pathLst>
                <a:path w="776288" h="1271588" extrusionOk="0">
                  <a:moveTo>
                    <a:pt x="254794" y="738188"/>
                  </a:moveTo>
                  <a:lnTo>
                    <a:pt x="419100" y="411957"/>
                  </a:lnTo>
                  <a:lnTo>
                    <a:pt x="483394" y="226219"/>
                  </a:lnTo>
                  <a:lnTo>
                    <a:pt x="485775" y="197644"/>
                  </a:lnTo>
                  <a:lnTo>
                    <a:pt x="478632" y="157163"/>
                  </a:lnTo>
                  <a:lnTo>
                    <a:pt x="454819" y="126207"/>
                  </a:lnTo>
                  <a:lnTo>
                    <a:pt x="428625" y="104775"/>
                  </a:lnTo>
                  <a:lnTo>
                    <a:pt x="383382" y="78582"/>
                  </a:lnTo>
                  <a:lnTo>
                    <a:pt x="366713" y="69057"/>
                  </a:lnTo>
                  <a:lnTo>
                    <a:pt x="347663" y="52388"/>
                  </a:lnTo>
                  <a:lnTo>
                    <a:pt x="340519" y="35719"/>
                  </a:lnTo>
                  <a:lnTo>
                    <a:pt x="342900" y="21432"/>
                  </a:lnTo>
                  <a:lnTo>
                    <a:pt x="354807" y="9525"/>
                  </a:lnTo>
                  <a:lnTo>
                    <a:pt x="381000" y="0"/>
                  </a:lnTo>
                  <a:lnTo>
                    <a:pt x="442913" y="0"/>
                  </a:lnTo>
                  <a:lnTo>
                    <a:pt x="514350" y="9525"/>
                  </a:lnTo>
                  <a:lnTo>
                    <a:pt x="547688" y="19050"/>
                  </a:lnTo>
                  <a:lnTo>
                    <a:pt x="592932" y="42863"/>
                  </a:lnTo>
                  <a:lnTo>
                    <a:pt x="650082" y="80963"/>
                  </a:lnTo>
                  <a:lnTo>
                    <a:pt x="709613" y="135732"/>
                  </a:lnTo>
                  <a:lnTo>
                    <a:pt x="742950" y="176213"/>
                  </a:lnTo>
                  <a:lnTo>
                    <a:pt x="769144" y="226219"/>
                  </a:lnTo>
                  <a:lnTo>
                    <a:pt x="776288" y="266700"/>
                  </a:lnTo>
                  <a:lnTo>
                    <a:pt x="776288" y="300038"/>
                  </a:lnTo>
                  <a:lnTo>
                    <a:pt x="769144" y="326232"/>
                  </a:lnTo>
                  <a:lnTo>
                    <a:pt x="752475" y="350044"/>
                  </a:lnTo>
                  <a:lnTo>
                    <a:pt x="726282" y="378619"/>
                  </a:lnTo>
                  <a:lnTo>
                    <a:pt x="700088" y="397669"/>
                  </a:lnTo>
                  <a:lnTo>
                    <a:pt x="688182" y="411957"/>
                  </a:lnTo>
                  <a:lnTo>
                    <a:pt x="533400" y="654844"/>
                  </a:lnTo>
                  <a:lnTo>
                    <a:pt x="376238" y="873919"/>
                  </a:lnTo>
                  <a:lnTo>
                    <a:pt x="204788" y="1088232"/>
                  </a:lnTo>
                  <a:lnTo>
                    <a:pt x="73819" y="1245394"/>
                  </a:lnTo>
                  <a:lnTo>
                    <a:pt x="52388" y="1264444"/>
                  </a:lnTo>
                  <a:lnTo>
                    <a:pt x="35719" y="1271588"/>
                  </a:lnTo>
                  <a:lnTo>
                    <a:pt x="14288" y="1271588"/>
                  </a:lnTo>
                  <a:lnTo>
                    <a:pt x="0" y="1259682"/>
                  </a:lnTo>
                  <a:lnTo>
                    <a:pt x="2382" y="1235869"/>
                  </a:lnTo>
                  <a:lnTo>
                    <a:pt x="254794" y="7381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30;p275">
              <a:extLst>
                <a:ext uri="{FF2B5EF4-FFF2-40B4-BE49-F238E27FC236}">
                  <a16:creationId xmlns:a16="http://schemas.microsoft.com/office/drawing/2014/main" id="{D1823598-BB40-0345-8FBC-3AB92982CC7D}"/>
                </a:ext>
              </a:extLst>
            </p:cNvPr>
            <p:cNvSpPr/>
            <p:nvPr/>
          </p:nvSpPr>
          <p:spPr>
            <a:xfrm>
              <a:off x="4062413" y="4259263"/>
              <a:ext cx="466725" cy="879475"/>
            </a:xfrm>
            <a:custGeom>
              <a:avLst/>
              <a:gdLst/>
              <a:ahLst/>
              <a:cxnLst/>
              <a:rect l="l" t="t" r="r" b="b"/>
              <a:pathLst>
                <a:path w="466725" h="878682" extrusionOk="0">
                  <a:moveTo>
                    <a:pt x="178593" y="504825"/>
                  </a:moveTo>
                  <a:lnTo>
                    <a:pt x="0" y="40482"/>
                  </a:lnTo>
                  <a:lnTo>
                    <a:pt x="0" y="16669"/>
                  </a:lnTo>
                  <a:lnTo>
                    <a:pt x="7143" y="2382"/>
                  </a:lnTo>
                  <a:lnTo>
                    <a:pt x="21431" y="0"/>
                  </a:lnTo>
                  <a:lnTo>
                    <a:pt x="47625" y="4763"/>
                  </a:lnTo>
                  <a:lnTo>
                    <a:pt x="66675" y="16669"/>
                  </a:lnTo>
                  <a:lnTo>
                    <a:pt x="426243" y="407194"/>
                  </a:lnTo>
                  <a:lnTo>
                    <a:pt x="442912" y="438150"/>
                  </a:lnTo>
                  <a:lnTo>
                    <a:pt x="461962" y="531019"/>
                  </a:lnTo>
                  <a:lnTo>
                    <a:pt x="466725" y="604838"/>
                  </a:lnTo>
                  <a:lnTo>
                    <a:pt x="459581" y="709613"/>
                  </a:lnTo>
                  <a:lnTo>
                    <a:pt x="442912" y="802482"/>
                  </a:lnTo>
                  <a:lnTo>
                    <a:pt x="433387" y="823913"/>
                  </a:lnTo>
                  <a:lnTo>
                    <a:pt x="414337" y="845344"/>
                  </a:lnTo>
                  <a:lnTo>
                    <a:pt x="392906" y="864394"/>
                  </a:lnTo>
                  <a:lnTo>
                    <a:pt x="376237" y="873919"/>
                  </a:lnTo>
                  <a:lnTo>
                    <a:pt x="352425" y="878682"/>
                  </a:lnTo>
                  <a:lnTo>
                    <a:pt x="335756" y="878682"/>
                  </a:lnTo>
                  <a:lnTo>
                    <a:pt x="323850" y="873919"/>
                  </a:lnTo>
                  <a:lnTo>
                    <a:pt x="300037" y="852488"/>
                  </a:lnTo>
                  <a:lnTo>
                    <a:pt x="285750" y="826294"/>
                  </a:lnTo>
                  <a:lnTo>
                    <a:pt x="178593" y="504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31;p275">
              <a:extLst>
                <a:ext uri="{FF2B5EF4-FFF2-40B4-BE49-F238E27FC236}">
                  <a16:creationId xmlns:a16="http://schemas.microsoft.com/office/drawing/2014/main" id="{627438A1-C164-7544-8544-08DC97AEE001}"/>
                </a:ext>
              </a:extLst>
            </p:cNvPr>
            <p:cNvSpPr/>
            <p:nvPr/>
          </p:nvSpPr>
          <p:spPr>
            <a:xfrm>
              <a:off x="2943225" y="2973388"/>
              <a:ext cx="757238" cy="434975"/>
            </a:xfrm>
            <a:custGeom>
              <a:avLst/>
              <a:gdLst/>
              <a:ahLst/>
              <a:cxnLst/>
              <a:rect l="l" t="t" r="r" b="b"/>
              <a:pathLst>
                <a:path w="757238" h="433388" extrusionOk="0">
                  <a:moveTo>
                    <a:pt x="500063" y="347663"/>
                  </a:moveTo>
                  <a:lnTo>
                    <a:pt x="252413" y="254794"/>
                  </a:lnTo>
                  <a:lnTo>
                    <a:pt x="169069" y="230982"/>
                  </a:lnTo>
                  <a:lnTo>
                    <a:pt x="102394" y="228600"/>
                  </a:lnTo>
                  <a:lnTo>
                    <a:pt x="66675" y="223838"/>
                  </a:lnTo>
                  <a:lnTo>
                    <a:pt x="38100" y="219075"/>
                  </a:lnTo>
                  <a:lnTo>
                    <a:pt x="16669" y="204788"/>
                  </a:lnTo>
                  <a:lnTo>
                    <a:pt x="2381" y="180975"/>
                  </a:lnTo>
                  <a:lnTo>
                    <a:pt x="0" y="147638"/>
                  </a:lnTo>
                  <a:lnTo>
                    <a:pt x="9525" y="97632"/>
                  </a:lnTo>
                  <a:lnTo>
                    <a:pt x="23813" y="64294"/>
                  </a:lnTo>
                  <a:lnTo>
                    <a:pt x="71438" y="9525"/>
                  </a:lnTo>
                  <a:lnTo>
                    <a:pt x="147638" y="0"/>
                  </a:lnTo>
                  <a:lnTo>
                    <a:pt x="207169" y="26194"/>
                  </a:lnTo>
                  <a:lnTo>
                    <a:pt x="364331" y="107157"/>
                  </a:lnTo>
                  <a:lnTo>
                    <a:pt x="483394" y="178594"/>
                  </a:lnTo>
                  <a:lnTo>
                    <a:pt x="728663" y="326232"/>
                  </a:lnTo>
                  <a:lnTo>
                    <a:pt x="757238" y="431007"/>
                  </a:lnTo>
                  <a:lnTo>
                    <a:pt x="652463" y="433388"/>
                  </a:lnTo>
                  <a:lnTo>
                    <a:pt x="500063" y="3476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32;p275">
              <a:extLst>
                <a:ext uri="{FF2B5EF4-FFF2-40B4-BE49-F238E27FC236}">
                  <a16:creationId xmlns:a16="http://schemas.microsoft.com/office/drawing/2014/main" id="{6CDE41A4-CE60-794D-AA40-4FD0CDAA3A1F}"/>
                </a:ext>
              </a:extLst>
            </p:cNvPr>
            <p:cNvSpPr/>
            <p:nvPr/>
          </p:nvSpPr>
          <p:spPr>
            <a:xfrm>
              <a:off x="2984500" y="2333625"/>
              <a:ext cx="1524000" cy="1757363"/>
            </a:xfrm>
            <a:custGeom>
              <a:avLst/>
              <a:gdLst/>
              <a:ahLst/>
              <a:cxnLst/>
              <a:rect l="l" t="t" r="r" b="b"/>
              <a:pathLst>
                <a:path w="1524000" h="1757363" extrusionOk="0">
                  <a:moveTo>
                    <a:pt x="400050" y="1278731"/>
                  </a:moveTo>
                  <a:lnTo>
                    <a:pt x="595313" y="1052513"/>
                  </a:lnTo>
                  <a:lnTo>
                    <a:pt x="685800" y="935831"/>
                  </a:lnTo>
                  <a:lnTo>
                    <a:pt x="1171575" y="297656"/>
                  </a:lnTo>
                  <a:lnTo>
                    <a:pt x="1185863" y="271463"/>
                  </a:lnTo>
                  <a:lnTo>
                    <a:pt x="1188244" y="254794"/>
                  </a:lnTo>
                  <a:lnTo>
                    <a:pt x="1181100" y="221456"/>
                  </a:lnTo>
                  <a:lnTo>
                    <a:pt x="1166813" y="188119"/>
                  </a:lnTo>
                  <a:lnTo>
                    <a:pt x="1095375" y="78581"/>
                  </a:lnTo>
                  <a:lnTo>
                    <a:pt x="1081088" y="52388"/>
                  </a:lnTo>
                  <a:lnTo>
                    <a:pt x="1076325" y="38100"/>
                  </a:lnTo>
                  <a:lnTo>
                    <a:pt x="1073944" y="16669"/>
                  </a:lnTo>
                  <a:lnTo>
                    <a:pt x="1076325" y="4763"/>
                  </a:lnTo>
                  <a:lnTo>
                    <a:pt x="1088232" y="0"/>
                  </a:lnTo>
                  <a:lnTo>
                    <a:pt x="1109663" y="4763"/>
                  </a:lnTo>
                  <a:lnTo>
                    <a:pt x="1233488" y="61913"/>
                  </a:lnTo>
                  <a:lnTo>
                    <a:pt x="1290638" y="97631"/>
                  </a:lnTo>
                  <a:lnTo>
                    <a:pt x="1354932" y="145256"/>
                  </a:lnTo>
                  <a:lnTo>
                    <a:pt x="1438275" y="226219"/>
                  </a:lnTo>
                  <a:lnTo>
                    <a:pt x="1488282" y="285750"/>
                  </a:lnTo>
                  <a:lnTo>
                    <a:pt x="1514475" y="326231"/>
                  </a:lnTo>
                  <a:lnTo>
                    <a:pt x="1524000" y="357188"/>
                  </a:lnTo>
                  <a:lnTo>
                    <a:pt x="1519238" y="390525"/>
                  </a:lnTo>
                  <a:lnTo>
                    <a:pt x="1504950" y="411956"/>
                  </a:lnTo>
                  <a:lnTo>
                    <a:pt x="1471613" y="431006"/>
                  </a:lnTo>
                  <a:lnTo>
                    <a:pt x="1428750" y="442913"/>
                  </a:lnTo>
                  <a:lnTo>
                    <a:pt x="180975" y="1728788"/>
                  </a:lnTo>
                  <a:lnTo>
                    <a:pt x="0" y="1757363"/>
                  </a:lnTo>
                  <a:lnTo>
                    <a:pt x="26194" y="1709738"/>
                  </a:lnTo>
                  <a:lnTo>
                    <a:pt x="83344" y="1650206"/>
                  </a:lnTo>
                  <a:lnTo>
                    <a:pt x="126207" y="1604963"/>
                  </a:lnTo>
                  <a:lnTo>
                    <a:pt x="400050" y="1278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33;p275">
              <a:extLst>
                <a:ext uri="{FF2B5EF4-FFF2-40B4-BE49-F238E27FC236}">
                  <a16:creationId xmlns:a16="http://schemas.microsoft.com/office/drawing/2014/main" id="{2A737DC7-51F5-9A43-AC02-2151A9EB4CD6}"/>
                </a:ext>
              </a:extLst>
            </p:cNvPr>
            <p:cNvSpPr/>
            <p:nvPr/>
          </p:nvSpPr>
          <p:spPr>
            <a:xfrm>
              <a:off x="2967038" y="3762375"/>
              <a:ext cx="1438275" cy="560388"/>
            </a:xfrm>
            <a:custGeom>
              <a:avLst/>
              <a:gdLst/>
              <a:ahLst/>
              <a:cxnLst/>
              <a:rect l="l" t="t" r="r" b="b"/>
              <a:pathLst>
                <a:path w="1438275" h="559594" extrusionOk="0">
                  <a:moveTo>
                    <a:pt x="590550" y="392906"/>
                  </a:moveTo>
                  <a:lnTo>
                    <a:pt x="300037" y="490538"/>
                  </a:lnTo>
                  <a:lnTo>
                    <a:pt x="273843" y="526256"/>
                  </a:lnTo>
                  <a:lnTo>
                    <a:pt x="250031" y="550069"/>
                  </a:lnTo>
                  <a:lnTo>
                    <a:pt x="228600" y="559594"/>
                  </a:lnTo>
                  <a:lnTo>
                    <a:pt x="202406" y="559594"/>
                  </a:lnTo>
                  <a:lnTo>
                    <a:pt x="180975" y="552450"/>
                  </a:lnTo>
                  <a:lnTo>
                    <a:pt x="2381" y="354806"/>
                  </a:lnTo>
                  <a:lnTo>
                    <a:pt x="0" y="345281"/>
                  </a:lnTo>
                  <a:lnTo>
                    <a:pt x="19050" y="300038"/>
                  </a:lnTo>
                  <a:lnTo>
                    <a:pt x="45243" y="278606"/>
                  </a:lnTo>
                  <a:lnTo>
                    <a:pt x="221456" y="264319"/>
                  </a:lnTo>
                  <a:lnTo>
                    <a:pt x="1390650" y="0"/>
                  </a:lnTo>
                  <a:lnTo>
                    <a:pt x="1438275" y="104775"/>
                  </a:lnTo>
                  <a:lnTo>
                    <a:pt x="590550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34;p275">
              <a:extLst>
                <a:ext uri="{FF2B5EF4-FFF2-40B4-BE49-F238E27FC236}">
                  <a16:creationId xmlns:a16="http://schemas.microsoft.com/office/drawing/2014/main" id="{7BAAEE1A-77CD-CA4A-9B8E-A483AD9B80BA}"/>
                </a:ext>
              </a:extLst>
            </p:cNvPr>
            <p:cNvSpPr/>
            <p:nvPr/>
          </p:nvSpPr>
          <p:spPr>
            <a:xfrm>
              <a:off x="4010025" y="3382963"/>
              <a:ext cx="642938" cy="827087"/>
            </a:xfrm>
            <a:custGeom>
              <a:avLst/>
              <a:gdLst/>
              <a:ahLst/>
              <a:cxnLst/>
              <a:rect l="l" t="t" r="r" b="b"/>
              <a:pathLst>
                <a:path w="642938" h="826294" extrusionOk="0">
                  <a:moveTo>
                    <a:pt x="364331" y="573882"/>
                  </a:moveTo>
                  <a:lnTo>
                    <a:pt x="240506" y="364332"/>
                  </a:lnTo>
                  <a:lnTo>
                    <a:pt x="26194" y="78582"/>
                  </a:lnTo>
                  <a:lnTo>
                    <a:pt x="9525" y="57150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9525" y="2382"/>
                  </a:lnTo>
                  <a:lnTo>
                    <a:pt x="30956" y="0"/>
                  </a:lnTo>
                  <a:lnTo>
                    <a:pt x="57150" y="7144"/>
                  </a:lnTo>
                  <a:lnTo>
                    <a:pt x="264319" y="138113"/>
                  </a:lnTo>
                  <a:lnTo>
                    <a:pt x="485775" y="300038"/>
                  </a:lnTo>
                  <a:lnTo>
                    <a:pt x="573881" y="385763"/>
                  </a:lnTo>
                  <a:lnTo>
                    <a:pt x="609600" y="431007"/>
                  </a:lnTo>
                  <a:lnTo>
                    <a:pt x="623888" y="466725"/>
                  </a:lnTo>
                  <a:lnTo>
                    <a:pt x="638175" y="557213"/>
                  </a:lnTo>
                  <a:lnTo>
                    <a:pt x="642938" y="633413"/>
                  </a:lnTo>
                  <a:lnTo>
                    <a:pt x="640556" y="721519"/>
                  </a:lnTo>
                  <a:lnTo>
                    <a:pt x="633413" y="764382"/>
                  </a:lnTo>
                  <a:lnTo>
                    <a:pt x="611981" y="802482"/>
                  </a:lnTo>
                  <a:lnTo>
                    <a:pt x="595313" y="819150"/>
                  </a:lnTo>
                  <a:lnTo>
                    <a:pt x="576263" y="826294"/>
                  </a:lnTo>
                  <a:lnTo>
                    <a:pt x="531019" y="821532"/>
                  </a:lnTo>
                  <a:lnTo>
                    <a:pt x="485775" y="807244"/>
                  </a:lnTo>
                  <a:lnTo>
                    <a:pt x="364331" y="573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35;p275">
              <a:extLst>
                <a:ext uri="{FF2B5EF4-FFF2-40B4-BE49-F238E27FC236}">
                  <a16:creationId xmlns:a16="http://schemas.microsoft.com/office/drawing/2014/main" id="{E3F5B9E0-A2F1-5D43-9F72-7630DE05C3A2}"/>
                </a:ext>
              </a:extLst>
            </p:cNvPr>
            <p:cNvSpPr/>
            <p:nvPr/>
          </p:nvSpPr>
          <p:spPr>
            <a:xfrm rot="-5400000">
              <a:off x="2720181" y="4864894"/>
              <a:ext cx="2017713" cy="327025"/>
            </a:xfrm>
            <a:custGeom>
              <a:avLst/>
              <a:gdLst/>
              <a:ahLst/>
              <a:cxnLst/>
              <a:rect l="l" t="t" r="r" b="b"/>
              <a:pathLst>
                <a:path w="2016919" h="326231" extrusionOk="0">
                  <a:moveTo>
                    <a:pt x="902494" y="300037"/>
                  </a:moveTo>
                  <a:lnTo>
                    <a:pt x="371475" y="288131"/>
                  </a:lnTo>
                  <a:lnTo>
                    <a:pt x="100012" y="278606"/>
                  </a:lnTo>
                  <a:lnTo>
                    <a:pt x="61912" y="271462"/>
                  </a:lnTo>
                  <a:lnTo>
                    <a:pt x="35719" y="257175"/>
                  </a:lnTo>
                  <a:lnTo>
                    <a:pt x="14287" y="235743"/>
                  </a:lnTo>
                  <a:lnTo>
                    <a:pt x="2381" y="211931"/>
                  </a:lnTo>
                  <a:lnTo>
                    <a:pt x="0" y="178593"/>
                  </a:lnTo>
                  <a:lnTo>
                    <a:pt x="16669" y="138112"/>
                  </a:lnTo>
                  <a:lnTo>
                    <a:pt x="69056" y="78581"/>
                  </a:lnTo>
                  <a:lnTo>
                    <a:pt x="114300" y="42862"/>
                  </a:lnTo>
                  <a:lnTo>
                    <a:pt x="166687" y="16668"/>
                  </a:lnTo>
                  <a:lnTo>
                    <a:pt x="219075" y="4762"/>
                  </a:lnTo>
                  <a:lnTo>
                    <a:pt x="273844" y="0"/>
                  </a:lnTo>
                  <a:lnTo>
                    <a:pt x="335756" y="4762"/>
                  </a:lnTo>
                  <a:lnTo>
                    <a:pt x="397669" y="16668"/>
                  </a:lnTo>
                  <a:lnTo>
                    <a:pt x="485775" y="35718"/>
                  </a:lnTo>
                  <a:lnTo>
                    <a:pt x="552450" y="47625"/>
                  </a:lnTo>
                  <a:lnTo>
                    <a:pt x="711994" y="66675"/>
                  </a:lnTo>
                  <a:lnTo>
                    <a:pt x="857250" y="80962"/>
                  </a:lnTo>
                  <a:lnTo>
                    <a:pt x="1266825" y="102393"/>
                  </a:lnTo>
                  <a:lnTo>
                    <a:pt x="1690687" y="104775"/>
                  </a:lnTo>
                  <a:lnTo>
                    <a:pt x="1824037" y="102393"/>
                  </a:lnTo>
                  <a:lnTo>
                    <a:pt x="1962150" y="76200"/>
                  </a:lnTo>
                  <a:lnTo>
                    <a:pt x="2016919" y="142875"/>
                  </a:lnTo>
                  <a:lnTo>
                    <a:pt x="1990725" y="252412"/>
                  </a:lnTo>
                  <a:lnTo>
                    <a:pt x="1885950" y="311943"/>
                  </a:lnTo>
                  <a:lnTo>
                    <a:pt x="1857375" y="326231"/>
                  </a:lnTo>
                  <a:lnTo>
                    <a:pt x="1828800" y="326231"/>
                  </a:lnTo>
                  <a:lnTo>
                    <a:pt x="902494" y="3000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36;p275">
              <a:extLst>
                <a:ext uri="{FF2B5EF4-FFF2-40B4-BE49-F238E27FC236}">
                  <a16:creationId xmlns:a16="http://schemas.microsoft.com/office/drawing/2014/main" id="{C21FDC76-6687-0E45-A4F1-9AC06A4EBCE6}"/>
                </a:ext>
              </a:extLst>
            </p:cNvPr>
            <p:cNvSpPr/>
            <p:nvPr/>
          </p:nvSpPr>
          <p:spPr>
            <a:xfrm rot="-5400000">
              <a:off x="3267076" y="3384550"/>
              <a:ext cx="3262312" cy="1487487"/>
            </a:xfrm>
            <a:custGeom>
              <a:avLst/>
              <a:gdLst/>
              <a:ahLst/>
              <a:cxnLst/>
              <a:rect l="l" t="t" r="r" b="b"/>
              <a:pathLst>
                <a:path w="3262418" h="1488424" extrusionOk="0">
                  <a:moveTo>
                    <a:pt x="1436502" y="770173"/>
                  </a:moveTo>
                  <a:lnTo>
                    <a:pt x="1678804" y="871132"/>
                  </a:lnTo>
                  <a:lnTo>
                    <a:pt x="1805724" y="917285"/>
                  </a:lnTo>
                  <a:lnTo>
                    <a:pt x="2001873" y="980744"/>
                  </a:lnTo>
                  <a:lnTo>
                    <a:pt x="2186483" y="1032666"/>
                  </a:lnTo>
                  <a:lnTo>
                    <a:pt x="2385517" y="1078819"/>
                  </a:lnTo>
                  <a:lnTo>
                    <a:pt x="2662433" y="1124972"/>
                  </a:lnTo>
                  <a:lnTo>
                    <a:pt x="2844159" y="1142279"/>
                  </a:lnTo>
                  <a:lnTo>
                    <a:pt x="2985502" y="1145163"/>
                  </a:lnTo>
                  <a:lnTo>
                    <a:pt x="3063384" y="1133625"/>
                  </a:lnTo>
                  <a:lnTo>
                    <a:pt x="3103768" y="1116318"/>
                  </a:lnTo>
                  <a:lnTo>
                    <a:pt x="3141267" y="1078819"/>
                  </a:lnTo>
                  <a:lnTo>
                    <a:pt x="3198958" y="995167"/>
                  </a:lnTo>
                  <a:lnTo>
                    <a:pt x="3262418" y="1127856"/>
                  </a:lnTo>
                  <a:lnTo>
                    <a:pt x="3080692" y="1462463"/>
                  </a:lnTo>
                  <a:lnTo>
                    <a:pt x="3072038" y="1476886"/>
                  </a:lnTo>
                  <a:lnTo>
                    <a:pt x="3063384" y="1485539"/>
                  </a:lnTo>
                  <a:lnTo>
                    <a:pt x="3043193" y="1488424"/>
                  </a:lnTo>
                  <a:lnTo>
                    <a:pt x="2558589" y="1373042"/>
                  </a:lnTo>
                  <a:lnTo>
                    <a:pt x="2019180" y="1228815"/>
                  </a:lnTo>
                  <a:lnTo>
                    <a:pt x="1863415" y="1179778"/>
                  </a:lnTo>
                  <a:lnTo>
                    <a:pt x="1583614" y="1064396"/>
                  </a:lnTo>
                  <a:lnTo>
                    <a:pt x="1277853" y="923054"/>
                  </a:lnTo>
                  <a:lnTo>
                    <a:pt x="995167" y="773057"/>
                  </a:lnTo>
                  <a:lnTo>
                    <a:pt x="732674" y="611523"/>
                  </a:lnTo>
                  <a:lnTo>
                    <a:pt x="524987" y="467296"/>
                  </a:lnTo>
                  <a:lnTo>
                    <a:pt x="259609" y="265378"/>
                  </a:lnTo>
                  <a:lnTo>
                    <a:pt x="54807" y="95190"/>
                  </a:lnTo>
                  <a:lnTo>
                    <a:pt x="23077" y="66344"/>
                  </a:lnTo>
                  <a:lnTo>
                    <a:pt x="11538" y="51922"/>
                  </a:lnTo>
                  <a:lnTo>
                    <a:pt x="0" y="25961"/>
                  </a:lnTo>
                  <a:lnTo>
                    <a:pt x="5769" y="8654"/>
                  </a:lnTo>
                  <a:lnTo>
                    <a:pt x="20192" y="2885"/>
                  </a:lnTo>
                  <a:lnTo>
                    <a:pt x="37499" y="0"/>
                  </a:lnTo>
                  <a:lnTo>
                    <a:pt x="57691" y="2885"/>
                  </a:lnTo>
                  <a:lnTo>
                    <a:pt x="328838" y="187495"/>
                  </a:lnTo>
                  <a:lnTo>
                    <a:pt x="571140" y="334607"/>
                  </a:lnTo>
                  <a:lnTo>
                    <a:pt x="879786" y="501910"/>
                  </a:lnTo>
                  <a:lnTo>
                    <a:pt x="1176894" y="654791"/>
                  </a:lnTo>
                  <a:lnTo>
                    <a:pt x="1436502" y="7701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37;p275">
              <a:extLst>
                <a:ext uri="{FF2B5EF4-FFF2-40B4-BE49-F238E27FC236}">
                  <a16:creationId xmlns:a16="http://schemas.microsoft.com/office/drawing/2014/main" id="{FD2EFDDB-2676-134F-841E-30899BB62615}"/>
                </a:ext>
              </a:extLst>
            </p:cNvPr>
            <p:cNvSpPr/>
            <p:nvPr/>
          </p:nvSpPr>
          <p:spPr>
            <a:xfrm>
              <a:off x="4652963" y="1970088"/>
              <a:ext cx="2184400" cy="1755775"/>
            </a:xfrm>
            <a:custGeom>
              <a:avLst/>
              <a:gdLst/>
              <a:ahLst/>
              <a:cxnLst/>
              <a:rect l="l" t="t" r="r" b="b"/>
              <a:pathLst>
                <a:path w="2183606" h="1757362" extrusionOk="0">
                  <a:moveTo>
                    <a:pt x="1262062" y="385762"/>
                  </a:moveTo>
                  <a:lnTo>
                    <a:pt x="700087" y="559594"/>
                  </a:lnTo>
                  <a:lnTo>
                    <a:pt x="533400" y="633412"/>
                  </a:lnTo>
                  <a:lnTo>
                    <a:pt x="464343" y="628650"/>
                  </a:lnTo>
                  <a:lnTo>
                    <a:pt x="416718" y="619125"/>
                  </a:lnTo>
                  <a:lnTo>
                    <a:pt x="371475" y="607219"/>
                  </a:lnTo>
                  <a:lnTo>
                    <a:pt x="304800" y="576262"/>
                  </a:lnTo>
                  <a:lnTo>
                    <a:pt x="207168" y="514350"/>
                  </a:lnTo>
                  <a:lnTo>
                    <a:pt x="111918" y="438150"/>
                  </a:lnTo>
                  <a:lnTo>
                    <a:pt x="38100" y="369094"/>
                  </a:lnTo>
                  <a:lnTo>
                    <a:pt x="11906" y="340519"/>
                  </a:lnTo>
                  <a:lnTo>
                    <a:pt x="0" y="314325"/>
                  </a:lnTo>
                  <a:lnTo>
                    <a:pt x="2381" y="292894"/>
                  </a:lnTo>
                  <a:lnTo>
                    <a:pt x="11906" y="278606"/>
                  </a:lnTo>
                  <a:lnTo>
                    <a:pt x="23812" y="273844"/>
                  </a:lnTo>
                  <a:lnTo>
                    <a:pt x="35718" y="273844"/>
                  </a:lnTo>
                  <a:lnTo>
                    <a:pt x="90487" y="304800"/>
                  </a:lnTo>
                  <a:lnTo>
                    <a:pt x="176212" y="350044"/>
                  </a:lnTo>
                  <a:lnTo>
                    <a:pt x="238125" y="371475"/>
                  </a:lnTo>
                  <a:lnTo>
                    <a:pt x="292893" y="385762"/>
                  </a:lnTo>
                  <a:lnTo>
                    <a:pt x="330993" y="392906"/>
                  </a:lnTo>
                  <a:lnTo>
                    <a:pt x="402431" y="397669"/>
                  </a:lnTo>
                  <a:lnTo>
                    <a:pt x="454818" y="392906"/>
                  </a:lnTo>
                  <a:lnTo>
                    <a:pt x="1709737" y="92869"/>
                  </a:lnTo>
                  <a:lnTo>
                    <a:pt x="1743075" y="76200"/>
                  </a:lnTo>
                  <a:lnTo>
                    <a:pt x="1807368" y="28575"/>
                  </a:lnTo>
                  <a:lnTo>
                    <a:pt x="1854993" y="2381"/>
                  </a:lnTo>
                  <a:lnTo>
                    <a:pt x="1871662" y="0"/>
                  </a:lnTo>
                  <a:lnTo>
                    <a:pt x="1907381" y="9525"/>
                  </a:lnTo>
                  <a:lnTo>
                    <a:pt x="2055018" y="73819"/>
                  </a:lnTo>
                  <a:lnTo>
                    <a:pt x="2105025" y="102394"/>
                  </a:lnTo>
                  <a:lnTo>
                    <a:pt x="2150268" y="142875"/>
                  </a:lnTo>
                  <a:lnTo>
                    <a:pt x="2171700" y="176212"/>
                  </a:lnTo>
                  <a:lnTo>
                    <a:pt x="2183606" y="204787"/>
                  </a:lnTo>
                  <a:lnTo>
                    <a:pt x="2183606" y="226219"/>
                  </a:lnTo>
                  <a:lnTo>
                    <a:pt x="2176462" y="254794"/>
                  </a:lnTo>
                  <a:lnTo>
                    <a:pt x="2150268" y="280987"/>
                  </a:lnTo>
                  <a:lnTo>
                    <a:pt x="2119312" y="304800"/>
                  </a:lnTo>
                  <a:lnTo>
                    <a:pt x="2081212" y="326231"/>
                  </a:lnTo>
                  <a:lnTo>
                    <a:pt x="2059781" y="350044"/>
                  </a:lnTo>
                  <a:lnTo>
                    <a:pt x="2031206" y="402431"/>
                  </a:lnTo>
                  <a:lnTo>
                    <a:pt x="1671637" y="1331119"/>
                  </a:lnTo>
                  <a:lnTo>
                    <a:pt x="1631156" y="1431131"/>
                  </a:lnTo>
                  <a:lnTo>
                    <a:pt x="1616868" y="1481137"/>
                  </a:lnTo>
                  <a:lnTo>
                    <a:pt x="1619250" y="1526381"/>
                  </a:lnTo>
                  <a:lnTo>
                    <a:pt x="1535906" y="1726406"/>
                  </a:lnTo>
                  <a:lnTo>
                    <a:pt x="1504950" y="1743075"/>
                  </a:lnTo>
                  <a:lnTo>
                    <a:pt x="1454943" y="1757362"/>
                  </a:lnTo>
                  <a:lnTo>
                    <a:pt x="1438275" y="1757362"/>
                  </a:lnTo>
                  <a:lnTo>
                    <a:pt x="1416843" y="1747837"/>
                  </a:lnTo>
                  <a:lnTo>
                    <a:pt x="1404937" y="1728787"/>
                  </a:lnTo>
                  <a:lnTo>
                    <a:pt x="1369218" y="1638300"/>
                  </a:lnTo>
                  <a:cubicBezTo>
                    <a:pt x="1359509" y="1598657"/>
                    <a:pt x="1340643" y="1560052"/>
                    <a:pt x="1340643" y="1519237"/>
                  </a:cubicBezTo>
                  <a:lnTo>
                    <a:pt x="1347787" y="1500187"/>
                  </a:lnTo>
                  <a:lnTo>
                    <a:pt x="1381125" y="1483519"/>
                  </a:lnTo>
                  <a:lnTo>
                    <a:pt x="1421606" y="1457325"/>
                  </a:lnTo>
                  <a:lnTo>
                    <a:pt x="1443037" y="1433512"/>
                  </a:lnTo>
                  <a:lnTo>
                    <a:pt x="1462087" y="1376362"/>
                  </a:lnTo>
                  <a:lnTo>
                    <a:pt x="1585912" y="892969"/>
                  </a:lnTo>
                  <a:lnTo>
                    <a:pt x="1700212" y="442912"/>
                  </a:lnTo>
                  <a:lnTo>
                    <a:pt x="1728787" y="338137"/>
                  </a:lnTo>
                  <a:lnTo>
                    <a:pt x="1731168" y="316706"/>
                  </a:lnTo>
                  <a:lnTo>
                    <a:pt x="1731168" y="304800"/>
                  </a:lnTo>
                  <a:lnTo>
                    <a:pt x="1728787" y="288131"/>
                  </a:lnTo>
                  <a:lnTo>
                    <a:pt x="1719262" y="273844"/>
                  </a:lnTo>
                  <a:lnTo>
                    <a:pt x="1704975" y="269081"/>
                  </a:lnTo>
                  <a:lnTo>
                    <a:pt x="1685925" y="266700"/>
                  </a:lnTo>
                  <a:lnTo>
                    <a:pt x="1262062" y="3857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38;p275">
              <a:extLst>
                <a:ext uri="{FF2B5EF4-FFF2-40B4-BE49-F238E27FC236}">
                  <a16:creationId xmlns:a16="http://schemas.microsoft.com/office/drawing/2014/main" id="{80F7E022-1306-CF46-9973-53C2453178E6}"/>
                </a:ext>
              </a:extLst>
            </p:cNvPr>
            <p:cNvSpPr/>
            <p:nvPr/>
          </p:nvSpPr>
          <p:spPr>
            <a:xfrm>
              <a:off x="6029325" y="3494088"/>
              <a:ext cx="993775" cy="342900"/>
            </a:xfrm>
            <a:custGeom>
              <a:avLst/>
              <a:gdLst/>
              <a:ahLst/>
              <a:cxnLst/>
              <a:rect l="l" t="t" r="r" b="b"/>
              <a:pathLst>
                <a:path w="992981" h="342900" extrusionOk="0">
                  <a:moveTo>
                    <a:pt x="297656" y="197644"/>
                  </a:moveTo>
                  <a:lnTo>
                    <a:pt x="150019" y="204787"/>
                  </a:lnTo>
                  <a:lnTo>
                    <a:pt x="73819" y="202406"/>
                  </a:lnTo>
                  <a:lnTo>
                    <a:pt x="61913" y="197644"/>
                  </a:lnTo>
                  <a:lnTo>
                    <a:pt x="0" y="7144"/>
                  </a:lnTo>
                  <a:lnTo>
                    <a:pt x="238125" y="2381"/>
                  </a:lnTo>
                  <a:lnTo>
                    <a:pt x="269081" y="9525"/>
                  </a:lnTo>
                  <a:lnTo>
                    <a:pt x="300038" y="14287"/>
                  </a:lnTo>
                  <a:lnTo>
                    <a:pt x="542925" y="19050"/>
                  </a:lnTo>
                  <a:lnTo>
                    <a:pt x="578644" y="9525"/>
                  </a:lnTo>
                  <a:lnTo>
                    <a:pt x="633413" y="0"/>
                  </a:lnTo>
                  <a:lnTo>
                    <a:pt x="652463" y="0"/>
                  </a:lnTo>
                  <a:lnTo>
                    <a:pt x="859631" y="116681"/>
                  </a:lnTo>
                  <a:lnTo>
                    <a:pt x="966788" y="188119"/>
                  </a:lnTo>
                  <a:lnTo>
                    <a:pt x="983456" y="207169"/>
                  </a:lnTo>
                  <a:lnTo>
                    <a:pt x="992981" y="228600"/>
                  </a:lnTo>
                  <a:lnTo>
                    <a:pt x="992981" y="250031"/>
                  </a:lnTo>
                  <a:lnTo>
                    <a:pt x="988219" y="266700"/>
                  </a:lnTo>
                  <a:lnTo>
                    <a:pt x="976313" y="288131"/>
                  </a:lnTo>
                  <a:lnTo>
                    <a:pt x="938213" y="316706"/>
                  </a:lnTo>
                  <a:lnTo>
                    <a:pt x="902494" y="342900"/>
                  </a:lnTo>
                  <a:lnTo>
                    <a:pt x="578644" y="271462"/>
                  </a:lnTo>
                  <a:lnTo>
                    <a:pt x="571500" y="250031"/>
                  </a:lnTo>
                  <a:lnTo>
                    <a:pt x="561975" y="233362"/>
                  </a:lnTo>
                  <a:lnTo>
                    <a:pt x="545306" y="216694"/>
                  </a:lnTo>
                  <a:lnTo>
                    <a:pt x="526256" y="209550"/>
                  </a:lnTo>
                  <a:lnTo>
                    <a:pt x="483394" y="204787"/>
                  </a:lnTo>
                  <a:lnTo>
                    <a:pt x="297656" y="1976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039;p275">
              <a:extLst>
                <a:ext uri="{FF2B5EF4-FFF2-40B4-BE49-F238E27FC236}">
                  <a16:creationId xmlns:a16="http://schemas.microsoft.com/office/drawing/2014/main" id="{A5359B2A-D27F-CF45-BDDD-537EFE756322}"/>
                </a:ext>
              </a:extLst>
            </p:cNvPr>
            <p:cNvSpPr/>
            <p:nvPr/>
          </p:nvSpPr>
          <p:spPr>
            <a:xfrm rot="-5400000">
              <a:off x="4837906" y="3726657"/>
              <a:ext cx="2112963" cy="2070100"/>
            </a:xfrm>
            <a:custGeom>
              <a:avLst/>
              <a:gdLst/>
              <a:ahLst/>
              <a:cxnLst/>
              <a:rect l="l" t="t" r="r" b="b"/>
              <a:pathLst>
                <a:path w="2113189" h="2071008" extrusionOk="0">
                  <a:moveTo>
                    <a:pt x="1254578" y="1298122"/>
                  </a:moveTo>
                  <a:lnTo>
                    <a:pt x="1507671" y="1483179"/>
                  </a:lnTo>
                  <a:lnTo>
                    <a:pt x="1676400" y="1597479"/>
                  </a:lnTo>
                  <a:lnTo>
                    <a:pt x="1877785" y="1709058"/>
                  </a:lnTo>
                  <a:lnTo>
                    <a:pt x="1948542" y="1736272"/>
                  </a:lnTo>
                  <a:lnTo>
                    <a:pt x="1994807" y="1747158"/>
                  </a:lnTo>
                  <a:lnTo>
                    <a:pt x="2081892" y="1752600"/>
                  </a:lnTo>
                  <a:cubicBezTo>
                    <a:pt x="2082799" y="1843314"/>
                    <a:pt x="2113189" y="1979839"/>
                    <a:pt x="2084614" y="2024743"/>
                  </a:cubicBezTo>
                  <a:lnTo>
                    <a:pt x="1981200" y="2071008"/>
                  </a:lnTo>
                  <a:lnTo>
                    <a:pt x="1951264" y="2051958"/>
                  </a:lnTo>
                  <a:lnTo>
                    <a:pt x="1896835" y="2022022"/>
                  </a:lnTo>
                  <a:lnTo>
                    <a:pt x="1270907" y="1608365"/>
                  </a:lnTo>
                  <a:lnTo>
                    <a:pt x="1004207" y="1401536"/>
                  </a:lnTo>
                  <a:lnTo>
                    <a:pt x="824592" y="1238250"/>
                  </a:lnTo>
                  <a:lnTo>
                    <a:pt x="579664" y="966108"/>
                  </a:lnTo>
                  <a:lnTo>
                    <a:pt x="424542" y="770165"/>
                  </a:lnTo>
                  <a:lnTo>
                    <a:pt x="318407" y="625929"/>
                  </a:lnTo>
                  <a:lnTo>
                    <a:pt x="198664" y="435429"/>
                  </a:lnTo>
                  <a:lnTo>
                    <a:pt x="70757" y="204108"/>
                  </a:lnTo>
                  <a:lnTo>
                    <a:pt x="10885" y="76200"/>
                  </a:lnTo>
                  <a:lnTo>
                    <a:pt x="5442" y="57150"/>
                  </a:lnTo>
                  <a:lnTo>
                    <a:pt x="0" y="35379"/>
                  </a:lnTo>
                  <a:lnTo>
                    <a:pt x="0" y="16329"/>
                  </a:lnTo>
                  <a:lnTo>
                    <a:pt x="8164" y="2722"/>
                  </a:lnTo>
                  <a:lnTo>
                    <a:pt x="21771" y="0"/>
                  </a:lnTo>
                  <a:lnTo>
                    <a:pt x="38100" y="0"/>
                  </a:lnTo>
                  <a:lnTo>
                    <a:pt x="51707" y="8165"/>
                  </a:lnTo>
                  <a:lnTo>
                    <a:pt x="190500" y="214993"/>
                  </a:lnTo>
                  <a:lnTo>
                    <a:pt x="372835" y="459922"/>
                  </a:lnTo>
                  <a:lnTo>
                    <a:pt x="547007" y="674915"/>
                  </a:lnTo>
                  <a:lnTo>
                    <a:pt x="756557" y="879022"/>
                  </a:lnTo>
                  <a:lnTo>
                    <a:pt x="1047750" y="1126672"/>
                  </a:lnTo>
                  <a:lnTo>
                    <a:pt x="1254578" y="12981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40;p275">
              <a:extLst>
                <a:ext uri="{FF2B5EF4-FFF2-40B4-BE49-F238E27FC236}">
                  <a16:creationId xmlns:a16="http://schemas.microsoft.com/office/drawing/2014/main" id="{F8D674C7-DF91-B94C-BE22-4BC5B13D6679}"/>
                </a:ext>
              </a:extLst>
            </p:cNvPr>
            <p:cNvSpPr/>
            <p:nvPr/>
          </p:nvSpPr>
          <p:spPr>
            <a:xfrm>
              <a:off x="5273675" y="3651250"/>
              <a:ext cx="2330450" cy="2298700"/>
            </a:xfrm>
            <a:custGeom>
              <a:avLst/>
              <a:gdLst/>
              <a:ahLst/>
              <a:cxnLst/>
              <a:rect l="l" t="t" r="r" b="b"/>
              <a:pathLst>
                <a:path w="2330450" h="2298700" extrusionOk="0">
                  <a:moveTo>
                    <a:pt x="946150" y="1492250"/>
                  </a:moveTo>
                  <a:lnTo>
                    <a:pt x="692150" y="1136650"/>
                  </a:lnTo>
                  <a:lnTo>
                    <a:pt x="390525" y="679450"/>
                  </a:lnTo>
                  <a:lnTo>
                    <a:pt x="31750" y="174625"/>
                  </a:lnTo>
                  <a:lnTo>
                    <a:pt x="0" y="66675"/>
                  </a:lnTo>
                  <a:lnTo>
                    <a:pt x="44450" y="0"/>
                  </a:lnTo>
                  <a:lnTo>
                    <a:pt x="165100" y="130175"/>
                  </a:lnTo>
                  <a:lnTo>
                    <a:pt x="819150" y="962025"/>
                  </a:lnTo>
                  <a:lnTo>
                    <a:pt x="990600" y="1165225"/>
                  </a:lnTo>
                  <a:lnTo>
                    <a:pt x="1397000" y="1584325"/>
                  </a:lnTo>
                  <a:lnTo>
                    <a:pt x="1593850" y="1793875"/>
                  </a:lnTo>
                  <a:lnTo>
                    <a:pt x="1654175" y="1844675"/>
                  </a:lnTo>
                  <a:lnTo>
                    <a:pt x="1781175" y="1939925"/>
                  </a:lnTo>
                  <a:lnTo>
                    <a:pt x="1920875" y="2032000"/>
                  </a:lnTo>
                  <a:lnTo>
                    <a:pt x="2070100" y="2117725"/>
                  </a:lnTo>
                  <a:lnTo>
                    <a:pt x="2276475" y="2219325"/>
                  </a:lnTo>
                  <a:lnTo>
                    <a:pt x="2311400" y="2235200"/>
                  </a:lnTo>
                  <a:lnTo>
                    <a:pt x="2327275" y="2251075"/>
                  </a:lnTo>
                  <a:lnTo>
                    <a:pt x="2330450" y="2270125"/>
                  </a:lnTo>
                  <a:lnTo>
                    <a:pt x="2320925" y="2289175"/>
                  </a:lnTo>
                  <a:lnTo>
                    <a:pt x="2301875" y="2298700"/>
                  </a:lnTo>
                  <a:lnTo>
                    <a:pt x="1692275" y="2257425"/>
                  </a:lnTo>
                  <a:lnTo>
                    <a:pt x="1638300" y="2247900"/>
                  </a:lnTo>
                  <a:lnTo>
                    <a:pt x="1597025" y="2235200"/>
                  </a:lnTo>
                  <a:lnTo>
                    <a:pt x="1543050" y="2206625"/>
                  </a:lnTo>
                  <a:lnTo>
                    <a:pt x="1457325" y="2127250"/>
                  </a:lnTo>
                  <a:lnTo>
                    <a:pt x="946150" y="1492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045;p276">
            <a:extLst>
              <a:ext uri="{FF2B5EF4-FFF2-40B4-BE49-F238E27FC236}">
                <a16:creationId xmlns:a16="http://schemas.microsoft.com/office/drawing/2014/main" id="{4C98A298-BF16-D844-82C5-FAAB9EAB9E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1677" y="1598697"/>
            <a:ext cx="49307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5" name="Google Shape;3045;p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13" y="1610729"/>
            <a:ext cx="49307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気持ちをつたえる話し方・聞き方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持 横</a:t>
            </a:r>
          </a:p>
        </p:txBody>
      </p:sp>
    </p:spTree>
    <p:extLst>
      <p:ext uri="{BB962C8B-B14F-4D97-AF65-F5344CB8AC3E}">
        <p14:creationId xmlns:p14="http://schemas.microsoft.com/office/powerpoint/2010/main" val="1611319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77"/>
          <p:cNvSpPr txBox="1"/>
          <p:nvPr/>
        </p:nvSpPr>
        <p:spPr>
          <a:xfrm>
            <a:off x="4351338" y="7245424"/>
            <a:ext cx="3602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持</a:t>
            </a:r>
            <a:endParaRPr/>
          </a:p>
        </p:txBody>
      </p:sp>
      <p:sp>
        <p:nvSpPr>
          <p:cNvPr id="3052" name="Google Shape;3052;p277"/>
          <p:cNvSpPr/>
          <p:nvPr/>
        </p:nvSpPr>
        <p:spPr>
          <a:xfrm>
            <a:off x="2628900" y="2446338"/>
            <a:ext cx="1890713" cy="625475"/>
          </a:xfrm>
          <a:custGeom>
            <a:avLst/>
            <a:gdLst/>
            <a:ahLst/>
            <a:cxnLst/>
            <a:rect l="l" t="t" r="r" b="b"/>
            <a:pathLst>
              <a:path w="1890713" h="626269" extrusionOk="0">
                <a:moveTo>
                  <a:pt x="869156" y="445294"/>
                </a:moveTo>
                <a:lnTo>
                  <a:pt x="681038" y="497681"/>
                </a:lnTo>
                <a:lnTo>
                  <a:pt x="511969" y="557212"/>
                </a:lnTo>
                <a:lnTo>
                  <a:pt x="473869" y="581025"/>
                </a:lnTo>
                <a:lnTo>
                  <a:pt x="392906" y="623887"/>
                </a:lnTo>
                <a:lnTo>
                  <a:pt x="371475" y="626269"/>
                </a:lnTo>
                <a:lnTo>
                  <a:pt x="323850" y="609600"/>
                </a:lnTo>
                <a:lnTo>
                  <a:pt x="245269" y="571500"/>
                </a:lnTo>
                <a:lnTo>
                  <a:pt x="178594" y="528637"/>
                </a:lnTo>
                <a:lnTo>
                  <a:pt x="109538" y="471487"/>
                </a:lnTo>
                <a:lnTo>
                  <a:pt x="64294" y="416719"/>
                </a:lnTo>
                <a:lnTo>
                  <a:pt x="35719" y="381000"/>
                </a:lnTo>
                <a:lnTo>
                  <a:pt x="11906" y="340519"/>
                </a:lnTo>
                <a:lnTo>
                  <a:pt x="0" y="302419"/>
                </a:lnTo>
                <a:lnTo>
                  <a:pt x="0" y="285750"/>
                </a:lnTo>
                <a:lnTo>
                  <a:pt x="7144" y="269081"/>
                </a:lnTo>
                <a:lnTo>
                  <a:pt x="21431" y="261937"/>
                </a:lnTo>
                <a:lnTo>
                  <a:pt x="47625" y="266700"/>
                </a:lnTo>
                <a:lnTo>
                  <a:pt x="78581" y="285750"/>
                </a:lnTo>
                <a:lnTo>
                  <a:pt x="111919" y="311944"/>
                </a:lnTo>
                <a:lnTo>
                  <a:pt x="147638" y="335756"/>
                </a:lnTo>
                <a:lnTo>
                  <a:pt x="185738" y="352425"/>
                </a:lnTo>
                <a:lnTo>
                  <a:pt x="223838" y="361950"/>
                </a:lnTo>
                <a:lnTo>
                  <a:pt x="259556" y="364331"/>
                </a:lnTo>
                <a:lnTo>
                  <a:pt x="311944" y="361950"/>
                </a:lnTo>
                <a:lnTo>
                  <a:pt x="371475" y="357187"/>
                </a:lnTo>
                <a:lnTo>
                  <a:pt x="454819" y="345281"/>
                </a:lnTo>
                <a:lnTo>
                  <a:pt x="647700" y="302419"/>
                </a:lnTo>
                <a:lnTo>
                  <a:pt x="854869" y="242887"/>
                </a:lnTo>
                <a:lnTo>
                  <a:pt x="981075" y="202406"/>
                </a:lnTo>
                <a:lnTo>
                  <a:pt x="1207294" y="114300"/>
                </a:lnTo>
                <a:lnTo>
                  <a:pt x="1269206" y="102394"/>
                </a:lnTo>
                <a:lnTo>
                  <a:pt x="1352550" y="85725"/>
                </a:lnTo>
                <a:lnTo>
                  <a:pt x="1435894" y="61912"/>
                </a:lnTo>
                <a:lnTo>
                  <a:pt x="1481138" y="42862"/>
                </a:lnTo>
                <a:lnTo>
                  <a:pt x="1540669" y="2381"/>
                </a:lnTo>
                <a:lnTo>
                  <a:pt x="1571625" y="0"/>
                </a:lnTo>
                <a:lnTo>
                  <a:pt x="1652588" y="7144"/>
                </a:lnTo>
                <a:lnTo>
                  <a:pt x="1738313" y="21431"/>
                </a:lnTo>
                <a:lnTo>
                  <a:pt x="1833563" y="50006"/>
                </a:lnTo>
                <a:lnTo>
                  <a:pt x="1862138" y="64294"/>
                </a:lnTo>
                <a:lnTo>
                  <a:pt x="1876425" y="78581"/>
                </a:lnTo>
                <a:lnTo>
                  <a:pt x="1888331" y="97631"/>
                </a:lnTo>
                <a:lnTo>
                  <a:pt x="1890713" y="119062"/>
                </a:lnTo>
                <a:lnTo>
                  <a:pt x="1881188" y="150019"/>
                </a:lnTo>
                <a:lnTo>
                  <a:pt x="1859756" y="173831"/>
                </a:lnTo>
                <a:lnTo>
                  <a:pt x="1816894" y="195262"/>
                </a:lnTo>
                <a:lnTo>
                  <a:pt x="1666875" y="247650"/>
                </a:lnTo>
                <a:lnTo>
                  <a:pt x="1497806" y="290512"/>
                </a:lnTo>
                <a:lnTo>
                  <a:pt x="1223963" y="359569"/>
                </a:lnTo>
                <a:lnTo>
                  <a:pt x="869156" y="445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3" name="Google Shape;3053;p277"/>
          <p:cNvSpPr/>
          <p:nvPr/>
        </p:nvSpPr>
        <p:spPr>
          <a:xfrm>
            <a:off x="4708525" y="2157413"/>
            <a:ext cx="1982788" cy="536575"/>
          </a:xfrm>
          <a:custGeom>
            <a:avLst/>
            <a:gdLst/>
            <a:ahLst/>
            <a:cxnLst/>
            <a:rect l="l" t="t" r="r" b="b"/>
            <a:pathLst>
              <a:path w="1983582" h="535781" extrusionOk="0">
                <a:moveTo>
                  <a:pt x="809625" y="431006"/>
                </a:moveTo>
                <a:lnTo>
                  <a:pt x="535782" y="481012"/>
                </a:lnTo>
                <a:lnTo>
                  <a:pt x="442913" y="502443"/>
                </a:lnTo>
                <a:lnTo>
                  <a:pt x="371475" y="528637"/>
                </a:lnTo>
                <a:lnTo>
                  <a:pt x="347663" y="535781"/>
                </a:lnTo>
                <a:lnTo>
                  <a:pt x="314325" y="531018"/>
                </a:lnTo>
                <a:lnTo>
                  <a:pt x="271463" y="521493"/>
                </a:lnTo>
                <a:lnTo>
                  <a:pt x="228600" y="500062"/>
                </a:lnTo>
                <a:lnTo>
                  <a:pt x="171450" y="457200"/>
                </a:lnTo>
                <a:lnTo>
                  <a:pt x="111919" y="402431"/>
                </a:lnTo>
                <a:lnTo>
                  <a:pt x="69057" y="361950"/>
                </a:lnTo>
                <a:lnTo>
                  <a:pt x="35719" y="321468"/>
                </a:lnTo>
                <a:lnTo>
                  <a:pt x="9525" y="290512"/>
                </a:lnTo>
                <a:lnTo>
                  <a:pt x="0" y="269081"/>
                </a:lnTo>
                <a:lnTo>
                  <a:pt x="0" y="252412"/>
                </a:lnTo>
                <a:lnTo>
                  <a:pt x="7144" y="235743"/>
                </a:lnTo>
                <a:lnTo>
                  <a:pt x="26194" y="230981"/>
                </a:lnTo>
                <a:lnTo>
                  <a:pt x="54769" y="242887"/>
                </a:lnTo>
                <a:lnTo>
                  <a:pt x="88107" y="261937"/>
                </a:lnTo>
                <a:lnTo>
                  <a:pt x="121444" y="280987"/>
                </a:lnTo>
                <a:lnTo>
                  <a:pt x="169069" y="297656"/>
                </a:lnTo>
                <a:lnTo>
                  <a:pt x="216694" y="309562"/>
                </a:lnTo>
                <a:lnTo>
                  <a:pt x="264319" y="311943"/>
                </a:lnTo>
                <a:lnTo>
                  <a:pt x="335757" y="309562"/>
                </a:lnTo>
                <a:lnTo>
                  <a:pt x="581025" y="285750"/>
                </a:lnTo>
                <a:lnTo>
                  <a:pt x="840582" y="247650"/>
                </a:lnTo>
                <a:lnTo>
                  <a:pt x="1102519" y="178593"/>
                </a:lnTo>
                <a:lnTo>
                  <a:pt x="1185863" y="166687"/>
                </a:lnTo>
                <a:lnTo>
                  <a:pt x="1302544" y="147637"/>
                </a:lnTo>
                <a:lnTo>
                  <a:pt x="1383507" y="126206"/>
                </a:lnTo>
                <a:lnTo>
                  <a:pt x="1445419" y="102393"/>
                </a:lnTo>
                <a:lnTo>
                  <a:pt x="1528763" y="64293"/>
                </a:lnTo>
                <a:lnTo>
                  <a:pt x="1640682" y="4762"/>
                </a:lnTo>
                <a:lnTo>
                  <a:pt x="1654969" y="0"/>
                </a:lnTo>
                <a:lnTo>
                  <a:pt x="1709738" y="7143"/>
                </a:lnTo>
                <a:lnTo>
                  <a:pt x="1785938" y="23812"/>
                </a:lnTo>
                <a:lnTo>
                  <a:pt x="1857375" y="47625"/>
                </a:lnTo>
                <a:lnTo>
                  <a:pt x="1907382" y="69056"/>
                </a:lnTo>
                <a:lnTo>
                  <a:pt x="1950244" y="97631"/>
                </a:lnTo>
                <a:lnTo>
                  <a:pt x="1976438" y="126206"/>
                </a:lnTo>
                <a:lnTo>
                  <a:pt x="1983582" y="145256"/>
                </a:lnTo>
                <a:lnTo>
                  <a:pt x="1983582" y="164306"/>
                </a:lnTo>
                <a:lnTo>
                  <a:pt x="1974057" y="192881"/>
                </a:lnTo>
                <a:lnTo>
                  <a:pt x="1950244" y="219075"/>
                </a:lnTo>
                <a:lnTo>
                  <a:pt x="1912144" y="240506"/>
                </a:lnTo>
                <a:lnTo>
                  <a:pt x="1738313" y="269081"/>
                </a:lnTo>
                <a:lnTo>
                  <a:pt x="1357313" y="335756"/>
                </a:lnTo>
                <a:lnTo>
                  <a:pt x="1100138" y="383381"/>
                </a:lnTo>
                <a:lnTo>
                  <a:pt x="809625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4" name="Google Shape;3054;p277"/>
          <p:cNvSpPr/>
          <p:nvPr/>
        </p:nvSpPr>
        <p:spPr>
          <a:xfrm>
            <a:off x="4229100" y="3738563"/>
            <a:ext cx="3003550" cy="676275"/>
          </a:xfrm>
          <a:custGeom>
            <a:avLst/>
            <a:gdLst/>
            <a:ahLst/>
            <a:cxnLst/>
            <a:rect l="l" t="t" r="r" b="b"/>
            <a:pathLst>
              <a:path w="3002362" h="677243" extrusionOk="0">
                <a:moveTo>
                  <a:pt x="1317812" y="459645"/>
                </a:moveTo>
                <a:lnTo>
                  <a:pt x="1063540" y="513434"/>
                </a:lnTo>
                <a:lnTo>
                  <a:pt x="740811" y="589226"/>
                </a:lnTo>
                <a:lnTo>
                  <a:pt x="586781" y="628345"/>
                </a:lnTo>
                <a:lnTo>
                  <a:pt x="471870" y="667463"/>
                </a:lnTo>
                <a:lnTo>
                  <a:pt x="437641" y="677243"/>
                </a:lnTo>
                <a:lnTo>
                  <a:pt x="405857" y="672353"/>
                </a:lnTo>
                <a:lnTo>
                  <a:pt x="327619" y="638124"/>
                </a:lnTo>
                <a:lnTo>
                  <a:pt x="220043" y="574557"/>
                </a:lnTo>
                <a:lnTo>
                  <a:pt x="105132" y="493874"/>
                </a:lnTo>
                <a:lnTo>
                  <a:pt x="19560" y="427861"/>
                </a:lnTo>
                <a:lnTo>
                  <a:pt x="4890" y="408302"/>
                </a:lnTo>
                <a:lnTo>
                  <a:pt x="0" y="381408"/>
                </a:lnTo>
                <a:lnTo>
                  <a:pt x="2445" y="359404"/>
                </a:lnTo>
                <a:lnTo>
                  <a:pt x="14670" y="339844"/>
                </a:lnTo>
                <a:lnTo>
                  <a:pt x="34229" y="334954"/>
                </a:lnTo>
                <a:lnTo>
                  <a:pt x="66013" y="339844"/>
                </a:lnTo>
                <a:lnTo>
                  <a:pt x="173590" y="376518"/>
                </a:lnTo>
                <a:lnTo>
                  <a:pt x="271386" y="400967"/>
                </a:lnTo>
                <a:lnTo>
                  <a:pt x="354514" y="418082"/>
                </a:lnTo>
                <a:lnTo>
                  <a:pt x="420526" y="427861"/>
                </a:lnTo>
                <a:lnTo>
                  <a:pt x="491429" y="430306"/>
                </a:lnTo>
                <a:lnTo>
                  <a:pt x="567222" y="418082"/>
                </a:lnTo>
                <a:lnTo>
                  <a:pt x="997528" y="332509"/>
                </a:lnTo>
                <a:lnTo>
                  <a:pt x="1405829" y="242047"/>
                </a:lnTo>
                <a:lnTo>
                  <a:pt x="1845915" y="144251"/>
                </a:lnTo>
                <a:lnTo>
                  <a:pt x="1990165" y="112467"/>
                </a:lnTo>
                <a:lnTo>
                  <a:pt x="2259106" y="70903"/>
                </a:lnTo>
                <a:lnTo>
                  <a:pt x="2405801" y="48899"/>
                </a:lnTo>
                <a:lnTo>
                  <a:pt x="2471814" y="31784"/>
                </a:lnTo>
                <a:lnTo>
                  <a:pt x="2547607" y="4890"/>
                </a:lnTo>
                <a:lnTo>
                  <a:pt x="2574501" y="0"/>
                </a:lnTo>
                <a:lnTo>
                  <a:pt x="2708971" y="34229"/>
                </a:lnTo>
                <a:lnTo>
                  <a:pt x="2838552" y="78238"/>
                </a:lnTo>
                <a:lnTo>
                  <a:pt x="2941239" y="112467"/>
                </a:lnTo>
                <a:lnTo>
                  <a:pt x="2980357" y="132026"/>
                </a:lnTo>
                <a:lnTo>
                  <a:pt x="2995027" y="146696"/>
                </a:lnTo>
                <a:lnTo>
                  <a:pt x="3002362" y="161365"/>
                </a:lnTo>
                <a:lnTo>
                  <a:pt x="3002362" y="178479"/>
                </a:lnTo>
                <a:lnTo>
                  <a:pt x="2992582" y="202929"/>
                </a:lnTo>
                <a:lnTo>
                  <a:pt x="2975468" y="222488"/>
                </a:lnTo>
                <a:lnTo>
                  <a:pt x="2926569" y="249382"/>
                </a:lnTo>
                <a:lnTo>
                  <a:pt x="2535382" y="281166"/>
                </a:lnTo>
                <a:lnTo>
                  <a:pt x="2259106" y="295836"/>
                </a:lnTo>
                <a:lnTo>
                  <a:pt x="1980385" y="342289"/>
                </a:lnTo>
                <a:lnTo>
                  <a:pt x="1686995" y="388743"/>
                </a:lnTo>
                <a:lnTo>
                  <a:pt x="1317812" y="4596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77"/>
          <p:cNvSpPr/>
          <p:nvPr/>
        </p:nvSpPr>
        <p:spPr>
          <a:xfrm>
            <a:off x="5024438" y="4438650"/>
            <a:ext cx="661987" cy="665163"/>
          </a:xfrm>
          <a:custGeom>
            <a:avLst/>
            <a:gdLst/>
            <a:ahLst/>
            <a:cxnLst/>
            <a:rect l="l" t="t" r="r" b="b"/>
            <a:pathLst>
              <a:path w="661987" h="664369" extrusionOk="0">
                <a:moveTo>
                  <a:pt x="273843" y="395288"/>
                </a:moveTo>
                <a:lnTo>
                  <a:pt x="169068" y="269081"/>
                </a:lnTo>
                <a:lnTo>
                  <a:pt x="78581" y="154781"/>
                </a:lnTo>
                <a:lnTo>
                  <a:pt x="23812" y="85725"/>
                </a:lnTo>
                <a:lnTo>
                  <a:pt x="7143" y="59531"/>
                </a:lnTo>
                <a:lnTo>
                  <a:pt x="0" y="38100"/>
                </a:lnTo>
                <a:lnTo>
                  <a:pt x="0" y="23813"/>
                </a:lnTo>
                <a:lnTo>
                  <a:pt x="2381" y="14288"/>
                </a:lnTo>
                <a:lnTo>
                  <a:pt x="11906" y="2381"/>
                </a:lnTo>
                <a:lnTo>
                  <a:pt x="26193" y="0"/>
                </a:lnTo>
                <a:lnTo>
                  <a:pt x="57150" y="7144"/>
                </a:lnTo>
                <a:lnTo>
                  <a:pt x="240506" y="100013"/>
                </a:lnTo>
                <a:lnTo>
                  <a:pt x="435768" y="192881"/>
                </a:lnTo>
                <a:lnTo>
                  <a:pt x="550068" y="240506"/>
                </a:lnTo>
                <a:lnTo>
                  <a:pt x="576262" y="273844"/>
                </a:lnTo>
                <a:lnTo>
                  <a:pt x="597693" y="314325"/>
                </a:lnTo>
                <a:lnTo>
                  <a:pt x="626268" y="366713"/>
                </a:lnTo>
                <a:lnTo>
                  <a:pt x="640556" y="407194"/>
                </a:lnTo>
                <a:lnTo>
                  <a:pt x="657225" y="457200"/>
                </a:lnTo>
                <a:lnTo>
                  <a:pt x="661987" y="492919"/>
                </a:lnTo>
                <a:lnTo>
                  <a:pt x="659606" y="542925"/>
                </a:lnTo>
                <a:lnTo>
                  <a:pt x="657225" y="576263"/>
                </a:lnTo>
                <a:lnTo>
                  <a:pt x="640556" y="633413"/>
                </a:lnTo>
                <a:lnTo>
                  <a:pt x="623887" y="652463"/>
                </a:lnTo>
                <a:lnTo>
                  <a:pt x="600075" y="664369"/>
                </a:lnTo>
                <a:lnTo>
                  <a:pt x="569118" y="664369"/>
                </a:lnTo>
                <a:lnTo>
                  <a:pt x="535781" y="652463"/>
                </a:lnTo>
                <a:lnTo>
                  <a:pt x="497681" y="626269"/>
                </a:lnTo>
                <a:lnTo>
                  <a:pt x="457200" y="583406"/>
                </a:lnTo>
                <a:lnTo>
                  <a:pt x="273843" y="3952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6" name="Google Shape;3056;p277"/>
          <p:cNvSpPr/>
          <p:nvPr/>
        </p:nvSpPr>
        <p:spPr>
          <a:xfrm rot="-5400000">
            <a:off x="1417637" y="3511551"/>
            <a:ext cx="4513263" cy="544512"/>
          </a:xfrm>
          <a:custGeom>
            <a:avLst/>
            <a:gdLst/>
            <a:ahLst/>
            <a:cxnLst/>
            <a:rect l="l" t="t" r="r" b="b"/>
            <a:pathLst>
              <a:path w="4513478" h="544982" extrusionOk="0">
                <a:moveTo>
                  <a:pt x="1737360" y="420624"/>
                </a:moveTo>
                <a:lnTo>
                  <a:pt x="1382572" y="424281"/>
                </a:lnTo>
                <a:lnTo>
                  <a:pt x="1170432" y="431597"/>
                </a:lnTo>
                <a:lnTo>
                  <a:pt x="925372" y="438912"/>
                </a:lnTo>
                <a:lnTo>
                  <a:pt x="643737" y="457200"/>
                </a:lnTo>
                <a:lnTo>
                  <a:pt x="534009" y="471830"/>
                </a:lnTo>
                <a:lnTo>
                  <a:pt x="475488" y="468173"/>
                </a:lnTo>
                <a:lnTo>
                  <a:pt x="347472" y="442569"/>
                </a:lnTo>
                <a:lnTo>
                  <a:pt x="259689" y="413309"/>
                </a:lnTo>
                <a:lnTo>
                  <a:pt x="157276" y="369417"/>
                </a:lnTo>
                <a:lnTo>
                  <a:pt x="32918" y="296265"/>
                </a:lnTo>
                <a:lnTo>
                  <a:pt x="7315" y="274320"/>
                </a:lnTo>
                <a:lnTo>
                  <a:pt x="0" y="248717"/>
                </a:lnTo>
                <a:lnTo>
                  <a:pt x="25603" y="212141"/>
                </a:lnTo>
                <a:lnTo>
                  <a:pt x="65836" y="182880"/>
                </a:lnTo>
                <a:lnTo>
                  <a:pt x="197510" y="128016"/>
                </a:lnTo>
                <a:lnTo>
                  <a:pt x="318211" y="69494"/>
                </a:lnTo>
                <a:lnTo>
                  <a:pt x="724204" y="171907"/>
                </a:lnTo>
                <a:lnTo>
                  <a:pt x="786384" y="182880"/>
                </a:lnTo>
                <a:lnTo>
                  <a:pt x="877824" y="186537"/>
                </a:lnTo>
                <a:lnTo>
                  <a:pt x="1466697" y="182880"/>
                </a:lnTo>
                <a:lnTo>
                  <a:pt x="1964131" y="182880"/>
                </a:lnTo>
                <a:lnTo>
                  <a:pt x="2157984" y="179222"/>
                </a:lnTo>
                <a:lnTo>
                  <a:pt x="2732227" y="193853"/>
                </a:lnTo>
                <a:lnTo>
                  <a:pt x="3189427" y="204825"/>
                </a:lnTo>
                <a:lnTo>
                  <a:pt x="3416198" y="208483"/>
                </a:lnTo>
                <a:lnTo>
                  <a:pt x="3785616" y="204825"/>
                </a:lnTo>
                <a:lnTo>
                  <a:pt x="4122115" y="201168"/>
                </a:lnTo>
                <a:lnTo>
                  <a:pt x="4198924" y="193853"/>
                </a:lnTo>
                <a:lnTo>
                  <a:pt x="4239158" y="186537"/>
                </a:lnTo>
                <a:lnTo>
                  <a:pt x="4283049" y="164592"/>
                </a:lnTo>
                <a:lnTo>
                  <a:pt x="4341571" y="120701"/>
                </a:lnTo>
                <a:lnTo>
                  <a:pt x="4469587" y="10973"/>
                </a:lnTo>
                <a:lnTo>
                  <a:pt x="4491532" y="0"/>
                </a:lnTo>
                <a:lnTo>
                  <a:pt x="4506163" y="7315"/>
                </a:lnTo>
                <a:lnTo>
                  <a:pt x="4513478" y="36576"/>
                </a:lnTo>
                <a:lnTo>
                  <a:pt x="4506163" y="91440"/>
                </a:lnTo>
                <a:lnTo>
                  <a:pt x="4491532" y="146304"/>
                </a:lnTo>
                <a:lnTo>
                  <a:pt x="4465929" y="208483"/>
                </a:lnTo>
                <a:lnTo>
                  <a:pt x="4425696" y="292608"/>
                </a:lnTo>
                <a:lnTo>
                  <a:pt x="4378147" y="362102"/>
                </a:lnTo>
                <a:lnTo>
                  <a:pt x="4326940" y="427939"/>
                </a:lnTo>
                <a:lnTo>
                  <a:pt x="4301337" y="464515"/>
                </a:lnTo>
                <a:lnTo>
                  <a:pt x="4275734" y="497433"/>
                </a:lnTo>
                <a:lnTo>
                  <a:pt x="4261104" y="523037"/>
                </a:lnTo>
                <a:lnTo>
                  <a:pt x="4250131" y="534009"/>
                </a:lnTo>
                <a:lnTo>
                  <a:pt x="4235500" y="541325"/>
                </a:lnTo>
                <a:lnTo>
                  <a:pt x="4217212" y="544982"/>
                </a:lnTo>
                <a:lnTo>
                  <a:pt x="4169664" y="537667"/>
                </a:lnTo>
                <a:lnTo>
                  <a:pt x="4100169" y="515721"/>
                </a:lnTo>
                <a:lnTo>
                  <a:pt x="4027017" y="497433"/>
                </a:lnTo>
                <a:lnTo>
                  <a:pt x="3946550" y="479145"/>
                </a:lnTo>
                <a:lnTo>
                  <a:pt x="3471062" y="453542"/>
                </a:lnTo>
                <a:lnTo>
                  <a:pt x="3222345" y="446227"/>
                </a:lnTo>
                <a:lnTo>
                  <a:pt x="2882188" y="442569"/>
                </a:lnTo>
                <a:lnTo>
                  <a:pt x="2260396" y="435254"/>
                </a:lnTo>
                <a:lnTo>
                  <a:pt x="2095804" y="427939"/>
                </a:lnTo>
                <a:lnTo>
                  <a:pt x="1737360" y="42062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7" name="Google Shape;3057;p277"/>
          <p:cNvSpPr/>
          <p:nvPr/>
        </p:nvSpPr>
        <p:spPr>
          <a:xfrm>
            <a:off x="2976563" y="5148263"/>
            <a:ext cx="676275" cy="612775"/>
          </a:xfrm>
          <a:custGeom>
            <a:avLst/>
            <a:gdLst/>
            <a:ahLst/>
            <a:cxnLst/>
            <a:rect l="l" t="t" r="r" b="b"/>
            <a:pathLst>
              <a:path w="676275" h="611981" extrusionOk="0">
                <a:moveTo>
                  <a:pt x="250031" y="197643"/>
                </a:moveTo>
                <a:lnTo>
                  <a:pt x="330993" y="221456"/>
                </a:lnTo>
                <a:lnTo>
                  <a:pt x="376237" y="233362"/>
                </a:lnTo>
                <a:lnTo>
                  <a:pt x="404812" y="238125"/>
                </a:lnTo>
                <a:lnTo>
                  <a:pt x="435768" y="242887"/>
                </a:lnTo>
                <a:lnTo>
                  <a:pt x="469106" y="245268"/>
                </a:lnTo>
                <a:lnTo>
                  <a:pt x="504825" y="242887"/>
                </a:lnTo>
                <a:lnTo>
                  <a:pt x="538162" y="235743"/>
                </a:lnTo>
                <a:lnTo>
                  <a:pt x="554831" y="223837"/>
                </a:lnTo>
                <a:lnTo>
                  <a:pt x="571500" y="204787"/>
                </a:lnTo>
                <a:lnTo>
                  <a:pt x="588168" y="173831"/>
                </a:lnTo>
                <a:lnTo>
                  <a:pt x="676275" y="0"/>
                </a:lnTo>
                <a:lnTo>
                  <a:pt x="516731" y="611981"/>
                </a:lnTo>
                <a:lnTo>
                  <a:pt x="495300" y="576262"/>
                </a:lnTo>
                <a:lnTo>
                  <a:pt x="473868" y="542925"/>
                </a:lnTo>
                <a:lnTo>
                  <a:pt x="440531" y="502443"/>
                </a:lnTo>
                <a:lnTo>
                  <a:pt x="385762" y="447675"/>
                </a:lnTo>
                <a:lnTo>
                  <a:pt x="321468" y="385762"/>
                </a:lnTo>
                <a:lnTo>
                  <a:pt x="250031" y="330993"/>
                </a:lnTo>
                <a:lnTo>
                  <a:pt x="169068" y="271462"/>
                </a:lnTo>
                <a:lnTo>
                  <a:pt x="90487" y="221456"/>
                </a:lnTo>
                <a:lnTo>
                  <a:pt x="35718" y="190500"/>
                </a:lnTo>
                <a:lnTo>
                  <a:pt x="9525" y="166687"/>
                </a:lnTo>
                <a:lnTo>
                  <a:pt x="0" y="152400"/>
                </a:lnTo>
                <a:lnTo>
                  <a:pt x="0" y="128587"/>
                </a:lnTo>
                <a:lnTo>
                  <a:pt x="7143" y="116681"/>
                </a:lnTo>
                <a:lnTo>
                  <a:pt x="30956" y="107156"/>
                </a:lnTo>
                <a:lnTo>
                  <a:pt x="50006" y="107156"/>
                </a:lnTo>
                <a:lnTo>
                  <a:pt x="250031" y="1976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8" name="Google Shape;3058;p277"/>
          <p:cNvSpPr/>
          <p:nvPr/>
        </p:nvSpPr>
        <p:spPr>
          <a:xfrm>
            <a:off x="2652713" y="3552825"/>
            <a:ext cx="1698625" cy="881063"/>
          </a:xfrm>
          <a:custGeom>
            <a:avLst/>
            <a:gdLst/>
            <a:ahLst/>
            <a:cxnLst/>
            <a:rect l="l" t="t" r="r" b="b"/>
            <a:pathLst>
              <a:path w="1697831" h="881063" extrusionOk="0">
                <a:moveTo>
                  <a:pt x="864393" y="585788"/>
                </a:moveTo>
                <a:lnTo>
                  <a:pt x="657225" y="716756"/>
                </a:lnTo>
                <a:lnTo>
                  <a:pt x="573881" y="769144"/>
                </a:lnTo>
                <a:lnTo>
                  <a:pt x="528637" y="809625"/>
                </a:lnTo>
                <a:lnTo>
                  <a:pt x="488156" y="842963"/>
                </a:lnTo>
                <a:lnTo>
                  <a:pt x="445293" y="869156"/>
                </a:lnTo>
                <a:lnTo>
                  <a:pt x="414337" y="881063"/>
                </a:lnTo>
                <a:lnTo>
                  <a:pt x="395287" y="881063"/>
                </a:lnTo>
                <a:lnTo>
                  <a:pt x="366712" y="876300"/>
                </a:lnTo>
                <a:lnTo>
                  <a:pt x="307181" y="842963"/>
                </a:lnTo>
                <a:lnTo>
                  <a:pt x="204787" y="762000"/>
                </a:lnTo>
                <a:lnTo>
                  <a:pt x="28575" y="592931"/>
                </a:lnTo>
                <a:lnTo>
                  <a:pt x="14287" y="571500"/>
                </a:lnTo>
                <a:lnTo>
                  <a:pt x="7143" y="550069"/>
                </a:lnTo>
                <a:lnTo>
                  <a:pt x="0" y="526256"/>
                </a:lnTo>
                <a:lnTo>
                  <a:pt x="0" y="504825"/>
                </a:lnTo>
                <a:lnTo>
                  <a:pt x="4762" y="492919"/>
                </a:lnTo>
                <a:lnTo>
                  <a:pt x="16668" y="488156"/>
                </a:lnTo>
                <a:lnTo>
                  <a:pt x="30956" y="490538"/>
                </a:lnTo>
                <a:lnTo>
                  <a:pt x="147637" y="533400"/>
                </a:lnTo>
                <a:lnTo>
                  <a:pt x="211931" y="554831"/>
                </a:lnTo>
                <a:lnTo>
                  <a:pt x="257175" y="566738"/>
                </a:lnTo>
                <a:lnTo>
                  <a:pt x="285750" y="571500"/>
                </a:lnTo>
                <a:lnTo>
                  <a:pt x="323850" y="566738"/>
                </a:lnTo>
                <a:lnTo>
                  <a:pt x="533400" y="492919"/>
                </a:lnTo>
                <a:lnTo>
                  <a:pt x="938212" y="319088"/>
                </a:lnTo>
                <a:lnTo>
                  <a:pt x="1188243" y="204788"/>
                </a:lnTo>
                <a:lnTo>
                  <a:pt x="1352550" y="126206"/>
                </a:lnTo>
                <a:lnTo>
                  <a:pt x="1509712" y="57150"/>
                </a:lnTo>
                <a:lnTo>
                  <a:pt x="1626393" y="11906"/>
                </a:lnTo>
                <a:lnTo>
                  <a:pt x="1666875" y="0"/>
                </a:lnTo>
                <a:lnTo>
                  <a:pt x="1676400" y="0"/>
                </a:lnTo>
                <a:lnTo>
                  <a:pt x="1690687" y="7144"/>
                </a:lnTo>
                <a:lnTo>
                  <a:pt x="1697831" y="19050"/>
                </a:lnTo>
                <a:lnTo>
                  <a:pt x="1693068" y="38100"/>
                </a:lnTo>
                <a:lnTo>
                  <a:pt x="1669256" y="76200"/>
                </a:lnTo>
                <a:lnTo>
                  <a:pt x="1643062" y="100013"/>
                </a:lnTo>
                <a:lnTo>
                  <a:pt x="1445418" y="221456"/>
                </a:lnTo>
                <a:lnTo>
                  <a:pt x="1173956" y="388144"/>
                </a:lnTo>
                <a:lnTo>
                  <a:pt x="864393" y="585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277"/>
          <p:cNvSpPr/>
          <p:nvPr/>
        </p:nvSpPr>
        <p:spPr>
          <a:xfrm rot="-5400000">
            <a:off x="4689476" y="2085975"/>
            <a:ext cx="1852612" cy="604837"/>
          </a:xfrm>
          <a:custGeom>
            <a:avLst/>
            <a:gdLst/>
            <a:ahLst/>
            <a:cxnLst/>
            <a:rect l="l" t="t" r="r" b="b"/>
            <a:pathLst>
              <a:path w="1852612" h="604838" extrusionOk="0">
                <a:moveTo>
                  <a:pt x="1088231" y="233363"/>
                </a:moveTo>
                <a:lnTo>
                  <a:pt x="1531143" y="235744"/>
                </a:lnTo>
                <a:lnTo>
                  <a:pt x="1564481" y="235744"/>
                </a:lnTo>
                <a:lnTo>
                  <a:pt x="1590675" y="228600"/>
                </a:lnTo>
                <a:lnTo>
                  <a:pt x="1612106" y="219075"/>
                </a:lnTo>
                <a:lnTo>
                  <a:pt x="1647825" y="195263"/>
                </a:lnTo>
                <a:lnTo>
                  <a:pt x="1702593" y="140494"/>
                </a:lnTo>
                <a:lnTo>
                  <a:pt x="1750218" y="80963"/>
                </a:lnTo>
                <a:lnTo>
                  <a:pt x="1778793" y="40481"/>
                </a:lnTo>
                <a:lnTo>
                  <a:pt x="1790700" y="19050"/>
                </a:lnTo>
                <a:lnTo>
                  <a:pt x="1804987" y="4763"/>
                </a:lnTo>
                <a:lnTo>
                  <a:pt x="1819275" y="0"/>
                </a:lnTo>
                <a:lnTo>
                  <a:pt x="1828800" y="0"/>
                </a:lnTo>
                <a:lnTo>
                  <a:pt x="1840706" y="4763"/>
                </a:lnTo>
                <a:lnTo>
                  <a:pt x="1850231" y="21431"/>
                </a:lnTo>
                <a:lnTo>
                  <a:pt x="1852612" y="71438"/>
                </a:lnTo>
                <a:lnTo>
                  <a:pt x="1852612" y="126206"/>
                </a:lnTo>
                <a:cubicBezTo>
                  <a:pt x="1851818" y="153194"/>
                  <a:pt x="1851025" y="180181"/>
                  <a:pt x="1850231" y="207169"/>
                </a:cubicBezTo>
                <a:lnTo>
                  <a:pt x="1845468" y="247650"/>
                </a:lnTo>
                <a:lnTo>
                  <a:pt x="1835943" y="292894"/>
                </a:lnTo>
                <a:lnTo>
                  <a:pt x="1824037" y="333375"/>
                </a:lnTo>
                <a:lnTo>
                  <a:pt x="1807368" y="376238"/>
                </a:lnTo>
                <a:lnTo>
                  <a:pt x="1776412" y="433388"/>
                </a:lnTo>
                <a:lnTo>
                  <a:pt x="1754981" y="473869"/>
                </a:lnTo>
                <a:lnTo>
                  <a:pt x="1724025" y="526256"/>
                </a:lnTo>
                <a:lnTo>
                  <a:pt x="1693068" y="569119"/>
                </a:lnTo>
                <a:lnTo>
                  <a:pt x="1674018" y="588169"/>
                </a:lnTo>
                <a:lnTo>
                  <a:pt x="1657350" y="597694"/>
                </a:lnTo>
                <a:lnTo>
                  <a:pt x="1635918" y="604838"/>
                </a:lnTo>
                <a:lnTo>
                  <a:pt x="1612106" y="604838"/>
                </a:lnTo>
                <a:lnTo>
                  <a:pt x="1576387" y="595313"/>
                </a:lnTo>
                <a:lnTo>
                  <a:pt x="1547812" y="578644"/>
                </a:lnTo>
                <a:lnTo>
                  <a:pt x="1509712" y="550069"/>
                </a:lnTo>
                <a:lnTo>
                  <a:pt x="1478756" y="533400"/>
                </a:lnTo>
                <a:lnTo>
                  <a:pt x="1450181" y="521494"/>
                </a:lnTo>
                <a:lnTo>
                  <a:pt x="1421606" y="514350"/>
                </a:lnTo>
                <a:lnTo>
                  <a:pt x="1376362" y="507206"/>
                </a:lnTo>
                <a:lnTo>
                  <a:pt x="1319212" y="504825"/>
                </a:lnTo>
                <a:lnTo>
                  <a:pt x="969168" y="504825"/>
                </a:lnTo>
                <a:lnTo>
                  <a:pt x="776287" y="502444"/>
                </a:lnTo>
                <a:lnTo>
                  <a:pt x="54768" y="481013"/>
                </a:lnTo>
                <a:lnTo>
                  <a:pt x="0" y="238125"/>
                </a:lnTo>
                <a:lnTo>
                  <a:pt x="740568" y="238125"/>
                </a:lnTo>
                <a:lnTo>
                  <a:pt x="897731" y="240506"/>
                </a:lnTo>
                <a:lnTo>
                  <a:pt x="1088231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0" name="Google Shape;3060;p277"/>
          <p:cNvSpPr/>
          <p:nvPr/>
        </p:nvSpPr>
        <p:spPr>
          <a:xfrm>
            <a:off x="4338638" y="2960688"/>
            <a:ext cx="2943225" cy="650875"/>
          </a:xfrm>
          <a:custGeom>
            <a:avLst/>
            <a:gdLst/>
            <a:ahLst/>
            <a:cxnLst/>
            <a:rect l="l" t="t" r="r" b="b"/>
            <a:pathLst>
              <a:path w="2943225" h="652462" extrusionOk="0">
                <a:moveTo>
                  <a:pt x="1092993" y="473869"/>
                </a:moveTo>
                <a:lnTo>
                  <a:pt x="554831" y="597694"/>
                </a:lnTo>
                <a:lnTo>
                  <a:pt x="507206" y="619125"/>
                </a:lnTo>
                <a:lnTo>
                  <a:pt x="473868" y="635794"/>
                </a:lnTo>
                <a:lnTo>
                  <a:pt x="428625" y="647700"/>
                </a:lnTo>
                <a:lnTo>
                  <a:pt x="400050" y="652462"/>
                </a:lnTo>
                <a:lnTo>
                  <a:pt x="376237" y="652462"/>
                </a:lnTo>
                <a:lnTo>
                  <a:pt x="359568" y="647700"/>
                </a:lnTo>
                <a:lnTo>
                  <a:pt x="340518" y="640556"/>
                </a:lnTo>
                <a:lnTo>
                  <a:pt x="230981" y="576262"/>
                </a:lnTo>
                <a:lnTo>
                  <a:pt x="133350" y="500062"/>
                </a:lnTo>
                <a:lnTo>
                  <a:pt x="38100" y="419100"/>
                </a:lnTo>
                <a:lnTo>
                  <a:pt x="19050" y="400050"/>
                </a:lnTo>
                <a:lnTo>
                  <a:pt x="7143" y="376237"/>
                </a:lnTo>
                <a:lnTo>
                  <a:pt x="0" y="350044"/>
                </a:lnTo>
                <a:lnTo>
                  <a:pt x="7143" y="328612"/>
                </a:lnTo>
                <a:lnTo>
                  <a:pt x="23812" y="319087"/>
                </a:lnTo>
                <a:lnTo>
                  <a:pt x="47625" y="326231"/>
                </a:lnTo>
                <a:lnTo>
                  <a:pt x="128587" y="357187"/>
                </a:lnTo>
                <a:lnTo>
                  <a:pt x="214312" y="385762"/>
                </a:lnTo>
                <a:lnTo>
                  <a:pt x="283368" y="397669"/>
                </a:lnTo>
                <a:lnTo>
                  <a:pt x="347662" y="404812"/>
                </a:lnTo>
                <a:lnTo>
                  <a:pt x="397668" y="402431"/>
                </a:lnTo>
                <a:lnTo>
                  <a:pt x="476250" y="395287"/>
                </a:lnTo>
                <a:lnTo>
                  <a:pt x="831056" y="328612"/>
                </a:lnTo>
                <a:lnTo>
                  <a:pt x="1209675" y="245269"/>
                </a:lnTo>
                <a:lnTo>
                  <a:pt x="1457325" y="197644"/>
                </a:lnTo>
                <a:lnTo>
                  <a:pt x="1697831" y="164306"/>
                </a:lnTo>
                <a:lnTo>
                  <a:pt x="2066925" y="100012"/>
                </a:lnTo>
                <a:lnTo>
                  <a:pt x="2212181" y="73819"/>
                </a:lnTo>
                <a:lnTo>
                  <a:pt x="2295525" y="54769"/>
                </a:lnTo>
                <a:lnTo>
                  <a:pt x="2355056" y="35719"/>
                </a:lnTo>
                <a:lnTo>
                  <a:pt x="2438400" y="0"/>
                </a:lnTo>
                <a:lnTo>
                  <a:pt x="2495550" y="7144"/>
                </a:lnTo>
                <a:lnTo>
                  <a:pt x="2590800" y="23812"/>
                </a:lnTo>
                <a:lnTo>
                  <a:pt x="2671762" y="42862"/>
                </a:lnTo>
                <a:lnTo>
                  <a:pt x="2736056" y="64294"/>
                </a:lnTo>
                <a:lnTo>
                  <a:pt x="2824162" y="95250"/>
                </a:lnTo>
                <a:lnTo>
                  <a:pt x="2862262" y="114300"/>
                </a:lnTo>
                <a:lnTo>
                  <a:pt x="2895600" y="135731"/>
                </a:lnTo>
                <a:lnTo>
                  <a:pt x="2924175" y="159544"/>
                </a:lnTo>
                <a:lnTo>
                  <a:pt x="2936081" y="176212"/>
                </a:lnTo>
                <a:lnTo>
                  <a:pt x="2943225" y="190500"/>
                </a:lnTo>
                <a:lnTo>
                  <a:pt x="2940843" y="214312"/>
                </a:lnTo>
                <a:lnTo>
                  <a:pt x="2928937" y="235744"/>
                </a:lnTo>
                <a:lnTo>
                  <a:pt x="2909887" y="250031"/>
                </a:lnTo>
                <a:lnTo>
                  <a:pt x="2867025" y="261937"/>
                </a:lnTo>
                <a:lnTo>
                  <a:pt x="2826543" y="269081"/>
                </a:lnTo>
                <a:lnTo>
                  <a:pt x="2655093" y="271462"/>
                </a:lnTo>
                <a:lnTo>
                  <a:pt x="2431256" y="283369"/>
                </a:lnTo>
                <a:lnTo>
                  <a:pt x="2150268" y="304800"/>
                </a:lnTo>
                <a:lnTo>
                  <a:pt x="1864518" y="338137"/>
                </a:lnTo>
                <a:lnTo>
                  <a:pt x="1685925" y="357187"/>
                </a:lnTo>
                <a:lnTo>
                  <a:pt x="1471612" y="395287"/>
                </a:lnTo>
                <a:lnTo>
                  <a:pt x="1092993" y="473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1" name="Google Shape;3061;p277"/>
          <p:cNvSpPr/>
          <p:nvPr/>
        </p:nvSpPr>
        <p:spPr>
          <a:xfrm rot="-5400000">
            <a:off x="4842669" y="4380707"/>
            <a:ext cx="2789237" cy="533400"/>
          </a:xfrm>
          <a:custGeom>
            <a:avLst/>
            <a:gdLst/>
            <a:ahLst/>
            <a:cxnLst/>
            <a:rect l="l" t="t" r="r" b="b"/>
            <a:pathLst>
              <a:path w="2788444" h="533400" extrusionOk="0">
                <a:moveTo>
                  <a:pt x="652463" y="514350"/>
                </a:moveTo>
                <a:lnTo>
                  <a:pt x="364332" y="519113"/>
                </a:lnTo>
                <a:lnTo>
                  <a:pt x="321469" y="511969"/>
                </a:lnTo>
                <a:lnTo>
                  <a:pt x="242888" y="488156"/>
                </a:lnTo>
                <a:lnTo>
                  <a:pt x="173832" y="461963"/>
                </a:lnTo>
                <a:lnTo>
                  <a:pt x="111919" y="433388"/>
                </a:lnTo>
                <a:lnTo>
                  <a:pt x="61913" y="402431"/>
                </a:lnTo>
                <a:lnTo>
                  <a:pt x="26194" y="376238"/>
                </a:lnTo>
                <a:lnTo>
                  <a:pt x="9525" y="350044"/>
                </a:lnTo>
                <a:lnTo>
                  <a:pt x="2382" y="328613"/>
                </a:lnTo>
                <a:lnTo>
                  <a:pt x="0" y="292894"/>
                </a:lnTo>
                <a:lnTo>
                  <a:pt x="9525" y="264319"/>
                </a:lnTo>
                <a:lnTo>
                  <a:pt x="28575" y="240506"/>
                </a:lnTo>
                <a:lnTo>
                  <a:pt x="111919" y="197644"/>
                </a:lnTo>
                <a:lnTo>
                  <a:pt x="176213" y="154781"/>
                </a:lnTo>
                <a:lnTo>
                  <a:pt x="592932" y="230981"/>
                </a:lnTo>
                <a:lnTo>
                  <a:pt x="616744" y="242888"/>
                </a:lnTo>
                <a:lnTo>
                  <a:pt x="640557" y="245269"/>
                </a:lnTo>
                <a:lnTo>
                  <a:pt x="973932" y="247650"/>
                </a:lnTo>
                <a:lnTo>
                  <a:pt x="1635919" y="250031"/>
                </a:lnTo>
                <a:lnTo>
                  <a:pt x="1964532" y="247650"/>
                </a:lnTo>
                <a:lnTo>
                  <a:pt x="2188369" y="250031"/>
                </a:lnTo>
                <a:lnTo>
                  <a:pt x="2440782" y="245269"/>
                </a:lnTo>
                <a:lnTo>
                  <a:pt x="2493169" y="238125"/>
                </a:lnTo>
                <a:lnTo>
                  <a:pt x="2536032" y="228600"/>
                </a:lnTo>
                <a:lnTo>
                  <a:pt x="2581275" y="209550"/>
                </a:lnTo>
                <a:lnTo>
                  <a:pt x="2621757" y="183356"/>
                </a:lnTo>
                <a:lnTo>
                  <a:pt x="2669382" y="140494"/>
                </a:lnTo>
                <a:lnTo>
                  <a:pt x="2788444" y="0"/>
                </a:lnTo>
                <a:lnTo>
                  <a:pt x="2778919" y="157163"/>
                </a:lnTo>
                <a:lnTo>
                  <a:pt x="2707482" y="304800"/>
                </a:lnTo>
                <a:lnTo>
                  <a:pt x="2678907" y="371475"/>
                </a:lnTo>
                <a:lnTo>
                  <a:pt x="2655094" y="414338"/>
                </a:lnTo>
                <a:lnTo>
                  <a:pt x="2633663" y="452438"/>
                </a:lnTo>
                <a:lnTo>
                  <a:pt x="2605088" y="481013"/>
                </a:lnTo>
                <a:lnTo>
                  <a:pt x="2569369" y="509588"/>
                </a:lnTo>
                <a:lnTo>
                  <a:pt x="2531269" y="521494"/>
                </a:lnTo>
                <a:lnTo>
                  <a:pt x="2478882" y="531019"/>
                </a:lnTo>
                <a:lnTo>
                  <a:pt x="2412207" y="533400"/>
                </a:lnTo>
                <a:lnTo>
                  <a:pt x="2202657" y="519113"/>
                </a:lnTo>
                <a:lnTo>
                  <a:pt x="1866900" y="514350"/>
                </a:lnTo>
                <a:lnTo>
                  <a:pt x="1433513" y="511969"/>
                </a:lnTo>
                <a:lnTo>
                  <a:pt x="1042988" y="516731"/>
                </a:lnTo>
                <a:lnTo>
                  <a:pt x="652463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2" name="Google Shape;3062;p277"/>
          <p:cNvSpPr/>
          <p:nvPr/>
        </p:nvSpPr>
        <p:spPr>
          <a:xfrm>
            <a:off x="5535613" y="5370513"/>
            <a:ext cx="708025" cy="527050"/>
          </a:xfrm>
          <a:custGeom>
            <a:avLst/>
            <a:gdLst/>
            <a:ahLst/>
            <a:cxnLst/>
            <a:rect l="l" t="t" r="r" b="b"/>
            <a:pathLst>
              <a:path w="707232" h="528637" extrusionOk="0">
                <a:moveTo>
                  <a:pt x="223838" y="45244"/>
                </a:moveTo>
                <a:lnTo>
                  <a:pt x="411957" y="90487"/>
                </a:lnTo>
                <a:lnTo>
                  <a:pt x="478632" y="104775"/>
                </a:lnTo>
                <a:lnTo>
                  <a:pt x="540544" y="114300"/>
                </a:lnTo>
                <a:lnTo>
                  <a:pt x="578644" y="119062"/>
                </a:lnTo>
                <a:lnTo>
                  <a:pt x="616744" y="114300"/>
                </a:lnTo>
                <a:lnTo>
                  <a:pt x="635794" y="109537"/>
                </a:lnTo>
                <a:lnTo>
                  <a:pt x="707232" y="35719"/>
                </a:lnTo>
                <a:lnTo>
                  <a:pt x="609600" y="528637"/>
                </a:lnTo>
                <a:lnTo>
                  <a:pt x="581025" y="485775"/>
                </a:lnTo>
                <a:lnTo>
                  <a:pt x="547688" y="440531"/>
                </a:lnTo>
                <a:lnTo>
                  <a:pt x="514350" y="395287"/>
                </a:lnTo>
                <a:lnTo>
                  <a:pt x="488157" y="364331"/>
                </a:lnTo>
                <a:lnTo>
                  <a:pt x="457200" y="330994"/>
                </a:lnTo>
                <a:lnTo>
                  <a:pt x="431007" y="304800"/>
                </a:lnTo>
                <a:lnTo>
                  <a:pt x="395288" y="276225"/>
                </a:lnTo>
                <a:lnTo>
                  <a:pt x="347663" y="242887"/>
                </a:lnTo>
                <a:lnTo>
                  <a:pt x="276225" y="200025"/>
                </a:lnTo>
                <a:lnTo>
                  <a:pt x="219075" y="169069"/>
                </a:lnTo>
                <a:lnTo>
                  <a:pt x="157163" y="135731"/>
                </a:lnTo>
                <a:lnTo>
                  <a:pt x="80963" y="95250"/>
                </a:lnTo>
                <a:lnTo>
                  <a:pt x="40482" y="78581"/>
                </a:lnTo>
                <a:lnTo>
                  <a:pt x="21432" y="66675"/>
                </a:lnTo>
                <a:lnTo>
                  <a:pt x="7144" y="52387"/>
                </a:lnTo>
                <a:lnTo>
                  <a:pt x="0" y="30956"/>
                </a:lnTo>
                <a:lnTo>
                  <a:pt x="2382" y="16669"/>
                </a:lnTo>
                <a:lnTo>
                  <a:pt x="11907" y="7144"/>
                </a:lnTo>
                <a:lnTo>
                  <a:pt x="33338" y="0"/>
                </a:lnTo>
                <a:lnTo>
                  <a:pt x="71438" y="2381"/>
                </a:lnTo>
                <a:lnTo>
                  <a:pt x="223838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38111C-D11A-AB42-AC0D-830A652F1215}"/>
              </a:ext>
            </a:extLst>
          </p:cNvPr>
          <p:cNvGrpSpPr/>
          <p:nvPr/>
        </p:nvGrpSpPr>
        <p:grpSpPr>
          <a:xfrm>
            <a:off x="2624888" y="1458072"/>
            <a:ext cx="4652963" cy="4579937"/>
            <a:chOff x="2781300" y="1614488"/>
            <a:chExt cx="4652963" cy="4579937"/>
          </a:xfrm>
        </p:grpSpPr>
        <p:sp>
          <p:nvSpPr>
            <p:cNvPr id="14" name="Google Shape;3052;p277">
              <a:extLst>
                <a:ext uri="{FF2B5EF4-FFF2-40B4-BE49-F238E27FC236}">
                  <a16:creationId xmlns:a16="http://schemas.microsoft.com/office/drawing/2014/main" id="{54ED238D-FC15-0F4F-A3B4-4BDD1F1C0C71}"/>
                </a:ext>
              </a:extLst>
            </p:cNvPr>
            <p:cNvSpPr/>
            <p:nvPr/>
          </p:nvSpPr>
          <p:spPr>
            <a:xfrm>
              <a:off x="2781300" y="2598738"/>
              <a:ext cx="1890713" cy="625475"/>
            </a:xfrm>
            <a:custGeom>
              <a:avLst/>
              <a:gdLst/>
              <a:ahLst/>
              <a:cxnLst/>
              <a:rect l="l" t="t" r="r" b="b"/>
              <a:pathLst>
                <a:path w="1890713" h="626269" extrusionOk="0">
                  <a:moveTo>
                    <a:pt x="869156" y="445294"/>
                  </a:moveTo>
                  <a:lnTo>
                    <a:pt x="681038" y="497681"/>
                  </a:lnTo>
                  <a:lnTo>
                    <a:pt x="511969" y="557212"/>
                  </a:lnTo>
                  <a:lnTo>
                    <a:pt x="473869" y="581025"/>
                  </a:lnTo>
                  <a:lnTo>
                    <a:pt x="392906" y="623887"/>
                  </a:lnTo>
                  <a:lnTo>
                    <a:pt x="371475" y="626269"/>
                  </a:lnTo>
                  <a:lnTo>
                    <a:pt x="323850" y="609600"/>
                  </a:lnTo>
                  <a:lnTo>
                    <a:pt x="245269" y="571500"/>
                  </a:lnTo>
                  <a:lnTo>
                    <a:pt x="178594" y="528637"/>
                  </a:lnTo>
                  <a:lnTo>
                    <a:pt x="109538" y="471487"/>
                  </a:lnTo>
                  <a:lnTo>
                    <a:pt x="64294" y="416719"/>
                  </a:lnTo>
                  <a:lnTo>
                    <a:pt x="35719" y="381000"/>
                  </a:lnTo>
                  <a:lnTo>
                    <a:pt x="11906" y="340519"/>
                  </a:lnTo>
                  <a:lnTo>
                    <a:pt x="0" y="302419"/>
                  </a:lnTo>
                  <a:lnTo>
                    <a:pt x="0" y="285750"/>
                  </a:lnTo>
                  <a:lnTo>
                    <a:pt x="7144" y="269081"/>
                  </a:lnTo>
                  <a:lnTo>
                    <a:pt x="21431" y="261937"/>
                  </a:lnTo>
                  <a:lnTo>
                    <a:pt x="47625" y="266700"/>
                  </a:lnTo>
                  <a:lnTo>
                    <a:pt x="78581" y="285750"/>
                  </a:lnTo>
                  <a:lnTo>
                    <a:pt x="111919" y="311944"/>
                  </a:lnTo>
                  <a:lnTo>
                    <a:pt x="147638" y="335756"/>
                  </a:lnTo>
                  <a:lnTo>
                    <a:pt x="185738" y="352425"/>
                  </a:lnTo>
                  <a:lnTo>
                    <a:pt x="223838" y="361950"/>
                  </a:lnTo>
                  <a:lnTo>
                    <a:pt x="259556" y="364331"/>
                  </a:lnTo>
                  <a:lnTo>
                    <a:pt x="311944" y="361950"/>
                  </a:lnTo>
                  <a:lnTo>
                    <a:pt x="371475" y="357187"/>
                  </a:lnTo>
                  <a:lnTo>
                    <a:pt x="454819" y="345281"/>
                  </a:lnTo>
                  <a:lnTo>
                    <a:pt x="647700" y="302419"/>
                  </a:lnTo>
                  <a:lnTo>
                    <a:pt x="854869" y="242887"/>
                  </a:lnTo>
                  <a:lnTo>
                    <a:pt x="981075" y="202406"/>
                  </a:lnTo>
                  <a:lnTo>
                    <a:pt x="1207294" y="114300"/>
                  </a:lnTo>
                  <a:lnTo>
                    <a:pt x="1269206" y="102394"/>
                  </a:lnTo>
                  <a:lnTo>
                    <a:pt x="1352550" y="85725"/>
                  </a:lnTo>
                  <a:lnTo>
                    <a:pt x="1435894" y="61912"/>
                  </a:lnTo>
                  <a:lnTo>
                    <a:pt x="1481138" y="42862"/>
                  </a:lnTo>
                  <a:lnTo>
                    <a:pt x="1540669" y="2381"/>
                  </a:lnTo>
                  <a:lnTo>
                    <a:pt x="1571625" y="0"/>
                  </a:lnTo>
                  <a:lnTo>
                    <a:pt x="1652588" y="7144"/>
                  </a:lnTo>
                  <a:lnTo>
                    <a:pt x="1738313" y="21431"/>
                  </a:lnTo>
                  <a:lnTo>
                    <a:pt x="1833563" y="50006"/>
                  </a:lnTo>
                  <a:lnTo>
                    <a:pt x="1862138" y="64294"/>
                  </a:lnTo>
                  <a:lnTo>
                    <a:pt x="1876425" y="78581"/>
                  </a:lnTo>
                  <a:lnTo>
                    <a:pt x="1888331" y="97631"/>
                  </a:lnTo>
                  <a:lnTo>
                    <a:pt x="1890713" y="119062"/>
                  </a:lnTo>
                  <a:lnTo>
                    <a:pt x="1881188" y="150019"/>
                  </a:lnTo>
                  <a:lnTo>
                    <a:pt x="1859756" y="173831"/>
                  </a:lnTo>
                  <a:lnTo>
                    <a:pt x="1816894" y="195262"/>
                  </a:lnTo>
                  <a:lnTo>
                    <a:pt x="1666875" y="247650"/>
                  </a:lnTo>
                  <a:lnTo>
                    <a:pt x="1497806" y="290512"/>
                  </a:lnTo>
                  <a:lnTo>
                    <a:pt x="1223963" y="359569"/>
                  </a:lnTo>
                  <a:lnTo>
                    <a:pt x="869156" y="445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53;p277">
              <a:extLst>
                <a:ext uri="{FF2B5EF4-FFF2-40B4-BE49-F238E27FC236}">
                  <a16:creationId xmlns:a16="http://schemas.microsoft.com/office/drawing/2014/main" id="{1B1CCAB2-C2B5-C942-8838-61B1340097F8}"/>
                </a:ext>
              </a:extLst>
            </p:cNvPr>
            <p:cNvSpPr/>
            <p:nvPr/>
          </p:nvSpPr>
          <p:spPr>
            <a:xfrm>
              <a:off x="4860925" y="2309813"/>
              <a:ext cx="1982788" cy="536575"/>
            </a:xfrm>
            <a:custGeom>
              <a:avLst/>
              <a:gdLst/>
              <a:ahLst/>
              <a:cxnLst/>
              <a:rect l="l" t="t" r="r" b="b"/>
              <a:pathLst>
                <a:path w="1983582" h="535781" extrusionOk="0">
                  <a:moveTo>
                    <a:pt x="809625" y="431006"/>
                  </a:moveTo>
                  <a:lnTo>
                    <a:pt x="535782" y="481012"/>
                  </a:lnTo>
                  <a:lnTo>
                    <a:pt x="442913" y="502443"/>
                  </a:lnTo>
                  <a:lnTo>
                    <a:pt x="371475" y="528637"/>
                  </a:lnTo>
                  <a:lnTo>
                    <a:pt x="347663" y="535781"/>
                  </a:lnTo>
                  <a:lnTo>
                    <a:pt x="314325" y="531018"/>
                  </a:lnTo>
                  <a:lnTo>
                    <a:pt x="271463" y="521493"/>
                  </a:lnTo>
                  <a:lnTo>
                    <a:pt x="228600" y="500062"/>
                  </a:lnTo>
                  <a:lnTo>
                    <a:pt x="171450" y="457200"/>
                  </a:lnTo>
                  <a:lnTo>
                    <a:pt x="111919" y="402431"/>
                  </a:lnTo>
                  <a:lnTo>
                    <a:pt x="69057" y="361950"/>
                  </a:lnTo>
                  <a:lnTo>
                    <a:pt x="35719" y="321468"/>
                  </a:lnTo>
                  <a:lnTo>
                    <a:pt x="9525" y="290512"/>
                  </a:lnTo>
                  <a:lnTo>
                    <a:pt x="0" y="269081"/>
                  </a:lnTo>
                  <a:lnTo>
                    <a:pt x="0" y="252412"/>
                  </a:lnTo>
                  <a:lnTo>
                    <a:pt x="7144" y="235743"/>
                  </a:lnTo>
                  <a:lnTo>
                    <a:pt x="26194" y="230981"/>
                  </a:lnTo>
                  <a:lnTo>
                    <a:pt x="54769" y="242887"/>
                  </a:lnTo>
                  <a:lnTo>
                    <a:pt x="88107" y="261937"/>
                  </a:lnTo>
                  <a:lnTo>
                    <a:pt x="121444" y="280987"/>
                  </a:lnTo>
                  <a:lnTo>
                    <a:pt x="169069" y="297656"/>
                  </a:lnTo>
                  <a:lnTo>
                    <a:pt x="216694" y="309562"/>
                  </a:lnTo>
                  <a:lnTo>
                    <a:pt x="264319" y="311943"/>
                  </a:lnTo>
                  <a:lnTo>
                    <a:pt x="335757" y="309562"/>
                  </a:lnTo>
                  <a:lnTo>
                    <a:pt x="581025" y="285750"/>
                  </a:lnTo>
                  <a:lnTo>
                    <a:pt x="840582" y="247650"/>
                  </a:lnTo>
                  <a:lnTo>
                    <a:pt x="1102519" y="178593"/>
                  </a:lnTo>
                  <a:lnTo>
                    <a:pt x="1185863" y="166687"/>
                  </a:lnTo>
                  <a:lnTo>
                    <a:pt x="1302544" y="147637"/>
                  </a:lnTo>
                  <a:lnTo>
                    <a:pt x="1383507" y="126206"/>
                  </a:lnTo>
                  <a:lnTo>
                    <a:pt x="1445419" y="102393"/>
                  </a:lnTo>
                  <a:lnTo>
                    <a:pt x="1528763" y="64293"/>
                  </a:lnTo>
                  <a:lnTo>
                    <a:pt x="1640682" y="4762"/>
                  </a:lnTo>
                  <a:lnTo>
                    <a:pt x="1654969" y="0"/>
                  </a:lnTo>
                  <a:lnTo>
                    <a:pt x="1709738" y="7143"/>
                  </a:lnTo>
                  <a:lnTo>
                    <a:pt x="1785938" y="23812"/>
                  </a:lnTo>
                  <a:lnTo>
                    <a:pt x="1857375" y="47625"/>
                  </a:lnTo>
                  <a:lnTo>
                    <a:pt x="1907382" y="69056"/>
                  </a:lnTo>
                  <a:lnTo>
                    <a:pt x="1950244" y="97631"/>
                  </a:lnTo>
                  <a:lnTo>
                    <a:pt x="1976438" y="126206"/>
                  </a:lnTo>
                  <a:lnTo>
                    <a:pt x="1983582" y="145256"/>
                  </a:lnTo>
                  <a:lnTo>
                    <a:pt x="1983582" y="164306"/>
                  </a:lnTo>
                  <a:lnTo>
                    <a:pt x="1974057" y="192881"/>
                  </a:lnTo>
                  <a:lnTo>
                    <a:pt x="1950244" y="219075"/>
                  </a:lnTo>
                  <a:lnTo>
                    <a:pt x="1912144" y="240506"/>
                  </a:lnTo>
                  <a:lnTo>
                    <a:pt x="1738313" y="269081"/>
                  </a:lnTo>
                  <a:lnTo>
                    <a:pt x="1357313" y="335756"/>
                  </a:lnTo>
                  <a:lnTo>
                    <a:pt x="1100138" y="383381"/>
                  </a:lnTo>
                  <a:lnTo>
                    <a:pt x="809625" y="431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54;p277">
              <a:extLst>
                <a:ext uri="{FF2B5EF4-FFF2-40B4-BE49-F238E27FC236}">
                  <a16:creationId xmlns:a16="http://schemas.microsoft.com/office/drawing/2014/main" id="{06D2E15D-74AE-9844-9ECF-522B88A7FC45}"/>
                </a:ext>
              </a:extLst>
            </p:cNvPr>
            <p:cNvSpPr/>
            <p:nvPr/>
          </p:nvSpPr>
          <p:spPr>
            <a:xfrm>
              <a:off x="4381500" y="3890963"/>
              <a:ext cx="3003550" cy="676275"/>
            </a:xfrm>
            <a:custGeom>
              <a:avLst/>
              <a:gdLst/>
              <a:ahLst/>
              <a:cxnLst/>
              <a:rect l="l" t="t" r="r" b="b"/>
              <a:pathLst>
                <a:path w="3002362" h="677243" extrusionOk="0">
                  <a:moveTo>
                    <a:pt x="1317812" y="459645"/>
                  </a:moveTo>
                  <a:lnTo>
                    <a:pt x="1063540" y="513434"/>
                  </a:lnTo>
                  <a:lnTo>
                    <a:pt x="740811" y="589226"/>
                  </a:lnTo>
                  <a:lnTo>
                    <a:pt x="586781" y="628345"/>
                  </a:lnTo>
                  <a:lnTo>
                    <a:pt x="471870" y="667463"/>
                  </a:lnTo>
                  <a:lnTo>
                    <a:pt x="437641" y="677243"/>
                  </a:lnTo>
                  <a:lnTo>
                    <a:pt x="405857" y="672353"/>
                  </a:lnTo>
                  <a:lnTo>
                    <a:pt x="327619" y="638124"/>
                  </a:lnTo>
                  <a:lnTo>
                    <a:pt x="220043" y="574557"/>
                  </a:lnTo>
                  <a:lnTo>
                    <a:pt x="105132" y="493874"/>
                  </a:lnTo>
                  <a:lnTo>
                    <a:pt x="19560" y="427861"/>
                  </a:lnTo>
                  <a:lnTo>
                    <a:pt x="4890" y="408302"/>
                  </a:lnTo>
                  <a:lnTo>
                    <a:pt x="0" y="381408"/>
                  </a:lnTo>
                  <a:lnTo>
                    <a:pt x="2445" y="359404"/>
                  </a:lnTo>
                  <a:lnTo>
                    <a:pt x="14670" y="339844"/>
                  </a:lnTo>
                  <a:lnTo>
                    <a:pt x="34229" y="334954"/>
                  </a:lnTo>
                  <a:lnTo>
                    <a:pt x="66013" y="339844"/>
                  </a:lnTo>
                  <a:lnTo>
                    <a:pt x="173590" y="376518"/>
                  </a:lnTo>
                  <a:lnTo>
                    <a:pt x="271386" y="400967"/>
                  </a:lnTo>
                  <a:lnTo>
                    <a:pt x="354514" y="418082"/>
                  </a:lnTo>
                  <a:lnTo>
                    <a:pt x="420526" y="427861"/>
                  </a:lnTo>
                  <a:lnTo>
                    <a:pt x="491429" y="430306"/>
                  </a:lnTo>
                  <a:lnTo>
                    <a:pt x="567222" y="418082"/>
                  </a:lnTo>
                  <a:lnTo>
                    <a:pt x="997528" y="332509"/>
                  </a:lnTo>
                  <a:lnTo>
                    <a:pt x="1405829" y="242047"/>
                  </a:lnTo>
                  <a:lnTo>
                    <a:pt x="1845915" y="144251"/>
                  </a:lnTo>
                  <a:lnTo>
                    <a:pt x="1990165" y="112467"/>
                  </a:lnTo>
                  <a:lnTo>
                    <a:pt x="2259106" y="70903"/>
                  </a:lnTo>
                  <a:lnTo>
                    <a:pt x="2405801" y="48899"/>
                  </a:lnTo>
                  <a:lnTo>
                    <a:pt x="2471814" y="31784"/>
                  </a:lnTo>
                  <a:lnTo>
                    <a:pt x="2547607" y="4890"/>
                  </a:lnTo>
                  <a:lnTo>
                    <a:pt x="2574501" y="0"/>
                  </a:lnTo>
                  <a:lnTo>
                    <a:pt x="2708971" y="34229"/>
                  </a:lnTo>
                  <a:lnTo>
                    <a:pt x="2838552" y="78238"/>
                  </a:lnTo>
                  <a:lnTo>
                    <a:pt x="2941239" y="112467"/>
                  </a:lnTo>
                  <a:lnTo>
                    <a:pt x="2980357" y="132026"/>
                  </a:lnTo>
                  <a:lnTo>
                    <a:pt x="2995027" y="146696"/>
                  </a:lnTo>
                  <a:lnTo>
                    <a:pt x="3002362" y="161365"/>
                  </a:lnTo>
                  <a:lnTo>
                    <a:pt x="3002362" y="178479"/>
                  </a:lnTo>
                  <a:lnTo>
                    <a:pt x="2992582" y="202929"/>
                  </a:lnTo>
                  <a:lnTo>
                    <a:pt x="2975468" y="222488"/>
                  </a:lnTo>
                  <a:lnTo>
                    <a:pt x="2926569" y="249382"/>
                  </a:lnTo>
                  <a:lnTo>
                    <a:pt x="2535382" y="281166"/>
                  </a:lnTo>
                  <a:lnTo>
                    <a:pt x="2259106" y="295836"/>
                  </a:lnTo>
                  <a:lnTo>
                    <a:pt x="1980385" y="342289"/>
                  </a:lnTo>
                  <a:lnTo>
                    <a:pt x="1686995" y="388743"/>
                  </a:lnTo>
                  <a:lnTo>
                    <a:pt x="1317812" y="4596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55;p277">
              <a:extLst>
                <a:ext uri="{FF2B5EF4-FFF2-40B4-BE49-F238E27FC236}">
                  <a16:creationId xmlns:a16="http://schemas.microsoft.com/office/drawing/2014/main" id="{D964C29A-625A-2C47-976E-2ECAC7B52842}"/>
                </a:ext>
              </a:extLst>
            </p:cNvPr>
            <p:cNvSpPr/>
            <p:nvPr/>
          </p:nvSpPr>
          <p:spPr>
            <a:xfrm>
              <a:off x="5176838" y="4591050"/>
              <a:ext cx="661987" cy="665163"/>
            </a:xfrm>
            <a:custGeom>
              <a:avLst/>
              <a:gdLst/>
              <a:ahLst/>
              <a:cxnLst/>
              <a:rect l="l" t="t" r="r" b="b"/>
              <a:pathLst>
                <a:path w="661987" h="664369" extrusionOk="0">
                  <a:moveTo>
                    <a:pt x="273843" y="395288"/>
                  </a:moveTo>
                  <a:lnTo>
                    <a:pt x="169068" y="269081"/>
                  </a:lnTo>
                  <a:lnTo>
                    <a:pt x="78581" y="154781"/>
                  </a:lnTo>
                  <a:lnTo>
                    <a:pt x="23812" y="85725"/>
                  </a:lnTo>
                  <a:lnTo>
                    <a:pt x="7143" y="59531"/>
                  </a:lnTo>
                  <a:lnTo>
                    <a:pt x="0" y="38100"/>
                  </a:lnTo>
                  <a:lnTo>
                    <a:pt x="0" y="23813"/>
                  </a:lnTo>
                  <a:lnTo>
                    <a:pt x="2381" y="14288"/>
                  </a:lnTo>
                  <a:lnTo>
                    <a:pt x="11906" y="2381"/>
                  </a:lnTo>
                  <a:lnTo>
                    <a:pt x="26193" y="0"/>
                  </a:lnTo>
                  <a:lnTo>
                    <a:pt x="57150" y="7144"/>
                  </a:lnTo>
                  <a:lnTo>
                    <a:pt x="240506" y="100013"/>
                  </a:lnTo>
                  <a:lnTo>
                    <a:pt x="435768" y="192881"/>
                  </a:lnTo>
                  <a:lnTo>
                    <a:pt x="550068" y="240506"/>
                  </a:lnTo>
                  <a:lnTo>
                    <a:pt x="576262" y="273844"/>
                  </a:lnTo>
                  <a:lnTo>
                    <a:pt x="597693" y="314325"/>
                  </a:lnTo>
                  <a:lnTo>
                    <a:pt x="626268" y="366713"/>
                  </a:lnTo>
                  <a:lnTo>
                    <a:pt x="640556" y="407194"/>
                  </a:lnTo>
                  <a:lnTo>
                    <a:pt x="657225" y="457200"/>
                  </a:lnTo>
                  <a:lnTo>
                    <a:pt x="661987" y="492919"/>
                  </a:lnTo>
                  <a:lnTo>
                    <a:pt x="659606" y="542925"/>
                  </a:lnTo>
                  <a:lnTo>
                    <a:pt x="657225" y="576263"/>
                  </a:lnTo>
                  <a:lnTo>
                    <a:pt x="640556" y="633413"/>
                  </a:lnTo>
                  <a:lnTo>
                    <a:pt x="623887" y="652463"/>
                  </a:lnTo>
                  <a:lnTo>
                    <a:pt x="600075" y="664369"/>
                  </a:lnTo>
                  <a:lnTo>
                    <a:pt x="569118" y="664369"/>
                  </a:lnTo>
                  <a:lnTo>
                    <a:pt x="535781" y="652463"/>
                  </a:lnTo>
                  <a:lnTo>
                    <a:pt x="497681" y="626269"/>
                  </a:lnTo>
                  <a:lnTo>
                    <a:pt x="457200" y="583406"/>
                  </a:lnTo>
                  <a:lnTo>
                    <a:pt x="273843" y="395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56;p277">
              <a:extLst>
                <a:ext uri="{FF2B5EF4-FFF2-40B4-BE49-F238E27FC236}">
                  <a16:creationId xmlns:a16="http://schemas.microsoft.com/office/drawing/2014/main" id="{39A09B6C-4E23-734C-B096-EA97156892A2}"/>
                </a:ext>
              </a:extLst>
            </p:cNvPr>
            <p:cNvSpPr/>
            <p:nvPr/>
          </p:nvSpPr>
          <p:spPr>
            <a:xfrm rot="-5400000">
              <a:off x="1570037" y="3663951"/>
              <a:ext cx="4513263" cy="544512"/>
            </a:xfrm>
            <a:custGeom>
              <a:avLst/>
              <a:gdLst/>
              <a:ahLst/>
              <a:cxnLst/>
              <a:rect l="l" t="t" r="r" b="b"/>
              <a:pathLst>
                <a:path w="4513478" h="544982" extrusionOk="0">
                  <a:moveTo>
                    <a:pt x="1737360" y="420624"/>
                  </a:moveTo>
                  <a:lnTo>
                    <a:pt x="1382572" y="424281"/>
                  </a:lnTo>
                  <a:lnTo>
                    <a:pt x="1170432" y="431597"/>
                  </a:lnTo>
                  <a:lnTo>
                    <a:pt x="925372" y="438912"/>
                  </a:lnTo>
                  <a:lnTo>
                    <a:pt x="643737" y="457200"/>
                  </a:lnTo>
                  <a:lnTo>
                    <a:pt x="534009" y="471830"/>
                  </a:lnTo>
                  <a:lnTo>
                    <a:pt x="475488" y="468173"/>
                  </a:lnTo>
                  <a:lnTo>
                    <a:pt x="347472" y="442569"/>
                  </a:lnTo>
                  <a:lnTo>
                    <a:pt x="259689" y="413309"/>
                  </a:lnTo>
                  <a:lnTo>
                    <a:pt x="157276" y="369417"/>
                  </a:lnTo>
                  <a:lnTo>
                    <a:pt x="32918" y="296265"/>
                  </a:lnTo>
                  <a:lnTo>
                    <a:pt x="7315" y="274320"/>
                  </a:lnTo>
                  <a:lnTo>
                    <a:pt x="0" y="248717"/>
                  </a:lnTo>
                  <a:lnTo>
                    <a:pt x="25603" y="212141"/>
                  </a:lnTo>
                  <a:lnTo>
                    <a:pt x="65836" y="182880"/>
                  </a:lnTo>
                  <a:lnTo>
                    <a:pt x="197510" y="128016"/>
                  </a:lnTo>
                  <a:lnTo>
                    <a:pt x="318211" y="69494"/>
                  </a:lnTo>
                  <a:lnTo>
                    <a:pt x="724204" y="171907"/>
                  </a:lnTo>
                  <a:lnTo>
                    <a:pt x="786384" y="182880"/>
                  </a:lnTo>
                  <a:lnTo>
                    <a:pt x="877824" y="186537"/>
                  </a:lnTo>
                  <a:lnTo>
                    <a:pt x="1466697" y="182880"/>
                  </a:lnTo>
                  <a:lnTo>
                    <a:pt x="1964131" y="182880"/>
                  </a:lnTo>
                  <a:lnTo>
                    <a:pt x="2157984" y="179222"/>
                  </a:lnTo>
                  <a:lnTo>
                    <a:pt x="2732227" y="193853"/>
                  </a:lnTo>
                  <a:lnTo>
                    <a:pt x="3189427" y="204825"/>
                  </a:lnTo>
                  <a:lnTo>
                    <a:pt x="3416198" y="208483"/>
                  </a:lnTo>
                  <a:lnTo>
                    <a:pt x="3785616" y="204825"/>
                  </a:lnTo>
                  <a:lnTo>
                    <a:pt x="4122115" y="201168"/>
                  </a:lnTo>
                  <a:lnTo>
                    <a:pt x="4198924" y="193853"/>
                  </a:lnTo>
                  <a:lnTo>
                    <a:pt x="4239158" y="186537"/>
                  </a:lnTo>
                  <a:lnTo>
                    <a:pt x="4283049" y="164592"/>
                  </a:lnTo>
                  <a:lnTo>
                    <a:pt x="4341571" y="120701"/>
                  </a:lnTo>
                  <a:lnTo>
                    <a:pt x="4469587" y="10973"/>
                  </a:lnTo>
                  <a:lnTo>
                    <a:pt x="4491532" y="0"/>
                  </a:lnTo>
                  <a:lnTo>
                    <a:pt x="4506163" y="7315"/>
                  </a:lnTo>
                  <a:lnTo>
                    <a:pt x="4513478" y="36576"/>
                  </a:lnTo>
                  <a:lnTo>
                    <a:pt x="4506163" y="91440"/>
                  </a:lnTo>
                  <a:lnTo>
                    <a:pt x="4491532" y="146304"/>
                  </a:lnTo>
                  <a:lnTo>
                    <a:pt x="4465929" y="208483"/>
                  </a:lnTo>
                  <a:lnTo>
                    <a:pt x="4425696" y="292608"/>
                  </a:lnTo>
                  <a:lnTo>
                    <a:pt x="4378147" y="362102"/>
                  </a:lnTo>
                  <a:lnTo>
                    <a:pt x="4326940" y="427939"/>
                  </a:lnTo>
                  <a:lnTo>
                    <a:pt x="4301337" y="464515"/>
                  </a:lnTo>
                  <a:lnTo>
                    <a:pt x="4275734" y="497433"/>
                  </a:lnTo>
                  <a:lnTo>
                    <a:pt x="4261104" y="523037"/>
                  </a:lnTo>
                  <a:lnTo>
                    <a:pt x="4250131" y="534009"/>
                  </a:lnTo>
                  <a:lnTo>
                    <a:pt x="4235500" y="541325"/>
                  </a:lnTo>
                  <a:lnTo>
                    <a:pt x="4217212" y="544982"/>
                  </a:lnTo>
                  <a:lnTo>
                    <a:pt x="4169664" y="537667"/>
                  </a:lnTo>
                  <a:lnTo>
                    <a:pt x="4100169" y="515721"/>
                  </a:lnTo>
                  <a:lnTo>
                    <a:pt x="4027017" y="497433"/>
                  </a:lnTo>
                  <a:lnTo>
                    <a:pt x="3946550" y="479145"/>
                  </a:lnTo>
                  <a:lnTo>
                    <a:pt x="3471062" y="453542"/>
                  </a:lnTo>
                  <a:lnTo>
                    <a:pt x="3222345" y="446227"/>
                  </a:lnTo>
                  <a:lnTo>
                    <a:pt x="2882188" y="442569"/>
                  </a:lnTo>
                  <a:lnTo>
                    <a:pt x="2260396" y="435254"/>
                  </a:lnTo>
                  <a:lnTo>
                    <a:pt x="2095804" y="427939"/>
                  </a:lnTo>
                  <a:lnTo>
                    <a:pt x="1737360" y="42062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57;p277">
              <a:extLst>
                <a:ext uri="{FF2B5EF4-FFF2-40B4-BE49-F238E27FC236}">
                  <a16:creationId xmlns:a16="http://schemas.microsoft.com/office/drawing/2014/main" id="{47FC3B74-87AA-C340-B6E2-845FB50185F3}"/>
                </a:ext>
              </a:extLst>
            </p:cNvPr>
            <p:cNvSpPr/>
            <p:nvPr/>
          </p:nvSpPr>
          <p:spPr>
            <a:xfrm>
              <a:off x="3128963" y="5300663"/>
              <a:ext cx="676275" cy="612775"/>
            </a:xfrm>
            <a:custGeom>
              <a:avLst/>
              <a:gdLst/>
              <a:ahLst/>
              <a:cxnLst/>
              <a:rect l="l" t="t" r="r" b="b"/>
              <a:pathLst>
                <a:path w="676275" h="611981" extrusionOk="0">
                  <a:moveTo>
                    <a:pt x="250031" y="197643"/>
                  </a:moveTo>
                  <a:lnTo>
                    <a:pt x="330993" y="221456"/>
                  </a:lnTo>
                  <a:lnTo>
                    <a:pt x="376237" y="233362"/>
                  </a:lnTo>
                  <a:lnTo>
                    <a:pt x="404812" y="238125"/>
                  </a:lnTo>
                  <a:lnTo>
                    <a:pt x="435768" y="242887"/>
                  </a:lnTo>
                  <a:lnTo>
                    <a:pt x="469106" y="245268"/>
                  </a:lnTo>
                  <a:lnTo>
                    <a:pt x="504825" y="242887"/>
                  </a:lnTo>
                  <a:lnTo>
                    <a:pt x="538162" y="235743"/>
                  </a:lnTo>
                  <a:lnTo>
                    <a:pt x="554831" y="223837"/>
                  </a:lnTo>
                  <a:lnTo>
                    <a:pt x="571500" y="204787"/>
                  </a:lnTo>
                  <a:lnTo>
                    <a:pt x="588168" y="173831"/>
                  </a:lnTo>
                  <a:lnTo>
                    <a:pt x="676275" y="0"/>
                  </a:lnTo>
                  <a:lnTo>
                    <a:pt x="516731" y="611981"/>
                  </a:lnTo>
                  <a:lnTo>
                    <a:pt x="495300" y="576262"/>
                  </a:lnTo>
                  <a:lnTo>
                    <a:pt x="473868" y="542925"/>
                  </a:lnTo>
                  <a:lnTo>
                    <a:pt x="440531" y="502443"/>
                  </a:lnTo>
                  <a:lnTo>
                    <a:pt x="385762" y="447675"/>
                  </a:lnTo>
                  <a:lnTo>
                    <a:pt x="321468" y="385762"/>
                  </a:lnTo>
                  <a:lnTo>
                    <a:pt x="250031" y="330993"/>
                  </a:lnTo>
                  <a:lnTo>
                    <a:pt x="169068" y="271462"/>
                  </a:lnTo>
                  <a:lnTo>
                    <a:pt x="90487" y="221456"/>
                  </a:lnTo>
                  <a:lnTo>
                    <a:pt x="35718" y="190500"/>
                  </a:lnTo>
                  <a:lnTo>
                    <a:pt x="9525" y="166687"/>
                  </a:lnTo>
                  <a:lnTo>
                    <a:pt x="0" y="152400"/>
                  </a:lnTo>
                  <a:lnTo>
                    <a:pt x="0" y="128587"/>
                  </a:lnTo>
                  <a:lnTo>
                    <a:pt x="7143" y="116681"/>
                  </a:lnTo>
                  <a:lnTo>
                    <a:pt x="30956" y="107156"/>
                  </a:lnTo>
                  <a:lnTo>
                    <a:pt x="50006" y="107156"/>
                  </a:lnTo>
                  <a:lnTo>
                    <a:pt x="250031" y="1976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58;p277">
              <a:extLst>
                <a:ext uri="{FF2B5EF4-FFF2-40B4-BE49-F238E27FC236}">
                  <a16:creationId xmlns:a16="http://schemas.microsoft.com/office/drawing/2014/main" id="{4F4402C5-CB6A-E541-8169-D79D73ED4CBD}"/>
                </a:ext>
              </a:extLst>
            </p:cNvPr>
            <p:cNvSpPr/>
            <p:nvPr/>
          </p:nvSpPr>
          <p:spPr>
            <a:xfrm>
              <a:off x="2805113" y="3705225"/>
              <a:ext cx="1698625" cy="881063"/>
            </a:xfrm>
            <a:custGeom>
              <a:avLst/>
              <a:gdLst/>
              <a:ahLst/>
              <a:cxnLst/>
              <a:rect l="l" t="t" r="r" b="b"/>
              <a:pathLst>
                <a:path w="1697831" h="881063" extrusionOk="0">
                  <a:moveTo>
                    <a:pt x="864393" y="585788"/>
                  </a:moveTo>
                  <a:lnTo>
                    <a:pt x="657225" y="716756"/>
                  </a:lnTo>
                  <a:lnTo>
                    <a:pt x="573881" y="769144"/>
                  </a:lnTo>
                  <a:lnTo>
                    <a:pt x="528637" y="809625"/>
                  </a:lnTo>
                  <a:lnTo>
                    <a:pt x="488156" y="842963"/>
                  </a:lnTo>
                  <a:lnTo>
                    <a:pt x="445293" y="869156"/>
                  </a:lnTo>
                  <a:lnTo>
                    <a:pt x="414337" y="881063"/>
                  </a:lnTo>
                  <a:lnTo>
                    <a:pt x="395287" y="881063"/>
                  </a:lnTo>
                  <a:lnTo>
                    <a:pt x="366712" y="876300"/>
                  </a:lnTo>
                  <a:lnTo>
                    <a:pt x="307181" y="842963"/>
                  </a:lnTo>
                  <a:lnTo>
                    <a:pt x="204787" y="762000"/>
                  </a:lnTo>
                  <a:lnTo>
                    <a:pt x="28575" y="592931"/>
                  </a:lnTo>
                  <a:lnTo>
                    <a:pt x="14287" y="571500"/>
                  </a:lnTo>
                  <a:lnTo>
                    <a:pt x="7143" y="550069"/>
                  </a:lnTo>
                  <a:lnTo>
                    <a:pt x="0" y="526256"/>
                  </a:lnTo>
                  <a:lnTo>
                    <a:pt x="0" y="504825"/>
                  </a:lnTo>
                  <a:lnTo>
                    <a:pt x="4762" y="492919"/>
                  </a:lnTo>
                  <a:lnTo>
                    <a:pt x="16668" y="488156"/>
                  </a:lnTo>
                  <a:lnTo>
                    <a:pt x="30956" y="490538"/>
                  </a:lnTo>
                  <a:lnTo>
                    <a:pt x="147637" y="533400"/>
                  </a:lnTo>
                  <a:lnTo>
                    <a:pt x="211931" y="554831"/>
                  </a:lnTo>
                  <a:lnTo>
                    <a:pt x="257175" y="566738"/>
                  </a:lnTo>
                  <a:lnTo>
                    <a:pt x="285750" y="571500"/>
                  </a:lnTo>
                  <a:lnTo>
                    <a:pt x="323850" y="566738"/>
                  </a:lnTo>
                  <a:lnTo>
                    <a:pt x="533400" y="492919"/>
                  </a:lnTo>
                  <a:lnTo>
                    <a:pt x="938212" y="319088"/>
                  </a:lnTo>
                  <a:lnTo>
                    <a:pt x="1188243" y="204788"/>
                  </a:lnTo>
                  <a:lnTo>
                    <a:pt x="1352550" y="126206"/>
                  </a:lnTo>
                  <a:lnTo>
                    <a:pt x="1509712" y="57150"/>
                  </a:lnTo>
                  <a:lnTo>
                    <a:pt x="1626393" y="11906"/>
                  </a:lnTo>
                  <a:lnTo>
                    <a:pt x="1666875" y="0"/>
                  </a:lnTo>
                  <a:lnTo>
                    <a:pt x="1676400" y="0"/>
                  </a:lnTo>
                  <a:lnTo>
                    <a:pt x="1690687" y="7144"/>
                  </a:lnTo>
                  <a:lnTo>
                    <a:pt x="1697831" y="19050"/>
                  </a:lnTo>
                  <a:lnTo>
                    <a:pt x="1693068" y="38100"/>
                  </a:lnTo>
                  <a:lnTo>
                    <a:pt x="1669256" y="76200"/>
                  </a:lnTo>
                  <a:lnTo>
                    <a:pt x="1643062" y="100013"/>
                  </a:lnTo>
                  <a:lnTo>
                    <a:pt x="1445418" y="221456"/>
                  </a:lnTo>
                  <a:lnTo>
                    <a:pt x="1173956" y="388144"/>
                  </a:lnTo>
                  <a:lnTo>
                    <a:pt x="864393" y="585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59;p277">
              <a:extLst>
                <a:ext uri="{FF2B5EF4-FFF2-40B4-BE49-F238E27FC236}">
                  <a16:creationId xmlns:a16="http://schemas.microsoft.com/office/drawing/2014/main" id="{3E78A699-39A1-A144-B295-D532667F75CD}"/>
                </a:ext>
              </a:extLst>
            </p:cNvPr>
            <p:cNvSpPr/>
            <p:nvPr/>
          </p:nvSpPr>
          <p:spPr>
            <a:xfrm rot="-5400000">
              <a:off x="4841876" y="2238375"/>
              <a:ext cx="1852612" cy="604837"/>
            </a:xfrm>
            <a:custGeom>
              <a:avLst/>
              <a:gdLst/>
              <a:ahLst/>
              <a:cxnLst/>
              <a:rect l="l" t="t" r="r" b="b"/>
              <a:pathLst>
                <a:path w="1852612" h="604838" extrusionOk="0">
                  <a:moveTo>
                    <a:pt x="1088231" y="233363"/>
                  </a:moveTo>
                  <a:lnTo>
                    <a:pt x="1531143" y="235744"/>
                  </a:lnTo>
                  <a:lnTo>
                    <a:pt x="1564481" y="235744"/>
                  </a:lnTo>
                  <a:lnTo>
                    <a:pt x="1590675" y="228600"/>
                  </a:lnTo>
                  <a:lnTo>
                    <a:pt x="1612106" y="219075"/>
                  </a:lnTo>
                  <a:lnTo>
                    <a:pt x="1647825" y="195263"/>
                  </a:lnTo>
                  <a:lnTo>
                    <a:pt x="1702593" y="140494"/>
                  </a:lnTo>
                  <a:lnTo>
                    <a:pt x="1750218" y="80963"/>
                  </a:lnTo>
                  <a:lnTo>
                    <a:pt x="1778793" y="40481"/>
                  </a:lnTo>
                  <a:lnTo>
                    <a:pt x="1790700" y="19050"/>
                  </a:lnTo>
                  <a:lnTo>
                    <a:pt x="1804987" y="4763"/>
                  </a:lnTo>
                  <a:lnTo>
                    <a:pt x="1819275" y="0"/>
                  </a:lnTo>
                  <a:lnTo>
                    <a:pt x="1828800" y="0"/>
                  </a:lnTo>
                  <a:lnTo>
                    <a:pt x="1840706" y="4763"/>
                  </a:lnTo>
                  <a:lnTo>
                    <a:pt x="1850231" y="21431"/>
                  </a:lnTo>
                  <a:lnTo>
                    <a:pt x="1852612" y="71438"/>
                  </a:lnTo>
                  <a:lnTo>
                    <a:pt x="1852612" y="126206"/>
                  </a:lnTo>
                  <a:cubicBezTo>
                    <a:pt x="1851818" y="153194"/>
                    <a:pt x="1851025" y="180181"/>
                    <a:pt x="1850231" y="207169"/>
                  </a:cubicBezTo>
                  <a:lnTo>
                    <a:pt x="1845468" y="247650"/>
                  </a:lnTo>
                  <a:lnTo>
                    <a:pt x="1835943" y="292894"/>
                  </a:lnTo>
                  <a:lnTo>
                    <a:pt x="1824037" y="333375"/>
                  </a:lnTo>
                  <a:lnTo>
                    <a:pt x="1807368" y="376238"/>
                  </a:lnTo>
                  <a:lnTo>
                    <a:pt x="1776412" y="433388"/>
                  </a:lnTo>
                  <a:lnTo>
                    <a:pt x="1754981" y="473869"/>
                  </a:lnTo>
                  <a:lnTo>
                    <a:pt x="1724025" y="526256"/>
                  </a:lnTo>
                  <a:lnTo>
                    <a:pt x="1693068" y="569119"/>
                  </a:lnTo>
                  <a:lnTo>
                    <a:pt x="1674018" y="588169"/>
                  </a:lnTo>
                  <a:lnTo>
                    <a:pt x="1657350" y="597694"/>
                  </a:lnTo>
                  <a:lnTo>
                    <a:pt x="1635918" y="604838"/>
                  </a:lnTo>
                  <a:lnTo>
                    <a:pt x="1612106" y="604838"/>
                  </a:lnTo>
                  <a:lnTo>
                    <a:pt x="1576387" y="595313"/>
                  </a:lnTo>
                  <a:lnTo>
                    <a:pt x="1547812" y="578644"/>
                  </a:lnTo>
                  <a:lnTo>
                    <a:pt x="1509712" y="550069"/>
                  </a:lnTo>
                  <a:lnTo>
                    <a:pt x="1478756" y="533400"/>
                  </a:lnTo>
                  <a:lnTo>
                    <a:pt x="1450181" y="521494"/>
                  </a:lnTo>
                  <a:lnTo>
                    <a:pt x="1421606" y="514350"/>
                  </a:lnTo>
                  <a:lnTo>
                    <a:pt x="1376362" y="507206"/>
                  </a:lnTo>
                  <a:lnTo>
                    <a:pt x="1319212" y="504825"/>
                  </a:lnTo>
                  <a:lnTo>
                    <a:pt x="969168" y="504825"/>
                  </a:lnTo>
                  <a:lnTo>
                    <a:pt x="776287" y="502444"/>
                  </a:lnTo>
                  <a:lnTo>
                    <a:pt x="54768" y="481013"/>
                  </a:lnTo>
                  <a:lnTo>
                    <a:pt x="0" y="238125"/>
                  </a:lnTo>
                  <a:lnTo>
                    <a:pt x="740568" y="238125"/>
                  </a:lnTo>
                  <a:lnTo>
                    <a:pt x="897731" y="240506"/>
                  </a:lnTo>
                  <a:lnTo>
                    <a:pt x="1088231" y="233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60;p277">
              <a:extLst>
                <a:ext uri="{FF2B5EF4-FFF2-40B4-BE49-F238E27FC236}">
                  <a16:creationId xmlns:a16="http://schemas.microsoft.com/office/drawing/2014/main" id="{87DAEA9F-889A-0E44-AA5C-BFF0E1D7A679}"/>
                </a:ext>
              </a:extLst>
            </p:cNvPr>
            <p:cNvSpPr/>
            <p:nvPr/>
          </p:nvSpPr>
          <p:spPr>
            <a:xfrm>
              <a:off x="4491038" y="3113088"/>
              <a:ext cx="2943225" cy="650875"/>
            </a:xfrm>
            <a:custGeom>
              <a:avLst/>
              <a:gdLst/>
              <a:ahLst/>
              <a:cxnLst/>
              <a:rect l="l" t="t" r="r" b="b"/>
              <a:pathLst>
                <a:path w="2943225" h="652462" extrusionOk="0">
                  <a:moveTo>
                    <a:pt x="1092993" y="473869"/>
                  </a:moveTo>
                  <a:lnTo>
                    <a:pt x="554831" y="597694"/>
                  </a:lnTo>
                  <a:lnTo>
                    <a:pt x="507206" y="619125"/>
                  </a:lnTo>
                  <a:lnTo>
                    <a:pt x="473868" y="635794"/>
                  </a:lnTo>
                  <a:lnTo>
                    <a:pt x="428625" y="647700"/>
                  </a:lnTo>
                  <a:lnTo>
                    <a:pt x="400050" y="652462"/>
                  </a:lnTo>
                  <a:lnTo>
                    <a:pt x="376237" y="652462"/>
                  </a:lnTo>
                  <a:lnTo>
                    <a:pt x="359568" y="647700"/>
                  </a:lnTo>
                  <a:lnTo>
                    <a:pt x="340518" y="640556"/>
                  </a:lnTo>
                  <a:lnTo>
                    <a:pt x="230981" y="576262"/>
                  </a:lnTo>
                  <a:lnTo>
                    <a:pt x="133350" y="500062"/>
                  </a:lnTo>
                  <a:lnTo>
                    <a:pt x="38100" y="419100"/>
                  </a:lnTo>
                  <a:lnTo>
                    <a:pt x="19050" y="400050"/>
                  </a:lnTo>
                  <a:lnTo>
                    <a:pt x="7143" y="376237"/>
                  </a:lnTo>
                  <a:lnTo>
                    <a:pt x="0" y="350044"/>
                  </a:lnTo>
                  <a:lnTo>
                    <a:pt x="7143" y="328612"/>
                  </a:lnTo>
                  <a:lnTo>
                    <a:pt x="23812" y="319087"/>
                  </a:lnTo>
                  <a:lnTo>
                    <a:pt x="47625" y="326231"/>
                  </a:lnTo>
                  <a:lnTo>
                    <a:pt x="128587" y="357187"/>
                  </a:lnTo>
                  <a:lnTo>
                    <a:pt x="214312" y="385762"/>
                  </a:lnTo>
                  <a:lnTo>
                    <a:pt x="283368" y="397669"/>
                  </a:lnTo>
                  <a:lnTo>
                    <a:pt x="347662" y="404812"/>
                  </a:lnTo>
                  <a:lnTo>
                    <a:pt x="397668" y="402431"/>
                  </a:lnTo>
                  <a:lnTo>
                    <a:pt x="476250" y="395287"/>
                  </a:lnTo>
                  <a:lnTo>
                    <a:pt x="831056" y="328612"/>
                  </a:lnTo>
                  <a:lnTo>
                    <a:pt x="1209675" y="245269"/>
                  </a:lnTo>
                  <a:lnTo>
                    <a:pt x="1457325" y="197644"/>
                  </a:lnTo>
                  <a:lnTo>
                    <a:pt x="1697831" y="164306"/>
                  </a:lnTo>
                  <a:lnTo>
                    <a:pt x="2066925" y="100012"/>
                  </a:lnTo>
                  <a:lnTo>
                    <a:pt x="2212181" y="73819"/>
                  </a:lnTo>
                  <a:lnTo>
                    <a:pt x="2295525" y="54769"/>
                  </a:lnTo>
                  <a:lnTo>
                    <a:pt x="2355056" y="35719"/>
                  </a:lnTo>
                  <a:lnTo>
                    <a:pt x="2438400" y="0"/>
                  </a:lnTo>
                  <a:lnTo>
                    <a:pt x="2495550" y="7144"/>
                  </a:lnTo>
                  <a:lnTo>
                    <a:pt x="2590800" y="23812"/>
                  </a:lnTo>
                  <a:lnTo>
                    <a:pt x="2671762" y="42862"/>
                  </a:lnTo>
                  <a:lnTo>
                    <a:pt x="2736056" y="64294"/>
                  </a:lnTo>
                  <a:lnTo>
                    <a:pt x="2824162" y="95250"/>
                  </a:lnTo>
                  <a:lnTo>
                    <a:pt x="2862262" y="114300"/>
                  </a:lnTo>
                  <a:lnTo>
                    <a:pt x="2895600" y="135731"/>
                  </a:lnTo>
                  <a:lnTo>
                    <a:pt x="2924175" y="159544"/>
                  </a:lnTo>
                  <a:lnTo>
                    <a:pt x="2936081" y="176212"/>
                  </a:lnTo>
                  <a:lnTo>
                    <a:pt x="2943225" y="190500"/>
                  </a:lnTo>
                  <a:lnTo>
                    <a:pt x="2940843" y="214312"/>
                  </a:lnTo>
                  <a:lnTo>
                    <a:pt x="2928937" y="235744"/>
                  </a:lnTo>
                  <a:lnTo>
                    <a:pt x="2909887" y="250031"/>
                  </a:lnTo>
                  <a:lnTo>
                    <a:pt x="2867025" y="261937"/>
                  </a:lnTo>
                  <a:lnTo>
                    <a:pt x="2826543" y="269081"/>
                  </a:lnTo>
                  <a:lnTo>
                    <a:pt x="2655093" y="271462"/>
                  </a:lnTo>
                  <a:lnTo>
                    <a:pt x="2431256" y="283369"/>
                  </a:lnTo>
                  <a:lnTo>
                    <a:pt x="2150268" y="304800"/>
                  </a:lnTo>
                  <a:lnTo>
                    <a:pt x="1864518" y="338137"/>
                  </a:lnTo>
                  <a:lnTo>
                    <a:pt x="1685925" y="357187"/>
                  </a:lnTo>
                  <a:lnTo>
                    <a:pt x="1471612" y="395287"/>
                  </a:lnTo>
                  <a:lnTo>
                    <a:pt x="1092993" y="473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61;p277">
              <a:extLst>
                <a:ext uri="{FF2B5EF4-FFF2-40B4-BE49-F238E27FC236}">
                  <a16:creationId xmlns:a16="http://schemas.microsoft.com/office/drawing/2014/main" id="{8DFA2ECE-AB82-5A42-9FB3-744BA0460C20}"/>
                </a:ext>
              </a:extLst>
            </p:cNvPr>
            <p:cNvSpPr/>
            <p:nvPr/>
          </p:nvSpPr>
          <p:spPr>
            <a:xfrm rot="-5400000">
              <a:off x="4995069" y="4533107"/>
              <a:ext cx="2789237" cy="533400"/>
            </a:xfrm>
            <a:custGeom>
              <a:avLst/>
              <a:gdLst/>
              <a:ahLst/>
              <a:cxnLst/>
              <a:rect l="l" t="t" r="r" b="b"/>
              <a:pathLst>
                <a:path w="2788444" h="533400" extrusionOk="0">
                  <a:moveTo>
                    <a:pt x="652463" y="514350"/>
                  </a:moveTo>
                  <a:lnTo>
                    <a:pt x="364332" y="519113"/>
                  </a:lnTo>
                  <a:lnTo>
                    <a:pt x="321469" y="511969"/>
                  </a:lnTo>
                  <a:lnTo>
                    <a:pt x="242888" y="488156"/>
                  </a:lnTo>
                  <a:lnTo>
                    <a:pt x="173832" y="461963"/>
                  </a:lnTo>
                  <a:lnTo>
                    <a:pt x="111919" y="433388"/>
                  </a:lnTo>
                  <a:lnTo>
                    <a:pt x="61913" y="402431"/>
                  </a:lnTo>
                  <a:lnTo>
                    <a:pt x="26194" y="376238"/>
                  </a:lnTo>
                  <a:lnTo>
                    <a:pt x="9525" y="350044"/>
                  </a:lnTo>
                  <a:lnTo>
                    <a:pt x="2382" y="328613"/>
                  </a:lnTo>
                  <a:lnTo>
                    <a:pt x="0" y="292894"/>
                  </a:lnTo>
                  <a:lnTo>
                    <a:pt x="9525" y="264319"/>
                  </a:lnTo>
                  <a:lnTo>
                    <a:pt x="28575" y="240506"/>
                  </a:lnTo>
                  <a:lnTo>
                    <a:pt x="111919" y="197644"/>
                  </a:lnTo>
                  <a:lnTo>
                    <a:pt x="176213" y="154781"/>
                  </a:lnTo>
                  <a:lnTo>
                    <a:pt x="592932" y="230981"/>
                  </a:lnTo>
                  <a:lnTo>
                    <a:pt x="616744" y="242888"/>
                  </a:lnTo>
                  <a:lnTo>
                    <a:pt x="640557" y="245269"/>
                  </a:lnTo>
                  <a:lnTo>
                    <a:pt x="973932" y="247650"/>
                  </a:lnTo>
                  <a:lnTo>
                    <a:pt x="1635919" y="250031"/>
                  </a:lnTo>
                  <a:lnTo>
                    <a:pt x="1964532" y="247650"/>
                  </a:lnTo>
                  <a:lnTo>
                    <a:pt x="2188369" y="250031"/>
                  </a:lnTo>
                  <a:lnTo>
                    <a:pt x="2440782" y="245269"/>
                  </a:lnTo>
                  <a:lnTo>
                    <a:pt x="2493169" y="238125"/>
                  </a:lnTo>
                  <a:lnTo>
                    <a:pt x="2536032" y="228600"/>
                  </a:lnTo>
                  <a:lnTo>
                    <a:pt x="2581275" y="209550"/>
                  </a:lnTo>
                  <a:lnTo>
                    <a:pt x="2621757" y="183356"/>
                  </a:lnTo>
                  <a:lnTo>
                    <a:pt x="2669382" y="140494"/>
                  </a:lnTo>
                  <a:lnTo>
                    <a:pt x="2788444" y="0"/>
                  </a:lnTo>
                  <a:lnTo>
                    <a:pt x="2778919" y="157163"/>
                  </a:lnTo>
                  <a:lnTo>
                    <a:pt x="2707482" y="304800"/>
                  </a:lnTo>
                  <a:lnTo>
                    <a:pt x="2678907" y="371475"/>
                  </a:lnTo>
                  <a:lnTo>
                    <a:pt x="2655094" y="414338"/>
                  </a:lnTo>
                  <a:lnTo>
                    <a:pt x="2633663" y="452438"/>
                  </a:lnTo>
                  <a:lnTo>
                    <a:pt x="2605088" y="481013"/>
                  </a:lnTo>
                  <a:lnTo>
                    <a:pt x="2569369" y="509588"/>
                  </a:lnTo>
                  <a:lnTo>
                    <a:pt x="2531269" y="521494"/>
                  </a:lnTo>
                  <a:lnTo>
                    <a:pt x="2478882" y="531019"/>
                  </a:lnTo>
                  <a:lnTo>
                    <a:pt x="2412207" y="533400"/>
                  </a:lnTo>
                  <a:lnTo>
                    <a:pt x="2202657" y="519113"/>
                  </a:lnTo>
                  <a:lnTo>
                    <a:pt x="1866900" y="514350"/>
                  </a:lnTo>
                  <a:lnTo>
                    <a:pt x="1433513" y="511969"/>
                  </a:lnTo>
                  <a:lnTo>
                    <a:pt x="1042988" y="516731"/>
                  </a:lnTo>
                  <a:lnTo>
                    <a:pt x="652463" y="514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62;p277">
              <a:extLst>
                <a:ext uri="{FF2B5EF4-FFF2-40B4-BE49-F238E27FC236}">
                  <a16:creationId xmlns:a16="http://schemas.microsoft.com/office/drawing/2014/main" id="{0E4CBB67-387A-E042-AA38-79633663386A}"/>
                </a:ext>
              </a:extLst>
            </p:cNvPr>
            <p:cNvSpPr/>
            <p:nvPr/>
          </p:nvSpPr>
          <p:spPr>
            <a:xfrm>
              <a:off x="5688013" y="5522913"/>
              <a:ext cx="708025" cy="527050"/>
            </a:xfrm>
            <a:custGeom>
              <a:avLst/>
              <a:gdLst/>
              <a:ahLst/>
              <a:cxnLst/>
              <a:rect l="l" t="t" r="r" b="b"/>
              <a:pathLst>
                <a:path w="707232" h="528637" extrusionOk="0">
                  <a:moveTo>
                    <a:pt x="223838" y="45244"/>
                  </a:moveTo>
                  <a:lnTo>
                    <a:pt x="411957" y="90487"/>
                  </a:lnTo>
                  <a:lnTo>
                    <a:pt x="478632" y="104775"/>
                  </a:lnTo>
                  <a:lnTo>
                    <a:pt x="540544" y="114300"/>
                  </a:lnTo>
                  <a:lnTo>
                    <a:pt x="578644" y="119062"/>
                  </a:lnTo>
                  <a:lnTo>
                    <a:pt x="616744" y="114300"/>
                  </a:lnTo>
                  <a:lnTo>
                    <a:pt x="635794" y="109537"/>
                  </a:lnTo>
                  <a:lnTo>
                    <a:pt x="707232" y="35719"/>
                  </a:lnTo>
                  <a:lnTo>
                    <a:pt x="609600" y="528637"/>
                  </a:lnTo>
                  <a:lnTo>
                    <a:pt x="581025" y="485775"/>
                  </a:lnTo>
                  <a:lnTo>
                    <a:pt x="547688" y="440531"/>
                  </a:lnTo>
                  <a:lnTo>
                    <a:pt x="514350" y="395287"/>
                  </a:lnTo>
                  <a:lnTo>
                    <a:pt x="488157" y="364331"/>
                  </a:lnTo>
                  <a:lnTo>
                    <a:pt x="457200" y="330994"/>
                  </a:lnTo>
                  <a:lnTo>
                    <a:pt x="431007" y="304800"/>
                  </a:lnTo>
                  <a:lnTo>
                    <a:pt x="395288" y="276225"/>
                  </a:lnTo>
                  <a:lnTo>
                    <a:pt x="347663" y="242887"/>
                  </a:lnTo>
                  <a:lnTo>
                    <a:pt x="276225" y="200025"/>
                  </a:lnTo>
                  <a:lnTo>
                    <a:pt x="219075" y="169069"/>
                  </a:lnTo>
                  <a:lnTo>
                    <a:pt x="157163" y="135731"/>
                  </a:lnTo>
                  <a:lnTo>
                    <a:pt x="80963" y="95250"/>
                  </a:lnTo>
                  <a:lnTo>
                    <a:pt x="40482" y="78581"/>
                  </a:lnTo>
                  <a:lnTo>
                    <a:pt x="21432" y="66675"/>
                  </a:lnTo>
                  <a:lnTo>
                    <a:pt x="7144" y="52387"/>
                  </a:lnTo>
                  <a:lnTo>
                    <a:pt x="0" y="30956"/>
                  </a:lnTo>
                  <a:lnTo>
                    <a:pt x="2382" y="16669"/>
                  </a:lnTo>
                  <a:lnTo>
                    <a:pt x="11907" y="7144"/>
                  </a:lnTo>
                  <a:lnTo>
                    <a:pt x="33338" y="0"/>
                  </a:lnTo>
                  <a:lnTo>
                    <a:pt x="71438" y="2381"/>
                  </a:lnTo>
                  <a:lnTo>
                    <a:pt x="223838" y="45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067;p278">
            <a:extLst>
              <a:ext uri="{FF2B5EF4-FFF2-40B4-BE49-F238E27FC236}">
                <a16:creationId xmlns:a16="http://schemas.microsoft.com/office/drawing/2014/main" id="{B56323D3-180B-644B-A5A6-D86CB2D50F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138" y="1464683"/>
            <a:ext cx="465772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7" name="Google Shape;3067;p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138" y="1392491"/>
            <a:ext cx="465772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237"/>
          <p:cNvSpPr txBox="1"/>
          <p:nvPr/>
        </p:nvSpPr>
        <p:spPr>
          <a:xfrm>
            <a:off x="4304928" y="7389440"/>
            <a:ext cx="36484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 dirty="0">
                <a:latin typeface="Arial"/>
                <a:ea typeface="Arial"/>
                <a:cs typeface="Arial"/>
                <a:sym typeface="Arial"/>
              </a:rPr>
              <a:t>世</a:t>
            </a:r>
            <a:endParaRPr dirty="0"/>
          </a:p>
        </p:txBody>
      </p:sp>
      <p:sp>
        <p:nvSpPr>
          <p:cNvPr id="2614" name="Google Shape;2614;p237"/>
          <p:cNvSpPr/>
          <p:nvPr/>
        </p:nvSpPr>
        <p:spPr>
          <a:xfrm>
            <a:off x="2541588" y="3097213"/>
            <a:ext cx="4681537" cy="731837"/>
          </a:xfrm>
          <a:custGeom>
            <a:avLst/>
            <a:gdLst/>
            <a:ahLst/>
            <a:cxnLst/>
            <a:rect l="l" t="t" r="r" b="b"/>
            <a:pathLst>
              <a:path w="4682490" h="731520" extrusionOk="0">
                <a:moveTo>
                  <a:pt x="2720340" y="163830"/>
                </a:moveTo>
                <a:lnTo>
                  <a:pt x="3124200" y="133350"/>
                </a:lnTo>
                <a:lnTo>
                  <a:pt x="3459480" y="114300"/>
                </a:lnTo>
                <a:lnTo>
                  <a:pt x="3524250" y="106680"/>
                </a:lnTo>
                <a:lnTo>
                  <a:pt x="3695700" y="87630"/>
                </a:lnTo>
                <a:lnTo>
                  <a:pt x="3931920" y="72390"/>
                </a:lnTo>
                <a:lnTo>
                  <a:pt x="4023360" y="68580"/>
                </a:lnTo>
                <a:lnTo>
                  <a:pt x="4080510" y="49530"/>
                </a:lnTo>
                <a:lnTo>
                  <a:pt x="4164330" y="19050"/>
                </a:lnTo>
                <a:lnTo>
                  <a:pt x="4217670" y="3810"/>
                </a:lnTo>
                <a:lnTo>
                  <a:pt x="4232910" y="0"/>
                </a:lnTo>
                <a:lnTo>
                  <a:pt x="4290060" y="11430"/>
                </a:lnTo>
                <a:lnTo>
                  <a:pt x="4373880" y="38100"/>
                </a:lnTo>
                <a:lnTo>
                  <a:pt x="4446270" y="68580"/>
                </a:lnTo>
                <a:lnTo>
                  <a:pt x="4511040" y="102870"/>
                </a:lnTo>
                <a:lnTo>
                  <a:pt x="4583430" y="144780"/>
                </a:lnTo>
                <a:lnTo>
                  <a:pt x="4640580" y="179070"/>
                </a:lnTo>
                <a:lnTo>
                  <a:pt x="4659630" y="198120"/>
                </a:lnTo>
                <a:lnTo>
                  <a:pt x="4674870" y="224790"/>
                </a:lnTo>
                <a:lnTo>
                  <a:pt x="4682490" y="251460"/>
                </a:lnTo>
                <a:lnTo>
                  <a:pt x="4674870" y="274320"/>
                </a:lnTo>
                <a:lnTo>
                  <a:pt x="4648200" y="300990"/>
                </a:lnTo>
                <a:lnTo>
                  <a:pt x="4594860" y="327660"/>
                </a:lnTo>
                <a:lnTo>
                  <a:pt x="4552950" y="331470"/>
                </a:lnTo>
                <a:lnTo>
                  <a:pt x="4457700" y="316230"/>
                </a:lnTo>
                <a:lnTo>
                  <a:pt x="4271010" y="297180"/>
                </a:lnTo>
                <a:lnTo>
                  <a:pt x="4046220" y="285750"/>
                </a:lnTo>
                <a:lnTo>
                  <a:pt x="3760470" y="289560"/>
                </a:lnTo>
                <a:lnTo>
                  <a:pt x="3669030" y="289560"/>
                </a:lnTo>
                <a:lnTo>
                  <a:pt x="3467100" y="312420"/>
                </a:lnTo>
                <a:lnTo>
                  <a:pt x="3288030" y="323850"/>
                </a:lnTo>
                <a:lnTo>
                  <a:pt x="2872740" y="354330"/>
                </a:lnTo>
                <a:lnTo>
                  <a:pt x="2529840" y="381000"/>
                </a:lnTo>
                <a:lnTo>
                  <a:pt x="2343150" y="400050"/>
                </a:lnTo>
                <a:lnTo>
                  <a:pt x="2084070" y="426720"/>
                </a:lnTo>
                <a:lnTo>
                  <a:pt x="1691640" y="476250"/>
                </a:lnTo>
                <a:lnTo>
                  <a:pt x="1314450" y="537210"/>
                </a:lnTo>
                <a:lnTo>
                  <a:pt x="1082040" y="579120"/>
                </a:lnTo>
                <a:lnTo>
                  <a:pt x="853440" y="617220"/>
                </a:lnTo>
                <a:lnTo>
                  <a:pt x="655320" y="662940"/>
                </a:lnTo>
                <a:lnTo>
                  <a:pt x="472440" y="712470"/>
                </a:lnTo>
                <a:lnTo>
                  <a:pt x="407670" y="731520"/>
                </a:lnTo>
                <a:lnTo>
                  <a:pt x="388620" y="731520"/>
                </a:lnTo>
                <a:lnTo>
                  <a:pt x="327660" y="685800"/>
                </a:lnTo>
                <a:lnTo>
                  <a:pt x="243840" y="613410"/>
                </a:lnTo>
                <a:lnTo>
                  <a:pt x="160020" y="529590"/>
                </a:lnTo>
                <a:lnTo>
                  <a:pt x="129540" y="495300"/>
                </a:lnTo>
                <a:lnTo>
                  <a:pt x="91440" y="461010"/>
                </a:lnTo>
                <a:lnTo>
                  <a:pt x="60960" y="430530"/>
                </a:lnTo>
                <a:lnTo>
                  <a:pt x="34290" y="396240"/>
                </a:lnTo>
                <a:lnTo>
                  <a:pt x="22860" y="365760"/>
                </a:lnTo>
                <a:lnTo>
                  <a:pt x="15240" y="339090"/>
                </a:lnTo>
                <a:lnTo>
                  <a:pt x="7620" y="312420"/>
                </a:lnTo>
                <a:lnTo>
                  <a:pt x="0" y="285750"/>
                </a:lnTo>
                <a:lnTo>
                  <a:pt x="7620" y="278130"/>
                </a:lnTo>
                <a:lnTo>
                  <a:pt x="22860" y="278130"/>
                </a:lnTo>
                <a:lnTo>
                  <a:pt x="38100" y="278130"/>
                </a:lnTo>
                <a:lnTo>
                  <a:pt x="64770" y="293370"/>
                </a:lnTo>
                <a:lnTo>
                  <a:pt x="87630" y="316230"/>
                </a:lnTo>
                <a:lnTo>
                  <a:pt x="118110" y="342900"/>
                </a:lnTo>
                <a:lnTo>
                  <a:pt x="152400" y="369570"/>
                </a:lnTo>
                <a:lnTo>
                  <a:pt x="186690" y="392430"/>
                </a:lnTo>
                <a:lnTo>
                  <a:pt x="228600" y="415290"/>
                </a:lnTo>
                <a:lnTo>
                  <a:pt x="289560" y="438150"/>
                </a:lnTo>
                <a:lnTo>
                  <a:pt x="342900" y="445770"/>
                </a:lnTo>
                <a:lnTo>
                  <a:pt x="403860" y="449580"/>
                </a:lnTo>
                <a:lnTo>
                  <a:pt x="693420" y="411480"/>
                </a:lnTo>
                <a:lnTo>
                  <a:pt x="1097280" y="354330"/>
                </a:lnTo>
                <a:lnTo>
                  <a:pt x="1310640" y="316230"/>
                </a:lnTo>
                <a:lnTo>
                  <a:pt x="1783080" y="259080"/>
                </a:lnTo>
                <a:lnTo>
                  <a:pt x="2339340" y="198120"/>
                </a:lnTo>
                <a:lnTo>
                  <a:pt x="2720340" y="16383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237"/>
          <p:cNvSpPr/>
          <p:nvPr/>
        </p:nvSpPr>
        <p:spPr>
          <a:xfrm>
            <a:off x="4640263" y="1685925"/>
            <a:ext cx="576262" cy="3132138"/>
          </a:xfrm>
          <a:custGeom>
            <a:avLst/>
            <a:gdLst/>
            <a:ahLst/>
            <a:cxnLst/>
            <a:rect l="l" t="t" r="r" b="b"/>
            <a:pathLst>
              <a:path w="576470" h="3132813" extrusionOk="0">
                <a:moveTo>
                  <a:pt x="250466" y="1101255"/>
                </a:moveTo>
                <a:lnTo>
                  <a:pt x="258417" y="699714"/>
                </a:lnTo>
                <a:cubicBezTo>
                  <a:pt x="259742" y="633453"/>
                  <a:pt x="261068" y="567193"/>
                  <a:pt x="262393" y="500932"/>
                </a:cubicBezTo>
                <a:lnTo>
                  <a:pt x="262393" y="429370"/>
                </a:lnTo>
                <a:lnTo>
                  <a:pt x="254442" y="377686"/>
                </a:lnTo>
                <a:lnTo>
                  <a:pt x="242515" y="322027"/>
                </a:lnTo>
                <a:lnTo>
                  <a:pt x="214685" y="262393"/>
                </a:lnTo>
                <a:lnTo>
                  <a:pt x="182880" y="210709"/>
                </a:lnTo>
                <a:lnTo>
                  <a:pt x="155051" y="170953"/>
                </a:lnTo>
                <a:lnTo>
                  <a:pt x="115294" y="123245"/>
                </a:lnTo>
                <a:lnTo>
                  <a:pt x="67586" y="83488"/>
                </a:lnTo>
                <a:lnTo>
                  <a:pt x="31805" y="55659"/>
                </a:lnTo>
                <a:lnTo>
                  <a:pt x="11927" y="39756"/>
                </a:lnTo>
                <a:lnTo>
                  <a:pt x="0" y="27829"/>
                </a:lnTo>
                <a:lnTo>
                  <a:pt x="7951" y="11926"/>
                </a:lnTo>
                <a:lnTo>
                  <a:pt x="27830" y="3975"/>
                </a:lnTo>
                <a:lnTo>
                  <a:pt x="63611" y="0"/>
                </a:lnTo>
                <a:lnTo>
                  <a:pt x="143124" y="7951"/>
                </a:lnTo>
                <a:lnTo>
                  <a:pt x="206734" y="23853"/>
                </a:lnTo>
                <a:lnTo>
                  <a:pt x="286247" y="59634"/>
                </a:lnTo>
                <a:lnTo>
                  <a:pt x="369736" y="111318"/>
                </a:lnTo>
                <a:lnTo>
                  <a:pt x="437322" y="159026"/>
                </a:lnTo>
                <a:lnTo>
                  <a:pt x="489005" y="202758"/>
                </a:lnTo>
                <a:lnTo>
                  <a:pt x="536713" y="250466"/>
                </a:lnTo>
                <a:lnTo>
                  <a:pt x="552616" y="274320"/>
                </a:lnTo>
                <a:lnTo>
                  <a:pt x="568518" y="314076"/>
                </a:lnTo>
                <a:lnTo>
                  <a:pt x="576470" y="345881"/>
                </a:lnTo>
                <a:lnTo>
                  <a:pt x="576470" y="381662"/>
                </a:lnTo>
                <a:lnTo>
                  <a:pt x="560567" y="433346"/>
                </a:lnTo>
                <a:lnTo>
                  <a:pt x="532737" y="492980"/>
                </a:lnTo>
                <a:lnTo>
                  <a:pt x="508884" y="580445"/>
                </a:lnTo>
                <a:lnTo>
                  <a:pt x="481054" y="735495"/>
                </a:lnTo>
                <a:lnTo>
                  <a:pt x="469127" y="838862"/>
                </a:lnTo>
                <a:lnTo>
                  <a:pt x="457200" y="1025718"/>
                </a:lnTo>
                <a:lnTo>
                  <a:pt x="441297" y="1590260"/>
                </a:lnTo>
                <a:lnTo>
                  <a:pt x="441297" y="1904337"/>
                </a:lnTo>
                <a:cubicBezTo>
                  <a:pt x="442622" y="2022281"/>
                  <a:pt x="443948" y="2140226"/>
                  <a:pt x="445273" y="2258170"/>
                </a:cubicBezTo>
                <a:lnTo>
                  <a:pt x="469127" y="2703443"/>
                </a:lnTo>
                <a:lnTo>
                  <a:pt x="461176" y="2775005"/>
                </a:lnTo>
                <a:lnTo>
                  <a:pt x="465151" y="3045349"/>
                </a:lnTo>
                <a:lnTo>
                  <a:pt x="449249" y="3093057"/>
                </a:lnTo>
                <a:lnTo>
                  <a:pt x="429371" y="3116911"/>
                </a:lnTo>
                <a:lnTo>
                  <a:pt x="401541" y="3132813"/>
                </a:lnTo>
                <a:lnTo>
                  <a:pt x="369736" y="3120886"/>
                </a:lnTo>
                <a:lnTo>
                  <a:pt x="326004" y="3077154"/>
                </a:lnTo>
                <a:lnTo>
                  <a:pt x="290223" y="3041373"/>
                </a:lnTo>
                <a:lnTo>
                  <a:pt x="258417" y="2993666"/>
                </a:lnTo>
                <a:lnTo>
                  <a:pt x="230588" y="2949933"/>
                </a:lnTo>
                <a:lnTo>
                  <a:pt x="214685" y="2914153"/>
                </a:lnTo>
                <a:lnTo>
                  <a:pt x="198783" y="2866445"/>
                </a:lnTo>
                <a:lnTo>
                  <a:pt x="190831" y="2822713"/>
                </a:lnTo>
                <a:lnTo>
                  <a:pt x="202758" y="2723321"/>
                </a:lnTo>
                <a:lnTo>
                  <a:pt x="214685" y="2639833"/>
                </a:lnTo>
                <a:lnTo>
                  <a:pt x="222637" y="2544417"/>
                </a:lnTo>
                <a:lnTo>
                  <a:pt x="226612" y="2274073"/>
                </a:lnTo>
                <a:lnTo>
                  <a:pt x="238539" y="1872532"/>
                </a:lnTo>
                <a:lnTo>
                  <a:pt x="250466" y="11012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237"/>
          <p:cNvSpPr/>
          <p:nvPr/>
        </p:nvSpPr>
        <p:spPr>
          <a:xfrm>
            <a:off x="5867400" y="1822450"/>
            <a:ext cx="533400" cy="2573338"/>
          </a:xfrm>
          <a:custGeom>
            <a:avLst/>
            <a:gdLst/>
            <a:ahLst/>
            <a:cxnLst/>
            <a:rect l="l" t="t" r="r" b="b"/>
            <a:pathLst>
              <a:path w="533683" h="2573238" extrusionOk="0">
                <a:moveTo>
                  <a:pt x="197157" y="866811"/>
                </a:moveTo>
                <a:lnTo>
                  <a:pt x="214153" y="492893"/>
                </a:lnTo>
                <a:lnTo>
                  <a:pt x="214153" y="428307"/>
                </a:lnTo>
                <a:lnTo>
                  <a:pt x="210754" y="373919"/>
                </a:lnTo>
                <a:lnTo>
                  <a:pt x="200556" y="312732"/>
                </a:lnTo>
                <a:lnTo>
                  <a:pt x="180160" y="258344"/>
                </a:lnTo>
                <a:lnTo>
                  <a:pt x="159765" y="214154"/>
                </a:lnTo>
                <a:lnTo>
                  <a:pt x="135970" y="176762"/>
                </a:lnTo>
                <a:lnTo>
                  <a:pt x="112175" y="142769"/>
                </a:lnTo>
                <a:lnTo>
                  <a:pt x="88380" y="118974"/>
                </a:lnTo>
                <a:lnTo>
                  <a:pt x="64586" y="95180"/>
                </a:lnTo>
                <a:lnTo>
                  <a:pt x="44190" y="81583"/>
                </a:lnTo>
                <a:lnTo>
                  <a:pt x="23795" y="67986"/>
                </a:lnTo>
                <a:lnTo>
                  <a:pt x="13597" y="57788"/>
                </a:lnTo>
                <a:lnTo>
                  <a:pt x="3399" y="40792"/>
                </a:lnTo>
                <a:lnTo>
                  <a:pt x="0" y="27195"/>
                </a:lnTo>
                <a:lnTo>
                  <a:pt x="3399" y="13598"/>
                </a:lnTo>
                <a:lnTo>
                  <a:pt x="10197" y="3400"/>
                </a:lnTo>
                <a:lnTo>
                  <a:pt x="20395" y="0"/>
                </a:lnTo>
                <a:lnTo>
                  <a:pt x="84981" y="6799"/>
                </a:lnTo>
                <a:lnTo>
                  <a:pt x="152966" y="20396"/>
                </a:lnTo>
                <a:lnTo>
                  <a:pt x="203955" y="37392"/>
                </a:lnTo>
                <a:lnTo>
                  <a:pt x="258343" y="64586"/>
                </a:lnTo>
                <a:lnTo>
                  <a:pt x="316131" y="108777"/>
                </a:lnTo>
                <a:lnTo>
                  <a:pt x="499690" y="282139"/>
                </a:lnTo>
                <a:lnTo>
                  <a:pt x="520086" y="305934"/>
                </a:lnTo>
                <a:lnTo>
                  <a:pt x="530284" y="329728"/>
                </a:lnTo>
                <a:lnTo>
                  <a:pt x="533683" y="350124"/>
                </a:lnTo>
                <a:lnTo>
                  <a:pt x="533683" y="390915"/>
                </a:lnTo>
                <a:lnTo>
                  <a:pt x="520086" y="438505"/>
                </a:lnTo>
                <a:lnTo>
                  <a:pt x="486093" y="509889"/>
                </a:lnTo>
                <a:lnTo>
                  <a:pt x="424907" y="1084363"/>
                </a:lnTo>
                <a:lnTo>
                  <a:pt x="394313" y="1393696"/>
                </a:lnTo>
                <a:lnTo>
                  <a:pt x="373918" y="1553461"/>
                </a:lnTo>
                <a:lnTo>
                  <a:pt x="275340" y="2573238"/>
                </a:lnTo>
                <a:lnTo>
                  <a:pt x="74783" y="2552842"/>
                </a:lnTo>
                <a:lnTo>
                  <a:pt x="112175" y="2066748"/>
                </a:lnTo>
                <a:lnTo>
                  <a:pt x="152966" y="1577256"/>
                </a:lnTo>
                <a:lnTo>
                  <a:pt x="173362" y="1390296"/>
                </a:lnTo>
                <a:lnTo>
                  <a:pt x="197157" y="8668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237"/>
          <p:cNvSpPr/>
          <p:nvPr/>
        </p:nvSpPr>
        <p:spPr>
          <a:xfrm>
            <a:off x="5049838" y="4276725"/>
            <a:ext cx="1244600" cy="247650"/>
          </a:xfrm>
          <a:custGeom>
            <a:avLst/>
            <a:gdLst/>
            <a:ahLst/>
            <a:cxnLst/>
            <a:rect l="l" t="t" r="r" b="b"/>
            <a:pathLst>
              <a:path w="1243013" h="247650" extrusionOk="0">
                <a:moveTo>
                  <a:pt x="445294" y="47625"/>
                </a:moveTo>
                <a:lnTo>
                  <a:pt x="909638" y="0"/>
                </a:lnTo>
                <a:lnTo>
                  <a:pt x="1095375" y="21431"/>
                </a:lnTo>
                <a:lnTo>
                  <a:pt x="1145382" y="59531"/>
                </a:lnTo>
                <a:lnTo>
                  <a:pt x="1200150" y="102394"/>
                </a:lnTo>
                <a:lnTo>
                  <a:pt x="1216819" y="114300"/>
                </a:lnTo>
                <a:lnTo>
                  <a:pt x="1228725" y="126206"/>
                </a:lnTo>
                <a:lnTo>
                  <a:pt x="1238250" y="142875"/>
                </a:lnTo>
                <a:lnTo>
                  <a:pt x="1243013" y="161925"/>
                </a:lnTo>
                <a:lnTo>
                  <a:pt x="1240632" y="183356"/>
                </a:lnTo>
                <a:lnTo>
                  <a:pt x="1212057" y="214313"/>
                </a:lnTo>
                <a:lnTo>
                  <a:pt x="1195388" y="226219"/>
                </a:lnTo>
                <a:lnTo>
                  <a:pt x="1171575" y="226219"/>
                </a:lnTo>
                <a:lnTo>
                  <a:pt x="1100138" y="216694"/>
                </a:lnTo>
                <a:lnTo>
                  <a:pt x="931069" y="202406"/>
                </a:lnTo>
                <a:lnTo>
                  <a:pt x="862013" y="207169"/>
                </a:lnTo>
                <a:lnTo>
                  <a:pt x="550069" y="223838"/>
                </a:lnTo>
                <a:lnTo>
                  <a:pt x="254794" y="242888"/>
                </a:lnTo>
                <a:lnTo>
                  <a:pt x="166688" y="247650"/>
                </a:lnTo>
                <a:lnTo>
                  <a:pt x="104775" y="223838"/>
                </a:lnTo>
                <a:lnTo>
                  <a:pt x="0" y="185738"/>
                </a:lnTo>
                <a:lnTo>
                  <a:pt x="9525" y="97631"/>
                </a:lnTo>
                <a:lnTo>
                  <a:pt x="445294" y="47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237"/>
          <p:cNvSpPr/>
          <p:nvPr/>
        </p:nvSpPr>
        <p:spPr>
          <a:xfrm>
            <a:off x="3279775" y="2019300"/>
            <a:ext cx="3325813" cy="3714750"/>
          </a:xfrm>
          <a:custGeom>
            <a:avLst/>
            <a:gdLst/>
            <a:ahLst/>
            <a:cxnLst/>
            <a:rect l="l" t="t" r="r" b="b"/>
            <a:pathLst>
              <a:path w="3326363" h="3713583" extrusionOk="0">
                <a:moveTo>
                  <a:pt x="592494" y="1045028"/>
                </a:moveTo>
                <a:lnTo>
                  <a:pt x="597159" y="839755"/>
                </a:lnTo>
                <a:lnTo>
                  <a:pt x="606490" y="681134"/>
                </a:lnTo>
                <a:lnTo>
                  <a:pt x="615821" y="550506"/>
                </a:lnTo>
                <a:lnTo>
                  <a:pt x="620486" y="527179"/>
                </a:lnTo>
                <a:lnTo>
                  <a:pt x="634482" y="494522"/>
                </a:lnTo>
                <a:lnTo>
                  <a:pt x="643812" y="475861"/>
                </a:lnTo>
                <a:lnTo>
                  <a:pt x="657808" y="433873"/>
                </a:lnTo>
                <a:lnTo>
                  <a:pt x="667139" y="387220"/>
                </a:lnTo>
                <a:lnTo>
                  <a:pt x="667139" y="354563"/>
                </a:lnTo>
                <a:lnTo>
                  <a:pt x="657808" y="321906"/>
                </a:lnTo>
                <a:lnTo>
                  <a:pt x="643812" y="298579"/>
                </a:lnTo>
                <a:lnTo>
                  <a:pt x="601825" y="251926"/>
                </a:lnTo>
                <a:lnTo>
                  <a:pt x="550506" y="209938"/>
                </a:lnTo>
                <a:lnTo>
                  <a:pt x="471196" y="149289"/>
                </a:lnTo>
                <a:lnTo>
                  <a:pt x="410547" y="107302"/>
                </a:lnTo>
                <a:lnTo>
                  <a:pt x="354563" y="74644"/>
                </a:lnTo>
                <a:lnTo>
                  <a:pt x="256592" y="32657"/>
                </a:lnTo>
                <a:lnTo>
                  <a:pt x="163286" y="9330"/>
                </a:lnTo>
                <a:lnTo>
                  <a:pt x="102637" y="0"/>
                </a:lnTo>
                <a:lnTo>
                  <a:pt x="51319" y="0"/>
                </a:lnTo>
                <a:lnTo>
                  <a:pt x="4666" y="9330"/>
                </a:lnTo>
                <a:lnTo>
                  <a:pt x="0" y="23326"/>
                </a:lnTo>
                <a:lnTo>
                  <a:pt x="13996" y="41987"/>
                </a:lnTo>
                <a:lnTo>
                  <a:pt x="41988" y="69979"/>
                </a:lnTo>
                <a:lnTo>
                  <a:pt x="93306" y="121298"/>
                </a:lnTo>
                <a:lnTo>
                  <a:pt x="163286" y="191277"/>
                </a:lnTo>
                <a:lnTo>
                  <a:pt x="247261" y="298579"/>
                </a:lnTo>
                <a:lnTo>
                  <a:pt x="279919" y="354563"/>
                </a:lnTo>
                <a:lnTo>
                  <a:pt x="293914" y="387220"/>
                </a:lnTo>
                <a:lnTo>
                  <a:pt x="312576" y="457200"/>
                </a:lnTo>
                <a:lnTo>
                  <a:pt x="326572" y="620485"/>
                </a:lnTo>
                <a:lnTo>
                  <a:pt x="345233" y="1012371"/>
                </a:lnTo>
                <a:lnTo>
                  <a:pt x="349898" y="1436914"/>
                </a:lnTo>
                <a:lnTo>
                  <a:pt x="349898" y="1800808"/>
                </a:lnTo>
                <a:lnTo>
                  <a:pt x="340568" y="2407298"/>
                </a:lnTo>
                <a:lnTo>
                  <a:pt x="326572" y="2831840"/>
                </a:lnTo>
                <a:lnTo>
                  <a:pt x="321906" y="3004457"/>
                </a:lnTo>
                <a:lnTo>
                  <a:pt x="317241" y="3055775"/>
                </a:lnTo>
                <a:lnTo>
                  <a:pt x="298580" y="3121089"/>
                </a:lnTo>
                <a:lnTo>
                  <a:pt x="270588" y="3209730"/>
                </a:lnTo>
                <a:lnTo>
                  <a:pt x="242596" y="3289040"/>
                </a:lnTo>
                <a:lnTo>
                  <a:pt x="233266" y="3307702"/>
                </a:lnTo>
                <a:lnTo>
                  <a:pt x="251927" y="3368351"/>
                </a:lnTo>
                <a:lnTo>
                  <a:pt x="289249" y="3433665"/>
                </a:lnTo>
                <a:lnTo>
                  <a:pt x="331237" y="3494314"/>
                </a:lnTo>
                <a:lnTo>
                  <a:pt x="396551" y="3573624"/>
                </a:lnTo>
                <a:lnTo>
                  <a:pt x="485192" y="3666930"/>
                </a:lnTo>
                <a:lnTo>
                  <a:pt x="508519" y="3690257"/>
                </a:lnTo>
                <a:lnTo>
                  <a:pt x="531845" y="3708918"/>
                </a:lnTo>
                <a:lnTo>
                  <a:pt x="555172" y="3713583"/>
                </a:lnTo>
                <a:lnTo>
                  <a:pt x="643812" y="3685591"/>
                </a:lnTo>
                <a:lnTo>
                  <a:pt x="690466" y="3662265"/>
                </a:lnTo>
                <a:lnTo>
                  <a:pt x="807098" y="3638938"/>
                </a:lnTo>
                <a:lnTo>
                  <a:pt x="1012372" y="3606281"/>
                </a:lnTo>
                <a:lnTo>
                  <a:pt x="1306286" y="3582955"/>
                </a:lnTo>
                <a:lnTo>
                  <a:pt x="1628192" y="3564293"/>
                </a:lnTo>
                <a:lnTo>
                  <a:pt x="1973425" y="3550298"/>
                </a:lnTo>
                <a:lnTo>
                  <a:pt x="2230017" y="3545632"/>
                </a:lnTo>
                <a:lnTo>
                  <a:pt x="2439955" y="3550298"/>
                </a:lnTo>
                <a:lnTo>
                  <a:pt x="2612572" y="3559628"/>
                </a:lnTo>
                <a:lnTo>
                  <a:pt x="2799184" y="3578289"/>
                </a:lnTo>
                <a:lnTo>
                  <a:pt x="2939143" y="3601616"/>
                </a:lnTo>
                <a:lnTo>
                  <a:pt x="3051110" y="3624942"/>
                </a:lnTo>
                <a:lnTo>
                  <a:pt x="3144417" y="3648269"/>
                </a:lnTo>
                <a:lnTo>
                  <a:pt x="3228392" y="3662265"/>
                </a:lnTo>
                <a:lnTo>
                  <a:pt x="3261049" y="3657600"/>
                </a:lnTo>
                <a:lnTo>
                  <a:pt x="3293706" y="3643604"/>
                </a:lnTo>
                <a:lnTo>
                  <a:pt x="3317033" y="3624942"/>
                </a:lnTo>
                <a:lnTo>
                  <a:pt x="3321698" y="3606281"/>
                </a:lnTo>
                <a:lnTo>
                  <a:pt x="3326363" y="3568959"/>
                </a:lnTo>
                <a:lnTo>
                  <a:pt x="3321698" y="3536302"/>
                </a:lnTo>
                <a:lnTo>
                  <a:pt x="3307702" y="3508310"/>
                </a:lnTo>
                <a:lnTo>
                  <a:pt x="3261049" y="3466322"/>
                </a:lnTo>
                <a:lnTo>
                  <a:pt x="3219061" y="3429000"/>
                </a:lnTo>
                <a:lnTo>
                  <a:pt x="3121090" y="3368351"/>
                </a:lnTo>
                <a:lnTo>
                  <a:pt x="3013788" y="3321698"/>
                </a:lnTo>
                <a:lnTo>
                  <a:pt x="2883159" y="3284375"/>
                </a:lnTo>
                <a:lnTo>
                  <a:pt x="2855168" y="3289040"/>
                </a:lnTo>
                <a:lnTo>
                  <a:pt x="2757196" y="3321698"/>
                </a:lnTo>
                <a:lnTo>
                  <a:pt x="2710543" y="3331028"/>
                </a:lnTo>
                <a:lnTo>
                  <a:pt x="2528596" y="3331028"/>
                </a:lnTo>
                <a:lnTo>
                  <a:pt x="2160037" y="3340359"/>
                </a:lnTo>
                <a:lnTo>
                  <a:pt x="1698172" y="3359020"/>
                </a:lnTo>
                <a:lnTo>
                  <a:pt x="979714" y="3410338"/>
                </a:lnTo>
                <a:lnTo>
                  <a:pt x="620486" y="3442995"/>
                </a:lnTo>
                <a:lnTo>
                  <a:pt x="592494" y="3442995"/>
                </a:lnTo>
                <a:lnTo>
                  <a:pt x="550506" y="3424334"/>
                </a:lnTo>
                <a:lnTo>
                  <a:pt x="527180" y="3391677"/>
                </a:lnTo>
                <a:lnTo>
                  <a:pt x="508519" y="3335693"/>
                </a:lnTo>
                <a:lnTo>
                  <a:pt x="503853" y="3284375"/>
                </a:lnTo>
                <a:lnTo>
                  <a:pt x="513184" y="3158412"/>
                </a:lnTo>
                <a:lnTo>
                  <a:pt x="531845" y="2780522"/>
                </a:lnTo>
                <a:lnTo>
                  <a:pt x="573833" y="2006081"/>
                </a:lnTo>
                <a:lnTo>
                  <a:pt x="592494" y="1581538"/>
                </a:lnTo>
                <a:lnTo>
                  <a:pt x="592494" y="1240971"/>
                </a:lnTo>
                <a:lnTo>
                  <a:pt x="592494" y="10450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412975-1829-4D4C-B4FD-98D197D8FFA3}"/>
              </a:ext>
            </a:extLst>
          </p:cNvPr>
          <p:cNvGrpSpPr/>
          <p:nvPr/>
        </p:nvGrpSpPr>
        <p:grpSpPr>
          <a:xfrm>
            <a:off x="2537572" y="1681913"/>
            <a:ext cx="4681537" cy="4048125"/>
            <a:chOff x="2693988" y="1838325"/>
            <a:chExt cx="4681537" cy="4048125"/>
          </a:xfrm>
        </p:grpSpPr>
        <p:sp>
          <p:nvSpPr>
            <p:cNvPr id="8" name="Google Shape;2614;p237">
              <a:extLst>
                <a:ext uri="{FF2B5EF4-FFF2-40B4-BE49-F238E27FC236}">
                  <a16:creationId xmlns:a16="http://schemas.microsoft.com/office/drawing/2014/main" id="{4D5FBE91-2333-6A40-9227-EA3B2A57D91A}"/>
                </a:ext>
              </a:extLst>
            </p:cNvPr>
            <p:cNvSpPr/>
            <p:nvPr/>
          </p:nvSpPr>
          <p:spPr>
            <a:xfrm>
              <a:off x="2693988" y="3249613"/>
              <a:ext cx="4681537" cy="731837"/>
            </a:xfrm>
            <a:custGeom>
              <a:avLst/>
              <a:gdLst/>
              <a:ahLst/>
              <a:cxnLst/>
              <a:rect l="l" t="t" r="r" b="b"/>
              <a:pathLst>
                <a:path w="4682490" h="731520" extrusionOk="0">
                  <a:moveTo>
                    <a:pt x="2720340" y="163830"/>
                  </a:moveTo>
                  <a:lnTo>
                    <a:pt x="3124200" y="133350"/>
                  </a:lnTo>
                  <a:lnTo>
                    <a:pt x="3459480" y="114300"/>
                  </a:lnTo>
                  <a:lnTo>
                    <a:pt x="3524250" y="106680"/>
                  </a:lnTo>
                  <a:lnTo>
                    <a:pt x="3695700" y="87630"/>
                  </a:lnTo>
                  <a:lnTo>
                    <a:pt x="3931920" y="72390"/>
                  </a:lnTo>
                  <a:lnTo>
                    <a:pt x="4023360" y="68580"/>
                  </a:lnTo>
                  <a:lnTo>
                    <a:pt x="4080510" y="49530"/>
                  </a:lnTo>
                  <a:lnTo>
                    <a:pt x="4164330" y="19050"/>
                  </a:lnTo>
                  <a:lnTo>
                    <a:pt x="4217670" y="3810"/>
                  </a:lnTo>
                  <a:lnTo>
                    <a:pt x="4232910" y="0"/>
                  </a:lnTo>
                  <a:lnTo>
                    <a:pt x="4290060" y="11430"/>
                  </a:lnTo>
                  <a:lnTo>
                    <a:pt x="4373880" y="38100"/>
                  </a:lnTo>
                  <a:lnTo>
                    <a:pt x="4446270" y="68580"/>
                  </a:lnTo>
                  <a:lnTo>
                    <a:pt x="4511040" y="102870"/>
                  </a:lnTo>
                  <a:lnTo>
                    <a:pt x="4583430" y="144780"/>
                  </a:lnTo>
                  <a:lnTo>
                    <a:pt x="4640580" y="179070"/>
                  </a:lnTo>
                  <a:lnTo>
                    <a:pt x="4659630" y="198120"/>
                  </a:lnTo>
                  <a:lnTo>
                    <a:pt x="4674870" y="224790"/>
                  </a:lnTo>
                  <a:lnTo>
                    <a:pt x="4682490" y="251460"/>
                  </a:lnTo>
                  <a:lnTo>
                    <a:pt x="4674870" y="274320"/>
                  </a:lnTo>
                  <a:lnTo>
                    <a:pt x="4648200" y="300990"/>
                  </a:lnTo>
                  <a:lnTo>
                    <a:pt x="4594860" y="327660"/>
                  </a:lnTo>
                  <a:lnTo>
                    <a:pt x="4552950" y="331470"/>
                  </a:lnTo>
                  <a:lnTo>
                    <a:pt x="4457700" y="316230"/>
                  </a:lnTo>
                  <a:lnTo>
                    <a:pt x="4271010" y="297180"/>
                  </a:lnTo>
                  <a:lnTo>
                    <a:pt x="4046220" y="285750"/>
                  </a:lnTo>
                  <a:lnTo>
                    <a:pt x="3760470" y="289560"/>
                  </a:lnTo>
                  <a:lnTo>
                    <a:pt x="3669030" y="289560"/>
                  </a:lnTo>
                  <a:lnTo>
                    <a:pt x="3467100" y="312420"/>
                  </a:lnTo>
                  <a:lnTo>
                    <a:pt x="3288030" y="323850"/>
                  </a:lnTo>
                  <a:lnTo>
                    <a:pt x="2872740" y="354330"/>
                  </a:lnTo>
                  <a:lnTo>
                    <a:pt x="2529840" y="381000"/>
                  </a:lnTo>
                  <a:lnTo>
                    <a:pt x="2343150" y="400050"/>
                  </a:lnTo>
                  <a:lnTo>
                    <a:pt x="2084070" y="426720"/>
                  </a:lnTo>
                  <a:lnTo>
                    <a:pt x="1691640" y="476250"/>
                  </a:lnTo>
                  <a:lnTo>
                    <a:pt x="1314450" y="537210"/>
                  </a:lnTo>
                  <a:lnTo>
                    <a:pt x="1082040" y="579120"/>
                  </a:lnTo>
                  <a:lnTo>
                    <a:pt x="853440" y="617220"/>
                  </a:lnTo>
                  <a:lnTo>
                    <a:pt x="655320" y="662940"/>
                  </a:lnTo>
                  <a:lnTo>
                    <a:pt x="472440" y="712470"/>
                  </a:lnTo>
                  <a:lnTo>
                    <a:pt x="407670" y="731520"/>
                  </a:lnTo>
                  <a:lnTo>
                    <a:pt x="388620" y="731520"/>
                  </a:lnTo>
                  <a:lnTo>
                    <a:pt x="327660" y="685800"/>
                  </a:lnTo>
                  <a:lnTo>
                    <a:pt x="243840" y="613410"/>
                  </a:lnTo>
                  <a:lnTo>
                    <a:pt x="160020" y="529590"/>
                  </a:lnTo>
                  <a:lnTo>
                    <a:pt x="129540" y="495300"/>
                  </a:lnTo>
                  <a:lnTo>
                    <a:pt x="91440" y="461010"/>
                  </a:lnTo>
                  <a:lnTo>
                    <a:pt x="60960" y="430530"/>
                  </a:lnTo>
                  <a:lnTo>
                    <a:pt x="34290" y="396240"/>
                  </a:lnTo>
                  <a:lnTo>
                    <a:pt x="22860" y="365760"/>
                  </a:lnTo>
                  <a:lnTo>
                    <a:pt x="15240" y="339090"/>
                  </a:lnTo>
                  <a:lnTo>
                    <a:pt x="7620" y="312420"/>
                  </a:lnTo>
                  <a:lnTo>
                    <a:pt x="0" y="285750"/>
                  </a:lnTo>
                  <a:lnTo>
                    <a:pt x="7620" y="278130"/>
                  </a:lnTo>
                  <a:lnTo>
                    <a:pt x="22860" y="278130"/>
                  </a:lnTo>
                  <a:lnTo>
                    <a:pt x="38100" y="278130"/>
                  </a:lnTo>
                  <a:lnTo>
                    <a:pt x="64770" y="293370"/>
                  </a:lnTo>
                  <a:lnTo>
                    <a:pt x="87630" y="316230"/>
                  </a:lnTo>
                  <a:lnTo>
                    <a:pt x="118110" y="342900"/>
                  </a:lnTo>
                  <a:lnTo>
                    <a:pt x="152400" y="369570"/>
                  </a:lnTo>
                  <a:lnTo>
                    <a:pt x="186690" y="392430"/>
                  </a:lnTo>
                  <a:lnTo>
                    <a:pt x="228600" y="415290"/>
                  </a:lnTo>
                  <a:lnTo>
                    <a:pt x="289560" y="438150"/>
                  </a:lnTo>
                  <a:lnTo>
                    <a:pt x="342900" y="445770"/>
                  </a:lnTo>
                  <a:lnTo>
                    <a:pt x="403860" y="449580"/>
                  </a:lnTo>
                  <a:lnTo>
                    <a:pt x="693420" y="411480"/>
                  </a:lnTo>
                  <a:lnTo>
                    <a:pt x="1097280" y="354330"/>
                  </a:lnTo>
                  <a:lnTo>
                    <a:pt x="1310640" y="316230"/>
                  </a:lnTo>
                  <a:lnTo>
                    <a:pt x="1783080" y="259080"/>
                  </a:lnTo>
                  <a:lnTo>
                    <a:pt x="2339340" y="198120"/>
                  </a:lnTo>
                  <a:lnTo>
                    <a:pt x="2720340" y="16383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15;p237">
              <a:extLst>
                <a:ext uri="{FF2B5EF4-FFF2-40B4-BE49-F238E27FC236}">
                  <a16:creationId xmlns:a16="http://schemas.microsoft.com/office/drawing/2014/main" id="{02A88195-6FDD-9347-BE63-FB5E84FDDC81}"/>
                </a:ext>
              </a:extLst>
            </p:cNvPr>
            <p:cNvSpPr/>
            <p:nvPr/>
          </p:nvSpPr>
          <p:spPr>
            <a:xfrm>
              <a:off x="4792663" y="1838325"/>
              <a:ext cx="576262" cy="3132138"/>
            </a:xfrm>
            <a:custGeom>
              <a:avLst/>
              <a:gdLst/>
              <a:ahLst/>
              <a:cxnLst/>
              <a:rect l="l" t="t" r="r" b="b"/>
              <a:pathLst>
                <a:path w="576470" h="3132813" extrusionOk="0">
                  <a:moveTo>
                    <a:pt x="250466" y="1101255"/>
                  </a:moveTo>
                  <a:lnTo>
                    <a:pt x="258417" y="699714"/>
                  </a:lnTo>
                  <a:cubicBezTo>
                    <a:pt x="259742" y="633453"/>
                    <a:pt x="261068" y="567193"/>
                    <a:pt x="262393" y="500932"/>
                  </a:cubicBezTo>
                  <a:lnTo>
                    <a:pt x="262393" y="429370"/>
                  </a:lnTo>
                  <a:lnTo>
                    <a:pt x="254442" y="377686"/>
                  </a:lnTo>
                  <a:lnTo>
                    <a:pt x="242515" y="322027"/>
                  </a:lnTo>
                  <a:lnTo>
                    <a:pt x="214685" y="262393"/>
                  </a:lnTo>
                  <a:lnTo>
                    <a:pt x="182880" y="210709"/>
                  </a:lnTo>
                  <a:lnTo>
                    <a:pt x="155051" y="170953"/>
                  </a:lnTo>
                  <a:lnTo>
                    <a:pt x="115294" y="123245"/>
                  </a:lnTo>
                  <a:lnTo>
                    <a:pt x="67586" y="83488"/>
                  </a:lnTo>
                  <a:lnTo>
                    <a:pt x="31805" y="55659"/>
                  </a:lnTo>
                  <a:lnTo>
                    <a:pt x="11927" y="39756"/>
                  </a:lnTo>
                  <a:lnTo>
                    <a:pt x="0" y="27829"/>
                  </a:lnTo>
                  <a:lnTo>
                    <a:pt x="7951" y="11926"/>
                  </a:lnTo>
                  <a:lnTo>
                    <a:pt x="27830" y="3975"/>
                  </a:lnTo>
                  <a:lnTo>
                    <a:pt x="63611" y="0"/>
                  </a:lnTo>
                  <a:lnTo>
                    <a:pt x="143124" y="7951"/>
                  </a:lnTo>
                  <a:lnTo>
                    <a:pt x="206734" y="23853"/>
                  </a:lnTo>
                  <a:lnTo>
                    <a:pt x="286247" y="59634"/>
                  </a:lnTo>
                  <a:lnTo>
                    <a:pt x="369736" y="111318"/>
                  </a:lnTo>
                  <a:lnTo>
                    <a:pt x="437322" y="159026"/>
                  </a:lnTo>
                  <a:lnTo>
                    <a:pt x="489005" y="202758"/>
                  </a:lnTo>
                  <a:lnTo>
                    <a:pt x="536713" y="250466"/>
                  </a:lnTo>
                  <a:lnTo>
                    <a:pt x="552616" y="274320"/>
                  </a:lnTo>
                  <a:lnTo>
                    <a:pt x="568518" y="314076"/>
                  </a:lnTo>
                  <a:lnTo>
                    <a:pt x="576470" y="345881"/>
                  </a:lnTo>
                  <a:lnTo>
                    <a:pt x="576470" y="381662"/>
                  </a:lnTo>
                  <a:lnTo>
                    <a:pt x="560567" y="433346"/>
                  </a:lnTo>
                  <a:lnTo>
                    <a:pt x="532737" y="492980"/>
                  </a:lnTo>
                  <a:lnTo>
                    <a:pt x="508884" y="580445"/>
                  </a:lnTo>
                  <a:lnTo>
                    <a:pt x="481054" y="735495"/>
                  </a:lnTo>
                  <a:lnTo>
                    <a:pt x="469127" y="838862"/>
                  </a:lnTo>
                  <a:lnTo>
                    <a:pt x="457200" y="1025718"/>
                  </a:lnTo>
                  <a:lnTo>
                    <a:pt x="441297" y="1590260"/>
                  </a:lnTo>
                  <a:lnTo>
                    <a:pt x="441297" y="1904337"/>
                  </a:lnTo>
                  <a:cubicBezTo>
                    <a:pt x="442622" y="2022281"/>
                    <a:pt x="443948" y="2140226"/>
                    <a:pt x="445273" y="2258170"/>
                  </a:cubicBezTo>
                  <a:lnTo>
                    <a:pt x="469127" y="2703443"/>
                  </a:lnTo>
                  <a:lnTo>
                    <a:pt x="461176" y="2775005"/>
                  </a:lnTo>
                  <a:lnTo>
                    <a:pt x="465151" y="3045349"/>
                  </a:lnTo>
                  <a:lnTo>
                    <a:pt x="449249" y="3093057"/>
                  </a:lnTo>
                  <a:lnTo>
                    <a:pt x="429371" y="3116911"/>
                  </a:lnTo>
                  <a:lnTo>
                    <a:pt x="401541" y="3132813"/>
                  </a:lnTo>
                  <a:lnTo>
                    <a:pt x="369736" y="3120886"/>
                  </a:lnTo>
                  <a:lnTo>
                    <a:pt x="326004" y="3077154"/>
                  </a:lnTo>
                  <a:lnTo>
                    <a:pt x="290223" y="3041373"/>
                  </a:lnTo>
                  <a:lnTo>
                    <a:pt x="258417" y="2993666"/>
                  </a:lnTo>
                  <a:lnTo>
                    <a:pt x="230588" y="2949933"/>
                  </a:lnTo>
                  <a:lnTo>
                    <a:pt x="214685" y="2914153"/>
                  </a:lnTo>
                  <a:lnTo>
                    <a:pt x="198783" y="2866445"/>
                  </a:lnTo>
                  <a:lnTo>
                    <a:pt x="190831" y="2822713"/>
                  </a:lnTo>
                  <a:lnTo>
                    <a:pt x="202758" y="2723321"/>
                  </a:lnTo>
                  <a:lnTo>
                    <a:pt x="214685" y="2639833"/>
                  </a:lnTo>
                  <a:lnTo>
                    <a:pt x="222637" y="2544417"/>
                  </a:lnTo>
                  <a:lnTo>
                    <a:pt x="226612" y="2274073"/>
                  </a:lnTo>
                  <a:lnTo>
                    <a:pt x="238539" y="1872532"/>
                  </a:lnTo>
                  <a:lnTo>
                    <a:pt x="250466" y="1101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16;p237">
              <a:extLst>
                <a:ext uri="{FF2B5EF4-FFF2-40B4-BE49-F238E27FC236}">
                  <a16:creationId xmlns:a16="http://schemas.microsoft.com/office/drawing/2014/main" id="{95D898A3-DC62-474E-85E7-6A6ADAC62BA3}"/>
                </a:ext>
              </a:extLst>
            </p:cNvPr>
            <p:cNvSpPr/>
            <p:nvPr/>
          </p:nvSpPr>
          <p:spPr>
            <a:xfrm>
              <a:off x="6019800" y="1974850"/>
              <a:ext cx="533400" cy="2573338"/>
            </a:xfrm>
            <a:custGeom>
              <a:avLst/>
              <a:gdLst/>
              <a:ahLst/>
              <a:cxnLst/>
              <a:rect l="l" t="t" r="r" b="b"/>
              <a:pathLst>
                <a:path w="533683" h="2573238" extrusionOk="0">
                  <a:moveTo>
                    <a:pt x="197157" y="866811"/>
                  </a:moveTo>
                  <a:lnTo>
                    <a:pt x="214153" y="492893"/>
                  </a:lnTo>
                  <a:lnTo>
                    <a:pt x="214153" y="428307"/>
                  </a:lnTo>
                  <a:lnTo>
                    <a:pt x="210754" y="373919"/>
                  </a:lnTo>
                  <a:lnTo>
                    <a:pt x="200556" y="312732"/>
                  </a:lnTo>
                  <a:lnTo>
                    <a:pt x="180160" y="258344"/>
                  </a:lnTo>
                  <a:lnTo>
                    <a:pt x="159765" y="214154"/>
                  </a:lnTo>
                  <a:lnTo>
                    <a:pt x="135970" y="176762"/>
                  </a:lnTo>
                  <a:lnTo>
                    <a:pt x="112175" y="142769"/>
                  </a:lnTo>
                  <a:lnTo>
                    <a:pt x="88380" y="118974"/>
                  </a:lnTo>
                  <a:lnTo>
                    <a:pt x="64586" y="95180"/>
                  </a:lnTo>
                  <a:lnTo>
                    <a:pt x="44190" y="81583"/>
                  </a:lnTo>
                  <a:lnTo>
                    <a:pt x="23795" y="67986"/>
                  </a:lnTo>
                  <a:lnTo>
                    <a:pt x="13597" y="57788"/>
                  </a:lnTo>
                  <a:lnTo>
                    <a:pt x="3399" y="40792"/>
                  </a:lnTo>
                  <a:lnTo>
                    <a:pt x="0" y="27195"/>
                  </a:lnTo>
                  <a:lnTo>
                    <a:pt x="3399" y="13598"/>
                  </a:lnTo>
                  <a:lnTo>
                    <a:pt x="10197" y="3400"/>
                  </a:lnTo>
                  <a:lnTo>
                    <a:pt x="20395" y="0"/>
                  </a:lnTo>
                  <a:lnTo>
                    <a:pt x="84981" y="6799"/>
                  </a:lnTo>
                  <a:lnTo>
                    <a:pt x="152966" y="20396"/>
                  </a:lnTo>
                  <a:lnTo>
                    <a:pt x="203955" y="37392"/>
                  </a:lnTo>
                  <a:lnTo>
                    <a:pt x="258343" y="64586"/>
                  </a:lnTo>
                  <a:lnTo>
                    <a:pt x="316131" y="108777"/>
                  </a:lnTo>
                  <a:lnTo>
                    <a:pt x="499690" y="282139"/>
                  </a:lnTo>
                  <a:lnTo>
                    <a:pt x="520086" y="305934"/>
                  </a:lnTo>
                  <a:lnTo>
                    <a:pt x="530284" y="329728"/>
                  </a:lnTo>
                  <a:lnTo>
                    <a:pt x="533683" y="350124"/>
                  </a:lnTo>
                  <a:lnTo>
                    <a:pt x="533683" y="390915"/>
                  </a:lnTo>
                  <a:lnTo>
                    <a:pt x="520086" y="438505"/>
                  </a:lnTo>
                  <a:lnTo>
                    <a:pt x="486093" y="509889"/>
                  </a:lnTo>
                  <a:lnTo>
                    <a:pt x="424907" y="1084363"/>
                  </a:lnTo>
                  <a:lnTo>
                    <a:pt x="394313" y="1393696"/>
                  </a:lnTo>
                  <a:lnTo>
                    <a:pt x="373918" y="1553461"/>
                  </a:lnTo>
                  <a:lnTo>
                    <a:pt x="275340" y="2573238"/>
                  </a:lnTo>
                  <a:lnTo>
                    <a:pt x="74783" y="2552842"/>
                  </a:lnTo>
                  <a:lnTo>
                    <a:pt x="112175" y="2066748"/>
                  </a:lnTo>
                  <a:lnTo>
                    <a:pt x="152966" y="1577256"/>
                  </a:lnTo>
                  <a:lnTo>
                    <a:pt x="173362" y="1390296"/>
                  </a:lnTo>
                  <a:lnTo>
                    <a:pt x="197157" y="8668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17;p237">
              <a:extLst>
                <a:ext uri="{FF2B5EF4-FFF2-40B4-BE49-F238E27FC236}">
                  <a16:creationId xmlns:a16="http://schemas.microsoft.com/office/drawing/2014/main" id="{218B2FE3-56C2-8E4E-9DA0-37303C6528CD}"/>
                </a:ext>
              </a:extLst>
            </p:cNvPr>
            <p:cNvSpPr/>
            <p:nvPr/>
          </p:nvSpPr>
          <p:spPr>
            <a:xfrm>
              <a:off x="5202238" y="4429125"/>
              <a:ext cx="1244600" cy="247650"/>
            </a:xfrm>
            <a:custGeom>
              <a:avLst/>
              <a:gdLst/>
              <a:ahLst/>
              <a:cxnLst/>
              <a:rect l="l" t="t" r="r" b="b"/>
              <a:pathLst>
                <a:path w="1243013" h="247650" extrusionOk="0">
                  <a:moveTo>
                    <a:pt x="445294" y="47625"/>
                  </a:moveTo>
                  <a:lnTo>
                    <a:pt x="909638" y="0"/>
                  </a:lnTo>
                  <a:lnTo>
                    <a:pt x="1095375" y="21431"/>
                  </a:lnTo>
                  <a:lnTo>
                    <a:pt x="1145382" y="59531"/>
                  </a:lnTo>
                  <a:lnTo>
                    <a:pt x="1200150" y="102394"/>
                  </a:lnTo>
                  <a:lnTo>
                    <a:pt x="1216819" y="114300"/>
                  </a:lnTo>
                  <a:lnTo>
                    <a:pt x="1228725" y="126206"/>
                  </a:lnTo>
                  <a:lnTo>
                    <a:pt x="1238250" y="142875"/>
                  </a:lnTo>
                  <a:lnTo>
                    <a:pt x="1243013" y="161925"/>
                  </a:lnTo>
                  <a:lnTo>
                    <a:pt x="1240632" y="183356"/>
                  </a:lnTo>
                  <a:lnTo>
                    <a:pt x="1212057" y="214313"/>
                  </a:lnTo>
                  <a:lnTo>
                    <a:pt x="1195388" y="226219"/>
                  </a:lnTo>
                  <a:lnTo>
                    <a:pt x="1171575" y="226219"/>
                  </a:lnTo>
                  <a:lnTo>
                    <a:pt x="1100138" y="216694"/>
                  </a:lnTo>
                  <a:lnTo>
                    <a:pt x="931069" y="202406"/>
                  </a:lnTo>
                  <a:lnTo>
                    <a:pt x="862013" y="207169"/>
                  </a:lnTo>
                  <a:lnTo>
                    <a:pt x="550069" y="223838"/>
                  </a:lnTo>
                  <a:lnTo>
                    <a:pt x="254794" y="242888"/>
                  </a:lnTo>
                  <a:lnTo>
                    <a:pt x="166688" y="247650"/>
                  </a:lnTo>
                  <a:lnTo>
                    <a:pt x="104775" y="223838"/>
                  </a:lnTo>
                  <a:lnTo>
                    <a:pt x="0" y="185738"/>
                  </a:lnTo>
                  <a:lnTo>
                    <a:pt x="9525" y="97631"/>
                  </a:lnTo>
                  <a:lnTo>
                    <a:pt x="445294" y="476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18;p237">
              <a:extLst>
                <a:ext uri="{FF2B5EF4-FFF2-40B4-BE49-F238E27FC236}">
                  <a16:creationId xmlns:a16="http://schemas.microsoft.com/office/drawing/2014/main" id="{93033DCF-7643-2847-B05D-D772B98E4A4E}"/>
                </a:ext>
              </a:extLst>
            </p:cNvPr>
            <p:cNvSpPr/>
            <p:nvPr/>
          </p:nvSpPr>
          <p:spPr>
            <a:xfrm>
              <a:off x="3432175" y="2171700"/>
              <a:ext cx="3325813" cy="3714750"/>
            </a:xfrm>
            <a:custGeom>
              <a:avLst/>
              <a:gdLst/>
              <a:ahLst/>
              <a:cxnLst/>
              <a:rect l="l" t="t" r="r" b="b"/>
              <a:pathLst>
                <a:path w="3326363" h="3713583" extrusionOk="0">
                  <a:moveTo>
                    <a:pt x="592494" y="1045028"/>
                  </a:moveTo>
                  <a:lnTo>
                    <a:pt x="597159" y="839755"/>
                  </a:lnTo>
                  <a:lnTo>
                    <a:pt x="606490" y="681134"/>
                  </a:lnTo>
                  <a:lnTo>
                    <a:pt x="615821" y="550506"/>
                  </a:lnTo>
                  <a:lnTo>
                    <a:pt x="620486" y="527179"/>
                  </a:lnTo>
                  <a:lnTo>
                    <a:pt x="634482" y="494522"/>
                  </a:lnTo>
                  <a:lnTo>
                    <a:pt x="643812" y="475861"/>
                  </a:lnTo>
                  <a:lnTo>
                    <a:pt x="657808" y="433873"/>
                  </a:lnTo>
                  <a:lnTo>
                    <a:pt x="667139" y="387220"/>
                  </a:lnTo>
                  <a:lnTo>
                    <a:pt x="667139" y="354563"/>
                  </a:lnTo>
                  <a:lnTo>
                    <a:pt x="657808" y="321906"/>
                  </a:lnTo>
                  <a:lnTo>
                    <a:pt x="643812" y="298579"/>
                  </a:lnTo>
                  <a:lnTo>
                    <a:pt x="601825" y="251926"/>
                  </a:lnTo>
                  <a:lnTo>
                    <a:pt x="550506" y="209938"/>
                  </a:lnTo>
                  <a:lnTo>
                    <a:pt x="471196" y="149289"/>
                  </a:lnTo>
                  <a:lnTo>
                    <a:pt x="410547" y="107302"/>
                  </a:lnTo>
                  <a:lnTo>
                    <a:pt x="354563" y="74644"/>
                  </a:lnTo>
                  <a:lnTo>
                    <a:pt x="256592" y="32657"/>
                  </a:lnTo>
                  <a:lnTo>
                    <a:pt x="163286" y="9330"/>
                  </a:lnTo>
                  <a:lnTo>
                    <a:pt x="102637" y="0"/>
                  </a:lnTo>
                  <a:lnTo>
                    <a:pt x="51319" y="0"/>
                  </a:lnTo>
                  <a:lnTo>
                    <a:pt x="4666" y="9330"/>
                  </a:lnTo>
                  <a:lnTo>
                    <a:pt x="0" y="23326"/>
                  </a:lnTo>
                  <a:lnTo>
                    <a:pt x="13996" y="41987"/>
                  </a:lnTo>
                  <a:lnTo>
                    <a:pt x="41988" y="69979"/>
                  </a:lnTo>
                  <a:lnTo>
                    <a:pt x="93306" y="121298"/>
                  </a:lnTo>
                  <a:lnTo>
                    <a:pt x="163286" y="191277"/>
                  </a:lnTo>
                  <a:lnTo>
                    <a:pt x="247261" y="298579"/>
                  </a:lnTo>
                  <a:lnTo>
                    <a:pt x="279919" y="354563"/>
                  </a:lnTo>
                  <a:lnTo>
                    <a:pt x="293914" y="387220"/>
                  </a:lnTo>
                  <a:lnTo>
                    <a:pt x="312576" y="457200"/>
                  </a:lnTo>
                  <a:lnTo>
                    <a:pt x="326572" y="620485"/>
                  </a:lnTo>
                  <a:lnTo>
                    <a:pt x="345233" y="1012371"/>
                  </a:lnTo>
                  <a:lnTo>
                    <a:pt x="349898" y="1436914"/>
                  </a:lnTo>
                  <a:lnTo>
                    <a:pt x="349898" y="1800808"/>
                  </a:lnTo>
                  <a:lnTo>
                    <a:pt x="340568" y="2407298"/>
                  </a:lnTo>
                  <a:lnTo>
                    <a:pt x="326572" y="2831840"/>
                  </a:lnTo>
                  <a:lnTo>
                    <a:pt x="321906" y="3004457"/>
                  </a:lnTo>
                  <a:lnTo>
                    <a:pt x="317241" y="3055775"/>
                  </a:lnTo>
                  <a:lnTo>
                    <a:pt x="298580" y="3121089"/>
                  </a:lnTo>
                  <a:lnTo>
                    <a:pt x="270588" y="3209730"/>
                  </a:lnTo>
                  <a:lnTo>
                    <a:pt x="242596" y="3289040"/>
                  </a:lnTo>
                  <a:lnTo>
                    <a:pt x="233266" y="3307702"/>
                  </a:lnTo>
                  <a:lnTo>
                    <a:pt x="251927" y="3368351"/>
                  </a:lnTo>
                  <a:lnTo>
                    <a:pt x="289249" y="3433665"/>
                  </a:lnTo>
                  <a:lnTo>
                    <a:pt x="331237" y="3494314"/>
                  </a:lnTo>
                  <a:lnTo>
                    <a:pt x="396551" y="3573624"/>
                  </a:lnTo>
                  <a:lnTo>
                    <a:pt x="485192" y="3666930"/>
                  </a:lnTo>
                  <a:lnTo>
                    <a:pt x="508519" y="3690257"/>
                  </a:lnTo>
                  <a:lnTo>
                    <a:pt x="531845" y="3708918"/>
                  </a:lnTo>
                  <a:lnTo>
                    <a:pt x="555172" y="3713583"/>
                  </a:lnTo>
                  <a:lnTo>
                    <a:pt x="643812" y="3685591"/>
                  </a:lnTo>
                  <a:lnTo>
                    <a:pt x="690466" y="3662265"/>
                  </a:lnTo>
                  <a:lnTo>
                    <a:pt x="807098" y="3638938"/>
                  </a:lnTo>
                  <a:lnTo>
                    <a:pt x="1012372" y="3606281"/>
                  </a:lnTo>
                  <a:lnTo>
                    <a:pt x="1306286" y="3582955"/>
                  </a:lnTo>
                  <a:lnTo>
                    <a:pt x="1628192" y="3564293"/>
                  </a:lnTo>
                  <a:lnTo>
                    <a:pt x="1973425" y="3550298"/>
                  </a:lnTo>
                  <a:lnTo>
                    <a:pt x="2230017" y="3545632"/>
                  </a:lnTo>
                  <a:lnTo>
                    <a:pt x="2439955" y="3550298"/>
                  </a:lnTo>
                  <a:lnTo>
                    <a:pt x="2612572" y="3559628"/>
                  </a:lnTo>
                  <a:lnTo>
                    <a:pt x="2799184" y="3578289"/>
                  </a:lnTo>
                  <a:lnTo>
                    <a:pt x="2939143" y="3601616"/>
                  </a:lnTo>
                  <a:lnTo>
                    <a:pt x="3051110" y="3624942"/>
                  </a:lnTo>
                  <a:lnTo>
                    <a:pt x="3144417" y="3648269"/>
                  </a:lnTo>
                  <a:lnTo>
                    <a:pt x="3228392" y="3662265"/>
                  </a:lnTo>
                  <a:lnTo>
                    <a:pt x="3261049" y="3657600"/>
                  </a:lnTo>
                  <a:lnTo>
                    <a:pt x="3293706" y="3643604"/>
                  </a:lnTo>
                  <a:lnTo>
                    <a:pt x="3317033" y="3624942"/>
                  </a:lnTo>
                  <a:lnTo>
                    <a:pt x="3321698" y="3606281"/>
                  </a:lnTo>
                  <a:lnTo>
                    <a:pt x="3326363" y="3568959"/>
                  </a:lnTo>
                  <a:lnTo>
                    <a:pt x="3321698" y="3536302"/>
                  </a:lnTo>
                  <a:lnTo>
                    <a:pt x="3307702" y="3508310"/>
                  </a:lnTo>
                  <a:lnTo>
                    <a:pt x="3261049" y="3466322"/>
                  </a:lnTo>
                  <a:lnTo>
                    <a:pt x="3219061" y="3429000"/>
                  </a:lnTo>
                  <a:lnTo>
                    <a:pt x="3121090" y="3368351"/>
                  </a:lnTo>
                  <a:lnTo>
                    <a:pt x="3013788" y="3321698"/>
                  </a:lnTo>
                  <a:lnTo>
                    <a:pt x="2883159" y="3284375"/>
                  </a:lnTo>
                  <a:lnTo>
                    <a:pt x="2855168" y="3289040"/>
                  </a:lnTo>
                  <a:lnTo>
                    <a:pt x="2757196" y="3321698"/>
                  </a:lnTo>
                  <a:lnTo>
                    <a:pt x="2710543" y="3331028"/>
                  </a:lnTo>
                  <a:lnTo>
                    <a:pt x="2528596" y="3331028"/>
                  </a:lnTo>
                  <a:lnTo>
                    <a:pt x="2160037" y="3340359"/>
                  </a:lnTo>
                  <a:lnTo>
                    <a:pt x="1698172" y="3359020"/>
                  </a:lnTo>
                  <a:lnTo>
                    <a:pt x="979714" y="3410338"/>
                  </a:lnTo>
                  <a:lnTo>
                    <a:pt x="620486" y="3442995"/>
                  </a:lnTo>
                  <a:lnTo>
                    <a:pt x="592494" y="3442995"/>
                  </a:lnTo>
                  <a:lnTo>
                    <a:pt x="550506" y="3424334"/>
                  </a:lnTo>
                  <a:lnTo>
                    <a:pt x="527180" y="3391677"/>
                  </a:lnTo>
                  <a:lnTo>
                    <a:pt x="508519" y="3335693"/>
                  </a:lnTo>
                  <a:lnTo>
                    <a:pt x="503853" y="3284375"/>
                  </a:lnTo>
                  <a:lnTo>
                    <a:pt x="513184" y="3158412"/>
                  </a:lnTo>
                  <a:lnTo>
                    <a:pt x="531845" y="2780522"/>
                  </a:lnTo>
                  <a:lnTo>
                    <a:pt x="573833" y="2006081"/>
                  </a:lnTo>
                  <a:lnTo>
                    <a:pt x="592494" y="1581538"/>
                  </a:lnTo>
                  <a:lnTo>
                    <a:pt x="592494" y="1240971"/>
                  </a:lnTo>
                  <a:lnTo>
                    <a:pt x="592494" y="104502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623;p238">
            <a:extLst>
              <a:ext uri="{FF2B5EF4-FFF2-40B4-BE49-F238E27FC236}">
                <a16:creationId xmlns:a16="http://schemas.microsoft.com/office/drawing/2014/main" id="{B5A0C793-CCFD-4448-A700-6C4C025A86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246" y="1681664"/>
            <a:ext cx="4683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79"/>
          <p:cNvSpPr txBox="1"/>
          <p:nvPr/>
        </p:nvSpPr>
        <p:spPr>
          <a:xfrm>
            <a:off x="5006975" y="7245424"/>
            <a:ext cx="29464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横</a:t>
            </a:r>
            <a:endParaRPr/>
          </a:p>
        </p:txBody>
      </p:sp>
      <p:sp>
        <p:nvSpPr>
          <p:cNvPr id="3074" name="Google Shape;3074;p279"/>
          <p:cNvSpPr/>
          <p:nvPr/>
        </p:nvSpPr>
        <p:spPr>
          <a:xfrm>
            <a:off x="2571750" y="2541588"/>
            <a:ext cx="1793875" cy="506412"/>
          </a:xfrm>
          <a:custGeom>
            <a:avLst/>
            <a:gdLst/>
            <a:ahLst/>
            <a:cxnLst/>
            <a:rect l="l" t="t" r="r" b="b"/>
            <a:pathLst>
              <a:path w="1793081" h="507206" extrusionOk="0">
                <a:moveTo>
                  <a:pt x="650081" y="426244"/>
                </a:moveTo>
                <a:lnTo>
                  <a:pt x="385763" y="504825"/>
                </a:lnTo>
                <a:lnTo>
                  <a:pt x="347663" y="507206"/>
                </a:lnTo>
                <a:lnTo>
                  <a:pt x="280988" y="476250"/>
                </a:lnTo>
                <a:lnTo>
                  <a:pt x="216694" y="428625"/>
                </a:lnTo>
                <a:lnTo>
                  <a:pt x="126206" y="338137"/>
                </a:lnTo>
                <a:lnTo>
                  <a:pt x="50006" y="242887"/>
                </a:lnTo>
                <a:lnTo>
                  <a:pt x="9525" y="180975"/>
                </a:lnTo>
                <a:lnTo>
                  <a:pt x="0" y="159544"/>
                </a:lnTo>
                <a:lnTo>
                  <a:pt x="0" y="135731"/>
                </a:lnTo>
                <a:lnTo>
                  <a:pt x="9525" y="119062"/>
                </a:lnTo>
                <a:lnTo>
                  <a:pt x="26194" y="119062"/>
                </a:lnTo>
                <a:lnTo>
                  <a:pt x="59531" y="133350"/>
                </a:lnTo>
                <a:lnTo>
                  <a:pt x="154781" y="221456"/>
                </a:lnTo>
                <a:lnTo>
                  <a:pt x="200025" y="245269"/>
                </a:lnTo>
                <a:lnTo>
                  <a:pt x="283369" y="269081"/>
                </a:lnTo>
                <a:lnTo>
                  <a:pt x="383381" y="269081"/>
                </a:lnTo>
                <a:lnTo>
                  <a:pt x="485775" y="261937"/>
                </a:lnTo>
                <a:lnTo>
                  <a:pt x="1112044" y="107156"/>
                </a:lnTo>
                <a:lnTo>
                  <a:pt x="1331119" y="64294"/>
                </a:lnTo>
                <a:lnTo>
                  <a:pt x="1500188" y="0"/>
                </a:lnTo>
                <a:lnTo>
                  <a:pt x="1562100" y="7144"/>
                </a:lnTo>
                <a:lnTo>
                  <a:pt x="1654969" y="28575"/>
                </a:lnTo>
                <a:lnTo>
                  <a:pt x="1754981" y="71437"/>
                </a:lnTo>
                <a:lnTo>
                  <a:pt x="1781175" y="90487"/>
                </a:lnTo>
                <a:lnTo>
                  <a:pt x="1790700" y="114300"/>
                </a:lnTo>
                <a:lnTo>
                  <a:pt x="1793081" y="147637"/>
                </a:lnTo>
                <a:lnTo>
                  <a:pt x="1783556" y="183356"/>
                </a:lnTo>
                <a:lnTo>
                  <a:pt x="1766888" y="202406"/>
                </a:lnTo>
                <a:lnTo>
                  <a:pt x="1726406" y="214312"/>
                </a:lnTo>
                <a:lnTo>
                  <a:pt x="1664494" y="216694"/>
                </a:lnTo>
                <a:lnTo>
                  <a:pt x="1304925" y="264319"/>
                </a:lnTo>
                <a:lnTo>
                  <a:pt x="971550" y="338137"/>
                </a:lnTo>
                <a:lnTo>
                  <a:pt x="650081" y="4262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5" name="Google Shape;3075;p279"/>
          <p:cNvSpPr/>
          <p:nvPr/>
        </p:nvSpPr>
        <p:spPr>
          <a:xfrm>
            <a:off x="4543425" y="2047875"/>
            <a:ext cx="2400300" cy="487363"/>
          </a:xfrm>
          <a:custGeom>
            <a:avLst/>
            <a:gdLst/>
            <a:ahLst/>
            <a:cxnLst/>
            <a:rect l="l" t="t" r="r" b="b"/>
            <a:pathLst>
              <a:path w="2400300" h="488156" extrusionOk="0">
                <a:moveTo>
                  <a:pt x="1157288" y="311944"/>
                </a:moveTo>
                <a:lnTo>
                  <a:pt x="873919" y="371475"/>
                </a:lnTo>
                <a:lnTo>
                  <a:pt x="642938" y="423863"/>
                </a:lnTo>
                <a:lnTo>
                  <a:pt x="521494" y="442913"/>
                </a:lnTo>
                <a:lnTo>
                  <a:pt x="459581" y="461963"/>
                </a:lnTo>
                <a:lnTo>
                  <a:pt x="419100" y="483394"/>
                </a:lnTo>
                <a:lnTo>
                  <a:pt x="395288" y="488156"/>
                </a:lnTo>
                <a:lnTo>
                  <a:pt x="352425" y="481013"/>
                </a:lnTo>
                <a:lnTo>
                  <a:pt x="297656" y="457200"/>
                </a:lnTo>
                <a:lnTo>
                  <a:pt x="150019" y="369094"/>
                </a:lnTo>
                <a:lnTo>
                  <a:pt x="35719" y="285750"/>
                </a:lnTo>
                <a:lnTo>
                  <a:pt x="11906" y="257175"/>
                </a:lnTo>
                <a:lnTo>
                  <a:pt x="0" y="233363"/>
                </a:lnTo>
                <a:lnTo>
                  <a:pt x="2381" y="211931"/>
                </a:lnTo>
                <a:lnTo>
                  <a:pt x="16669" y="197644"/>
                </a:lnTo>
                <a:lnTo>
                  <a:pt x="35719" y="192881"/>
                </a:lnTo>
                <a:lnTo>
                  <a:pt x="88106" y="219075"/>
                </a:lnTo>
                <a:lnTo>
                  <a:pt x="154781" y="250031"/>
                </a:lnTo>
                <a:lnTo>
                  <a:pt x="235744" y="271463"/>
                </a:lnTo>
                <a:lnTo>
                  <a:pt x="345281" y="283369"/>
                </a:lnTo>
                <a:lnTo>
                  <a:pt x="433388" y="283369"/>
                </a:lnTo>
                <a:lnTo>
                  <a:pt x="619125" y="264319"/>
                </a:lnTo>
                <a:lnTo>
                  <a:pt x="857250" y="219075"/>
                </a:lnTo>
                <a:lnTo>
                  <a:pt x="1147763" y="164306"/>
                </a:lnTo>
                <a:lnTo>
                  <a:pt x="1552575" y="104775"/>
                </a:lnTo>
                <a:lnTo>
                  <a:pt x="1824038" y="64294"/>
                </a:lnTo>
                <a:lnTo>
                  <a:pt x="1914525" y="35719"/>
                </a:lnTo>
                <a:lnTo>
                  <a:pt x="1985963" y="0"/>
                </a:lnTo>
                <a:lnTo>
                  <a:pt x="2059781" y="4763"/>
                </a:lnTo>
                <a:lnTo>
                  <a:pt x="2195513" y="23813"/>
                </a:lnTo>
                <a:lnTo>
                  <a:pt x="2297906" y="45244"/>
                </a:lnTo>
                <a:lnTo>
                  <a:pt x="2340769" y="59531"/>
                </a:lnTo>
                <a:lnTo>
                  <a:pt x="2376488" y="80963"/>
                </a:lnTo>
                <a:lnTo>
                  <a:pt x="2395538" y="104775"/>
                </a:lnTo>
                <a:lnTo>
                  <a:pt x="2400300" y="126206"/>
                </a:lnTo>
                <a:lnTo>
                  <a:pt x="2390775" y="159544"/>
                </a:lnTo>
                <a:lnTo>
                  <a:pt x="2364581" y="178594"/>
                </a:lnTo>
                <a:lnTo>
                  <a:pt x="2319338" y="190500"/>
                </a:lnTo>
                <a:lnTo>
                  <a:pt x="1795463" y="219075"/>
                </a:lnTo>
                <a:lnTo>
                  <a:pt x="1545431" y="245269"/>
                </a:lnTo>
                <a:lnTo>
                  <a:pt x="1157288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6" name="Google Shape;3076;p279"/>
          <p:cNvSpPr/>
          <p:nvPr/>
        </p:nvSpPr>
        <p:spPr>
          <a:xfrm>
            <a:off x="4641850" y="3433763"/>
            <a:ext cx="481013" cy="1470025"/>
          </a:xfrm>
          <a:custGeom>
            <a:avLst/>
            <a:gdLst/>
            <a:ahLst/>
            <a:cxnLst/>
            <a:rect l="l" t="t" r="r" b="b"/>
            <a:pathLst>
              <a:path w="481670" h="1470767" extrusionOk="0">
                <a:moveTo>
                  <a:pt x="195759" y="976218"/>
                </a:moveTo>
                <a:lnTo>
                  <a:pt x="180304" y="664549"/>
                </a:lnTo>
                <a:lnTo>
                  <a:pt x="172577" y="383790"/>
                </a:lnTo>
                <a:lnTo>
                  <a:pt x="167425" y="327123"/>
                </a:lnTo>
                <a:lnTo>
                  <a:pt x="157122" y="280759"/>
                </a:lnTo>
                <a:lnTo>
                  <a:pt x="141668" y="229244"/>
                </a:lnTo>
                <a:lnTo>
                  <a:pt x="82425" y="133940"/>
                </a:lnTo>
                <a:lnTo>
                  <a:pt x="28333" y="77273"/>
                </a:lnTo>
                <a:lnTo>
                  <a:pt x="7727" y="61818"/>
                </a:lnTo>
                <a:lnTo>
                  <a:pt x="0" y="41212"/>
                </a:lnTo>
                <a:lnTo>
                  <a:pt x="12879" y="10303"/>
                </a:lnTo>
                <a:lnTo>
                  <a:pt x="33485" y="0"/>
                </a:lnTo>
                <a:lnTo>
                  <a:pt x="61819" y="2575"/>
                </a:lnTo>
                <a:lnTo>
                  <a:pt x="314244" y="82424"/>
                </a:lnTo>
                <a:lnTo>
                  <a:pt x="399245" y="224092"/>
                </a:lnTo>
                <a:lnTo>
                  <a:pt x="412124" y="638792"/>
                </a:lnTo>
                <a:cubicBezTo>
                  <a:pt x="412983" y="695459"/>
                  <a:pt x="413841" y="752126"/>
                  <a:pt x="414700" y="808793"/>
                </a:cubicBezTo>
                <a:lnTo>
                  <a:pt x="437882" y="1246675"/>
                </a:lnTo>
                <a:lnTo>
                  <a:pt x="481670" y="1378039"/>
                </a:lnTo>
                <a:lnTo>
                  <a:pt x="414700" y="1434706"/>
                </a:lnTo>
                <a:lnTo>
                  <a:pt x="360608" y="1468191"/>
                </a:lnTo>
                <a:lnTo>
                  <a:pt x="327123" y="1470767"/>
                </a:lnTo>
                <a:lnTo>
                  <a:pt x="293638" y="1452737"/>
                </a:lnTo>
                <a:lnTo>
                  <a:pt x="262729" y="1403797"/>
                </a:lnTo>
                <a:lnTo>
                  <a:pt x="229244" y="1313645"/>
                </a:lnTo>
                <a:lnTo>
                  <a:pt x="216365" y="1233796"/>
                </a:lnTo>
                <a:lnTo>
                  <a:pt x="195759" y="976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7" name="Google Shape;3077;p279"/>
          <p:cNvSpPr/>
          <p:nvPr/>
        </p:nvSpPr>
        <p:spPr>
          <a:xfrm>
            <a:off x="4318000" y="4913313"/>
            <a:ext cx="1277938" cy="952500"/>
          </a:xfrm>
          <a:custGeom>
            <a:avLst/>
            <a:gdLst/>
            <a:ahLst/>
            <a:cxnLst/>
            <a:rect l="l" t="t" r="r" b="b"/>
            <a:pathLst>
              <a:path w="1278732" h="952500" extrusionOk="0">
                <a:moveTo>
                  <a:pt x="466725" y="642937"/>
                </a:moveTo>
                <a:lnTo>
                  <a:pt x="573882" y="571500"/>
                </a:lnTo>
                <a:lnTo>
                  <a:pt x="731044" y="450056"/>
                </a:lnTo>
                <a:lnTo>
                  <a:pt x="823913" y="361950"/>
                </a:lnTo>
                <a:lnTo>
                  <a:pt x="859632" y="314325"/>
                </a:lnTo>
                <a:lnTo>
                  <a:pt x="869157" y="283369"/>
                </a:lnTo>
                <a:lnTo>
                  <a:pt x="871538" y="238125"/>
                </a:lnTo>
                <a:lnTo>
                  <a:pt x="862013" y="200025"/>
                </a:lnTo>
                <a:lnTo>
                  <a:pt x="821532" y="133350"/>
                </a:lnTo>
                <a:lnTo>
                  <a:pt x="766763" y="71437"/>
                </a:lnTo>
                <a:lnTo>
                  <a:pt x="752475" y="47625"/>
                </a:lnTo>
                <a:lnTo>
                  <a:pt x="747713" y="23812"/>
                </a:lnTo>
                <a:lnTo>
                  <a:pt x="754857" y="7144"/>
                </a:lnTo>
                <a:lnTo>
                  <a:pt x="769144" y="0"/>
                </a:lnTo>
                <a:lnTo>
                  <a:pt x="807244" y="7144"/>
                </a:lnTo>
                <a:lnTo>
                  <a:pt x="1066800" y="133350"/>
                </a:lnTo>
                <a:lnTo>
                  <a:pt x="1200150" y="207169"/>
                </a:lnTo>
                <a:lnTo>
                  <a:pt x="1247775" y="247650"/>
                </a:lnTo>
                <a:lnTo>
                  <a:pt x="1271588" y="278606"/>
                </a:lnTo>
                <a:lnTo>
                  <a:pt x="1278732" y="311944"/>
                </a:lnTo>
                <a:lnTo>
                  <a:pt x="1273969" y="347662"/>
                </a:lnTo>
                <a:lnTo>
                  <a:pt x="1243013" y="378619"/>
                </a:lnTo>
                <a:lnTo>
                  <a:pt x="1200150" y="409575"/>
                </a:lnTo>
                <a:lnTo>
                  <a:pt x="1138238" y="431006"/>
                </a:lnTo>
                <a:lnTo>
                  <a:pt x="1116807" y="435769"/>
                </a:lnTo>
                <a:lnTo>
                  <a:pt x="1050132" y="488156"/>
                </a:lnTo>
                <a:lnTo>
                  <a:pt x="771525" y="640556"/>
                </a:lnTo>
                <a:lnTo>
                  <a:pt x="542925" y="757237"/>
                </a:lnTo>
                <a:lnTo>
                  <a:pt x="392907" y="826294"/>
                </a:lnTo>
                <a:lnTo>
                  <a:pt x="157163" y="912019"/>
                </a:lnTo>
                <a:lnTo>
                  <a:pt x="45244" y="945356"/>
                </a:lnTo>
                <a:lnTo>
                  <a:pt x="26194" y="952500"/>
                </a:lnTo>
                <a:lnTo>
                  <a:pt x="7144" y="945356"/>
                </a:lnTo>
                <a:lnTo>
                  <a:pt x="0" y="933450"/>
                </a:lnTo>
                <a:lnTo>
                  <a:pt x="4763" y="914400"/>
                </a:lnTo>
                <a:lnTo>
                  <a:pt x="54769" y="885825"/>
                </a:lnTo>
                <a:lnTo>
                  <a:pt x="245269" y="781050"/>
                </a:lnTo>
                <a:lnTo>
                  <a:pt x="466725" y="642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8" name="Google Shape;3078;p279"/>
          <p:cNvSpPr/>
          <p:nvPr/>
        </p:nvSpPr>
        <p:spPr>
          <a:xfrm>
            <a:off x="5965825" y="4981575"/>
            <a:ext cx="1081088" cy="884238"/>
          </a:xfrm>
          <a:custGeom>
            <a:avLst/>
            <a:gdLst/>
            <a:ahLst/>
            <a:cxnLst/>
            <a:rect l="l" t="t" r="r" b="b"/>
            <a:pathLst>
              <a:path w="1081088" h="883444" extrusionOk="0">
                <a:moveTo>
                  <a:pt x="547688" y="442913"/>
                </a:moveTo>
                <a:lnTo>
                  <a:pt x="435769" y="350044"/>
                </a:lnTo>
                <a:lnTo>
                  <a:pt x="330994" y="266700"/>
                </a:lnTo>
                <a:lnTo>
                  <a:pt x="178594" y="152400"/>
                </a:lnTo>
                <a:lnTo>
                  <a:pt x="19050" y="57150"/>
                </a:lnTo>
                <a:lnTo>
                  <a:pt x="0" y="38100"/>
                </a:lnTo>
                <a:lnTo>
                  <a:pt x="2382" y="21431"/>
                </a:lnTo>
                <a:lnTo>
                  <a:pt x="16669" y="7144"/>
                </a:lnTo>
                <a:lnTo>
                  <a:pt x="38100" y="0"/>
                </a:lnTo>
                <a:lnTo>
                  <a:pt x="100013" y="14288"/>
                </a:lnTo>
                <a:lnTo>
                  <a:pt x="473869" y="145256"/>
                </a:lnTo>
                <a:lnTo>
                  <a:pt x="614363" y="209550"/>
                </a:lnTo>
                <a:lnTo>
                  <a:pt x="807244" y="316706"/>
                </a:lnTo>
                <a:lnTo>
                  <a:pt x="878682" y="381000"/>
                </a:lnTo>
                <a:lnTo>
                  <a:pt x="969169" y="466725"/>
                </a:lnTo>
                <a:lnTo>
                  <a:pt x="1021557" y="535781"/>
                </a:lnTo>
                <a:lnTo>
                  <a:pt x="1062038" y="602456"/>
                </a:lnTo>
                <a:lnTo>
                  <a:pt x="1078707" y="666750"/>
                </a:lnTo>
                <a:cubicBezTo>
                  <a:pt x="1079501" y="685006"/>
                  <a:pt x="1080294" y="703263"/>
                  <a:pt x="1081088" y="721519"/>
                </a:cubicBezTo>
                <a:lnTo>
                  <a:pt x="1073944" y="776288"/>
                </a:lnTo>
                <a:lnTo>
                  <a:pt x="1040607" y="845344"/>
                </a:lnTo>
                <a:lnTo>
                  <a:pt x="995363" y="876300"/>
                </a:lnTo>
                <a:lnTo>
                  <a:pt x="947738" y="883444"/>
                </a:lnTo>
                <a:lnTo>
                  <a:pt x="907257" y="869156"/>
                </a:lnTo>
                <a:lnTo>
                  <a:pt x="847725" y="821531"/>
                </a:lnTo>
                <a:lnTo>
                  <a:pt x="790575" y="726281"/>
                </a:lnTo>
                <a:lnTo>
                  <a:pt x="711994" y="609600"/>
                </a:lnTo>
                <a:lnTo>
                  <a:pt x="547688" y="4429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9" name="Google Shape;3079;p279"/>
          <p:cNvSpPr/>
          <p:nvPr/>
        </p:nvSpPr>
        <p:spPr>
          <a:xfrm rot="-5400000">
            <a:off x="1549401" y="3535362"/>
            <a:ext cx="4360862" cy="519113"/>
          </a:xfrm>
          <a:custGeom>
            <a:avLst/>
            <a:gdLst/>
            <a:ahLst/>
            <a:cxnLst/>
            <a:rect l="l" t="t" r="r" b="b"/>
            <a:pathLst>
              <a:path w="4360170" h="518984" extrusionOk="0">
                <a:moveTo>
                  <a:pt x="1514585" y="321276"/>
                </a:moveTo>
                <a:lnTo>
                  <a:pt x="1207431" y="314215"/>
                </a:lnTo>
                <a:lnTo>
                  <a:pt x="674326" y="289501"/>
                </a:lnTo>
                <a:lnTo>
                  <a:pt x="254196" y="268318"/>
                </a:lnTo>
                <a:lnTo>
                  <a:pt x="134159" y="257727"/>
                </a:lnTo>
                <a:lnTo>
                  <a:pt x="49427" y="236544"/>
                </a:lnTo>
                <a:lnTo>
                  <a:pt x="10591" y="215361"/>
                </a:lnTo>
                <a:lnTo>
                  <a:pt x="0" y="194178"/>
                </a:lnTo>
                <a:lnTo>
                  <a:pt x="7061" y="158873"/>
                </a:lnTo>
                <a:lnTo>
                  <a:pt x="42366" y="116507"/>
                </a:lnTo>
                <a:lnTo>
                  <a:pt x="204769" y="42366"/>
                </a:lnTo>
                <a:lnTo>
                  <a:pt x="289501" y="7061"/>
                </a:lnTo>
                <a:lnTo>
                  <a:pt x="353050" y="0"/>
                </a:lnTo>
                <a:lnTo>
                  <a:pt x="508392" y="21183"/>
                </a:lnTo>
                <a:lnTo>
                  <a:pt x="1087394" y="77671"/>
                </a:lnTo>
                <a:lnTo>
                  <a:pt x="1398079" y="102385"/>
                </a:lnTo>
                <a:lnTo>
                  <a:pt x="2633754" y="155342"/>
                </a:lnTo>
                <a:lnTo>
                  <a:pt x="3336324" y="201239"/>
                </a:lnTo>
                <a:lnTo>
                  <a:pt x="3880021" y="204769"/>
                </a:lnTo>
                <a:lnTo>
                  <a:pt x="4060077" y="204769"/>
                </a:lnTo>
                <a:lnTo>
                  <a:pt x="4102443" y="190647"/>
                </a:lnTo>
                <a:lnTo>
                  <a:pt x="4169523" y="148281"/>
                </a:lnTo>
                <a:lnTo>
                  <a:pt x="4268377" y="49427"/>
                </a:lnTo>
                <a:lnTo>
                  <a:pt x="4314273" y="28244"/>
                </a:lnTo>
                <a:lnTo>
                  <a:pt x="4335456" y="28244"/>
                </a:lnTo>
                <a:lnTo>
                  <a:pt x="4353109" y="42366"/>
                </a:lnTo>
                <a:lnTo>
                  <a:pt x="4360170" y="70610"/>
                </a:lnTo>
                <a:lnTo>
                  <a:pt x="4331926" y="190647"/>
                </a:lnTo>
                <a:lnTo>
                  <a:pt x="4254255" y="360111"/>
                </a:lnTo>
                <a:lnTo>
                  <a:pt x="4194236" y="437782"/>
                </a:lnTo>
                <a:lnTo>
                  <a:pt x="4123626" y="497801"/>
                </a:lnTo>
                <a:lnTo>
                  <a:pt x="4070669" y="518984"/>
                </a:lnTo>
                <a:lnTo>
                  <a:pt x="3989467" y="508392"/>
                </a:lnTo>
                <a:lnTo>
                  <a:pt x="3936509" y="480148"/>
                </a:lnTo>
                <a:lnTo>
                  <a:pt x="3894143" y="444843"/>
                </a:lnTo>
                <a:lnTo>
                  <a:pt x="3728210" y="427191"/>
                </a:lnTo>
                <a:lnTo>
                  <a:pt x="3332794" y="430721"/>
                </a:lnTo>
                <a:lnTo>
                  <a:pt x="3149208" y="402477"/>
                </a:lnTo>
                <a:lnTo>
                  <a:pt x="2750261" y="384825"/>
                </a:lnTo>
                <a:lnTo>
                  <a:pt x="2623163" y="374233"/>
                </a:lnTo>
                <a:lnTo>
                  <a:pt x="1514585" y="32127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0" name="Google Shape;3080;p279"/>
          <p:cNvSpPr/>
          <p:nvPr/>
        </p:nvSpPr>
        <p:spPr>
          <a:xfrm>
            <a:off x="2587625" y="2811463"/>
            <a:ext cx="1128713" cy="1887537"/>
          </a:xfrm>
          <a:custGeom>
            <a:avLst/>
            <a:gdLst/>
            <a:ahLst/>
            <a:cxnLst/>
            <a:rect l="l" t="t" r="r" b="b"/>
            <a:pathLst>
              <a:path w="1128465" h="1886941" extrusionOk="0">
                <a:moveTo>
                  <a:pt x="668622" y="729406"/>
                </a:moveTo>
                <a:lnTo>
                  <a:pt x="774333" y="512698"/>
                </a:lnTo>
                <a:lnTo>
                  <a:pt x="866830" y="306562"/>
                </a:lnTo>
                <a:lnTo>
                  <a:pt x="996326" y="0"/>
                </a:lnTo>
                <a:lnTo>
                  <a:pt x="1128465" y="2643"/>
                </a:lnTo>
                <a:lnTo>
                  <a:pt x="1075610" y="473057"/>
                </a:lnTo>
                <a:lnTo>
                  <a:pt x="998969" y="594624"/>
                </a:lnTo>
                <a:lnTo>
                  <a:pt x="882687" y="790190"/>
                </a:lnTo>
                <a:lnTo>
                  <a:pt x="753191" y="980470"/>
                </a:lnTo>
                <a:lnTo>
                  <a:pt x="639552" y="1146964"/>
                </a:lnTo>
                <a:lnTo>
                  <a:pt x="401702" y="1435027"/>
                </a:lnTo>
                <a:lnTo>
                  <a:pt x="211422" y="1683448"/>
                </a:lnTo>
                <a:lnTo>
                  <a:pt x="97783" y="1823515"/>
                </a:lnTo>
                <a:lnTo>
                  <a:pt x="68712" y="1860513"/>
                </a:lnTo>
                <a:lnTo>
                  <a:pt x="50213" y="1881656"/>
                </a:lnTo>
                <a:lnTo>
                  <a:pt x="23785" y="1886941"/>
                </a:lnTo>
                <a:lnTo>
                  <a:pt x="2643" y="1871085"/>
                </a:lnTo>
                <a:lnTo>
                  <a:pt x="0" y="1842014"/>
                </a:lnTo>
                <a:lnTo>
                  <a:pt x="97783" y="1694019"/>
                </a:lnTo>
                <a:lnTo>
                  <a:pt x="367346" y="1279103"/>
                </a:lnTo>
                <a:lnTo>
                  <a:pt x="528555" y="1020111"/>
                </a:lnTo>
                <a:lnTo>
                  <a:pt x="668622" y="729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1" name="Google Shape;3081;p279"/>
          <p:cNvSpPr/>
          <p:nvPr/>
        </p:nvSpPr>
        <p:spPr>
          <a:xfrm>
            <a:off x="3770313" y="3195638"/>
            <a:ext cx="706437" cy="654050"/>
          </a:xfrm>
          <a:custGeom>
            <a:avLst/>
            <a:gdLst/>
            <a:ahLst/>
            <a:cxnLst/>
            <a:rect l="l" t="t" r="r" b="b"/>
            <a:pathLst>
              <a:path w="707231" h="654843" extrusionOk="0">
                <a:moveTo>
                  <a:pt x="323850" y="340518"/>
                </a:moveTo>
                <a:lnTo>
                  <a:pt x="252412" y="257175"/>
                </a:lnTo>
                <a:lnTo>
                  <a:pt x="192881" y="202406"/>
                </a:lnTo>
                <a:lnTo>
                  <a:pt x="126206" y="147637"/>
                </a:lnTo>
                <a:lnTo>
                  <a:pt x="80962" y="128587"/>
                </a:lnTo>
                <a:lnTo>
                  <a:pt x="30956" y="123825"/>
                </a:lnTo>
                <a:lnTo>
                  <a:pt x="0" y="0"/>
                </a:lnTo>
                <a:lnTo>
                  <a:pt x="88106" y="7143"/>
                </a:lnTo>
                <a:lnTo>
                  <a:pt x="180975" y="28575"/>
                </a:lnTo>
                <a:lnTo>
                  <a:pt x="345281" y="92868"/>
                </a:lnTo>
                <a:lnTo>
                  <a:pt x="459581" y="152400"/>
                </a:lnTo>
                <a:lnTo>
                  <a:pt x="542925" y="214312"/>
                </a:lnTo>
                <a:lnTo>
                  <a:pt x="623887" y="280987"/>
                </a:lnTo>
                <a:lnTo>
                  <a:pt x="652462" y="309562"/>
                </a:lnTo>
                <a:lnTo>
                  <a:pt x="671512" y="342900"/>
                </a:lnTo>
                <a:lnTo>
                  <a:pt x="688181" y="383381"/>
                </a:lnTo>
                <a:lnTo>
                  <a:pt x="700087" y="428625"/>
                </a:lnTo>
                <a:lnTo>
                  <a:pt x="704850" y="492918"/>
                </a:lnTo>
                <a:lnTo>
                  <a:pt x="707231" y="545306"/>
                </a:lnTo>
                <a:lnTo>
                  <a:pt x="695325" y="597693"/>
                </a:lnTo>
                <a:lnTo>
                  <a:pt x="678656" y="623887"/>
                </a:lnTo>
                <a:lnTo>
                  <a:pt x="652462" y="647700"/>
                </a:lnTo>
                <a:lnTo>
                  <a:pt x="614362" y="654843"/>
                </a:lnTo>
                <a:lnTo>
                  <a:pt x="564356" y="652462"/>
                </a:lnTo>
                <a:lnTo>
                  <a:pt x="514350" y="642937"/>
                </a:lnTo>
                <a:lnTo>
                  <a:pt x="481012" y="621506"/>
                </a:lnTo>
                <a:lnTo>
                  <a:pt x="459581" y="590550"/>
                </a:lnTo>
                <a:lnTo>
                  <a:pt x="442912" y="552450"/>
                </a:lnTo>
                <a:lnTo>
                  <a:pt x="402431" y="464343"/>
                </a:lnTo>
                <a:lnTo>
                  <a:pt x="323850" y="3405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2" name="Google Shape;3082;p279"/>
          <p:cNvSpPr/>
          <p:nvPr/>
        </p:nvSpPr>
        <p:spPr>
          <a:xfrm>
            <a:off x="4938713" y="1628775"/>
            <a:ext cx="476250" cy="1363663"/>
          </a:xfrm>
          <a:custGeom>
            <a:avLst/>
            <a:gdLst/>
            <a:ahLst/>
            <a:cxnLst/>
            <a:rect l="l" t="t" r="r" b="b"/>
            <a:pathLst>
              <a:path w="476250" h="1364456" extrusionOk="0">
                <a:moveTo>
                  <a:pt x="264318" y="1033463"/>
                </a:moveTo>
                <a:lnTo>
                  <a:pt x="250031" y="840581"/>
                </a:lnTo>
                <a:lnTo>
                  <a:pt x="233362" y="671513"/>
                </a:lnTo>
                <a:lnTo>
                  <a:pt x="200025" y="366713"/>
                </a:lnTo>
                <a:lnTo>
                  <a:pt x="192881" y="288131"/>
                </a:lnTo>
                <a:lnTo>
                  <a:pt x="185737" y="261938"/>
                </a:lnTo>
                <a:lnTo>
                  <a:pt x="135731" y="192881"/>
                </a:lnTo>
                <a:lnTo>
                  <a:pt x="85725" y="133350"/>
                </a:lnTo>
                <a:lnTo>
                  <a:pt x="30956" y="88106"/>
                </a:lnTo>
                <a:lnTo>
                  <a:pt x="16668" y="66675"/>
                </a:lnTo>
                <a:lnTo>
                  <a:pt x="4762" y="35719"/>
                </a:lnTo>
                <a:lnTo>
                  <a:pt x="0" y="14288"/>
                </a:lnTo>
                <a:lnTo>
                  <a:pt x="7143" y="2381"/>
                </a:lnTo>
                <a:lnTo>
                  <a:pt x="23812" y="0"/>
                </a:lnTo>
                <a:lnTo>
                  <a:pt x="83343" y="16669"/>
                </a:lnTo>
                <a:lnTo>
                  <a:pt x="364331" y="123825"/>
                </a:lnTo>
                <a:lnTo>
                  <a:pt x="402431" y="142875"/>
                </a:lnTo>
                <a:lnTo>
                  <a:pt x="457200" y="188119"/>
                </a:lnTo>
                <a:lnTo>
                  <a:pt x="469106" y="204788"/>
                </a:lnTo>
                <a:lnTo>
                  <a:pt x="466725" y="219075"/>
                </a:lnTo>
                <a:lnTo>
                  <a:pt x="454818" y="278606"/>
                </a:lnTo>
                <a:lnTo>
                  <a:pt x="445293" y="409575"/>
                </a:lnTo>
                <a:lnTo>
                  <a:pt x="459581" y="635794"/>
                </a:lnTo>
                <a:lnTo>
                  <a:pt x="476250" y="795338"/>
                </a:lnTo>
                <a:lnTo>
                  <a:pt x="476250" y="1273969"/>
                </a:lnTo>
                <a:lnTo>
                  <a:pt x="476250" y="1316831"/>
                </a:lnTo>
                <a:lnTo>
                  <a:pt x="278606" y="1364456"/>
                </a:lnTo>
                <a:lnTo>
                  <a:pt x="278606" y="1314450"/>
                </a:lnTo>
                <a:lnTo>
                  <a:pt x="264318" y="1033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3" name="Google Shape;3083;p279"/>
          <p:cNvSpPr/>
          <p:nvPr/>
        </p:nvSpPr>
        <p:spPr>
          <a:xfrm>
            <a:off x="5951538" y="1455738"/>
            <a:ext cx="504825" cy="1412875"/>
          </a:xfrm>
          <a:custGeom>
            <a:avLst/>
            <a:gdLst/>
            <a:ahLst/>
            <a:cxnLst/>
            <a:rect l="l" t="t" r="r" b="b"/>
            <a:pathLst>
              <a:path w="504825" h="1414462" extrusionOk="0">
                <a:moveTo>
                  <a:pt x="159544" y="1135856"/>
                </a:moveTo>
                <a:lnTo>
                  <a:pt x="157162" y="840581"/>
                </a:lnTo>
                <a:lnTo>
                  <a:pt x="159544" y="692944"/>
                </a:lnTo>
                <a:lnTo>
                  <a:pt x="176212" y="402431"/>
                </a:lnTo>
                <a:lnTo>
                  <a:pt x="176212" y="307181"/>
                </a:lnTo>
                <a:cubicBezTo>
                  <a:pt x="175418" y="284956"/>
                  <a:pt x="174625" y="262731"/>
                  <a:pt x="173831" y="240506"/>
                </a:cubicBezTo>
                <a:lnTo>
                  <a:pt x="159544" y="195262"/>
                </a:lnTo>
                <a:lnTo>
                  <a:pt x="130969" y="150019"/>
                </a:lnTo>
                <a:lnTo>
                  <a:pt x="66675" y="92869"/>
                </a:lnTo>
                <a:lnTo>
                  <a:pt x="26194" y="64294"/>
                </a:lnTo>
                <a:lnTo>
                  <a:pt x="7144" y="47625"/>
                </a:lnTo>
                <a:lnTo>
                  <a:pt x="0" y="30956"/>
                </a:lnTo>
                <a:lnTo>
                  <a:pt x="7144" y="11906"/>
                </a:lnTo>
                <a:lnTo>
                  <a:pt x="19050" y="2381"/>
                </a:lnTo>
                <a:lnTo>
                  <a:pt x="57150" y="0"/>
                </a:lnTo>
                <a:lnTo>
                  <a:pt x="128587" y="16669"/>
                </a:lnTo>
                <a:lnTo>
                  <a:pt x="226219" y="47625"/>
                </a:lnTo>
                <a:lnTo>
                  <a:pt x="307181" y="88106"/>
                </a:lnTo>
                <a:lnTo>
                  <a:pt x="392906" y="145256"/>
                </a:lnTo>
                <a:lnTo>
                  <a:pt x="438150" y="180975"/>
                </a:lnTo>
                <a:lnTo>
                  <a:pt x="473869" y="219075"/>
                </a:lnTo>
                <a:lnTo>
                  <a:pt x="502444" y="264319"/>
                </a:lnTo>
                <a:lnTo>
                  <a:pt x="504825" y="285750"/>
                </a:lnTo>
                <a:lnTo>
                  <a:pt x="497681" y="316706"/>
                </a:lnTo>
                <a:lnTo>
                  <a:pt x="476250" y="345281"/>
                </a:lnTo>
                <a:lnTo>
                  <a:pt x="450056" y="390525"/>
                </a:lnTo>
                <a:lnTo>
                  <a:pt x="428625" y="452437"/>
                </a:lnTo>
                <a:lnTo>
                  <a:pt x="400050" y="664369"/>
                </a:lnTo>
                <a:lnTo>
                  <a:pt x="378619" y="838200"/>
                </a:lnTo>
                <a:lnTo>
                  <a:pt x="335756" y="1335881"/>
                </a:lnTo>
                <a:lnTo>
                  <a:pt x="335756" y="1381125"/>
                </a:lnTo>
                <a:lnTo>
                  <a:pt x="150019" y="1414462"/>
                </a:lnTo>
                <a:lnTo>
                  <a:pt x="150019" y="1343025"/>
                </a:lnTo>
                <a:lnTo>
                  <a:pt x="159544" y="11358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4" name="Google Shape;3084;p279"/>
          <p:cNvSpPr/>
          <p:nvPr/>
        </p:nvSpPr>
        <p:spPr>
          <a:xfrm>
            <a:off x="4241800" y="2714625"/>
            <a:ext cx="3117850" cy="536575"/>
          </a:xfrm>
          <a:custGeom>
            <a:avLst/>
            <a:gdLst/>
            <a:ahLst/>
            <a:cxnLst/>
            <a:rect l="l" t="t" r="r" b="b"/>
            <a:pathLst>
              <a:path w="3116687" h="535762" extrusionOk="0">
                <a:moveTo>
                  <a:pt x="1066371" y="360609"/>
                </a:moveTo>
                <a:lnTo>
                  <a:pt x="754702" y="430155"/>
                </a:lnTo>
                <a:lnTo>
                  <a:pt x="569246" y="486822"/>
                </a:lnTo>
                <a:lnTo>
                  <a:pt x="422427" y="530610"/>
                </a:lnTo>
                <a:lnTo>
                  <a:pt x="391518" y="535762"/>
                </a:lnTo>
                <a:lnTo>
                  <a:pt x="334851" y="512580"/>
                </a:lnTo>
                <a:lnTo>
                  <a:pt x="167425" y="427579"/>
                </a:lnTo>
                <a:lnTo>
                  <a:pt x="87576" y="355457"/>
                </a:lnTo>
                <a:lnTo>
                  <a:pt x="2576" y="236972"/>
                </a:lnTo>
                <a:lnTo>
                  <a:pt x="0" y="218941"/>
                </a:lnTo>
                <a:lnTo>
                  <a:pt x="7727" y="198335"/>
                </a:lnTo>
                <a:lnTo>
                  <a:pt x="23182" y="195759"/>
                </a:lnTo>
                <a:lnTo>
                  <a:pt x="66970" y="208638"/>
                </a:lnTo>
                <a:lnTo>
                  <a:pt x="159698" y="255002"/>
                </a:lnTo>
                <a:lnTo>
                  <a:pt x="257577" y="296215"/>
                </a:lnTo>
                <a:lnTo>
                  <a:pt x="314244" y="309093"/>
                </a:lnTo>
                <a:lnTo>
                  <a:pt x="419851" y="316821"/>
                </a:lnTo>
                <a:lnTo>
                  <a:pt x="481670" y="311669"/>
                </a:lnTo>
                <a:lnTo>
                  <a:pt x="971067" y="224093"/>
                </a:lnTo>
                <a:lnTo>
                  <a:pt x="1182280" y="180305"/>
                </a:lnTo>
                <a:lnTo>
                  <a:pt x="1851982" y="85001"/>
                </a:lnTo>
                <a:lnTo>
                  <a:pt x="2058044" y="72122"/>
                </a:lnTo>
                <a:lnTo>
                  <a:pt x="2346531" y="51516"/>
                </a:lnTo>
                <a:lnTo>
                  <a:pt x="2575774" y="43789"/>
                </a:lnTo>
                <a:lnTo>
                  <a:pt x="2624714" y="25758"/>
                </a:lnTo>
                <a:lnTo>
                  <a:pt x="2665927" y="0"/>
                </a:lnTo>
                <a:lnTo>
                  <a:pt x="2722594" y="5152"/>
                </a:lnTo>
                <a:lnTo>
                  <a:pt x="2856534" y="41213"/>
                </a:lnTo>
                <a:lnTo>
                  <a:pt x="2915777" y="64395"/>
                </a:lnTo>
                <a:lnTo>
                  <a:pt x="3021384" y="115910"/>
                </a:lnTo>
                <a:lnTo>
                  <a:pt x="3083202" y="164850"/>
                </a:lnTo>
                <a:lnTo>
                  <a:pt x="3106384" y="185456"/>
                </a:lnTo>
                <a:lnTo>
                  <a:pt x="3116687" y="208638"/>
                </a:lnTo>
                <a:lnTo>
                  <a:pt x="3116687" y="234396"/>
                </a:lnTo>
                <a:lnTo>
                  <a:pt x="3106384" y="260154"/>
                </a:lnTo>
                <a:lnTo>
                  <a:pt x="3093505" y="275608"/>
                </a:lnTo>
                <a:cubicBezTo>
                  <a:pt x="3055827" y="289064"/>
                  <a:pt x="3070208" y="288487"/>
                  <a:pt x="3052293" y="288487"/>
                </a:cubicBezTo>
                <a:lnTo>
                  <a:pt x="2969868" y="288487"/>
                </a:lnTo>
                <a:lnTo>
                  <a:pt x="2753503" y="260154"/>
                </a:lnTo>
                <a:lnTo>
                  <a:pt x="2215166" y="239548"/>
                </a:lnTo>
                <a:lnTo>
                  <a:pt x="1947285" y="247275"/>
                </a:lnTo>
                <a:lnTo>
                  <a:pt x="1617586" y="288487"/>
                </a:lnTo>
                <a:lnTo>
                  <a:pt x="1336827" y="311669"/>
                </a:lnTo>
                <a:lnTo>
                  <a:pt x="1066371" y="3606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5" name="Google Shape;3085;p279"/>
          <p:cNvSpPr/>
          <p:nvPr/>
        </p:nvSpPr>
        <p:spPr>
          <a:xfrm>
            <a:off x="4883150" y="3297238"/>
            <a:ext cx="2130425" cy="1536700"/>
          </a:xfrm>
          <a:custGeom>
            <a:avLst/>
            <a:gdLst/>
            <a:ahLst/>
            <a:cxnLst/>
            <a:rect l="l" t="t" r="r" b="b"/>
            <a:pathLst>
              <a:path w="2130165" h="1537737" extrusionOk="0">
                <a:moveTo>
                  <a:pt x="633640" y="293638"/>
                </a:moveTo>
                <a:lnTo>
                  <a:pt x="110758" y="368335"/>
                </a:lnTo>
                <a:lnTo>
                  <a:pt x="0" y="213789"/>
                </a:lnTo>
                <a:lnTo>
                  <a:pt x="85000" y="221516"/>
                </a:lnTo>
                <a:lnTo>
                  <a:pt x="347729" y="188031"/>
                </a:lnTo>
                <a:lnTo>
                  <a:pt x="837126" y="131364"/>
                </a:lnTo>
                <a:lnTo>
                  <a:pt x="1045764" y="110758"/>
                </a:lnTo>
                <a:lnTo>
                  <a:pt x="1269857" y="79849"/>
                </a:lnTo>
                <a:lnTo>
                  <a:pt x="1571222" y="48939"/>
                </a:lnTo>
                <a:lnTo>
                  <a:pt x="1653647" y="30909"/>
                </a:lnTo>
                <a:lnTo>
                  <a:pt x="1761830" y="0"/>
                </a:lnTo>
                <a:lnTo>
                  <a:pt x="1808194" y="2575"/>
                </a:lnTo>
                <a:lnTo>
                  <a:pt x="1903497" y="28333"/>
                </a:lnTo>
                <a:lnTo>
                  <a:pt x="1996225" y="74697"/>
                </a:lnTo>
                <a:lnTo>
                  <a:pt x="2086377" y="141667"/>
                </a:lnTo>
                <a:lnTo>
                  <a:pt x="2114711" y="175152"/>
                </a:lnTo>
                <a:lnTo>
                  <a:pt x="2130165" y="208637"/>
                </a:lnTo>
                <a:lnTo>
                  <a:pt x="2130165" y="257577"/>
                </a:lnTo>
                <a:lnTo>
                  <a:pt x="2109559" y="309093"/>
                </a:lnTo>
                <a:lnTo>
                  <a:pt x="2060619" y="365760"/>
                </a:lnTo>
                <a:lnTo>
                  <a:pt x="2045165" y="391517"/>
                </a:lnTo>
                <a:lnTo>
                  <a:pt x="1988498" y="783035"/>
                </a:lnTo>
                <a:lnTo>
                  <a:pt x="1903497" y="1300766"/>
                </a:lnTo>
                <a:lnTo>
                  <a:pt x="1890618" y="1393494"/>
                </a:lnTo>
                <a:lnTo>
                  <a:pt x="1875164" y="1475918"/>
                </a:lnTo>
                <a:lnTo>
                  <a:pt x="1851982" y="1517131"/>
                </a:lnTo>
                <a:lnTo>
                  <a:pt x="1826224" y="1532585"/>
                </a:lnTo>
                <a:lnTo>
                  <a:pt x="1792739" y="1537737"/>
                </a:lnTo>
                <a:lnTo>
                  <a:pt x="1748951" y="1530010"/>
                </a:lnTo>
                <a:lnTo>
                  <a:pt x="1710314" y="1506828"/>
                </a:lnTo>
                <a:lnTo>
                  <a:pt x="1692284" y="1473343"/>
                </a:lnTo>
                <a:lnTo>
                  <a:pt x="1692284" y="1295614"/>
                </a:lnTo>
                <a:lnTo>
                  <a:pt x="1733496" y="788187"/>
                </a:lnTo>
                <a:lnTo>
                  <a:pt x="1754102" y="623337"/>
                </a:lnTo>
                <a:cubicBezTo>
                  <a:pt x="1755819" y="511720"/>
                  <a:pt x="1757537" y="400103"/>
                  <a:pt x="1759254" y="288486"/>
                </a:cubicBezTo>
                <a:lnTo>
                  <a:pt x="1766981" y="273032"/>
                </a:lnTo>
                <a:lnTo>
                  <a:pt x="1772133" y="252425"/>
                </a:lnTo>
                <a:lnTo>
                  <a:pt x="1769557" y="234395"/>
                </a:lnTo>
                <a:lnTo>
                  <a:pt x="1754102" y="218940"/>
                </a:lnTo>
                <a:lnTo>
                  <a:pt x="1728345" y="208637"/>
                </a:lnTo>
                <a:lnTo>
                  <a:pt x="1694859" y="203486"/>
                </a:lnTo>
                <a:lnTo>
                  <a:pt x="1048340" y="242122"/>
                </a:lnTo>
                <a:lnTo>
                  <a:pt x="834551" y="262729"/>
                </a:lnTo>
                <a:lnTo>
                  <a:pt x="633640" y="293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6" name="Google Shape;3086;p279"/>
          <p:cNvSpPr/>
          <p:nvPr/>
        </p:nvSpPr>
        <p:spPr>
          <a:xfrm>
            <a:off x="5543550" y="2981325"/>
            <a:ext cx="442913" cy="1676400"/>
          </a:xfrm>
          <a:custGeom>
            <a:avLst/>
            <a:gdLst/>
            <a:ahLst/>
            <a:cxnLst/>
            <a:rect l="l" t="t" r="r" b="b"/>
            <a:pathLst>
              <a:path w="442913" h="1676400" extrusionOk="0">
                <a:moveTo>
                  <a:pt x="385763" y="676275"/>
                </a:moveTo>
                <a:lnTo>
                  <a:pt x="385763" y="1166813"/>
                </a:lnTo>
                <a:cubicBezTo>
                  <a:pt x="387350" y="1335088"/>
                  <a:pt x="388938" y="1503363"/>
                  <a:pt x="390525" y="1671638"/>
                </a:cubicBezTo>
                <a:lnTo>
                  <a:pt x="185738" y="1676400"/>
                </a:lnTo>
                <a:lnTo>
                  <a:pt x="185738" y="1066800"/>
                </a:lnTo>
                <a:lnTo>
                  <a:pt x="185738" y="538163"/>
                </a:lnTo>
                <a:lnTo>
                  <a:pt x="180975" y="319088"/>
                </a:lnTo>
                <a:lnTo>
                  <a:pt x="180975" y="233363"/>
                </a:lnTo>
                <a:lnTo>
                  <a:pt x="166688" y="190500"/>
                </a:lnTo>
                <a:lnTo>
                  <a:pt x="133350" y="133350"/>
                </a:lnTo>
                <a:lnTo>
                  <a:pt x="71438" y="66675"/>
                </a:lnTo>
                <a:lnTo>
                  <a:pt x="0" y="0"/>
                </a:lnTo>
                <a:lnTo>
                  <a:pt x="290513" y="4763"/>
                </a:lnTo>
                <a:lnTo>
                  <a:pt x="342900" y="61913"/>
                </a:lnTo>
                <a:lnTo>
                  <a:pt x="414338" y="128588"/>
                </a:lnTo>
                <a:lnTo>
                  <a:pt x="442913" y="166688"/>
                </a:lnTo>
                <a:lnTo>
                  <a:pt x="442913" y="190500"/>
                </a:lnTo>
                <a:lnTo>
                  <a:pt x="428625" y="219075"/>
                </a:lnTo>
                <a:lnTo>
                  <a:pt x="404813" y="261938"/>
                </a:lnTo>
                <a:lnTo>
                  <a:pt x="385763" y="323850"/>
                </a:lnTo>
                <a:lnTo>
                  <a:pt x="385763" y="428625"/>
                </a:lnTo>
                <a:cubicBezTo>
                  <a:pt x="384175" y="515938"/>
                  <a:pt x="385763" y="553244"/>
                  <a:pt x="385763" y="676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7" name="Google Shape;3087;p279"/>
          <p:cNvSpPr/>
          <p:nvPr/>
        </p:nvSpPr>
        <p:spPr>
          <a:xfrm>
            <a:off x="4960938" y="3913188"/>
            <a:ext cx="1728787" cy="327025"/>
          </a:xfrm>
          <a:custGeom>
            <a:avLst/>
            <a:gdLst/>
            <a:ahLst/>
            <a:cxnLst/>
            <a:rect l="l" t="t" r="r" b="b"/>
            <a:pathLst>
              <a:path w="1728345" h="327123" extrusionOk="0">
                <a:moveTo>
                  <a:pt x="479094" y="265304"/>
                </a:moveTo>
                <a:lnTo>
                  <a:pt x="66970" y="327123"/>
                </a:lnTo>
                <a:lnTo>
                  <a:pt x="0" y="167425"/>
                </a:lnTo>
                <a:lnTo>
                  <a:pt x="136516" y="162273"/>
                </a:lnTo>
                <a:lnTo>
                  <a:pt x="759853" y="97879"/>
                </a:lnTo>
                <a:lnTo>
                  <a:pt x="968491" y="74697"/>
                </a:lnTo>
                <a:lnTo>
                  <a:pt x="1702587" y="0"/>
                </a:lnTo>
                <a:lnTo>
                  <a:pt x="1728345" y="162273"/>
                </a:lnTo>
                <a:lnTo>
                  <a:pt x="1620162" y="162273"/>
                </a:lnTo>
                <a:lnTo>
                  <a:pt x="971067" y="208637"/>
                </a:lnTo>
                <a:lnTo>
                  <a:pt x="754702" y="229244"/>
                </a:lnTo>
                <a:lnTo>
                  <a:pt x="479094" y="265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8" name="Google Shape;3088;p279"/>
          <p:cNvSpPr/>
          <p:nvPr/>
        </p:nvSpPr>
        <p:spPr>
          <a:xfrm>
            <a:off x="5006975" y="4576763"/>
            <a:ext cx="1636713" cy="244475"/>
          </a:xfrm>
          <a:custGeom>
            <a:avLst/>
            <a:gdLst/>
            <a:ahLst/>
            <a:cxnLst/>
            <a:rect l="l" t="t" r="r" b="b"/>
            <a:pathLst>
              <a:path w="1635617" h="244698" extrusionOk="0">
                <a:moveTo>
                  <a:pt x="499700" y="193183"/>
                </a:moveTo>
                <a:lnTo>
                  <a:pt x="66970" y="244698"/>
                </a:lnTo>
                <a:lnTo>
                  <a:pt x="0" y="105606"/>
                </a:lnTo>
                <a:lnTo>
                  <a:pt x="121061" y="95303"/>
                </a:lnTo>
                <a:lnTo>
                  <a:pt x="427579" y="61818"/>
                </a:lnTo>
                <a:lnTo>
                  <a:pt x="718641" y="36060"/>
                </a:lnTo>
                <a:lnTo>
                  <a:pt x="924703" y="15454"/>
                </a:lnTo>
                <a:lnTo>
                  <a:pt x="1092128" y="7727"/>
                </a:lnTo>
                <a:lnTo>
                  <a:pt x="1305918" y="0"/>
                </a:lnTo>
                <a:lnTo>
                  <a:pt x="1578950" y="7727"/>
                </a:lnTo>
                <a:lnTo>
                  <a:pt x="1635617" y="188031"/>
                </a:lnTo>
                <a:lnTo>
                  <a:pt x="1511980" y="170001"/>
                </a:lnTo>
                <a:lnTo>
                  <a:pt x="1166826" y="159698"/>
                </a:lnTo>
                <a:lnTo>
                  <a:pt x="744399" y="175152"/>
                </a:lnTo>
                <a:lnTo>
                  <a:pt x="499700" y="1931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CA8984-6651-D345-964A-902F43DEBDD5}"/>
              </a:ext>
            </a:extLst>
          </p:cNvPr>
          <p:cNvGrpSpPr/>
          <p:nvPr/>
        </p:nvGrpSpPr>
        <p:grpSpPr>
          <a:xfrm>
            <a:off x="2567736" y="1451725"/>
            <a:ext cx="4787900" cy="4519612"/>
            <a:chOff x="2724150" y="1608138"/>
            <a:chExt cx="4787900" cy="4519612"/>
          </a:xfrm>
        </p:grpSpPr>
        <p:sp>
          <p:nvSpPr>
            <p:cNvPr id="18" name="Google Shape;3074;p279">
              <a:extLst>
                <a:ext uri="{FF2B5EF4-FFF2-40B4-BE49-F238E27FC236}">
                  <a16:creationId xmlns:a16="http://schemas.microsoft.com/office/drawing/2014/main" id="{6FC8DDAB-0427-9742-87BD-73F041403F25}"/>
                </a:ext>
              </a:extLst>
            </p:cNvPr>
            <p:cNvSpPr/>
            <p:nvPr/>
          </p:nvSpPr>
          <p:spPr>
            <a:xfrm>
              <a:off x="2724150" y="2693988"/>
              <a:ext cx="1793875" cy="506412"/>
            </a:xfrm>
            <a:custGeom>
              <a:avLst/>
              <a:gdLst/>
              <a:ahLst/>
              <a:cxnLst/>
              <a:rect l="l" t="t" r="r" b="b"/>
              <a:pathLst>
                <a:path w="1793081" h="507206" extrusionOk="0">
                  <a:moveTo>
                    <a:pt x="650081" y="426244"/>
                  </a:moveTo>
                  <a:lnTo>
                    <a:pt x="385763" y="504825"/>
                  </a:lnTo>
                  <a:lnTo>
                    <a:pt x="347663" y="507206"/>
                  </a:lnTo>
                  <a:lnTo>
                    <a:pt x="280988" y="476250"/>
                  </a:lnTo>
                  <a:lnTo>
                    <a:pt x="216694" y="428625"/>
                  </a:lnTo>
                  <a:lnTo>
                    <a:pt x="126206" y="338137"/>
                  </a:lnTo>
                  <a:lnTo>
                    <a:pt x="50006" y="242887"/>
                  </a:lnTo>
                  <a:lnTo>
                    <a:pt x="9525" y="180975"/>
                  </a:lnTo>
                  <a:lnTo>
                    <a:pt x="0" y="159544"/>
                  </a:lnTo>
                  <a:lnTo>
                    <a:pt x="0" y="135731"/>
                  </a:lnTo>
                  <a:lnTo>
                    <a:pt x="9525" y="119062"/>
                  </a:lnTo>
                  <a:lnTo>
                    <a:pt x="26194" y="119062"/>
                  </a:lnTo>
                  <a:lnTo>
                    <a:pt x="59531" y="133350"/>
                  </a:lnTo>
                  <a:lnTo>
                    <a:pt x="154781" y="221456"/>
                  </a:lnTo>
                  <a:lnTo>
                    <a:pt x="200025" y="245269"/>
                  </a:lnTo>
                  <a:lnTo>
                    <a:pt x="283369" y="269081"/>
                  </a:lnTo>
                  <a:lnTo>
                    <a:pt x="383381" y="269081"/>
                  </a:lnTo>
                  <a:lnTo>
                    <a:pt x="485775" y="261937"/>
                  </a:lnTo>
                  <a:lnTo>
                    <a:pt x="1112044" y="107156"/>
                  </a:lnTo>
                  <a:lnTo>
                    <a:pt x="1331119" y="64294"/>
                  </a:lnTo>
                  <a:lnTo>
                    <a:pt x="1500188" y="0"/>
                  </a:lnTo>
                  <a:lnTo>
                    <a:pt x="1562100" y="7144"/>
                  </a:lnTo>
                  <a:lnTo>
                    <a:pt x="1654969" y="28575"/>
                  </a:lnTo>
                  <a:lnTo>
                    <a:pt x="1754981" y="71437"/>
                  </a:lnTo>
                  <a:lnTo>
                    <a:pt x="1781175" y="90487"/>
                  </a:lnTo>
                  <a:lnTo>
                    <a:pt x="1790700" y="114300"/>
                  </a:lnTo>
                  <a:lnTo>
                    <a:pt x="1793081" y="147637"/>
                  </a:lnTo>
                  <a:lnTo>
                    <a:pt x="1783556" y="183356"/>
                  </a:lnTo>
                  <a:lnTo>
                    <a:pt x="1766888" y="202406"/>
                  </a:lnTo>
                  <a:lnTo>
                    <a:pt x="1726406" y="214312"/>
                  </a:lnTo>
                  <a:lnTo>
                    <a:pt x="1664494" y="216694"/>
                  </a:lnTo>
                  <a:lnTo>
                    <a:pt x="1304925" y="264319"/>
                  </a:lnTo>
                  <a:lnTo>
                    <a:pt x="971550" y="338137"/>
                  </a:lnTo>
                  <a:lnTo>
                    <a:pt x="650081" y="4262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75;p279">
              <a:extLst>
                <a:ext uri="{FF2B5EF4-FFF2-40B4-BE49-F238E27FC236}">
                  <a16:creationId xmlns:a16="http://schemas.microsoft.com/office/drawing/2014/main" id="{8E3B3307-1B61-9C46-B1C6-D1DDCB1B16C6}"/>
                </a:ext>
              </a:extLst>
            </p:cNvPr>
            <p:cNvSpPr/>
            <p:nvPr/>
          </p:nvSpPr>
          <p:spPr>
            <a:xfrm>
              <a:off x="4695825" y="2200275"/>
              <a:ext cx="2400300" cy="487363"/>
            </a:xfrm>
            <a:custGeom>
              <a:avLst/>
              <a:gdLst/>
              <a:ahLst/>
              <a:cxnLst/>
              <a:rect l="l" t="t" r="r" b="b"/>
              <a:pathLst>
                <a:path w="2400300" h="488156" extrusionOk="0">
                  <a:moveTo>
                    <a:pt x="1157288" y="311944"/>
                  </a:moveTo>
                  <a:lnTo>
                    <a:pt x="873919" y="371475"/>
                  </a:lnTo>
                  <a:lnTo>
                    <a:pt x="642938" y="423863"/>
                  </a:lnTo>
                  <a:lnTo>
                    <a:pt x="521494" y="442913"/>
                  </a:lnTo>
                  <a:lnTo>
                    <a:pt x="459581" y="461963"/>
                  </a:lnTo>
                  <a:lnTo>
                    <a:pt x="419100" y="483394"/>
                  </a:lnTo>
                  <a:lnTo>
                    <a:pt x="395288" y="488156"/>
                  </a:lnTo>
                  <a:lnTo>
                    <a:pt x="352425" y="481013"/>
                  </a:lnTo>
                  <a:lnTo>
                    <a:pt x="297656" y="457200"/>
                  </a:lnTo>
                  <a:lnTo>
                    <a:pt x="150019" y="369094"/>
                  </a:lnTo>
                  <a:lnTo>
                    <a:pt x="35719" y="285750"/>
                  </a:lnTo>
                  <a:lnTo>
                    <a:pt x="11906" y="257175"/>
                  </a:lnTo>
                  <a:lnTo>
                    <a:pt x="0" y="233363"/>
                  </a:lnTo>
                  <a:lnTo>
                    <a:pt x="2381" y="211931"/>
                  </a:lnTo>
                  <a:lnTo>
                    <a:pt x="16669" y="197644"/>
                  </a:lnTo>
                  <a:lnTo>
                    <a:pt x="35719" y="192881"/>
                  </a:lnTo>
                  <a:lnTo>
                    <a:pt x="88106" y="219075"/>
                  </a:lnTo>
                  <a:lnTo>
                    <a:pt x="154781" y="250031"/>
                  </a:lnTo>
                  <a:lnTo>
                    <a:pt x="235744" y="271463"/>
                  </a:lnTo>
                  <a:lnTo>
                    <a:pt x="345281" y="283369"/>
                  </a:lnTo>
                  <a:lnTo>
                    <a:pt x="433388" y="283369"/>
                  </a:lnTo>
                  <a:lnTo>
                    <a:pt x="619125" y="264319"/>
                  </a:lnTo>
                  <a:lnTo>
                    <a:pt x="857250" y="219075"/>
                  </a:lnTo>
                  <a:lnTo>
                    <a:pt x="1147763" y="164306"/>
                  </a:lnTo>
                  <a:lnTo>
                    <a:pt x="1552575" y="104775"/>
                  </a:lnTo>
                  <a:lnTo>
                    <a:pt x="1824038" y="64294"/>
                  </a:lnTo>
                  <a:lnTo>
                    <a:pt x="1914525" y="35719"/>
                  </a:lnTo>
                  <a:lnTo>
                    <a:pt x="1985963" y="0"/>
                  </a:lnTo>
                  <a:lnTo>
                    <a:pt x="2059781" y="4763"/>
                  </a:lnTo>
                  <a:lnTo>
                    <a:pt x="2195513" y="23813"/>
                  </a:lnTo>
                  <a:lnTo>
                    <a:pt x="2297906" y="45244"/>
                  </a:lnTo>
                  <a:lnTo>
                    <a:pt x="2340769" y="59531"/>
                  </a:lnTo>
                  <a:lnTo>
                    <a:pt x="2376488" y="80963"/>
                  </a:lnTo>
                  <a:lnTo>
                    <a:pt x="2395538" y="104775"/>
                  </a:lnTo>
                  <a:lnTo>
                    <a:pt x="2400300" y="126206"/>
                  </a:lnTo>
                  <a:lnTo>
                    <a:pt x="2390775" y="159544"/>
                  </a:lnTo>
                  <a:lnTo>
                    <a:pt x="2364581" y="178594"/>
                  </a:lnTo>
                  <a:lnTo>
                    <a:pt x="2319338" y="190500"/>
                  </a:lnTo>
                  <a:lnTo>
                    <a:pt x="1795463" y="219075"/>
                  </a:lnTo>
                  <a:lnTo>
                    <a:pt x="1545431" y="245269"/>
                  </a:lnTo>
                  <a:lnTo>
                    <a:pt x="1157288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76;p279">
              <a:extLst>
                <a:ext uri="{FF2B5EF4-FFF2-40B4-BE49-F238E27FC236}">
                  <a16:creationId xmlns:a16="http://schemas.microsoft.com/office/drawing/2014/main" id="{ACBC6F3E-81F8-5C4D-B53A-66B30469F184}"/>
                </a:ext>
              </a:extLst>
            </p:cNvPr>
            <p:cNvSpPr/>
            <p:nvPr/>
          </p:nvSpPr>
          <p:spPr>
            <a:xfrm>
              <a:off x="4794250" y="3586163"/>
              <a:ext cx="481013" cy="1470025"/>
            </a:xfrm>
            <a:custGeom>
              <a:avLst/>
              <a:gdLst/>
              <a:ahLst/>
              <a:cxnLst/>
              <a:rect l="l" t="t" r="r" b="b"/>
              <a:pathLst>
                <a:path w="481670" h="1470767" extrusionOk="0">
                  <a:moveTo>
                    <a:pt x="195759" y="976218"/>
                  </a:moveTo>
                  <a:lnTo>
                    <a:pt x="180304" y="664549"/>
                  </a:lnTo>
                  <a:lnTo>
                    <a:pt x="172577" y="383790"/>
                  </a:lnTo>
                  <a:lnTo>
                    <a:pt x="167425" y="327123"/>
                  </a:lnTo>
                  <a:lnTo>
                    <a:pt x="157122" y="280759"/>
                  </a:lnTo>
                  <a:lnTo>
                    <a:pt x="141668" y="229244"/>
                  </a:lnTo>
                  <a:lnTo>
                    <a:pt x="82425" y="133940"/>
                  </a:lnTo>
                  <a:lnTo>
                    <a:pt x="28333" y="77273"/>
                  </a:lnTo>
                  <a:lnTo>
                    <a:pt x="7727" y="61818"/>
                  </a:lnTo>
                  <a:lnTo>
                    <a:pt x="0" y="41212"/>
                  </a:lnTo>
                  <a:lnTo>
                    <a:pt x="12879" y="10303"/>
                  </a:lnTo>
                  <a:lnTo>
                    <a:pt x="33485" y="0"/>
                  </a:lnTo>
                  <a:lnTo>
                    <a:pt x="61819" y="2575"/>
                  </a:lnTo>
                  <a:lnTo>
                    <a:pt x="314244" y="82424"/>
                  </a:lnTo>
                  <a:lnTo>
                    <a:pt x="399245" y="224092"/>
                  </a:lnTo>
                  <a:lnTo>
                    <a:pt x="412124" y="638792"/>
                  </a:lnTo>
                  <a:cubicBezTo>
                    <a:pt x="412983" y="695459"/>
                    <a:pt x="413841" y="752126"/>
                    <a:pt x="414700" y="808793"/>
                  </a:cubicBezTo>
                  <a:lnTo>
                    <a:pt x="437882" y="1246675"/>
                  </a:lnTo>
                  <a:lnTo>
                    <a:pt x="481670" y="1378039"/>
                  </a:lnTo>
                  <a:lnTo>
                    <a:pt x="414700" y="1434706"/>
                  </a:lnTo>
                  <a:lnTo>
                    <a:pt x="360608" y="1468191"/>
                  </a:lnTo>
                  <a:lnTo>
                    <a:pt x="327123" y="1470767"/>
                  </a:lnTo>
                  <a:lnTo>
                    <a:pt x="293638" y="1452737"/>
                  </a:lnTo>
                  <a:lnTo>
                    <a:pt x="262729" y="1403797"/>
                  </a:lnTo>
                  <a:lnTo>
                    <a:pt x="229244" y="1313645"/>
                  </a:lnTo>
                  <a:lnTo>
                    <a:pt x="216365" y="1233796"/>
                  </a:lnTo>
                  <a:lnTo>
                    <a:pt x="195759" y="9762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77;p279">
              <a:extLst>
                <a:ext uri="{FF2B5EF4-FFF2-40B4-BE49-F238E27FC236}">
                  <a16:creationId xmlns:a16="http://schemas.microsoft.com/office/drawing/2014/main" id="{695CD2CE-1EAF-684B-998A-C0983462C55E}"/>
                </a:ext>
              </a:extLst>
            </p:cNvPr>
            <p:cNvSpPr/>
            <p:nvPr/>
          </p:nvSpPr>
          <p:spPr>
            <a:xfrm>
              <a:off x="4470400" y="5065713"/>
              <a:ext cx="1277938" cy="952500"/>
            </a:xfrm>
            <a:custGeom>
              <a:avLst/>
              <a:gdLst/>
              <a:ahLst/>
              <a:cxnLst/>
              <a:rect l="l" t="t" r="r" b="b"/>
              <a:pathLst>
                <a:path w="1278732" h="952500" extrusionOk="0">
                  <a:moveTo>
                    <a:pt x="466725" y="642937"/>
                  </a:moveTo>
                  <a:lnTo>
                    <a:pt x="573882" y="571500"/>
                  </a:lnTo>
                  <a:lnTo>
                    <a:pt x="731044" y="450056"/>
                  </a:lnTo>
                  <a:lnTo>
                    <a:pt x="823913" y="361950"/>
                  </a:lnTo>
                  <a:lnTo>
                    <a:pt x="859632" y="314325"/>
                  </a:lnTo>
                  <a:lnTo>
                    <a:pt x="869157" y="283369"/>
                  </a:lnTo>
                  <a:lnTo>
                    <a:pt x="871538" y="238125"/>
                  </a:lnTo>
                  <a:lnTo>
                    <a:pt x="862013" y="200025"/>
                  </a:lnTo>
                  <a:lnTo>
                    <a:pt x="821532" y="133350"/>
                  </a:lnTo>
                  <a:lnTo>
                    <a:pt x="766763" y="71437"/>
                  </a:lnTo>
                  <a:lnTo>
                    <a:pt x="752475" y="47625"/>
                  </a:lnTo>
                  <a:lnTo>
                    <a:pt x="747713" y="23812"/>
                  </a:lnTo>
                  <a:lnTo>
                    <a:pt x="754857" y="7144"/>
                  </a:lnTo>
                  <a:lnTo>
                    <a:pt x="769144" y="0"/>
                  </a:lnTo>
                  <a:lnTo>
                    <a:pt x="807244" y="7144"/>
                  </a:lnTo>
                  <a:lnTo>
                    <a:pt x="1066800" y="133350"/>
                  </a:lnTo>
                  <a:lnTo>
                    <a:pt x="1200150" y="207169"/>
                  </a:lnTo>
                  <a:lnTo>
                    <a:pt x="1247775" y="247650"/>
                  </a:lnTo>
                  <a:lnTo>
                    <a:pt x="1271588" y="278606"/>
                  </a:lnTo>
                  <a:lnTo>
                    <a:pt x="1278732" y="311944"/>
                  </a:lnTo>
                  <a:lnTo>
                    <a:pt x="1273969" y="347662"/>
                  </a:lnTo>
                  <a:lnTo>
                    <a:pt x="1243013" y="378619"/>
                  </a:lnTo>
                  <a:lnTo>
                    <a:pt x="1200150" y="409575"/>
                  </a:lnTo>
                  <a:lnTo>
                    <a:pt x="1138238" y="431006"/>
                  </a:lnTo>
                  <a:lnTo>
                    <a:pt x="1116807" y="435769"/>
                  </a:lnTo>
                  <a:lnTo>
                    <a:pt x="1050132" y="488156"/>
                  </a:lnTo>
                  <a:lnTo>
                    <a:pt x="771525" y="640556"/>
                  </a:lnTo>
                  <a:lnTo>
                    <a:pt x="542925" y="757237"/>
                  </a:lnTo>
                  <a:lnTo>
                    <a:pt x="392907" y="826294"/>
                  </a:lnTo>
                  <a:lnTo>
                    <a:pt x="157163" y="912019"/>
                  </a:lnTo>
                  <a:lnTo>
                    <a:pt x="45244" y="945356"/>
                  </a:lnTo>
                  <a:lnTo>
                    <a:pt x="26194" y="952500"/>
                  </a:lnTo>
                  <a:lnTo>
                    <a:pt x="7144" y="945356"/>
                  </a:lnTo>
                  <a:lnTo>
                    <a:pt x="0" y="933450"/>
                  </a:lnTo>
                  <a:lnTo>
                    <a:pt x="4763" y="914400"/>
                  </a:lnTo>
                  <a:lnTo>
                    <a:pt x="54769" y="885825"/>
                  </a:lnTo>
                  <a:lnTo>
                    <a:pt x="245269" y="781050"/>
                  </a:lnTo>
                  <a:lnTo>
                    <a:pt x="466725" y="642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78;p279">
              <a:extLst>
                <a:ext uri="{FF2B5EF4-FFF2-40B4-BE49-F238E27FC236}">
                  <a16:creationId xmlns:a16="http://schemas.microsoft.com/office/drawing/2014/main" id="{0733E18C-EDC5-7843-8ED9-AE3D3151BF9A}"/>
                </a:ext>
              </a:extLst>
            </p:cNvPr>
            <p:cNvSpPr/>
            <p:nvPr/>
          </p:nvSpPr>
          <p:spPr>
            <a:xfrm>
              <a:off x="6118225" y="5133975"/>
              <a:ext cx="1081088" cy="884238"/>
            </a:xfrm>
            <a:custGeom>
              <a:avLst/>
              <a:gdLst/>
              <a:ahLst/>
              <a:cxnLst/>
              <a:rect l="l" t="t" r="r" b="b"/>
              <a:pathLst>
                <a:path w="1081088" h="883444" extrusionOk="0">
                  <a:moveTo>
                    <a:pt x="547688" y="442913"/>
                  </a:moveTo>
                  <a:lnTo>
                    <a:pt x="435769" y="350044"/>
                  </a:lnTo>
                  <a:lnTo>
                    <a:pt x="330994" y="266700"/>
                  </a:lnTo>
                  <a:lnTo>
                    <a:pt x="178594" y="152400"/>
                  </a:lnTo>
                  <a:lnTo>
                    <a:pt x="19050" y="57150"/>
                  </a:lnTo>
                  <a:lnTo>
                    <a:pt x="0" y="38100"/>
                  </a:lnTo>
                  <a:lnTo>
                    <a:pt x="2382" y="21431"/>
                  </a:lnTo>
                  <a:lnTo>
                    <a:pt x="16669" y="7144"/>
                  </a:lnTo>
                  <a:lnTo>
                    <a:pt x="38100" y="0"/>
                  </a:lnTo>
                  <a:lnTo>
                    <a:pt x="100013" y="14288"/>
                  </a:lnTo>
                  <a:lnTo>
                    <a:pt x="473869" y="145256"/>
                  </a:lnTo>
                  <a:lnTo>
                    <a:pt x="614363" y="209550"/>
                  </a:lnTo>
                  <a:lnTo>
                    <a:pt x="807244" y="316706"/>
                  </a:lnTo>
                  <a:lnTo>
                    <a:pt x="878682" y="381000"/>
                  </a:lnTo>
                  <a:lnTo>
                    <a:pt x="969169" y="466725"/>
                  </a:lnTo>
                  <a:lnTo>
                    <a:pt x="1021557" y="535781"/>
                  </a:lnTo>
                  <a:lnTo>
                    <a:pt x="1062038" y="602456"/>
                  </a:lnTo>
                  <a:lnTo>
                    <a:pt x="1078707" y="666750"/>
                  </a:lnTo>
                  <a:cubicBezTo>
                    <a:pt x="1079501" y="685006"/>
                    <a:pt x="1080294" y="703263"/>
                    <a:pt x="1081088" y="721519"/>
                  </a:cubicBezTo>
                  <a:lnTo>
                    <a:pt x="1073944" y="776288"/>
                  </a:lnTo>
                  <a:lnTo>
                    <a:pt x="1040607" y="845344"/>
                  </a:lnTo>
                  <a:lnTo>
                    <a:pt x="995363" y="876300"/>
                  </a:lnTo>
                  <a:lnTo>
                    <a:pt x="947738" y="883444"/>
                  </a:lnTo>
                  <a:lnTo>
                    <a:pt x="907257" y="869156"/>
                  </a:lnTo>
                  <a:lnTo>
                    <a:pt x="847725" y="821531"/>
                  </a:lnTo>
                  <a:lnTo>
                    <a:pt x="790575" y="726281"/>
                  </a:lnTo>
                  <a:lnTo>
                    <a:pt x="711994" y="609600"/>
                  </a:lnTo>
                  <a:lnTo>
                    <a:pt x="547688" y="4429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79;p279">
              <a:extLst>
                <a:ext uri="{FF2B5EF4-FFF2-40B4-BE49-F238E27FC236}">
                  <a16:creationId xmlns:a16="http://schemas.microsoft.com/office/drawing/2014/main" id="{34A22C60-B49F-4342-A57D-08FB49DAA43C}"/>
                </a:ext>
              </a:extLst>
            </p:cNvPr>
            <p:cNvSpPr/>
            <p:nvPr/>
          </p:nvSpPr>
          <p:spPr>
            <a:xfrm rot="-5400000">
              <a:off x="1701801" y="3687762"/>
              <a:ext cx="4360862" cy="519113"/>
            </a:xfrm>
            <a:custGeom>
              <a:avLst/>
              <a:gdLst/>
              <a:ahLst/>
              <a:cxnLst/>
              <a:rect l="l" t="t" r="r" b="b"/>
              <a:pathLst>
                <a:path w="4360170" h="518984" extrusionOk="0">
                  <a:moveTo>
                    <a:pt x="1514585" y="321276"/>
                  </a:moveTo>
                  <a:lnTo>
                    <a:pt x="1207431" y="314215"/>
                  </a:lnTo>
                  <a:lnTo>
                    <a:pt x="674326" y="289501"/>
                  </a:lnTo>
                  <a:lnTo>
                    <a:pt x="254196" y="268318"/>
                  </a:lnTo>
                  <a:lnTo>
                    <a:pt x="134159" y="257727"/>
                  </a:lnTo>
                  <a:lnTo>
                    <a:pt x="49427" y="236544"/>
                  </a:lnTo>
                  <a:lnTo>
                    <a:pt x="10591" y="215361"/>
                  </a:lnTo>
                  <a:lnTo>
                    <a:pt x="0" y="194178"/>
                  </a:lnTo>
                  <a:lnTo>
                    <a:pt x="7061" y="158873"/>
                  </a:lnTo>
                  <a:lnTo>
                    <a:pt x="42366" y="116507"/>
                  </a:lnTo>
                  <a:lnTo>
                    <a:pt x="204769" y="42366"/>
                  </a:lnTo>
                  <a:lnTo>
                    <a:pt x="289501" y="7061"/>
                  </a:lnTo>
                  <a:lnTo>
                    <a:pt x="353050" y="0"/>
                  </a:lnTo>
                  <a:lnTo>
                    <a:pt x="508392" y="21183"/>
                  </a:lnTo>
                  <a:lnTo>
                    <a:pt x="1087394" y="77671"/>
                  </a:lnTo>
                  <a:lnTo>
                    <a:pt x="1398079" y="102385"/>
                  </a:lnTo>
                  <a:lnTo>
                    <a:pt x="2633754" y="155342"/>
                  </a:lnTo>
                  <a:lnTo>
                    <a:pt x="3336324" y="201239"/>
                  </a:lnTo>
                  <a:lnTo>
                    <a:pt x="3880021" y="204769"/>
                  </a:lnTo>
                  <a:lnTo>
                    <a:pt x="4060077" y="204769"/>
                  </a:lnTo>
                  <a:lnTo>
                    <a:pt x="4102443" y="190647"/>
                  </a:lnTo>
                  <a:lnTo>
                    <a:pt x="4169523" y="148281"/>
                  </a:lnTo>
                  <a:lnTo>
                    <a:pt x="4268377" y="49427"/>
                  </a:lnTo>
                  <a:lnTo>
                    <a:pt x="4314273" y="28244"/>
                  </a:lnTo>
                  <a:lnTo>
                    <a:pt x="4335456" y="28244"/>
                  </a:lnTo>
                  <a:lnTo>
                    <a:pt x="4353109" y="42366"/>
                  </a:lnTo>
                  <a:lnTo>
                    <a:pt x="4360170" y="70610"/>
                  </a:lnTo>
                  <a:lnTo>
                    <a:pt x="4331926" y="190647"/>
                  </a:lnTo>
                  <a:lnTo>
                    <a:pt x="4254255" y="360111"/>
                  </a:lnTo>
                  <a:lnTo>
                    <a:pt x="4194236" y="437782"/>
                  </a:lnTo>
                  <a:lnTo>
                    <a:pt x="4123626" y="497801"/>
                  </a:lnTo>
                  <a:lnTo>
                    <a:pt x="4070669" y="518984"/>
                  </a:lnTo>
                  <a:lnTo>
                    <a:pt x="3989467" y="508392"/>
                  </a:lnTo>
                  <a:lnTo>
                    <a:pt x="3936509" y="480148"/>
                  </a:lnTo>
                  <a:lnTo>
                    <a:pt x="3894143" y="444843"/>
                  </a:lnTo>
                  <a:lnTo>
                    <a:pt x="3728210" y="427191"/>
                  </a:lnTo>
                  <a:lnTo>
                    <a:pt x="3332794" y="430721"/>
                  </a:lnTo>
                  <a:lnTo>
                    <a:pt x="3149208" y="402477"/>
                  </a:lnTo>
                  <a:lnTo>
                    <a:pt x="2750261" y="384825"/>
                  </a:lnTo>
                  <a:lnTo>
                    <a:pt x="2623163" y="374233"/>
                  </a:lnTo>
                  <a:lnTo>
                    <a:pt x="1514585" y="32127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80;p279">
              <a:extLst>
                <a:ext uri="{FF2B5EF4-FFF2-40B4-BE49-F238E27FC236}">
                  <a16:creationId xmlns:a16="http://schemas.microsoft.com/office/drawing/2014/main" id="{CE9571B3-62B4-8340-A042-6318B5C984E0}"/>
                </a:ext>
              </a:extLst>
            </p:cNvPr>
            <p:cNvSpPr/>
            <p:nvPr/>
          </p:nvSpPr>
          <p:spPr>
            <a:xfrm>
              <a:off x="2740025" y="2963863"/>
              <a:ext cx="1128713" cy="1887537"/>
            </a:xfrm>
            <a:custGeom>
              <a:avLst/>
              <a:gdLst/>
              <a:ahLst/>
              <a:cxnLst/>
              <a:rect l="l" t="t" r="r" b="b"/>
              <a:pathLst>
                <a:path w="1128465" h="1886941" extrusionOk="0">
                  <a:moveTo>
                    <a:pt x="668622" y="729406"/>
                  </a:moveTo>
                  <a:lnTo>
                    <a:pt x="774333" y="512698"/>
                  </a:lnTo>
                  <a:lnTo>
                    <a:pt x="866830" y="306562"/>
                  </a:lnTo>
                  <a:lnTo>
                    <a:pt x="996326" y="0"/>
                  </a:lnTo>
                  <a:lnTo>
                    <a:pt x="1128465" y="2643"/>
                  </a:lnTo>
                  <a:lnTo>
                    <a:pt x="1075610" y="473057"/>
                  </a:lnTo>
                  <a:lnTo>
                    <a:pt x="998969" y="594624"/>
                  </a:lnTo>
                  <a:lnTo>
                    <a:pt x="882687" y="790190"/>
                  </a:lnTo>
                  <a:lnTo>
                    <a:pt x="753191" y="980470"/>
                  </a:lnTo>
                  <a:lnTo>
                    <a:pt x="639552" y="1146964"/>
                  </a:lnTo>
                  <a:lnTo>
                    <a:pt x="401702" y="1435027"/>
                  </a:lnTo>
                  <a:lnTo>
                    <a:pt x="211422" y="1683448"/>
                  </a:lnTo>
                  <a:lnTo>
                    <a:pt x="97783" y="1823515"/>
                  </a:lnTo>
                  <a:lnTo>
                    <a:pt x="68712" y="1860513"/>
                  </a:lnTo>
                  <a:lnTo>
                    <a:pt x="50213" y="1881656"/>
                  </a:lnTo>
                  <a:lnTo>
                    <a:pt x="23785" y="1886941"/>
                  </a:lnTo>
                  <a:lnTo>
                    <a:pt x="2643" y="1871085"/>
                  </a:lnTo>
                  <a:lnTo>
                    <a:pt x="0" y="1842014"/>
                  </a:lnTo>
                  <a:lnTo>
                    <a:pt x="97783" y="1694019"/>
                  </a:lnTo>
                  <a:lnTo>
                    <a:pt x="367346" y="1279103"/>
                  </a:lnTo>
                  <a:lnTo>
                    <a:pt x="528555" y="1020111"/>
                  </a:lnTo>
                  <a:lnTo>
                    <a:pt x="668622" y="729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81;p279">
              <a:extLst>
                <a:ext uri="{FF2B5EF4-FFF2-40B4-BE49-F238E27FC236}">
                  <a16:creationId xmlns:a16="http://schemas.microsoft.com/office/drawing/2014/main" id="{B00114FA-24CD-724D-A0CA-1EA85F2EB0B9}"/>
                </a:ext>
              </a:extLst>
            </p:cNvPr>
            <p:cNvSpPr/>
            <p:nvPr/>
          </p:nvSpPr>
          <p:spPr>
            <a:xfrm>
              <a:off x="3922713" y="3348038"/>
              <a:ext cx="706437" cy="654050"/>
            </a:xfrm>
            <a:custGeom>
              <a:avLst/>
              <a:gdLst/>
              <a:ahLst/>
              <a:cxnLst/>
              <a:rect l="l" t="t" r="r" b="b"/>
              <a:pathLst>
                <a:path w="707231" h="654843" extrusionOk="0">
                  <a:moveTo>
                    <a:pt x="323850" y="340518"/>
                  </a:moveTo>
                  <a:lnTo>
                    <a:pt x="252412" y="257175"/>
                  </a:lnTo>
                  <a:lnTo>
                    <a:pt x="192881" y="202406"/>
                  </a:lnTo>
                  <a:lnTo>
                    <a:pt x="126206" y="147637"/>
                  </a:lnTo>
                  <a:lnTo>
                    <a:pt x="80962" y="128587"/>
                  </a:lnTo>
                  <a:lnTo>
                    <a:pt x="30956" y="123825"/>
                  </a:lnTo>
                  <a:lnTo>
                    <a:pt x="0" y="0"/>
                  </a:lnTo>
                  <a:lnTo>
                    <a:pt x="88106" y="7143"/>
                  </a:lnTo>
                  <a:lnTo>
                    <a:pt x="180975" y="28575"/>
                  </a:lnTo>
                  <a:lnTo>
                    <a:pt x="345281" y="92868"/>
                  </a:lnTo>
                  <a:lnTo>
                    <a:pt x="459581" y="152400"/>
                  </a:lnTo>
                  <a:lnTo>
                    <a:pt x="542925" y="214312"/>
                  </a:lnTo>
                  <a:lnTo>
                    <a:pt x="623887" y="280987"/>
                  </a:lnTo>
                  <a:lnTo>
                    <a:pt x="652462" y="309562"/>
                  </a:lnTo>
                  <a:lnTo>
                    <a:pt x="671512" y="342900"/>
                  </a:lnTo>
                  <a:lnTo>
                    <a:pt x="688181" y="383381"/>
                  </a:lnTo>
                  <a:lnTo>
                    <a:pt x="700087" y="428625"/>
                  </a:lnTo>
                  <a:lnTo>
                    <a:pt x="704850" y="492918"/>
                  </a:lnTo>
                  <a:lnTo>
                    <a:pt x="707231" y="545306"/>
                  </a:lnTo>
                  <a:lnTo>
                    <a:pt x="695325" y="597693"/>
                  </a:lnTo>
                  <a:lnTo>
                    <a:pt x="678656" y="623887"/>
                  </a:lnTo>
                  <a:lnTo>
                    <a:pt x="652462" y="647700"/>
                  </a:lnTo>
                  <a:lnTo>
                    <a:pt x="614362" y="654843"/>
                  </a:lnTo>
                  <a:lnTo>
                    <a:pt x="564356" y="652462"/>
                  </a:lnTo>
                  <a:lnTo>
                    <a:pt x="514350" y="642937"/>
                  </a:lnTo>
                  <a:lnTo>
                    <a:pt x="481012" y="621506"/>
                  </a:lnTo>
                  <a:lnTo>
                    <a:pt x="459581" y="590550"/>
                  </a:lnTo>
                  <a:lnTo>
                    <a:pt x="442912" y="552450"/>
                  </a:lnTo>
                  <a:lnTo>
                    <a:pt x="402431" y="464343"/>
                  </a:lnTo>
                  <a:lnTo>
                    <a:pt x="323850" y="3405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82;p279">
              <a:extLst>
                <a:ext uri="{FF2B5EF4-FFF2-40B4-BE49-F238E27FC236}">
                  <a16:creationId xmlns:a16="http://schemas.microsoft.com/office/drawing/2014/main" id="{F5F2B7F9-0974-484B-9CA3-6D00A04D7A80}"/>
                </a:ext>
              </a:extLst>
            </p:cNvPr>
            <p:cNvSpPr/>
            <p:nvPr/>
          </p:nvSpPr>
          <p:spPr>
            <a:xfrm>
              <a:off x="5091113" y="1781175"/>
              <a:ext cx="476250" cy="1363663"/>
            </a:xfrm>
            <a:custGeom>
              <a:avLst/>
              <a:gdLst/>
              <a:ahLst/>
              <a:cxnLst/>
              <a:rect l="l" t="t" r="r" b="b"/>
              <a:pathLst>
                <a:path w="476250" h="1364456" extrusionOk="0">
                  <a:moveTo>
                    <a:pt x="264318" y="1033463"/>
                  </a:moveTo>
                  <a:lnTo>
                    <a:pt x="250031" y="840581"/>
                  </a:lnTo>
                  <a:lnTo>
                    <a:pt x="233362" y="671513"/>
                  </a:lnTo>
                  <a:lnTo>
                    <a:pt x="200025" y="366713"/>
                  </a:lnTo>
                  <a:lnTo>
                    <a:pt x="192881" y="288131"/>
                  </a:lnTo>
                  <a:lnTo>
                    <a:pt x="185737" y="261938"/>
                  </a:lnTo>
                  <a:lnTo>
                    <a:pt x="135731" y="192881"/>
                  </a:lnTo>
                  <a:lnTo>
                    <a:pt x="85725" y="133350"/>
                  </a:lnTo>
                  <a:lnTo>
                    <a:pt x="30956" y="88106"/>
                  </a:lnTo>
                  <a:lnTo>
                    <a:pt x="16668" y="66675"/>
                  </a:lnTo>
                  <a:lnTo>
                    <a:pt x="4762" y="35719"/>
                  </a:lnTo>
                  <a:lnTo>
                    <a:pt x="0" y="14288"/>
                  </a:lnTo>
                  <a:lnTo>
                    <a:pt x="7143" y="2381"/>
                  </a:lnTo>
                  <a:lnTo>
                    <a:pt x="23812" y="0"/>
                  </a:lnTo>
                  <a:lnTo>
                    <a:pt x="83343" y="16669"/>
                  </a:lnTo>
                  <a:lnTo>
                    <a:pt x="364331" y="123825"/>
                  </a:lnTo>
                  <a:lnTo>
                    <a:pt x="402431" y="142875"/>
                  </a:lnTo>
                  <a:lnTo>
                    <a:pt x="457200" y="188119"/>
                  </a:lnTo>
                  <a:lnTo>
                    <a:pt x="469106" y="204788"/>
                  </a:lnTo>
                  <a:lnTo>
                    <a:pt x="466725" y="219075"/>
                  </a:lnTo>
                  <a:lnTo>
                    <a:pt x="454818" y="278606"/>
                  </a:lnTo>
                  <a:lnTo>
                    <a:pt x="445293" y="409575"/>
                  </a:lnTo>
                  <a:lnTo>
                    <a:pt x="459581" y="635794"/>
                  </a:lnTo>
                  <a:lnTo>
                    <a:pt x="476250" y="795338"/>
                  </a:lnTo>
                  <a:lnTo>
                    <a:pt x="476250" y="1273969"/>
                  </a:lnTo>
                  <a:lnTo>
                    <a:pt x="476250" y="1316831"/>
                  </a:lnTo>
                  <a:lnTo>
                    <a:pt x="278606" y="1364456"/>
                  </a:lnTo>
                  <a:lnTo>
                    <a:pt x="278606" y="1314450"/>
                  </a:lnTo>
                  <a:lnTo>
                    <a:pt x="264318" y="10334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083;p279">
              <a:extLst>
                <a:ext uri="{FF2B5EF4-FFF2-40B4-BE49-F238E27FC236}">
                  <a16:creationId xmlns:a16="http://schemas.microsoft.com/office/drawing/2014/main" id="{EC8015A9-41EA-BD45-B128-586822C37FE1}"/>
                </a:ext>
              </a:extLst>
            </p:cNvPr>
            <p:cNvSpPr/>
            <p:nvPr/>
          </p:nvSpPr>
          <p:spPr>
            <a:xfrm>
              <a:off x="6103938" y="1608138"/>
              <a:ext cx="504825" cy="1412875"/>
            </a:xfrm>
            <a:custGeom>
              <a:avLst/>
              <a:gdLst/>
              <a:ahLst/>
              <a:cxnLst/>
              <a:rect l="l" t="t" r="r" b="b"/>
              <a:pathLst>
                <a:path w="504825" h="1414462" extrusionOk="0">
                  <a:moveTo>
                    <a:pt x="159544" y="1135856"/>
                  </a:moveTo>
                  <a:lnTo>
                    <a:pt x="157162" y="840581"/>
                  </a:lnTo>
                  <a:lnTo>
                    <a:pt x="159544" y="692944"/>
                  </a:lnTo>
                  <a:lnTo>
                    <a:pt x="176212" y="402431"/>
                  </a:lnTo>
                  <a:lnTo>
                    <a:pt x="176212" y="307181"/>
                  </a:lnTo>
                  <a:cubicBezTo>
                    <a:pt x="175418" y="284956"/>
                    <a:pt x="174625" y="262731"/>
                    <a:pt x="173831" y="240506"/>
                  </a:cubicBezTo>
                  <a:lnTo>
                    <a:pt x="159544" y="195262"/>
                  </a:lnTo>
                  <a:lnTo>
                    <a:pt x="130969" y="150019"/>
                  </a:lnTo>
                  <a:lnTo>
                    <a:pt x="66675" y="92869"/>
                  </a:lnTo>
                  <a:lnTo>
                    <a:pt x="26194" y="64294"/>
                  </a:lnTo>
                  <a:lnTo>
                    <a:pt x="7144" y="47625"/>
                  </a:lnTo>
                  <a:lnTo>
                    <a:pt x="0" y="30956"/>
                  </a:lnTo>
                  <a:lnTo>
                    <a:pt x="7144" y="11906"/>
                  </a:lnTo>
                  <a:lnTo>
                    <a:pt x="19050" y="2381"/>
                  </a:lnTo>
                  <a:lnTo>
                    <a:pt x="57150" y="0"/>
                  </a:lnTo>
                  <a:lnTo>
                    <a:pt x="128587" y="16669"/>
                  </a:lnTo>
                  <a:lnTo>
                    <a:pt x="226219" y="47625"/>
                  </a:lnTo>
                  <a:lnTo>
                    <a:pt x="307181" y="88106"/>
                  </a:lnTo>
                  <a:lnTo>
                    <a:pt x="392906" y="145256"/>
                  </a:lnTo>
                  <a:lnTo>
                    <a:pt x="438150" y="180975"/>
                  </a:lnTo>
                  <a:lnTo>
                    <a:pt x="473869" y="219075"/>
                  </a:lnTo>
                  <a:lnTo>
                    <a:pt x="502444" y="264319"/>
                  </a:lnTo>
                  <a:lnTo>
                    <a:pt x="504825" y="285750"/>
                  </a:lnTo>
                  <a:lnTo>
                    <a:pt x="497681" y="316706"/>
                  </a:lnTo>
                  <a:lnTo>
                    <a:pt x="476250" y="345281"/>
                  </a:lnTo>
                  <a:lnTo>
                    <a:pt x="450056" y="390525"/>
                  </a:lnTo>
                  <a:lnTo>
                    <a:pt x="428625" y="452437"/>
                  </a:lnTo>
                  <a:lnTo>
                    <a:pt x="400050" y="664369"/>
                  </a:lnTo>
                  <a:lnTo>
                    <a:pt x="378619" y="838200"/>
                  </a:lnTo>
                  <a:lnTo>
                    <a:pt x="335756" y="1335881"/>
                  </a:lnTo>
                  <a:lnTo>
                    <a:pt x="335756" y="1381125"/>
                  </a:lnTo>
                  <a:lnTo>
                    <a:pt x="150019" y="1414462"/>
                  </a:lnTo>
                  <a:lnTo>
                    <a:pt x="150019" y="1343025"/>
                  </a:lnTo>
                  <a:lnTo>
                    <a:pt x="159544" y="11358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84;p279">
              <a:extLst>
                <a:ext uri="{FF2B5EF4-FFF2-40B4-BE49-F238E27FC236}">
                  <a16:creationId xmlns:a16="http://schemas.microsoft.com/office/drawing/2014/main" id="{8C477DA5-9877-7344-AA21-4D10B3F12523}"/>
                </a:ext>
              </a:extLst>
            </p:cNvPr>
            <p:cNvSpPr/>
            <p:nvPr/>
          </p:nvSpPr>
          <p:spPr>
            <a:xfrm>
              <a:off x="4394200" y="2867025"/>
              <a:ext cx="3117850" cy="536575"/>
            </a:xfrm>
            <a:custGeom>
              <a:avLst/>
              <a:gdLst/>
              <a:ahLst/>
              <a:cxnLst/>
              <a:rect l="l" t="t" r="r" b="b"/>
              <a:pathLst>
                <a:path w="3116687" h="535762" extrusionOk="0">
                  <a:moveTo>
                    <a:pt x="1066371" y="360609"/>
                  </a:moveTo>
                  <a:lnTo>
                    <a:pt x="754702" y="430155"/>
                  </a:lnTo>
                  <a:lnTo>
                    <a:pt x="569246" y="486822"/>
                  </a:lnTo>
                  <a:lnTo>
                    <a:pt x="422427" y="530610"/>
                  </a:lnTo>
                  <a:lnTo>
                    <a:pt x="391518" y="535762"/>
                  </a:lnTo>
                  <a:lnTo>
                    <a:pt x="334851" y="512580"/>
                  </a:lnTo>
                  <a:lnTo>
                    <a:pt x="167425" y="427579"/>
                  </a:lnTo>
                  <a:lnTo>
                    <a:pt x="87576" y="355457"/>
                  </a:lnTo>
                  <a:lnTo>
                    <a:pt x="2576" y="236972"/>
                  </a:lnTo>
                  <a:lnTo>
                    <a:pt x="0" y="218941"/>
                  </a:lnTo>
                  <a:lnTo>
                    <a:pt x="7727" y="198335"/>
                  </a:lnTo>
                  <a:lnTo>
                    <a:pt x="23182" y="195759"/>
                  </a:lnTo>
                  <a:lnTo>
                    <a:pt x="66970" y="208638"/>
                  </a:lnTo>
                  <a:lnTo>
                    <a:pt x="159698" y="255002"/>
                  </a:lnTo>
                  <a:lnTo>
                    <a:pt x="257577" y="296215"/>
                  </a:lnTo>
                  <a:lnTo>
                    <a:pt x="314244" y="309093"/>
                  </a:lnTo>
                  <a:lnTo>
                    <a:pt x="419851" y="316821"/>
                  </a:lnTo>
                  <a:lnTo>
                    <a:pt x="481670" y="311669"/>
                  </a:lnTo>
                  <a:lnTo>
                    <a:pt x="971067" y="224093"/>
                  </a:lnTo>
                  <a:lnTo>
                    <a:pt x="1182280" y="180305"/>
                  </a:lnTo>
                  <a:lnTo>
                    <a:pt x="1851982" y="85001"/>
                  </a:lnTo>
                  <a:lnTo>
                    <a:pt x="2058044" y="72122"/>
                  </a:lnTo>
                  <a:lnTo>
                    <a:pt x="2346531" y="51516"/>
                  </a:lnTo>
                  <a:lnTo>
                    <a:pt x="2575774" y="43789"/>
                  </a:lnTo>
                  <a:lnTo>
                    <a:pt x="2624714" y="25758"/>
                  </a:lnTo>
                  <a:lnTo>
                    <a:pt x="2665927" y="0"/>
                  </a:lnTo>
                  <a:lnTo>
                    <a:pt x="2722594" y="5152"/>
                  </a:lnTo>
                  <a:lnTo>
                    <a:pt x="2856534" y="41213"/>
                  </a:lnTo>
                  <a:lnTo>
                    <a:pt x="2915777" y="64395"/>
                  </a:lnTo>
                  <a:lnTo>
                    <a:pt x="3021384" y="115910"/>
                  </a:lnTo>
                  <a:lnTo>
                    <a:pt x="3083202" y="164850"/>
                  </a:lnTo>
                  <a:lnTo>
                    <a:pt x="3106384" y="185456"/>
                  </a:lnTo>
                  <a:lnTo>
                    <a:pt x="3116687" y="208638"/>
                  </a:lnTo>
                  <a:lnTo>
                    <a:pt x="3116687" y="234396"/>
                  </a:lnTo>
                  <a:lnTo>
                    <a:pt x="3106384" y="260154"/>
                  </a:lnTo>
                  <a:lnTo>
                    <a:pt x="3093505" y="275608"/>
                  </a:lnTo>
                  <a:cubicBezTo>
                    <a:pt x="3055827" y="289064"/>
                    <a:pt x="3070208" y="288487"/>
                    <a:pt x="3052293" y="288487"/>
                  </a:cubicBezTo>
                  <a:lnTo>
                    <a:pt x="2969868" y="288487"/>
                  </a:lnTo>
                  <a:lnTo>
                    <a:pt x="2753503" y="260154"/>
                  </a:lnTo>
                  <a:lnTo>
                    <a:pt x="2215166" y="239548"/>
                  </a:lnTo>
                  <a:lnTo>
                    <a:pt x="1947285" y="247275"/>
                  </a:lnTo>
                  <a:lnTo>
                    <a:pt x="1617586" y="288487"/>
                  </a:lnTo>
                  <a:lnTo>
                    <a:pt x="1336827" y="311669"/>
                  </a:lnTo>
                  <a:lnTo>
                    <a:pt x="1066371" y="3606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085;p279">
              <a:extLst>
                <a:ext uri="{FF2B5EF4-FFF2-40B4-BE49-F238E27FC236}">
                  <a16:creationId xmlns:a16="http://schemas.microsoft.com/office/drawing/2014/main" id="{A4FE87CD-1CFD-0944-9BAE-F32416B9F952}"/>
                </a:ext>
              </a:extLst>
            </p:cNvPr>
            <p:cNvSpPr/>
            <p:nvPr/>
          </p:nvSpPr>
          <p:spPr>
            <a:xfrm>
              <a:off x="5035550" y="3449638"/>
              <a:ext cx="2130425" cy="1536700"/>
            </a:xfrm>
            <a:custGeom>
              <a:avLst/>
              <a:gdLst/>
              <a:ahLst/>
              <a:cxnLst/>
              <a:rect l="l" t="t" r="r" b="b"/>
              <a:pathLst>
                <a:path w="2130165" h="1537737" extrusionOk="0">
                  <a:moveTo>
                    <a:pt x="633640" y="293638"/>
                  </a:moveTo>
                  <a:lnTo>
                    <a:pt x="110758" y="368335"/>
                  </a:lnTo>
                  <a:lnTo>
                    <a:pt x="0" y="213789"/>
                  </a:lnTo>
                  <a:lnTo>
                    <a:pt x="85000" y="221516"/>
                  </a:lnTo>
                  <a:lnTo>
                    <a:pt x="347729" y="188031"/>
                  </a:lnTo>
                  <a:lnTo>
                    <a:pt x="837126" y="131364"/>
                  </a:lnTo>
                  <a:lnTo>
                    <a:pt x="1045764" y="110758"/>
                  </a:lnTo>
                  <a:lnTo>
                    <a:pt x="1269857" y="79849"/>
                  </a:lnTo>
                  <a:lnTo>
                    <a:pt x="1571222" y="48939"/>
                  </a:lnTo>
                  <a:lnTo>
                    <a:pt x="1653647" y="30909"/>
                  </a:lnTo>
                  <a:lnTo>
                    <a:pt x="1761830" y="0"/>
                  </a:lnTo>
                  <a:lnTo>
                    <a:pt x="1808194" y="2575"/>
                  </a:lnTo>
                  <a:lnTo>
                    <a:pt x="1903497" y="28333"/>
                  </a:lnTo>
                  <a:lnTo>
                    <a:pt x="1996225" y="74697"/>
                  </a:lnTo>
                  <a:lnTo>
                    <a:pt x="2086377" y="141667"/>
                  </a:lnTo>
                  <a:lnTo>
                    <a:pt x="2114711" y="175152"/>
                  </a:lnTo>
                  <a:lnTo>
                    <a:pt x="2130165" y="208637"/>
                  </a:lnTo>
                  <a:lnTo>
                    <a:pt x="2130165" y="257577"/>
                  </a:lnTo>
                  <a:lnTo>
                    <a:pt x="2109559" y="309093"/>
                  </a:lnTo>
                  <a:lnTo>
                    <a:pt x="2060619" y="365760"/>
                  </a:lnTo>
                  <a:lnTo>
                    <a:pt x="2045165" y="391517"/>
                  </a:lnTo>
                  <a:lnTo>
                    <a:pt x="1988498" y="783035"/>
                  </a:lnTo>
                  <a:lnTo>
                    <a:pt x="1903497" y="1300766"/>
                  </a:lnTo>
                  <a:lnTo>
                    <a:pt x="1890618" y="1393494"/>
                  </a:lnTo>
                  <a:lnTo>
                    <a:pt x="1875164" y="1475918"/>
                  </a:lnTo>
                  <a:lnTo>
                    <a:pt x="1851982" y="1517131"/>
                  </a:lnTo>
                  <a:lnTo>
                    <a:pt x="1826224" y="1532585"/>
                  </a:lnTo>
                  <a:lnTo>
                    <a:pt x="1792739" y="1537737"/>
                  </a:lnTo>
                  <a:lnTo>
                    <a:pt x="1748951" y="1530010"/>
                  </a:lnTo>
                  <a:lnTo>
                    <a:pt x="1710314" y="1506828"/>
                  </a:lnTo>
                  <a:lnTo>
                    <a:pt x="1692284" y="1473343"/>
                  </a:lnTo>
                  <a:lnTo>
                    <a:pt x="1692284" y="1295614"/>
                  </a:lnTo>
                  <a:lnTo>
                    <a:pt x="1733496" y="788187"/>
                  </a:lnTo>
                  <a:lnTo>
                    <a:pt x="1754102" y="623337"/>
                  </a:lnTo>
                  <a:cubicBezTo>
                    <a:pt x="1755819" y="511720"/>
                    <a:pt x="1757537" y="400103"/>
                    <a:pt x="1759254" y="288486"/>
                  </a:cubicBezTo>
                  <a:lnTo>
                    <a:pt x="1766981" y="273032"/>
                  </a:lnTo>
                  <a:lnTo>
                    <a:pt x="1772133" y="252425"/>
                  </a:lnTo>
                  <a:lnTo>
                    <a:pt x="1769557" y="234395"/>
                  </a:lnTo>
                  <a:lnTo>
                    <a:pt x="1754102" y="218940"/>
                  </a:lnTo>
                  <a:lnTo>
                    <a:pt x="1728345" y="208637"/>
                  </a:lnTo>
                  <a:lnTo>
                    <a:pt x="1694859" y="203486"/>
                  </a:lnTo>
                  <a:lnTo>
                    <a:pt x="1048340" y="242122"/>
                  </a:lnTo>
                  <a:lnTo>
                    <a:pt x="834551" y="262729"/>
                  </a:lnTo>
                  <a:lnTo>
                    <a:pt x="633640" y="293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86;p279">
              <a:extLst>
                <a:ext uri="{FF2B5EF4-FFF2-40B4-BE49-F238E27FC236}">
                  <a16:creationId xmlns:a16="http://schemas.microsoft.com/office/drawing/2014/main" id="{5AAB53EB-7A5E-1642-A9F3-88614BD97A0E}"/>
                </a:ext>
              </a:extLst>
            </p:cNvPr>
            <p:cNvSpPr/>
            <p:nvPr/>
          </p:nvSpPr>
          <p:spPr>
            <a:xfrm>
              <a:off x="5695950" y="3133725"/>
              <a:ext cx="442913" cy="1676400"/>
            </a:xfrm>
            <a:custGeom>
              <a:avLst/>
              <a:gdLst/>
              <a:ahLst/>
              <a:cxnLst/>
              <a:rect l="l" t="t" r="r" b="b"/>
              <a:pathLst>
                <a:path w="442913" h="1676400" extrusionOk="0">
                  <a:moveTo>
                    <a:pt x="385763" y="676275"/>
                  </a:moveTo>
                  <a:lnTo>
                    <a:pt x="385763" y="1166813"/>
                  </a:lnTo>
                  <a:cubicBezTo>
                    <a:pt x="387350" y="1335088"/>
                    <a:pt x="388938" y="1503363"/>
                    <a:pt x="390525" y="1671638"/>
                  </a:cubicBezTo>
                  <a:lnTo>
                    <a:pt x="185738" y="1676400"/>
                  </a:lnTo>
                  <a:lnTo>
                    <a:pt x="185738" y="1066800"/>
                  </a:lnTo>
                  <a:lnTo>
                    <a:pt x="185738" y="538163"/>
                  </a:lnTo>
                  <a:lnTo>
                    <a:pt x="180975" y="319088"/>
                  </a:lnTo>
                  <a:lnTo>
                    <a:pt x="180975" y="233363"/>
                  </a:lnTo>
                  <a:lnTo>
                    <a:pt x="166688" y="190500"/>
                  </a:lnTo>
                  <a:lnTo>
                    <a:pt x="133350" y="133350"/>
                  </a:lnTo>
                  <a:lnTo>
                    <a:pt x="71438" y="66675"/>
                  </a:lnTo>
                  <a:lnTo>
                    <a:pt x="0" y="0"/>
                  </a:lnTo>
                  <a:lnTo>
                    <a:pt x="290513" y="4763"/>
                  </a:lnTo>
                  <a:lnTo>
                    <a:pt x="342900" y="61913"/>
                  </a:lnTo>
                  <a:lnTo>
                    <a:pt x="414338" y="128588"/>
                  </a:lnTo>
                  <a:lnTo>
                    <a:pt x="442913" y="166688"/>
                  </a:lnTo>
                  <a:lnTo>
                    <a:pt x="442913" y="190500"/>
                  </a:lnTo>
                  <a:lnTo>
                    <a:pt x="428625" y="219075"/>
                  </a:lnTo>
                  <a:lnTo>
                    <a:pt x="404813" y="261938"/>
                  </a:lnTo>
                  <a:lnTo>
                    <a:pt x="385763" y="323850"/>
                  </a:lnTo>
                  <a:lnTo>
                    <a:pt x="385763" y="428625"/>
                  </a:lnTo>
                  <a:cubicBezTo>
                    <a:pt x="384175" y="515938"/>
                    <a:pt x="385763" y="553244"/>
                    <a:pt x="385763" y="676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087;p279">
              <a:extLst>
                <a:ext uri="{FF2B5EF4-FFF2-40B4-BE49-F238E27FC236}">
                  <a16:creationId xmlns:a16="http://schemas.microsoft.com/office/drawing/2014/main" id="{8AC3AEDE-5460-1F47-850B-EBEB2E1835C1}"/>
                </a:ext>
              </a:extLst>
            </p:cNvPr>
            <p:cNvSpPr/>
            <p:nvPr/>
          </p:nvSpPr>
          <p:spPr>
            <a:xfrm>
              <a:off x="5113338" y="4065588"/>
              <a:ext cx="1728787" cy="327025"/>
            </a:xfrm>
            <a:custGeom>
              <a:avLst/>
              <a:gdLst/>
              <a:ahLst/>
              <a:cxnLst/>
              <a:rect l="l" t="t" r="r" b="b"/>
              <a:pathLst>
                <a:path w="1728345" h="327123" extrusionOk="0">
                  <a:moveTo>
                    <a:pt x="479094" y="265304"/>
                  </a:moveTo>
                  <a:lnTo>
                    <a:pt x="66970" y="327123"/>
                  </a:lnTo>
                  <a:lnTo>
                    <a:pt x="0" y="167425"/>
                  </a:lnTo>
                  <a:lnTo>
                    <a:pt x="136516" y="162273"/>
                  </a:lnTo>
                  <a:lnTo>
                    <a:pt x="759853" y="97879"/>
                  </a:lnTo>
                  <a:lnTo>
                    <a:pt x="968491" y="74697"/>
                  </a:lnTo>
                  <a:lnTo>
                    <a:pt x="1702587" y="0"/>
                  </a:lnTo>
                  <a:lnTo>
                    <a:pt x="1728345" y="162273"/>
                  </a:lnTo>
                  <a:lnTo>
                    <a:pt x="1620162" y="162273"/>
                  </a:lnTo>
                  <a:lnTo>
                    <a:pt x="971067" y="208637"/>
                  </a:lnTo>
                  <a:lnTo>
                    <a:pt x="754702" y="229244"/>
                  </a:lnTo>
                  <a:lnTo>
                    <a:pt x="479094" y="2653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088;p279">
              <a:extLst>
                <a:ext uri="{FF2B5EF4-FFF2-40B4-BE49-F238E27FC236}">
                  <a16:creationId xmlns:a16="http://schemas.microsoft.com/office/drawing/2014/main" id="{0AA388FE-244C-AF40-A044-D2C3A4B30E3E}"/>
                </a:ext>
              </a:extLst>
            </p:cNvPr>
            <p:cNvSpPr/>
            <p:nvPr/>
          </p:nvSpPr>
          <p:spPr>
            <a:xfrm>
              <a:off x="5159375" y="4729163"/>
              <a:ext cx="1636713" cy="244475"/>
            </a:xfrm>
            <a:custGeom>
              <a:avLst/>
              <a:gdLst/>
              <a:ahLst/>
              <a:cxnLst/>
              <a:rect l="l" t="t" r="r" b="b"/>
              <a:pathLst>
                <a:path w="1635617" h="244698" extrusionOk="0">
                  <a:moveTo>
                    <a:pt x="499700" y="193183"/>
                  </a:moveTo>
                  <a:lnTo>
                    <a:pt x="66970" y="244698"/>
                  </a:lnTo>
                  <a:lnTo>
                    <a:pt x="0" y="105606"/>
                  </a:lnTo>
                  <a:lnTo>
                    <a:pt x="121061" y="95303"/>
                  </a:lnTo>
                  <a:lnTo>
                    <a:pt x="427579" y="61818"/>
                  </a:lnTo>
                  <a:lnTo>
                    <a:pt x="718641" y="36060"/>
                  </a:lnTo>
                  <a:lnTo>
                    <a:pt x="924703" y="15454"/>
                  </a:lnTo>
                  <a:lnTo>
                    <a:pt x="1092128" y="7727"/>
                  </a:lnTo>
                  <a:lnTo>
                    <a:pt x="1305918" y="0"/>
                  </a:lnTo>
                  <a:lnTo>
                    <a:pt x="1578950" y="7727"/>
                  </a:lnTo>
                  <a:lnTo>
                    <a:pt x="1635617" y="188031"/>
                  </a:lnTo>
                  <a:lnTo>
                    <a:pt x="1511980" y="170001"/>
                  </a:lnTo>
                  <a:lnTo>
                    <a:pt x="1166826" y="159698"/>
                  </a:lnTo>
                  <a:lnTo>
                    <a:pt x="744399" y="175152"/>
                  </a:lnTo>
                  <a:lnTo>
                    <a:pt x="499700" y="1931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093;p280">
            <a:extLst>
              <a:ext uri="{FF2B5EF4-FFF2-40B4-BE49-F238E27FC236}">
                <a16:creationId xmlns:a16="http://schemas.microsoft.com/office/drawing/2014/main" id="{D427F6AA-9737-9F48-974A-4CF841F28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670" y="1446716"/>
            <a:ext cx="47847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Google Shape;3093;p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638" y="1446716"/>
            <a:ext cx="47847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漢字の広場④　へんとつくり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童 柱 業 倍 投 球 宿 勉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098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281"/>
          <p:cNvSpPr txBox="1"/>
          <p:nvPr/>
        </p:nvSpPr>
        <p:spPr>
          <a:xfrm>
            <a:off x="4410075" y="7101408"/>
            <a:ext cx="35433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童</a:t>
            </a:r>
            <a:endParaRPr/>
          </a:p>
        </p:txBody>
      </p:sp>
      <p:sp>
        <p:nvSpPr>
          <p:cNvPr id="3100" name="Google Shape;3100;p281"/>
          <p:cNvSpPr/>
          <p:nvPr/>
        </p:nvSpPr>
        <p:spPr>
          <a:xfrm>
            <a:off x="4525963" y="1347788"/>
            <a:ext cx="581025" cy="733425"/>
          </a:xfrm>
          <a:custGeom>
            <a:avLst/>
            <a:gdLst/>
            <a:ahLst/>
            <a:cxnLst/>
            <a:rect l="l" t="t" r="r" b="b"/>
            <a:pathLst>
              <a:path w="581025" h="733425" extrusionOk="0">
                <a:moveTo>
                  <a:pt x="228600" y="383381"/>
                </a:moveTo>
                <a:lnTo>
                  <a:pt x="238125" y="516731"/>
                </a:lnTo>
                <a:lnTo>
                  <a:pt x="245269" y="661987"/>
                </a:lnTo>
                <a:lnTo>
                  <a:pt x="364332" y="733425"/>
                </a:lnTo>
                <a:lnTo>
                  <a:pt x="485775" y="631031"/>
                </a:lnTo>
                <a:lnTo>
                  <a:pt x="478632" y="519112"/>
                </a:lnTo>
                <a:cubicBezTo>
                  <a:pt x="479426" y="498475"/>
                  <a:pt x="480219" y="477837"/>
                  <a:pt x="481013" y="457200"/>
                </a:cubicBezTo>
                <a:lnTo>
                  <a:pt x="485775" y="395287"/>
                </a:lnTo>
                <a:lnTo>
                  <a:pt x="495300" y="335756"/>
                </a:lnTo>
                <a:lnTo>
                  <a:pt x="507207" y="288131"/>
                </a:lnTo>
                <a:lnTo>
                  <a:pt x="523875" y="259556"/>
                </a:lnTo>
                <a:lnTo>
                  <a:pt x="554832" y="230981"/>
                </a:lnTo>
                <a:lnTo>
                  <a:pt x="573882" y="211931"/>
                </a:lnTo>
                <a:lnTo>
                  <a:pt x="581025" y="195262"/>
                </a:lnTo>
                <a:lnTo>
                  <a:pt x="581025" y="176212"/>
                </a:lnTo>
                <a:lnTo>
                  <a:pt x="573882" y="157162"/>
                </a:lnTo>
                <a:lnTo>
                  <a:pt x="557213" y="135731"/>
                </a:lnTo>
                <a:lnTo>
                  <a:pt x="533400" y="114300"/>
                </a:lnTo>
                <a:lnTo>
                  <a:pt x="473869" y="85725"/>
                </a:lnTo>
                <a:lnTo>
                  <a:pt x="383382" y="57150"/>
                </a:lnTo>
                <a:lnTo>
                  <a:pt x="278607" y="28575"/>
                </a:lnTo>
                <a:lnTo>
                  <a:pt x="197644" y="14287"/>
                </a:lnTo>
                <a:lnTo>
                  <a:pt x="107157" y="4762"/>
                </a:lnTo>
                <a:lnTo>
                  <a:pt x="57150" y="2381"/>
                </a:lnTo>
                <a:lnTo>
                  <a:pt x="28575" y="0"/>
                </a:lnTo>
                <a:lnTo>
                  <a:pt x="0" y="4762"/>
                </a:lnTo>
                <a:lnTo>
                  <a:pt x="0" y="26193"/>
                </a:lnTo>
                <a:lnTo>
                  <a:pt x="16669" y="54768"/>
                </a:lnTo>
                <a:lnTo>
                  <a:pt x="42863" y="78581"/>
                </a:lnTo>
                <a:lnTo>
                  <a:pt x="69057" y="90487"/>
                </a:lnTo>
                <a:lnTo>
                  <a:pt x="104775" y="114300"/>
                </a:lnTo>
                <a:lnTo>
                  <a:pt x="140494" y="150018"/>
                </a:lnTo>
                <a:lnTo>
                  <a:pt x="169069" y="190500"/>
                </a:lnTo>
                <a:lnTo>
                  <a:pt x="192882" y="228600"/>
                </a:lnTo>
                <a:lnTo>
                  <a:pt x="209550" y="273843"/>
                </a:lnTo>
                <a:lnTo>
                  <a:pt x="228600" y="383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1" name="Google Shape;3101;p281"/>
          <p:cNvSpPr/>
          <p:nvPr/>
        </p:nvSpPr>
        <p:spPr>
          <a:xfrm>
            <a:off x="3548063" y="3303588"/>
            <a:ext cx="528637" cy="1416050"/>
          </a:xfrm>
          <a:custGeom>
            <a:avLst/>
            <a:gdLst/>
            <a:ahLst/>
            <a:cxnLst/>
            <a:rect l="l" t="t" r="r" b="b"/>
            <a:pathLst>
              <a:path w="528637" h="1416844" extrusionOk="0">
                <a:moveTo>
                  <a:pt x="240506" y="504825"/>
                </a:moveTo>
                <a:lnTo>
                  <a:pt x="223837" y="419100"/>
                </a:lnTo>
                <a:lnTo>
                  <a:pt x="209550" y="357187"/>
                </a:lnTo>
                <a:lnTo>
                  <a:pt x="192881" y="297656"/>
                </a:lnTo>
                <a:lnTo>
                  <a:pt x="173831" y="242887"/>
                </a:lnTo>
                <a:lnTo>
                  <a:pt x="152400" y="200025"/>
                </a:lnTo>
                <a:lnTo>
                  <a:pt x="116681" y="145256"/>
                </a:lnTo>
                <a:lnTo>
                  <a:pt x="66675" y="90487"/>
                </a:lnTo>
                <a:lnTo>
                  <a:pt x="23812" y="50006"/>
                </a:lnTo>
                <a:lnTo>
                  <a:pt x="2381" y="26194"/>
                </a:lnTo>
                <a:lnTo>
                  <a:pt x="0" y="11906"/>
                </a:lnTo>
                <a:lnTo>
                  <a:pt x="7143" y="0"/>
                </a:lnTo>
                <a:lnTo>
                  <a:pt x="23812" y="0"/>
                </a:lnTo>
                <a:lnTo>
                  <a:pt x="90487" y="14287"/>
                </a:lnTo>
                <a:lnTo>
                  <a:pt x="197643" y="47625"/>
                </a:lnTo>
                <a:lnTo>
                  <a:pt x="302418" y="78581"/>
                </a:lnTo>
                <a:lnTo>
                  <a:pt x="378618" y="102394"/>
                </a:lnTo>
                <a:lnTo>
                  <a:pt x="400050" y="157162"/>
                </a:lnTo>
                <a:lnTo>
                  <a:pt x="423862" y="290512"/>
                </a:lnTo>
                <a:lnTo>
                  <a:pt x="450056" y="416719"/>
                </a:lnTo>
                <a:lnTo>
                  <a:pt x="473868" y="542925"/>
                </a:lnTo>
                <a:lnTo>
                  <a:pt x="511968" y="816769"/>
                </a:lnTo>
                <a:lnTo>
                  <a:pt x="528637" y="992981"/>
                </a:lnTo>
                <a:lnTo>
                  <a:pt x="528637" y="1133475"/>
                </a:lnTo>
                <a:lnTo>
                  <a:pt x="528637" y="1250156"/>
                </a:lnTo>
                <a:lnTo>
                  <a:pt x="511968" y="1364456"/>
                </a:lnTo>
                <a:lnTo>
                  <a:pt x="497681" y="1404937"/>
                </a:lnTo>
                <a:lnTo>
                  <a:pt x="483393" y="1416844"/>
                </a:lnTo>
                <a:lnTo>
                  <a:pt x="459581" y="1412081"/>
                </a:lnTo>
                <a:lnTo>
                  <a:pt x="438150" y="1397794"/>
                </a:lnTo>
                <a:lnTo>
                  <a:pt x="409575" y="1357312"/>
                </a:lnTo>
                <a:lnTo>
                  <a:pt x="383381" y="1323975"/>
                </a:lnTo>
                <a:lnTo>
                  <a:pt x="357187" y="1302544"/>
                </a:lnTo>
                <a:lnTo>
                  <a:pt x="326231" y="1264444"/>
                </a:lnTo>
                <a:lnTo>
                  <a:pt x="304800" y="1219200"/>
                </a:lnTo>
                <a:lnTo>
                  <a:pt x="288131" y="1154906"/>
                </a:lnTo>
                <a:lnTo>
                  <a:pt x="283368" y="1116806"/>
                </a:lnTo>
                <a:lnTo>
                  <a:pt x="288131" y="1078706"/>
                </a:lnTo>
                <a:lnTo>
                  <a:pt x="292893" y="1004887"/>
                </a:lnTo>
                <a:lnTo>
                  <a:pt x="292893" y="926306"/>
                </a:lnTo>
                <a:lnTo>
                  <a:pt x="283368" y="812006"/>
                </a:lnTo>
                <a:lnTo>
                  <a:pt x="269081" y="681037"/>
                </a:lnTo>
                <a:lnTo>
                  <a:pt x="240506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2" name="Google Shape;3102;p281"/>
          <p:cNvSpPr/>
          <p:nvPr/>
        </p:nvSpPr>
        <p:spPr>
          <a:xfrm>
            <a:off x="3490913" y="1819275"/>
            <a:ext cx="2805112" cy="471488"/>
          </a:xfrm>
          <a:custGeom>
            <a:avLst/>
            <a:gdLst/>
            <a:ahLst/>
            <a:cxnLst/>
            <a:rect l="l" t="t" r="r" b="b"/>
            <a:pathLst>
              <a:path w="2805112" h="471488" extrusionOk="0">
                <a:moveTo>
                  <a:pt x="1016793" y="195263"/>
                </a:moveTo>
                <a:lnTo>
                  <a:pt x="1216818" y="169069"/>
                </a:lnTo>
                <a:lnTo>
                  <a:pt x="1312068" y="157163"/>
                </a:lnTo>
                <a:lnTo>
                  <a:pt x="1547812" y="135731"/>
                </a:lnTo>
                <a:lnTo>
                  <a:pt x="1733550" y="116681"/>
                </a:lnTo>
                <a:lnTo>
                  <a:pt x="1921668" y="95250"/>
                </a:lnTo>
                <a:lnTo>
                  <a:pt x="2143125" y="73819"/>
                </a:lnTo>
                <a:lnTo>
                  <a:pt x="2235993" y="69056"/>
                </a:lnTo>
                <a:lnTo>
                  <a:pt x="2283618" y="59531"/>
                </a:lnTo>
                <a:lnTo>
                  <a:pt x="2336006" y="40481"/>
                </a:lnTo>
                <a:lnTo>
                  <a:pt x="2381250" y="21431"/>
                </a:lnTo>
                <a:lnTo>
                  <a:pt x="2412206" y="2381"/>
                </a:lnTo>
                <a:lnTo>
                  <a:pt x="2438400" y="0"/>
                </a:lnTo>
                <a:lnTo>
                  <a:pt x="2486025" y="0"/>
                </a:lnTo>
                <a:lnTo>
                  <a:pt x="2538412" y="4763"/>
                </a:lnTo>
                <a:lnTo>
                  <a:pt x="2576512" y="14288"/>
                </a:lnTo>
                <a:lnTo>
                  <a:pt x="2633662" y="35719"/>
                </a:lnTo>
                <a:lnTo>
                  <a:pt x="2688431" y="64294"/>
                </a:lnTo>
                <a:lnTo>
                  <a:pt x="2733675" y="95250"/>
                </a:lnTo>
                <a:lnTo>
                  <a:pt x="2774156" y="130969"/>
                </a:lnTo>
                <a:lnTo>
                  <a:pt x="2797968" y="161925"/>
                </a:lnTo>
                <a:lnTo>
                  <a:pt x="2805112" y="180975"/>
                </a:lnTo>
                <a:lnTo>
                  <a:pt x="2805112" y="197644"/>
                </a:lnTo>
                <a:lnTo>
                  <a:pt x="2793206" y="219075"/>
                </a:lnTo>
                <a:lnTo>
                  <a:pt x="2757487" y="235744"/>
                </a:lnTo>
                <a:lnTo>
                  <a:pt x="2697956" y="250031"/>
                </a:lnTo>
                <a:lnTo>
                  <a:pt x="2624137" y="245269"/>
                </a:lnTo>
                <a:lnTo>
                  <a:pt x="2433637" y="238125"/>
                </a:lnTo>
                <a:lnTo>
                  <a:pt x="2228850" y="235744"/>
                </a:lnTo>
                <a:lnTo>
                  <a:pt x="2081212" y="242888"/>
                </a:lnTo>
                <a:lnTo>
                  <a:pt x="1974056" y="254794"/>
                </a:lnTo>
                <a:lnTo>
                  <a:pt x="1747837" y="273844"/>
                </a:lnTo>
                <a:lnTo>
                  <a:pt x="1500187" y="297656"/>
                </a:lnTo>
                <a:lnTo>
                  <a:pt x="1250156" y="326231"/>
                </a:lnTo>
                <a:lnTo>
                  <a:pt x="1042987" y="350044"/>
                </a:lnTo>
                <a:lnTo>
                  <a:pt x="776287" y="395288"/>
                </a:lnTo>
                <a:lnTo>
                  <a:pt x="531018" y="450056"/>
                </a:lnTo>
                <a:lnTo>
                  <a:pt x="433387" y="459581"/>
                </a:lnTo>
                <a:lnTo>
                  <a:pt x="381000" y="471488"/>
                </a:lnTo>
                <a:lnTo>
                  <a:pt x="330993" y="471488"/>
                </a:lnTo>
                <a:lnTo>
                  <a:pt x="295275" y="457200"/>
                </a:lnTo>
                <a:lnTo>
                  <a:pt x="252412" y="431006"/>
                </a:lnTo>
                <a:lnTo>
                  <a:pt x="188118" y="373856"/>
                </a:lnTo>
                <a:lnTo>
                  <a:pt x="116681" y="288131"/>
                </a:lnTo>
                <a:lnTo>
                  <a:pt x="47625" y="195263"/>
                </a:lnTo>
                <a:lnTo>
                  <a:pt x="4762" y="123825"/>
                </a:lnTo>
                <a:lnTo>
                  <a:pt x="0" y="102394"/>
                </a:lnTo>
                <a:lnTo>
                  <a:pt x="11906" y="90488"/>
                </a:lnTo>
                <a:lnTo>
                  <a:pt x="28575" y="92869"/>
                </a:lnTo>
                <a:lnTo>
                  <a:pt x="64293" y="109538"/>
                </a:lnTo>
                <a:lnTo>
                  <a:pt x="85725" y="126206"/>
                </a:lnTo>
                <a:lnTo>
                  <a:pt x="116681" y="154781"/>
                </a:lnTo>
                <a:lnTo>
                  <a:pt x="154781" y="183356"/>
                </a:lnTo>
                <a:lnTo>
                  <a:pt x="204787" y="209550"/>
                </a:lnTo>
                <a:lnTo>
                  <a:pt x="247650" y="228600"/>
                </a:lnTo>
                <a:lnTo>
                  <a:pt x="304800" y="242888"/>
                </a:lnTo>
                <a:lnTo>
                  <a:pt x="390525" y="254794"/>
                </a:lnTo>
                <a:lnTo>
                  <a:pt x="497681" y="259556"/>
                </a:lnTo>
                <a:lnTo>
                  <a:pt x="645318" y="242888"/>
                </a:lnTo>
                <a:lnTo>
                  <a:pt x="852487" y="216694"/>
                </a:lnTo>
                <a:lnTo>
                  <a:pt x="1016793" y="1952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3" name="Google Shape;3103;p281"/>
          <p:cNvSpPr/>
          <p:nvPr/>
        </p:nvSpPr>
        <p:spPr>
          <a:xfrm>
            <a:off x="4011613" y="2208213"/>
            <a:ext cx="398462" cy="658812"/>
          </a:xfrm>
          <a:custGeom>
            <a:avLst/>
            <a:gdLst/>
            <a:ahLst/>
            <a:cxnLst/>
            <a:rect l="l" t="t" r="r" b="b"/>
            <a:pathLst>
              <a:path w="397669" h="659606" extrusionOk="0">
                <a:moveTo>
                  <a:pt x="166688" y="366712"/>
                </a:moveTo>
                <a:lnTo>
                  <a:pt x="140494" y="288131"/>
                </a:lnTo>
                <a:lnTo>
                  <a:pt x="102394" y="202406"/>
                </a:lnTo>
                <a:lnTo>
                  <a:pt x="54769" y="109537"/>
                </a:lnTo>
                <a:lnTo>
                  <a:pt x="11907" y="42862"/>
                </a:lnTo>
                <a:lnTo>
                  <a:pt x="0" y="0"/>
                </a:lnTo>
                <a:lnTo>
                  <a:pt x="109538" y="35719"/>
                </a:lnTo>
                <a:lnTo>
                  <a:pt x="178594" y="88106"/>
                </a:lnTo>
                <a:lnTo>
                  <a:pt x="235744" y="138112"/>
                </a:lnTo>
                <a:lnTo>
                  <a:pt x="283369" y="183356"/>
                </a:lnTo>
                <a:lnTo>
                  <a:pt x="323850" y="228600"/>
                </a:lnTo>
                <a:lnTo>
                  <a:pt x="350044" y="264319"/>
                </a:lnTo>
                <a:lnTo>
                  <a:pt x="383382" y="328612"/>
                </a:lnTo>
                <a:lnTo>
                  <a:pt x="397669" y="378619"/>
                </a:lnTo>
                <a:lnTo>
                  <a:pt x="397669" y="414337"/>
                </a:lnTo>
                <a:lnTo>
                  <a:pt x="371475" y="602456"/>
                </a:lnTo>
                <a:lnTo>
                  <a:pt x="319088" y="659606"/>
                </a:lnTo>
                <a:lnTo>
                  <a:pt x="247650" y="623887"/>
                </a:lnTo>
                <a:lnTo>
                  <a:pt x="211932" y="490537"/>
                </a:lnTo>
                <a:lnTo>
                  <a:pt x="166688" y="3667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4" name="Google Shape;3104;p281"/>
          <p:cNvSpPr/>
          <p:nvPr/>
        </p:nvSpPr>
        <p:spPr>
          <a:xfrm>
            <a:off x="5230813" y="2028825"/>
            <a:ext cx="488950" cy="785813"/>
          </a:xfrm>
          <a:custGeom>
            <a:avLst/>
            <a:gdLst/>
            <a:ahLst/>
            <a:cxnLst/>
            <a:rect l="l" t="t" r="r" b="b"/>
            <a:pathLst>
              <a:path w="488157" h="785813" extrusionOk="0">
                <a:moveTo>
                  <a:pt x="71438" y="459581"/>
                </a:moveTo>
                <a:lnTo>
                  <a:pt x="97632" y="357188"/>
                </a:lnTo>
                <a:lnTo>
                  <a:pt x="114300" y="290513"/>
                </a:lnTo>
                <a:lnTo>
                  <a:pt x="119063" y="254794"/>
                </a:lnTo>
                <a:lnTo>
                  <a:pt x="123825" y="214313"/>
                </a:lnTo>
                <a:lnTo>
                  <a:pt x="119063" y="173831"/>
                </a:lnTo>
                <a:lnTo>
                  <a:pt x="104775" y="116681"/>
                </a:lnTo>
                <a:lnTo>
                  <a:pt x="64294" y="42863"/>
                </a:lnTo>
                <a:lnTo>
                  <a:pt x="47625" y="0"/>
                </a:lnTo>
                <a:lnTo>
                  <a:pt x="245269" y="38100"/>
                </a:lnTo>
                <a:lnTo>
                  <a:pt x="311944" y="61913"/>
                </a:lnTo>
                <a:lnTo>
                  <a:pt x="373857" y="90488"/>
                </a:lnTo>
                <a:lnTo>
                  <a:pt x="419100" y="121444"/>
                </a:lnTo>
                <a:lnTo>
                  <a:pt x="454819" y="140494"/>
                </a:lnTo>
                <a:lnTo>
                  <a:pt x="476250" y="154781"/>
                </a:lnTo>
                <a:lnTo>
                  <a:pt x="485775" y="169069"/>
                </a:lnTo>
                <a:lnTo>
                  <a:pt x="488157" y="190500"/>
                </a:lnTo>
                <a:lnTo>
                  <a:pt x="473869" y="219075"/>
                </a:lnTo>
                <a:lnTo>
                  <a:pt x="445294" y="245269"/>
                </a:lnTo>
                <a:lnTo>
                  <a:pt x="400050" y="271463"/>
                </a:lnTo>
                <a:lnTo>
                  <a:pt x="333375" y="300038"/>
                </a:lnTo>
                <a:lnTo>
                  <a:pt x="314325" y="314325"/>
                </a:lnTo>
                <a:lnTo>
                  <a:pt x="271463" y="407194"/>
                </a:lnTo>
                <a:lnTo>
                  <a:pt x="197644" y="542925"/>
                </a:lnTo>
                <a:lnTo>
                  <a:pt x="104775" y="683419"/>
                </a:lnTo>
                <a:lnTo>
                  <a:pt x="0" y="785813"/>
                </a:lnTo>
                <a:lnTo>
                  <a:pt x="2382" y="683419"/>
                </a:lnTo>
                <a:lnTo>
                  <a:pt x="71438" y="4595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5" name="Google Shape;3105;p281"/>
          <p:cNvSpPr/>
          <p:nvPr/>
        </p:nvSpPr>
        <p:spPr>
          <a:xfrm>
            <a:off x="2620963" y="2581275"/>
            <a:ext cx="4421187" cy="641350"/>
          </a:xfrm>
          <a:custGeom>
            <a:avLst/>
            <a:gdLst/>
            <a:ahLst/>
            <a:cxnLst/>
            <a:rect l="l" t="t" r="r" b="b"/>
            <a:pathLst>
              <a:path w="4420800" h="640800" extrusionOk="0">
                <a:moveTo>
                  <a:pt x="1357200" y="266400"/>
                </a:moveTo>
                <a:lnTo>
                  <a:pt x="1512000" y="241200"/>
                </a:lnTo>
                <a:lnTo>
                  <a:pt x="1674000" y="216000"/>
                </a:lnTo>
                <a:lnTo>
                  <a:pt x="1854000" y="190800"/>
                </a:lnTo>
                <a:lnTo>
                  <a:pt x="2152800" y="158400"/>
                </a:lnTo>
                <a:lnTo>
                  <a:pt x="2505600" y="122400"/>
                </a:lnTo>
                <a:lnTo>
                  <a:pt x="2674800" y="108000"/>
                </a:lnTo>
                <a:lnTo>
                  <a:pt x="2800800" y="111600"/>
                </a:lnTo>
                <a:lnTo>
                  <a:pt x="3013200" y="100800"/>
                </a:lnTo>
                <a:lnTo>
                  <a:pt x="3272400" y="90000"/>
                </a:lnTo>
                <a:lnTo>
                  <a:pt x="3564000" y="72000"/>
                </a:lnTo>
                <a:lnTo>
                  <a:pt x="3664800" y="64800"/>
                </a:lnTo>
                <a:lnTo>
                  <a:pt x="3772800" y="50400"/>
                </a:lnTo>
                <a:lnTo>
                  <a:pt x="3870000" y="32400"/>
                </a:lnTo>
                <a:lnTo>
                  <a:pt x="3956400" y="7200"/>
                </a:lnTo>
                <a:lnTo>
                  <a:pt x="3978000" y="0"/>
                </a:lnTo>
                <a:lnTo>
                  <a:pt x="4021200" y="10800"/>
                </a:lnTo>
                <a:lnTo>
                  <a:pt x="4158000" y="50400"/>
                </a:lnTo>
                <a:lnTo>
                  <a:pt x="4320000" y="111600"/>
                </a:lnTo>
                <a:lnTo>
                  <a:pt x="4348800" y="133200"/>
                </a:lnTo>
                <a:lnTo>
                  <a:pt x="4381200" y="165600"/>
                </a:lnTo>
                <a:lnTo>
                  <a:pt x="4402800" y="187200"/>
                </a:lnTo>
                <a:lnTo>
                  <a:pt x="4417200" y="212400"/>
                </a:lnTo>
                <a:lnTo>
                  <a:pt x="4420800" y="230400"/>
                </a:lnTo>
                <a:lnTo>
                  <a:pt x="4410000" y="259200"/>
                </a:lnTo>
                <a:lnTo>
                  <a:pt x="4388400" y="280800"/>
                </a:lnTo>
                <a:lnTo>
                  <a:pt x="4316400" y="309600"/>
                </a:lnTo>
                <a:lnTo>
                  <a:pt x="4287600" y="309600"/>
                </a:lnTo>
                <a:lnTo>
                  <a:pt x="4215600" y="298800"/>
                </a:lnTo>
                <a:lnTo>
                  <a:pt x="4064400" y="284400"/>
                </a:lnTo>
                <a:lnTo>
                  <a:pt x="3870000" y="266400"/>
                </a:lnTo>
                <a:lnTo>
                  <a:pt x="3589200" y="248400"/>
                </a:lnTo>
                <a:lnTo>
                  <a:pt x="3276000" y="244800"/>
                </a:lnTo>
                <a:lnTo>
                  <a:pt x="3024000" y="248400"/>
                </a:lnTo>
                <a:lnTo>
                  <a:pt x="2671200" y="273600"/>
                </a:lnTo>
                <a:lnTo>
                  <a:pt x="2437200" y="295200"/>
                </a:lnTo>
                <a:lnTo>
                  <a:pt x="2116800" y="334800"/>
                </a:lnTo>
                <a:lnTo>
                  <a:pt x="1792800" y="374400"/>
                </a:lnTo>
                <a:lnTo>
                  <a:pt x="1483200" y="421200"/>
                </a:lnTo>
                <a:lnTo>
                  <a:pt x="1278000" y="457200"/>
                </a:lnTo>
                <a:lnTo>
                  <a:pt x="1069200" y="496800"/>
                </a:lnTo>
                <a:lnTo>
                  <a:pt x="777600" y="565200"/>
                </a:lnTo>
                <a:lnTo>
                  <a:pt x="565200" y="622800"/>
                </a:lnTo>
                <a:lnTo>
                  <a:pt x="518400" y="637200"/>
                </a:lnTo>
                <a:lnTo>
                  <a:pt x="489600" y="640800"/>
                </a:lnTo>
                <a:lnTo>
                  <a:pt x="446400" y="630000"/>
                </a:lnTo>
                <a:lnTo>
                  <a:pt x="392400" y="604800"/>
                </a:lnTo>
                <a:lnTo>
                  <a:pt x="291600" y="522000"/>
                </a:lnTo>
                <a:lnTo>
                  <a:pt x="162000" y="414000"/>
                </a:lnTo>
                <a:lnTo>
                  <a:pt x="54000" y="316800"/>
                </a:lnTo>
                <a:lnTo>
                  <a:pt x="18000" y="280800"/>
                </a:lnTo>
                <a:lnTo>
                  <a:pt x="0" y="241200"/>
                </a:lnTo>
                <a:lnTo>
                  <a:pt x="3600" y="223200"/>
                </a:lnTo>
                <a:lnTo>
                  <a:pt x="21600" y="223200"/>
                </a:lnTo>
                <a:lnTo>
                  <a:pt x="46800" y="234000"/>
                </a:lnTo>
                <a:lnTo>
                  <a:pt x="118800" y="270000"/>
                </a:lnTo>
                <a:lnTo>
                  <a:pt x="208800" y="309600"/>
                </a:lnTo>
                <a:lnTo>
                  <a:pt x="284400" y="338400"/>
                </a:lnTo>
                <a:lnTo>
                  <a:pt x="378000" y="356400"/>
                </a:lnTo>
                <a:lnTo>
                  <a:pt x="489600" y="367200"/>
                </a:lnTo>
                <a:lnTo>
                  <a:pt x="648000" y="356400"/>
                </a:lnTo>
                <a:lnTo>
                  <a:pt x="759600" y="345600"/>
                </a:lnTo>
                <a:lnTo>
                  <a:pt x="1108800" y="302400"/>
                </a:lnTo>
                <a:lnTo>
                  <a:pt x="1357200" y="266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6" name="Google Shape;3106;p281"/>
          <p:cNvSpPr/>
          <p:nvPr/>
        </p:nvSpPr>
        <p:spPr>
          <a:xfrm>
            <a:off x="3729038" y="3162300"/>
            <a:ext cx="2662237" cy="1316038"/>
          </a:xfrm>
          <a:custGeom>
            <a:avLst/>
            <a:gdLst/>
            <a:ahLst/>
            <a:cxnLst/>
            <a:rect l="l" t="t" r="r" b="b"/>
            <a:pathLst>
              <a:path w="2662237" h="1316831" extrusionOk="0">
                <a:moveTo>
                  <a:pt x="1069181" y="164306"/>
                </a:moveTo>
                <a:lnTo>
                  <a:pt x="745331" y="195263"/>
                </a:lnTo>
                <a:lnTo>
                  <a:pt x="473868" y="219075"/>
                </a:lnTo>
                <a:lnTo>
                  <a:pt x="304800" y="238125"/>
                </a:lnTo>
                <a:lnTo>
                  <a:pt x="180975" y="247650"/>
                </a:lnTo>
                <a:lnTo>
                  <a:pt x="0" y="300038"/>
                </a:lnTo>
                <a:lnTo>
                  <a:pt x="123825" y="409575"/>
                </a:lnTo>
                <a:lnTo>
                  <a:pt x="285750" y="404813"/>
                </a:lnTo>
                <a:lnTo>
                  <a:pt x="395287" y="400050"/>
                </a:lnTo>
                <a:lnTo>
                  <a:pt x="540543" y="381000"/>
                </a:lnTo>
                <a:lnTo>
                  <a:pt x="833437" y="342900"/>
                </a:lnTo>
                <a:lnTo>
                  <a:pt x="1112043" y="307181"/>
                </a:lnTo>
                <a:lnTo>
                  <a:pt x="1414462" y="276225"/>
                </a:lnTo>
                <a:lnTo>
                  <a:pt x="1664493" y="252413"/>
                </a:lnTo>
                <a:lnTo>
                  <a:pt x="1876425" y="230981"/>
                </a:lnTo>
                <a:lnTo>
                  <a:pt x="2055018" y="214313"/>
                </a:lnTo>
                <a:lnTo>
                  <a:pt x="2200275" y="202406"/>
                </a:lnTo>
                <a:lnTo>
                  <a:pt x="2240756" y="202406"/>
                </a:lnTo>
                <a:lnTo>
                  <a:pt x="2259806" y="204788"/>
                </a:lnTo>
                <a:lnTo>
                  <a:pt x="2274093" y="219075"/>
                </a:lnTo>
                <a:lnTo>
                  <a:pt x="2283618" y="242888"/>
                </a:lnTo>
                <a:lnTo>
                  <a:pt x="2288381" y="283369"/>
                </a:lnTo>
                <a:lnTo>
                  <a:pt x="2283618" y="333375"/>
                </a:lnTo>
                <a:lnTo>
                  <a:pt x="2243137" y="621506"/>
                </a:lnTo>
                <a:lnTo>
                  <a:pt x="2200275" y="916781"/>
                </a:lnTo>
                <a:lnTo>
                  <a:pt x="2155031" y="1123950"/>
                </a:lnTo>
                <a:lnTo>
                  <a:pt x="2145506" y="1243013"/>
                </a:lnTo>
                <a:lnTo>
                  <a:pt x="2159793" y="1266825"/>
                </a:lnTo>
                <a:lnTo>
                  <a:pt x="2183606" y="1293019"/>
                </a:lnTo>
                <a:lnTo>
                  <a:pt x="2205037" y="1307306"/>
                </a:lnTo>
                <a:lnTo>
                  <a:pt x="2243137" y="1316831"/>
                </a:lnTo>
                <a:lnTo>
                  <a:pt x="2264568" y="1316831"/>
                </a:lnTo>
                <a:lnTo>
                  <a:pt x="2300287" y="1300163"/>
                </a:lnTo>
                <a:lnTo>
                  <a:pt x="2333625" y="1269206"/>
                </a:lnTo>
                <a:lnTo>
                  <a:pt x="2355056" y="1235869"/>
                </a:lnTo>
                <a:lnTo>
                  <a:pt x="2378868" y="1183481"/>
                </a:lnTo>
                <a:lnTo>
                  <a:pt x="2405062" y="1107281"/>
                </a:lnTo>
                <a:lnTo>
                  <a:pt x="2419350" y="1012031"/>
                </a:lnTo>
                <a:lnTo>
                  <a:pt x="2447925" y="857250"/>
                </a:lnTo>
                <a:lnTo>
                  <a:pt x="2488406" y="631031"/>
                </a:lnTo>
                <a:lnTo>
                  <a:pt x="2509837" y="519113"/>
                </a:lnTo>
                <a:lnTo>
                  <a:pt x="2538412" y="442913"/>
                </a:lnTo>
                <a:lnTo>
                  <a:pt x="2574131" y="369094"/>
                </a:lnTo>
                <a:lnTo>
                  <a:pt x="2600325" y="330994"/>
                </a:lnTo>
                <a:lnTo>
                  <a:pt x="2628900" y="311944"/>
                </a:lnTo>
                <a:lnTo>
                  <a:pt x="2650331" y="292894"/>
                </a:lnTo>
                <a:lnTo>
                  <a:pt x="2662237" y="259556"/>
                </a:lnTo>
                <a:lnTo>
                  <a:pt x="2662237" y="238125"/>
                </a:lnTo>
                <a:lnTo>
                  <a:pt x="2650331" y="197644"/>
                </a:lnTo>
                <a:lnTo>
                  <a:pt x="2628900" y="171450"/>
                </a:lnTo>
                <a:lnTo>
                  <a:pt x="2559843" y="97631"/>
                </a:lnTo>
                <a:lnTo>
                  <a:pt x="2457450" y="21431"/>
                </a:lnTo>
                <a:lnTo>
                  <a:pt x="2428875" y="0"/>
                </a:lnTo>
                <a:lnTo>
                  <a:pt x="2409825" y="2381"/>
                </a:lnTo>
                <a:lnTo>
                  <a:pt x="2343150" y="23813"/>
                </a:lnTo>
                <a:lnTo>
                  <a:pt x="2176462" y="50006"/>
                </a:lnTo>
                <a:lnTo>
                  <a:pt x="1926431" y="78581"/>
                </a:lnTo>
                <a:lnTo>
                  <a:pt x="1550193" y="116681"/>
                </a:lnTo>
                <a:lnTo>
                  <a:pt x="1131093" y="159544"/>
                </a:lnTo>
                <a:lnTo>
                  <a:pt x="1069181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7" name="Google Shape;3107;p281"/>
          <p:cNvSpPr/>
          <p:nvPr/>
        </p:nvSpPr>
        <p:spPr>
          <a:xfrm>
            <a:off x="3848100" y="3724275"/>
            <a:ext cx="2252663" cy="361950"/>
          </a:xfrm>
          <a:custGeom>
            <a:avLst/>
            <a:gdLst/>
            <a:ahLst/>
            <a:cxnLst/>
            <a:rect l="l" t="t" r="r" b="b"/>
            <a:pathLst>
              <a:path w="2252663" h="361950" extrusionOk="0">
                <a:moveTo>
                  <a:pt x="878681" y="128588"/>
                </a:moveTo>
                <a:lnTo>
                  <a:pt x="676275" y="154781"/>
                </a:lnTo>
                <a:lnTo>
                  <a:pt x="504825" y="173831"/>
                </a:lnTo>
                <a:lnTo>
                  <a:pt x="283369" y="190500"/>
                </a:lnTo>
                <a:lnTo>
                  <a:pt x="157163" y="197644"/>
                </a:lnTo>
                <a:lnTo>
                  <a:pt x="0" y="233363"/>
                </a:lnTo>
                <a:lnTo>
                  <a:pt x="123825" y="361950"/>
                </a:lnTo>
                <a:lnTo>
                  <a:pt x="328613" y="340519"/>
                </a:lnTo>
                <a:lnTo>
                  <a:pt x="566738" y="316706"/>
                </a:lnTo>
                <a:lnTo>
                  <a:pt x="804863" y="288131"/>
                </a:lnTo>
                <a:lnTo>
                  <a:pt x="1026319" y="261938"/>
                </a:lnTo>
                <a:lnTo>
                  <a:pt x="1262063" y="235744"/>
                </a:lnTo>
                <a:lnTo>
                  <a:pt x="1516856" y="219075"/>
                </a:lnTo>
                <a:lnTo>
                  <a:pt x="1740694" y="204788"/>
                </a:lnTo>
                <a:lnTo>
                  <a:pt x="1933575" y="197644"/>
                </a:lnTo>
                <a:lnTo>
                  <a:pt x="2131219" y="197644"/>
                </a:lnTo>
                <a:lnTo>
                  <a:pt x="2252663" y="169069"/>
                </a:lnTo>
                <a:lnTo>
                  <a:pt x="2202656" y="78581"/>
                </a:lnTo>
                <a:lnTo>
                  <a:pt x="2126456" y="40481"/>
                </a:lnTo>
                <a:lnTo>
                  <a:pt x="2052638" y="14288"/>
                </a:lnTo>
                <a:lnTo>
                  <a:pt x="1981200" y="0"/>
                </a:lnTo>
                <a:lnTo>
                  <a:pt x="1907381" y="2381"/>
                </a:lnTo>
                <a:lnTo>
                  <a:pt x="1864519" y="9525"/>
                </a:lnTo>
                <a:lnTo>
                  <a:pt x="1812131" y="23813"/>
                </a:lnTo>
                <a:lnTo>
                  <a:pt x="1681163" y="50006"/>
                </a:lnTo>
                <a:lnTo>
                  <a:pt x="1516856" y="66675"/>
                </a:lnTo>
                <a:lnTo>
                  <a:pt x="1276350" y="85725"/>
                </a:lnTo>
                <a:lnTo>
                  <a:pt x="978694" y="109538"/>
                </a:lnTo>
                <a:lnTo>
                  <a:pt x="878681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8" name="Google Shape;3108;p281"/>
          <p:cNvSpPr/>
          <p:nvPr/>
        </p:nvSpPr>
        <p:spPr>
          <a:xfrm>
            <a:off x="3856038" y="4243388"/>
            <a:ext cx="2130425" cy="314325"/>
          </a:xfrm>
          <a:custGeom>
            <a:avLst/>
            <a:gdLst/>
            <a:ahLst/>
            <a:cxnLst/>
            <a:rect l="l" t="t" r="r" b="b"/>
            <a:pathLst>
              <a:path w="2131219" h="314325" extrusionOk="0">
                <a:moveTo>
                  <a:pt x="726281" y="128587"/>
                </a:moveTo>
                <a:lnTo>
                  <a:pt x="461962" y="150018"/>
                </a:lnTo>
                <a:lnTo>
                  <a:pt x="207169" y="169068"/>
                </a:lnTo>
                <a:lnTo>
                  <a:pt x="0" y="211931"/>
                </a:lnTo>
                <a:lnTo>
                  <a:pt x="121444" y="314325"/>
                </a:lnTo>
                <a:lnTo>
                  <a:pt x="333375" y="295275"/>
                </a:lnTo>
                <a:lnTo>
                  <a:pt x="623887" y="271462"/>
                </a:lnTo>
                <a:lnTo>
                  <a:pt x="847725" y="250031"/>
                </a:lnTo>
                <a:lnTo>
                  <a:pt x="1026319" y="230981"/>
                </a:lnTo>
                <a:lnTo>
                  <a:pt x="1231106" y="209550"/>
                </a:lnTo>
                <a:lnTo>
                  <a:pt x="1452562" y="200025"/>
                </a:lnTo>
                <a:lnTo>
                  <a:pt x="1735931" y="192881"/>
                </a:lnTo>
                <a:lnTo>
                  <a:pt x="1966912" y="190500"/>
                </a:lnTo>
                <a:lnTo>
                  <a:pt x="2050256" y="190500"/>
                </a:lnTo>
                <a:lnTo>
                  <a:pt x="2131219" y="130968"/>
                </a:lnTo>
                <a:lnTo>
                  <a:pt x="2064544" y="54768"/>
                </a:lnTo>
                <a:lnTo>
                  <a:pt x="1997869" y="19050"/>
                </a:lnTo>
                <a:lnTo>
                  <a:pt x="1931194" y="4762"/>
                </a:lnTo>
                <a:lnTo>
                  <a:pt x="1897856" y="0"/>
                </a:lnTo>
                <a:lnTo>
                  <a:pt x="1871662" y="2381"/>
                </a:lnTo>
                <a:lnTo>
                  <a:pt x="1838325" y="7143"/>
                </a:lnTo>
                <a:lnTo>
                  <a:pt x="1809750" y="19050"/>
                </a:lnTo>
                <a:lnTo>
                  <a:pt x="1781175" y="35718"/>
                </a:lnTo>
                <a:lnTo>
                  <a:pt x="1650206" y="52387"/>
                </a:lnTo>
                <a:lnTo>
                  <a:pt x="1354931" y="71437"/>
                </a:lnTo>
                <a:lnTo>
                  <a:pt x="1147762" y="85725"/>
                </a:lnTo>
                <a:lnTo>
                  <a:pt x="907256" y="109537"/>
                </a:lnTo>
                <a:lnTo>
                  <a:pt x="726281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9" name="Google Shape;3109;p281"/>
          <p:cNvSpPr/>
          <p:nvPr/>
        </p:nvSpPr>
        <p:spPr>
          <a:xfrm>
            <a:off x="4810125" y="3362325"/>
            <a:ext cx="292100" cy="2308225"/>
          </a:xfrm>
          <a:custGeom>
            <a:avLst/>
            <a:gdLst/>
            <a:ahLst/>
            <a:cxnLst/>
            <a:rect l="l" t="t" r="r" b="b"/>
            <a:pathLst>
              <a:path w="292100" h="2308225" extrusionOk="0">
                <a:moveTo>
                  <a:pt x="25400" y="815975"/>
                </a:moveTo>
                <a:cubicBezTo>
                  <a:pt x="24342" y="631825"/>
                  <a:pt x="23283" y="447675"/>
                  <a:pt x="22225" y="263525"/>
                </a:cubicBezTo>
                <a:lnTo>
                  <a:pt x="19050" y="231775"/>
                </a:lnTo>
                <a:lnTo>
                  <a:pt x="9525" y="196850"/>
                </a:lnTo>
                <a:lnTo>
                  <a:pt x="6350" y="155575"/>
                </a:lnTo>
                <a:lnTo>
                  <a:pt x="0" y="88900"/>
                </a:lnTo>
                <a:lnTo>
                  <a:pt x="44450" y="0"/>
                </a:lnTo>
                <a:lnTo>
                  <a:pt x="215900" y="79375"/>
                </a:lnTo>
                <a:lnTo>
                  <a:pt x="288925" y="231775"/>
                </a:lnTo>
                <a:lnTo>
                  <a:pt x="292100" y="260350"/>
                </a:lnTo>
                <a:lnTo>
                  <a:pt x="266700" y="466725"/>
                </a:lnTo>
                <a:lnTo>
                  <a:pt x="244475" y="666750"/>
                </a:lnTo>
                <a:lnTo>
                  <a:pt x="231775" y="873125"/>
                </a:lnTo>
                <a:lnTo>
                  <a:pt x="225425" y="990600"/>
                </a:lnTo>
                <a:cubicBezTo>
                  <a:pt x="226483" y="1183217"/>
                  <a:pt x="227542" y="1375833"/>
                  <a:pt x="228600" y="1568450"/>
                </a:cubicBezTo>
                <a:lnTo>
                  <a:pt x="228600" y="2209800"/>
                </a:lnTo>
                <a:lnTo>
                  <a:pt x="127000" y="2308225"/>
                </a:lnTo>
                <a:lnTo>
                  <a:pt x="25400" y="2232025"/>
                </a:lnTo>
                <a:lnTo>
                  <a:pt x="25400" y="1666875"/>
                </a:lnTo>
                <a:lnTo>
                  <a:pt x="25400" y="815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0" name="Google Shape;3110;p281"/>
          <p:cNvSpPr/>
          <p:nvPr/>
        </p:nvSpPr>
        <p:spPr>
          <a:xfrm>
            <a:off x="3652838" y="4791075"/>
            <a:ext cx="2673350" cy="446088"/>
          </a:xfrm>
          <a:custGeom>
            <a:avLst/>
            <a:gdLst/>
            <a:ahLst/>
            <a:cxnLst/>
            <a:rect l="l" t="t" r="r" b="b"/>
            <a:pathLst>
              <a:path w="2674143" h="445294" extrusionOk="0">
                <a:moveTo>
                  <a:pt x="909637" y="166688"/>
                </a:moveTo>
                <a:lnTo>
                  <a:pt x="1169193" y="135731"/>
                </a:lnTo>
                <a:lnTo>
                  <a:pt x="1385887" y="116681"/>
                </a:lnTo>
                <a:lnTo>
                  <a:pt x="1607343" y="100013"/>
                </a:lnTo>
                <a:lnTo>
                  <a:pt x="1924050" y="78581"/>
                </a:lnTo>
                <a:lnTo>
                  <a:pt x="2109787" y="69056"/>
                </a:lnTo>
                <a:lnTo>
                  <a:pt x="2143125" y="61913"/>
                </a:lnTo>
                <a:lnTo>
                  <a:pt x="2245518" y="23813"/>
                </a:lnTo>
                <a:lnTo>
                  <a:pt x="2293143" y="2381"/>
                </a:lnTo>
                <a:lnTo>
                  <a:pt x="2305050" y="0"/>
                </a:lnTo>
                <a:lnTo>
                  <a:pt x="2333625" y="7144"/>
                </a:lnTo>
                <a:lnTo>
                  <a:pt x="2505075" y="59531"/>
                </a:lnTo>
                <a:lnTo>
                  <a:pt x="2624137" y="107156"/>
                </a:lnTo>
                <a:lnTo>
                  <a:pt x="2638425" y="119063"/>
                </a:lnTo>
                <a:lnTo>
                  <a:pt x="2657475" y="142875"/>
                </a:lnTo>
                <a:lnTo>
                  <a:pt x="2667000" y="164306"/>
                </a:lnTo>
                <a:lnTo>
                  <a:pt x="2674143" y="188119"/>
                </a:lnTo>
                <a:lnTo>
                  <a:pt x="2671762" y="219075"/>
                </a:lnTo>
                <a:lnTo>
                  <a:pt x="2652712" y="245269"/>
                </a:lnTo>
                <a:lnTo>
                  <a:pt x="2621756" y="257175"/>
                </a:lnTo>
                <a:lnTo>
                  <a:pt x="2569368" y="266700"/>
                </a:lnTo>
                <a:lnTo>
                  <a:pt x="2500312" y="266700"/>
                </a:lnTo>
                <a:lnTo>
                  <a:pt x="2388393" y="264319"/>
                </a:lnTo>
                <a:lnTo>
                  <a:pt x="2195512" y="254794"/>
                </a:lnTo>
                <a:lnTo>
                  <a:pt x="2107406" y="245269"/>
                </a:lnTo>
                <a:lnTo>
                  <a:pt x="1897856" y="250031"/>
                </a:lnTo>
                <a:lnTo>
                  <a:pt x="1578768" y="259556"/>
                </a:lnTo>
                <a:lnTo>
                  <a:pt x="1328737" y="271463"/>
                </a:lnTo>
                <a:lnTo>
                  <a:pt x="1133475" y="295275"/>
                </a:lnTo>
                <a:lnTo>
                  <a:pt x="876300" y="326231"/>
                </a:lnTo>
                <a:lnTo>
                  <a:pt x="645318" y="361950"/>
                </a:lnTo>
                <a:lnTo>
                  <a:pt x="554831" y="381000"/>
                </a:lnTo>
                <a:lnTo>
                  <a:pt x="531018" y="390525"/>
                </a:lnTo>
                <a:lnTo>
                  <a:pt x="500062" y="414338"/>
                </a:lnTo>
                <a:lnTo>
                  <a:pt x="481012" y="426244"/>
                </a:lnTo>
                <a:lnTo>
                  <a:pt x="435768" y="442913"/>
                </a:lnTo>
                <a:lnTo>
                  <a:pt x="395287" y="445294"/>
                </a:lnTo>
                <a:lnTo>
                  <a:pt x="352425" y="442913"/>
                </a:lnTo>
                <a:lnTo>
                  <a:pt x="314325" y="428625"/>
                </a:lnTo>
                <a:lnTo>
                  <a:pt x="269081" y="402431"/>
                </a:lnTo>
                <a:lnTo>
                  <a:pt x="211931" y="364331"/>
                </a:lnTo>
                <a:lnTo>
                  <a:pt x="152400" y="316706"/>
                </a:lnTo>
                <a:lnTo>
                  <a:pt x="88106" y="257175"/>
                </a:lnTo>
                <a:lnTo>
                  <a:pt x="35718" y="188119"/>
                </a:lnTo>
                <a:lnTo>
                  <a:pt x="9525" y="142875"/>
                </a:lnTo>
                <a:lnTo>
                  <a:pt x="0" y="114300"/>
                </a:lnTo>
                <a:lnTo>
                  <a:pt x="9525" y="107156"/>
                </a:lnTo>
                <a:lnTo>
                  <a:pt x="30956" y="109538"/>
                </a:lnTo>
                <a:lnTo>
                  <a:pt x="64293" y="126206"/>
                </a:lnTo>
                <a:lnTo>
                  <a:pt x="116681" y="154781"/>
                </a:lnTo>
                <a:lnTo>
                  <a:pt x="176212" y="180975"/>
                </a:lnTo>
                <a:lnTo>
                  <a:pt x="238125" y="202406"/>
                </a:lnTo>
                <a:lnTo>
                  <a:pt x="307181" y="216694"/>
                </a:lnTo>
                <a:lnTo>
                  <a:pt x="369093" y="226219"/>
                </a:lnTo>
                <a:lnTo>
                  <a:pt x="481012" y="214313"/>
                </a:lnTo>
                <a:lnTo>
                  <a:pt x="673893" y="190500"/>
                </a:lnTo>
                <a:lnTo>
                  <a:pt x="909637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1" name="Google Shape;3111;p281"/>
          <p:cNvSpPr/>
          <p:nvPr/>
        </p:nvSpPr>
        <p:spPr>
          <a:xfrm>
            <a:off x="2774950" y="5440363"/>
            <a:ext cx="4275138" cy="539750"/>
          </a:xfrm>
          <a:custGeom>
            <a:avLst/>
            <a:gdLst/>
            <a:ahLst/>
            <a:cxnLst/>
            <a:rect l="l" t="t" r="r" b="b"/>
            <a:pathLst>
              <a:path w="4275437" h="540167" extrusionOk="0">
                <a:moveTo>
                  <a:pt x="1729945" y="162404"/>
                </a:moveTo>
                <a:lnTo>
                  <a:pt x="2044160" y="134160"/>
                </a:lnTo>
                <a:lnTo>
                  <a:pt x="2308948" y="109446"/>
                </a:lnTo>
                <a:lnTo>
                  <a:pt x="2640815" y="88263"/>
                </a:lnTo>
                <a:lnTo>
                  <a:pt x="3011518" y="70611"/>
                </a:lnTo>
                <a:lnTo>
                  <a:pt x="3357507" y="67080"/>
                </a:lnTo>
                <a:lnTo>
                  <a:pt x="3498727" y="67080"/>
                </a:lnTo>
                <a:lnTo>
                  <a:pt x="3579928" y="52958"/>
                </a:lnTo>
                <a:lnTo>
                  <a:pt x="3752923" y="7061"/>
                </a:lnTo>
                <a:lnTo>
                  <a:pt x="3784698" y="0"/>
                </a:lnTo>
                <a:lnTo>
                  <a:pt x="3834125" y="10592"/>
                </a:lnTo>
                <a:lnTo>
                  <a:pt x="3940040" y="49428"/>
                </a:lnTo>
                <a:lnTo>
                  <a:pt x="4098912" y="127099"/>
                </a:lnTo>
                <a:lnTo>
                  <a:pt x="4208358" y="194178"/>
                </a:lnTo>
                <a:lnTo>
                  <a:pt x="4247193" y="222422"/>
                </a:lnTo>
                <a:lnTo>
                  <a:pt x="4257785" y="240075"/>
                </a:lnTo>
                <a:lnTo>
                  <a:pt x="4271907" y="278910"/>
                </a:lnTo>
                <a:lnTo>
                  <a:pt x="4275437" y="317746"/>
                </a:lnTo>
                <a:lnTo>
                  <a:pt x="4261315" y="345990"/>
                </a:lnTo>
                <a:lnTo>
                  <a:pt x="4240132" y="367173"/>
                </a:lnTo>
                <a:lnTo>
                  <a:pt x="4194236" y="377764"/>
                </a:lnTo>
                <a:lnTo>
                  <a:pt x="4120095" y="377764"/>
                </a:lnTo>
                <a:lnTo>
                  <a:pt x="4014180" y="356581"/>
                </a:lnTo>
                <a:lnTo>
                  <a:pt x="3763515" y="321276"/>
                </a:lnTo>
                <a:lnTo>
                  <a:pt x="3512849" y="293032"/>
                </a:lnTo>
                <a:lnTo>
                  <a:pt x="3272775" y="271849"/>
                </a:lnTo>
                <a:lnTo>
                  <a:pt x="2972682" y="257727"/>
                </a:lnTo>
                <a:lnTo>
                  <a:pt x="2679650" y="257727"/>
                </a:lnTo>
                <a:lnTo>
                  <a:pt x="2312478" y="271849"/>
                </a:lnTo>
                <a:lnTo>
                  <a:pt x="1970020" y="293032"/>
                </a:lnTo>
                <a:lnTo>
                  <a:pt x="1652274" y="324807"/>
                </a:lnTo>
                <a:lnTo>
                  <a:pt x="1359243" y="363642"/>
                </a:lnTo>
                <a:lnTo>
                  <a:pt x="1119169" y="406008"/>
                </a:lnTo>
                <a:lnTo>
                  <a:pt x="776710" y="476618"/>
                </a:lnTo>
                <a:lnTo>
                  <a:pt x="596654" y="526045"/>
                </a:lnTo>
                <a:lnTo>
                  <a:pt x="540166" y="540167"/>
                </a:lnTo>
                <a:lnTo>
                  <a:pt x="483678" y="533106"/>
                </a:lnTo>
                <a:lnTo>
                  <a:pt x="441312" y="518984"/>
                </a:lnTo>
                <a:lnTo>
                  <a:pt x="388355" y="497801"/>
                </a:lnTo>
                <a:lnTo>
                  <a:pt x="324806" y="458966"/>
                </a:lnTo>
                <a:lnTo>
                  <a:pt x="215360" y="367173"/>
                </a:lnTo>
                <a:lnTo>
                  <a:pt x="137689" y="282441"/>
                </a:lnTo>
                <a:lnTo>
                  <a:pt x="56488" y="169465"/>
                </a:lnTo>
                <a:lnTo>
                  <a:pt x="14122" y="105916"/>
                </a:lnTo>
                <a:lnTo>
                  <a:pt x="0" y="81202"/>
                </a:lnTo>
                <a:lnTo>
                  <a:pt x="0" y="67080"/>
                </a:lnTo>
                <a:lnTo>
                  <a:pt x="21183" y="60019"/>
                </a:lnTo>
                <a:lnTo>
                  <a:pt x="52957" y="74141"/>
                </a:lnTo>
                <a:lnTo>
                  <a:pt x="105915" y="109446"/>
                </a:lnTo>
                <a:lnTo>
                  <a:pt x="197708" y="158873"/>
                </a:lnTo>
                <a:lnTo>
                  <a:pt x="307153" y="215361"/>
                </a:lnTo>
                <a:lnTo>
                  <a:pt x="406007" y="250666"/>
                </a:lnTo>
                <a:lnTo>
                  <a:pt x="451904" y="268319"/>
                </a:lnTo>
                <a:lnTo>
                  <a:pt x="508392" y="278910"/>
                </a:lnTo>
                <a:lnTo>
                  <a:pt x="621368" y="271849"/>
                </a:lnTo>
                <a:lnTo>
                  <a:pt x="843789" y="254197"/>
                </a:lnTo>
                <a:lnTo>
                  <a:pt x="1165065" y="218892"/>
                </a:lnTo>
                <a:lnTo>
                  <a:pt x="1500463" y="187117"/>
                </a:lnTo>
                <a:lnTo>
                  <a:pt x="1729945" y="1624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044069-DE05-E542-935D-1DA770D8F298}"/>
              </a:ext>
            </a:extLst>
          </p:cNvPr>
          <p:cNvGrpSpPr/>
          <p:nvPr/>
        </p:nvGrpSpPr>
        <p:grpSpPr>
          <a:xfrm>
            <a:off x="2628983" y="1355807"/>
            <a:ext cx="4429125" cy="4632325"/>
            <a:chOff x="2773363" y="1500188"/>
            <a:chExt cx="4429125" cy="4632325"/>
          </a:xfrm>
        </p:grpSpPr>
        <p:sp>
          <p:nvSpPr>
            <p:cNvPr id="15" name="Google Shape;3100;p281">
              <a:extLst>
                <a:ext uri="{FF2B5EF4-FFF2-40B4-BE49-F238E27FC236}">
                  <a16:creationId xmlns:a16="http://schemas.microsoft.com/office/drawing/2014/main" id="{6E979045-1EB3-554D-9B7C-06ED32841CFD}"/>
                </a:ext>
              </a:extLst>
            </p:cNvPr>
            <p:cNvSpPr/>
            <p:nvPr/>
          </p:nvSpPr>
          <p:spPr>
            <a:xfrm>
              <a:off x="4678363" y="1500188"/>
              <a:ext cx="581025" cy="733425"/>
            </a:xfrm>
            <a:custGeom>
              <a:avLst/>
              <a:gdLst/>
              <a:ahLst/>
              <a:cxnLst/>
              <a:rect l="l" t="t" r="r" b="b"/>
              <a:pathLst>
                <a:path w="581025" h="733425" extrusionOk="0">
                  <a:moveTo>
                    <a:pt x="228600" y="383381"/>
                  </a:moveTo>
                  <a:lnTo>
                    <a:pt x="238125" y="516731"/>
                  </a:lnTo>
                  <a:lnTo>
                    <a:pt x="245269" y="661987"/>
                  </a:lnTo>
                  <a:lnTo>
                    <a:pt x="364332" y="733425"/>
                  </a:lnTo>
                  <a:lnTo>
                    <a:pt x="485775" y="631031"/>
                  </a:lnTo>
                  <a:lnTo>
                    <a:pt x="478632" y="519112"/>
                  </a:lnTo>
                  <a:cubicBezTo>
                    <a:pt x="479426" y="498475"/>
                    <a:pt x="480219" y="477837"/>
                    <a:pt x="481013" y="457200"/>
                  </a:cubicBezTo>
                  <a:lnTo>
                    <a:pt x="485775" y="395287"/>
                  </a:lnTo>
                  <a:lnTo>
                    <a:pt x="495300" y="335756"/>
                  </a:lnTo>
                  <a:lnTo>
                    <a:pt x="507207" y="288131"/>
                  </a:lnTo>
                  <a:lnTo>
                    <a:pt x="523875" y="259556"/>
                  </a:lnTo>
                  <a:lnTo>
                    <a:pt x="554832" y="230981"/>
                  </a:lnTo>
                  <a:lnTo>
                    <a:pt x="573882" y="211931"/>
                  </a:lnTo>
                  <a:lnTo>
                    <a:pt x="581025" y="195262"/>
                  </a:lnTo>
                  <a:lnTo>
                    <a:pt x="581025" y="176212"/>
                  </a:lnTo>
                  <a:lnTo>
                    <a:pt x="573882" y="157162"/>
                  </a:lnTo>
                  <a:lnTo>
                    <a:pt x="557213" y="135731"/>
                  </a:lnTo>
                  <a:lnTo>
                    <a:pt x="533400" y="114300"/>
                  </a:lnTo>
                  <a:lnTo>
                    <a:pt x="473869" y="85725"/>
                  </a:lnTo>
                  <a:lnTo>
                    <a:pt x="383382" y="57150"/>
                  </a:lnTo>
                  <a:lnTo>
                    <a:pt x="278607" y="28575"/>
                  </a:lnTo>
                  <a:lnTo>
                    <a:pt x="197644" y="14287"/>
                  </a:lnTo>
                  <a:lnTo>
                    <a:pt x="107157" y="4762"/>
                  </a:lnTo>
                  <a:lnTo>
                    <a:pt x="57150" y="2381"/>
                  </a:lnTo>
                  <a:lnTo>
                    <a:pt x="28575" y="0"/>
                  </a:lnTo>
                  <a:lnTo>
                    <a:pt x="0" y="4762"/>
                  </a:lnTo>
                  <a:lnTo>
                    <a:pt x="0" y="26193"/>
                  </a:lnTo>
                  <a:lnTo>
                    <a:pt x="16669" y="54768"/>
                  </a:lnTo>
                  <a:lnTo>
                    <a:pt x="42863" y="78581"/>
                  </a:lnTo>
                  <a:lnTo>
                    <a:pt x="69057" y="90487"/>
                  </a:lnTo>
                  <a:lnTo>
                    <a:pt x="104775" y="114300"/>
                  </a:lnTo>
                  <a:lnTo>
                    <a:pt x="140494" y="150018"/>
                  </a:lnTo>
                  <a:lnTo>
                    <a:pt x="169069" y="190500"/>
                  </a:lnTo>
                  <a:lnTo>
                    <a:pt x="192882" y="228600"/>
                  </a:lnTo>
                  <a:lnTo>
                    <a:pt x="209550" y="273843"/>
                  </a:lnTo>
                  <a:lnTo>
                    <a:pt x="228600" y="383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01;p281">
              <a:extLst>
                <a:ext uri="{FF2B5EF4-FFF2-40B4-BE49-F238E27FC236}">
                  <a16:creationId xmlns:a16="http://schemas.microsoft.com/office/drawing/2014/main" id="{FB07D9B9-5561-394D-8E07-7E57C38AD7C5}"/>
                </a:ext>
              </a:extLst>
            </p:cNvPr>
            <p:cNvSpPr/>
            <p:nvPr/>
          </p:nvSpPr>
          <p:spPr>
            <a:xfrm>
              <a:off x="3700463" y="3455988"/>
              <a:ext cx="528637" cy="1416050"/>
            </a:xfrm>
            <a:custGeom>
              <a:avLst/>
              <a:gdLst/>
              <a:ahLst/>
              <a:cxnLst/>
              <a:rect l="l" t="t" r="r" b="b"/>
              <a:pathLst>
                <a:path w="528637" h="1416844" extrusionOk="0">
                  <a:moveTo>
                    <a:pt x="240506" y="504825"/>
                  </a:moveTo>
                  <a:lnTo>
                    <a:pt x="223837" y="419100"/>
                  </a:lnTo>
                  <a:lnTo>
                    <a:pt x="209550" y="357187"/>
                  </a:lnTo>
                  <a:lnTo>
                    <a:pt x="192881" y="297656"/>
                  </a:lnTo>
                  <a:lnTo>
                    <a:pt x="173831" y="242887"/>
                  </a:lnTo>
                  <a:lnTo>
                    <a:pt x="152400" y="200025"/>
                  </a:lnTo>
                  <a:lnTo>
                    <a:pt x="116681" y="145256"/>
                  </a:lnTo>
                  <a:lnTo>
                    <a:pt x="66675" y="90487"/>
                  </a:lnTo>
                  <a:lnTo>
                    <a:pt x="23812" y="50006"/>
                  </a:lnTo>
                  <a:lnTo>
                    <a:pt x="2381" y="26194"/>
                  </a:lnTo>
                  <a:lnTo>
                    <a:pt x="0" y="11906"/>
                  </a:lnTo>
                  <a:lnTo>
                    <a:pt x="7143" y="0"/>
                  </a:lnTo>
                  <a:lnTo>
                    <a:pt x="23812" y="0"/>
                  </a:lnTo>
                  <a:lnTo>
                    <a:pt x="90487" y="14287"/>
                  </a:lnTo>
                  <a:lnTo>
                    <a:pt x="197643" y="47625"/>
                  </a:lnTo>
                  <a:lnTo>
                    <a:pt x="302418" y="78581"/>
                  </a:lnTo>
                  <a:lnTo>
                    <a:pt x="378618" y="102394"/>
                  </a:lnTo>
                  <a:lnTo>
                    <a:pt x="400050" y="157162"/>
                  </a:lnTo>
                  <a:lnTo>
                    <a:pt x="423862" y="290512"/>
                  </a:lnTo>
                  <a:lnTo>
                    <a:pt x="450056" y="416719"/>
                  </a:lnTo>
                  <a:lnTo>
                    <a:pt x="473868" y="542925"/>
                  </a:lnTo>
                  <a:lnTo>
                    <a:pt x="511968" y="816769"/>
                  </a:lnTo>
                  <a:lnTo>
                    <a:pt x="528637" y="992981"/>
                  </a:lnTo>
                  <a:lnTo>
                    <a:pt x="528637" y="1133475"/>
                  </a:lnTo>
                  <a:lnTo>
                    <a:pt x="528637" y="1250156"/>
                  </a:lnTo>
                  <a:lnTo>
                    <a:pt x="511968" y="1364456"/>
                  </a:lnTo>
                  <a:lnTo>
                    <a:pt x="497681" y="1404937"/>
                  </a:lnTo>
                  <a:lnTo>
                    <a:pt x="483393" y="1416844"/>
                  </a:lnTo>
                  <a:lnTo>
                    <a:pt x="459581" y="1412081"/>
                  </a:lnTo>
                  <a:lnTo>
                    <a:pt x="438150" y="1397794"/>
                  </a:lnTo>
                  <a:lnTo>
                    <a:pt x="409575" y="1357312"/>
                  </a:lnTo>
                  <a:lnTo>
                    <a:pt x="383381" y="1323975"/>
                  </a:lnTo>
                  <a:lnTo>
                    <a:pt x="357187" y="1302544"/>
                  </a:lnTo>
                  <a:lnTo>
                    <a:pt x="326231" y="1264444"/>
                  </a:lnTo>
                  <a:lnTo>
                    <a:pt x="304800" y="1219200"/>
                  </a:lnTo>
                  <a:lnTo>
                    <a:pt x="288131" y="1154906"/>
                  </a:lnTo>
                  <a:lnTo>
                    <a:pt x="283368" y="1116806"/>
                  </a:lnTo>
                  <a:lnTo>
                    <a:pt x="288131" y="1078706"/>
                  </a:lnTo>
                  <a:lnTo>
                    <a:pt x="292893" y="1004887"/>
                  </a:lnTo>
                  <a:lnTo>
                    <a:pt x="292893" y="926306"/>
                  </a:lnTo>
                  <a:lnTo>
                    <a:pt x="283368" y="812006"/>
                  </a:lnTo>
                  <a:lnTo>
                    <a:pt x="269081" y="681037"/>
                  </a:lnTo>
                  <a:lnTo>
                    <a:pt x="240506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02;p281">
              <a:extLst>
                <a:ext uri="{FF2B5EF4-FFF2-40B4-BE49-F238E27FC236}">
                  <a16:creationId xmlns:a16="http://schemas.microsoft.com/office/drawing/2014/main" id="{E98F364C-B1A0-5947-8C38-A6B0BB54EFF2}"/>
                </a:ext>
              </a:extLst>
            </p:cNvPr>
            <p:cNvSpPr/>
            <p:nvPr/>
          </p:nvSpPr>
          <p:spPr>
            <a:xfrm>
              <a:off x="3643313" y="1971675"/>
              <a:ext cx="2805112" cy="471488"/>
            </a:xfrm>
            <a:custGeom>
              <a:avLst/>
              <a:gdLst/>
              <a:ahLst/>
              <a:cxnLst/>
              <a:rect l="l" t="t" r="r" b="b"/>
              <a:pathLst>
                <a:path w="2805112" h="471488" extrusionOk="0">
                  <a:moveTo>
                    <a:pt x="1016793" y="195263"/>
                  </a:moveTo>
                  <a:lnTo>
                    <a:pt x="1216818" y="169069"/>
                  </a:lnTo>
                  <a:lnTo>
                    <a:pt x="1312068" y="157163"/>
                  </a:lnTo>
                  <a:lnTo>
                    <a:pt x="1547812" y="135731"/>
                  </a:lnTo>
                  <a:lnTo>
                    <a:pt x="1733550" y="116681"/>
                  </a:lnTo>
                  <a:lnTo>
                    <a:pt x="1921668" y="95250"/>
                  </a:lnTo>
                  <a:lnTo>
                    <a:pt x="2143125" y="73819"/>
                  </a:lnTo>
                  <a:lnTo>
                    <a:pt x="2235993" y="69056"/>
                  </a:lnTo>
                  <a:lnTo>
                    <a:pt x="2283618" y="59531"/>
                  </a:lnTo>
                  <a:lnTo>
                    <a:pt x="2336006" y="40481"/>
                  </a:lnTo>
                  <a:lnTo>
                    <a:pt x="2381250" y="21431"/>
                  </a:lnTo>
                  <a:lnTo>
                    <a:pt x="2412206" y="2381"/>
                  </a:lnTo>
                  <a:lnTo>
                    <a:pt x="2438400" y="0"/>
                  </a:lnTo>
                  <a:lnTo>
                    <a:pt x="2486025" y="0"/>
                  </a:lnTo>
                  <a:lnTo>
                    <a:pt x="2538412" y="4763"/>
                  </a:lnTo>
                  <a:lnTo>
                    <a:pt x="2576512" y="14288"/>
                  </a:lnTo>
                  <a:lnTo>
                    <a:pt x="2633662" y="35719"/>
                  </a:lnTo>
                  <a:lnTo>
                    <a:pt x="2688431" y="64294"/>
                  </a:lnTo>
                  <a:lnTo>
                    <a:pt x="2733675" y="95250"/>
                  </a:lnTo>
                  <a:lnTo>
                    <a:pt x="2774156" y="130969"/>
                  </a:lnTo>
                  <a:lnTo>
                    <a:pt x="2797968" y="161925"/>
                  </a:lnTo>
                  <a:lnTo>
                    <a:pt x="2805112" y="180975"/>
                  </a:lnTo>
                  <a:lnTo>
                    <a:pt x="2805112" y="197644"/>
                  </a:lnTo>
                  <a:lnTo>
                    <a:pt x="2793206" y="219075"/>
                  </a:lnTo>
                  <a:lnTo>
                    <a:pt x="2757487" y="235744"/>
                  </a:lnTo>
                  <a:lnTo>
                    <a:pt x="2697956" y="250031"/>
                  </a:lnTo>
                  <a:lnTo>
                    <a:pt x="2624137" y="245269"/>
                  </a:lnTo>
                  <a:lnTo>
                    <a:pt x="2433637" y="238125"/>
                  </a:lnTo>
                  <a:lnTo>
                    <a:pt x="2228850" y="235744"/>
                  </a:lnTo>
                  <a:lnTo>
                    <a:pt x="2081212" y="242888"/>
                  </a:lnTo>
                  <a:lnTo>
                    <a:pt x="1974056" y="254794"/>
                  </a:lnTo>
                  <a:lnTo>
                    <a:pt x="1747837" y="273844"/>
                  </a:lnTo>
                  <a:lnTo>
                    <a:pt x="1500187" y="297656"/>
                  </a:lnTo>
                  <a:lnTo>
                    <a:pt x="1250156" y="326231"/>
                  </a:lnTo>
                  <a:lnTo>
                    <a:pt x="1042987" y="350044"/>
                  </a:lnTo>
                  <a:lnTo>
                    <a:pt x="776287" y="395288"/>
                  </a:lnTo>
                  <a:lnTo>
                    <a:pt x="531018" y="450056"/>
                  </a:lnTo>
                  <a:lnTo>
                    <a:pt x="433387" y="459581"/>
                  </a:lnTo>
                  <a:lnTo>
                    <a:pt x="381000" y="471488"/>
                  </a:lnTo>
                  <a:lnTo>
                    <a:pt x="330993" y="471488"/>
                  </a:lnTo>
                  <a:lnTo>
                    <a:pt x="295275" y="457200"/>
                  </a:lnTo>
                  <a:lnTo>
                    <a:pt x="252412" y="431006"/>
                  </a:lnTo>
                  <a:lnTo>
                    <a:pt x="188118" y="373856"/>
                  </a:lnTo>
                  <a:lnTo>
                    <a:pt x="116681" y="288131"/>
                  </a:lnTo>
                  <a:lnTo>
                    <a:pt x="47625" y="195263"/>
                  </a:lnTo>
                  <a:lnTo>
                    <a:pt x="4762" y="123825"/>
                  </a:lnTo>
                  <a:lnTo>
                    <a:pt x="0" y="102394"/>
                  </a:lnTo>
                  <a:lnTo>
                    <a:pt x="11906" y="90488"/>
                  </a:lnTo>
                  <a:lnTo>
                    <a:pt x="28575" y="92869"/>
                  </a:lnTo>
                  <a:lnTo>
                    <a:pt x="64293" y="109538"/>
                  </a:lnTo>
                  <a:lnTo>
                    <a:pt x="85725" y="126206"/>
                  </a:lnTo>
                  <a:lnTo>
                    <a:pt x="116681" y="154781"/>
                  </a:lnTo>
                  <a:lnTo>
                    <a:pt x="154781" y="183356"/>
                  </a:lnTo>
                  <a:lnTo>
                    <a:pt x="204787" y="209550"/>
                  </a:lnTo>
                  <a:lnTo>
                    <a:pt x="247650" y="228600"/>
                  </a:lnTo>
                  <a:lnTo>
                    <a:pt x="304800" y="242888"/>
                  </a:lnTo>
                  <a:lnTo>
                    <a:pt x="390525" y="254794"/>
                  </a:lnTo>
                  <a:lnTo>
                    <a:pt x="497681" y="259556"/>
                  </a:lnTo>
                  <a:lnTo>
                    <a:pt x="645318" y="242888"/>
                  </a:lnTo>
                  <a:lnTo>
                    <a:pt x="852487" y="216694"/>
                  </a:lnTo>
                  <a:lnTo>
                    <a:pt x="1016793" y="1952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03;p281">
              <a:extLst>
                <a:ext uri="{FF2B5EF4-FFF2-40B4-BE49-F238E27FC236}">
                  <a16:creationId xmlns:a16="http://schemas.microsoft.com/office/drawing/2014/main" id="{294F7557-64ED-CB42-9A83-39AC4F5431CB}"/>
                </a:ext>
              </a:extLst>
            </p:cNvPr>
            <p:cNvSpPr/>
            <p:nvPr/>
          </p:nvSpPr>
          <p:spPr>
            <a:xfrm>
              <a:off x="4164013" y="2360613"/>
              <a:ext cx="398462" cy="658812"/>
            </a:xfrm>
            <a:custGeom>
              <a:avLst/>
              <a:gdLst/>
              <a:ahLst/>
              <a:cxnLst/>
              <a:rect l="l" t="t" r="r" b="b"/>
              <a:pathLst>
                <a:path w="397669" h="659606" extrusionOk="0">
                  <a:moveTo>
                    <a:pt x="166688" y="366712"/>
                  </a:moveTo>
                  <a:lnTo>
                    <a:pt x="140494" y="288131"/>
                  </a:lnTo>
                  <a:lnTo>
                    <a:pt x="102394" y="202406"/>
                  </a:lnTo>
                  <a:lnTo>
                    <a:pt x="54769" y="109537"/>
                  </a:lnTo>
                  <a:lnTo>
                    <a:pt x="11907" y="42862"/>
                  </a:lnTo>
                  <a:lnTo>
                    <a:pt x="0" y="0"/>
                  </a:lnTo>
                  <a:lnTo>
                    <a:pt x="109538" y="35719"/>
                  </a:lnTo>
                  <a:lnTo>
                    <a:pt x="178594" y="88106"/>
                  </a:lnTo>
                  <a:lnTo>
                    <a:pt x="235744" y="138112"/>
                  </a:lnTo>
                  <a:lnTo>
                    <a:pt x="283369" y="183356"/>
                  </a:lnTo>
                  <a:lnTo>
                    <a:pt x="323850" y="228600"/>
                  </a:lnTo>
                  <a:lnTo>
                    <a:pt x="350044" y="264319"/>
                  </a:lnTo>
                  <a:lnTo>
                    <a:pt x="383382" y="328612"/>
                  </a:lnTo>
                  <a:lnTo>
                    <a:pt x="397669" y="378619"/>
                  </a:lnTo>
                  <a:lnTo>
                    <a:pt x="397669" y="414337"/>
                  </a:lnTo>
                  <a:lnTo>
                    <a:pt x="371475" y="602456"/>
                  </a:lnTo>
                  <a:lnTo>
                    <a:pt x="319088" y="659606"/>
                  </a:lnTo>
                  <a:lnTo>
                    <a:pt x="247650" y="623887"/>
                  </a:lnTo>
                  <a:lnTo>
                    <a:pt x="211932" y="490537"/>
                  </a:lnTo>
                  <a:lnTo>
                    <a:pt x="166688" y="3667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04;p281">
              <a:extLst>
                <a:ext uri="{FF2B5EF4-FFF2-40B4-BE49-F238E27FC236}">
                  <a16:creationId xmlns:a16="http://schemas.microsoft.com/office/drawing/2014/main" id="{AF08840B-CFA9-F149-8516-F09BFFBF5937}"/>
                </a:ext>
              </a:extLst>
            </p:cNvPr>
            <p:cNvSpPr/>
            <p:nvPr/>
          </p:nvSpPr>
          <p:spPr>
            <a:xfrm>
              <a:off x="5383213" y="2181225"/>
              <a:ext cx="488950" cy="785813"/>
            </a:xfrm>
            <a:custGeom>
              <a:avLst/>
              <a:gdLst/>
              <a:ahLst/>
              <a:cxnLst/>
              <a:rect l="l" t="t" r="r" b="b"/>
              <a:pathLst>
                <a:path w="488157" h="785813" extrusionOk="0">
                  <a:moveTo>
                    <a:pt x="71438" y="459581"/>
                  </a:moveTo>
                  <a:lnTo>
                    <a:pt x="97632" y="357188"/>
                  </a:lnTo>
                  <a:lnTo>
                    <a:pt x="114300" y="290513"/>
                  </a:lnTo>
                  <a:lnTo>
                    <a:pt x="119063" y="254794"/>
                  </a:lnTo>
                  <a:lnTo>
                    <a:pt x="123825" y="214313"/>
                  </a:lnTo>
                  <a:lnTo>
                    <a:pt x="119063" y="173831"/>
                  </a:lnTo>
                  <a:lnTo>
                    <a:pt x="104775" y="116681"/>
                  </a:lnTo>
                  <a:lnTo>
                    <a:pt x="64294" y="42863"/>
                  </a:lnTo>
                  <a:lnTo>
                    <a:pt x="47625" y="0"/>
                  </a:lnTo>
                  <a:lnTo>
                    <a:pt x="245269" y="38100"/>
                  </a:lnTo>
                  <a:lnTo>
                    <a:pt x="311944" y="61913"/>
                  </a:lnTo>
                  <a:lnTo>
                    <a:pt x="373857" y="90488"/>
                  </a:lnTo>
                  <a:lnTo>
                    <a:pt x="419100" y="121444"/>
                  </a:lnTo>
                  <a:lnTo>
                    <a:pt x="454819" y="140494"/>
                  </a:lnTo>
                  <a:lnTo>
                    <a:pt x="476250" y="154781"/>
                  </a:lnTo>
                  <a:lnTo>
                    <a:pt x="485775" y="169069"/>
                  </a:lnTo>
                  <a:lnTo>
                    <a:pt x="488157" y="190500"/>
                  </a:lnTo>
                  <a:lnTo>
                    <a:pt x="473869" y="219075"/>
                  </a:lnTo>
                  <a:lnTo>
                    <a:pt x="445294" y="245269"/>
                  </a:lnTo>
                  <a:lnTo>
                    <a:pt x="400050" y="271463"/>
                  </a:lnTo>
                  <a:lnTo>
                    <a:pt x="333375" y="300038"/>
                  </a:lnTo>
                  <a:lnTo>
                    <a:pt x="314325" y="314325"/>
                  </a:lnTo>
                  <a:lnTo>
                    <a:pt x="271463" y="407194"/>
                  </a:lnTo>
                  <a:lnTo>
                    <a:pt x="197644" y="542925"/>
                  </a:lnTo>
                  <a:lnTo>
                    <a:pt x="104775" y="683419"/>
                  </a:lnTo>
                  <a:lnTo>
                    <a:pt x="0" y="785813"/>
                  </a:lnTo>
                  <a:lnTo>
                    <a:pt x="2382" y="683419"/>
                  </a:lnTo>
                  <a:lnTo>
                    <a:pt x="71438" y="4595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05;p281">
              <a:extLst>
                <a:ext uri="{FF2B5EF4-FFF2-40B4-BE49-F238E27FC236}">
                  <a16:creationId xmlns:a16="http://schemas.microsoft.com/office/drawing/2014/main" id="{52F8B058-255D-D642-A1A0-DC172CCAB36B}"/>
                </a:ext>
              </a:extLst>
            </p:cNvPr>
            <p:cNvSpPr/>
            <p:nvPr/>
          </p:nvSpPr>
          <p:spPr>
            <a:xfrm>
              <a:off x="2773363" y="2733675"/>
              <a:ext cx="4421187" cy="641350"/>
            </a:xfrm>
            <a:custGeom>
              <a:avLst/>
              <a:gdLst/>
              <a:ahLst/>
              <a:cxnLst/>
              <a:rect l="l" t="t" r="r" b="b"/>
              <a:pathLst>
                <a:path w="4420800" h="640800" extrusionOk="0">
                  <a:moveTo>
                    <a:pt x="1357200" y="266400"/>
                  </a:moveTo>
                  <a:lnTo>
                    <a:pt x="1512000" y="241200"/>
                  </a:lnTo>
                  <a:lnTo>
                    <a:pt x="1674000" y="216000"/>
                  </a:lnTo>
                  <a:lnTo>
                    <a:pt x="1854000" y="190800"/>
                  </a:lnTo>
                  <a:lnTo>
                    <a:pt x="2152800" y="158400"/>
                  </a:lnTo>
                  <a:lnTo>
                    <a:pt x="2505600" y="122400"/>
                  </a:lnTo>
                  <a:lnTo>
                    <a:pt x="2674800" y="108000"/>
                  </a:lnTo>
                  <a:lnTo>
                    <a:pt x="2800800" y="111600"/>
                  </a:lnTo>
                  <a:lnTo>
                    <a:pt x="3013200" y="100800"/>
                  </a:lnTo>
                  <a:lnTo>
                    <a:pt x="3272400" y="90000"/>
                  </a:lnTo>
                  <a:lnTo>
                    <a:pt x="3564000" y="72000"/>
                  </a:lnTo>
                  <a:lnTo>
                    <a:pt x="3664800" y="64800"/>
                  </a:lnTo>
                  <a:lnTo>
                    <a:pt x="3772800" y="50400"/>
                  </a:lnTo>
                  <a:lnTo>
                    <a:pt x="3870000" y="32400"/>
                  </a:lnTo>
                  <a:lnTo>
                    <a:pt x="3956400" y="7200"/>
                  </a:lnTo>
                  <a:lnTo>
                    <a:pt x="3978000" y="0"/>
                  </a:lnTo>
                  <a:lnTo>
                    <a:pt x="4021200" y="10800"/>
                  </a:lnTo>
                  <a:lnTo>
                    <a:pt x="4158000" y="50400"/>
                  </a:lnTo>
                  <a:lnTo>
                    <a:pt x="4320000" y="111600"/>
                  </a:lnTo>
                  <a:lnTo>
                    <a:pt x="4348800" y="133200"/>
                  </a:lnTo>
                  <a:lnTo>
                    <a:pt x="4381200" y="165600"/>
                  </a:lnTo>
                  <a:lnTo>
                    <a:pt x="4402800" y="187200"/>
                  </a:lnTo>
                  <a:lnTo>
                    <a:pt x="4417200" y="212400"/>
                  </a:lnTo>
                  <a:lnTo>
                    <a:pt x="4420800" y="230400"/>
                  </a:lnTo>
                  <a:lnTo>
                    <a:pt x="4410000" y="259200"/>
                  </a:lnTo>
                  <a:lnTo>
                    <a:pt x="4388400" y="280800"/>
                  </a:lnTo>
                  <a:lnTo>
                    <a:pt x="4316400" y="309600"/>
                  </a:lnTo>
                  <a:lnTo>
                    <a:pt x="4287600" y="309600"/>
                  </a:lnTo>
                  <a:lnTo>
                    <a:pt x="4215600" y="298800"/>
                  </a:lnTo>
                  <a:lnTo>
                    <a:pt x="4064400" y="284400"/>
                  </a:lnTo>
                  <a:lnTo>
                    <a:pt x="3870000" y="266400"/>
                  </a:lnTo>
                  <a:lnTo>
                    <a:pt x="3589200" y="248400"/>
                  </a:lnTo>
                  <a:lnTo>
                    <a:pt x="3276000" y="244800"/>
                  </a:lnTo>
                  <a:lnTo>
                    <a:pt x="3024000" y="248400"/>
                  </a:lnTo>
                  <a:lnTo>
                    <a:pt x="2671200" y="273600"/>
                  </a:lnTo>
                  <a:lnTo>
                    <a:pt x="2437200" y="295200"/>
                  </a:lnTo>
                  <a:lnTo>
                    <a:pt x="2116800" y="334800"/>
                  </a:lnTo>
                  <a:lnTo>
                    <a:pt x="1792800" y="374400"/>
                  </a:lnTo>
                  <a:lnTo>
                    <a:pt x="1483200" y="421200"/>
                  </a:lnTo>
                  <a:lnTo>
                    <a:pt x="1278000" y="457200"/>
                  </a:lnTo>
                  <a:lnTo>
                    <a:pt x="1069200" y="496800"/>
                  </a:lnTo>
                  <a:lnTo>
                    <a:pt x="777600" y="565200"/>
                  </a:lnTo>
                  <a:lnTo>
                    <a:pt x="565200" y="622800"/>
                  </a:lnTo>
                  <a:lnTo>
                    <a:pt x="518400" y="637200"/>
                  </a:lnTo>
                  <a:lnTo>
                    <a:pt x="489600" y="640800"/>
                  </a:lnTo>
                  <a:lnTo>
                    <a:pt x="446400" y="630000"/>
                  </a:lnTo>
                  <a:lnTo>
                    <a:pt x="392400" y="604800"/>
                  </a:lnTo>
                  <a:lnTo>
                    <a:pt x="291600" y="522000"/>
                  </a:lnTo>
                  <a:lnTo>
                    <a:pt x="162000" y="414000"/>
                  </a:lnTo>
                  <a:lnTo>
                    <a:pt x="54000" y="316800"/>
                  </a:lnTo>
                  <a:lnTo>
                    <a:pt x="18000" y="280800"/>
                  </a:lnTo>
                  <a:lnTo>
                    <a:pt x="0" y="241200"/>
                  </a:lnTo>
                  <a:lnTo>
                    <a:pt x="3600" y="223200"/>
                  </a:lnTo>
                  <a:lnTo>
                    <a:pt x="21600" y="223200"/>
                  </a:lnTo>
                  <a:lnTo>
                    <a:pt x="46800" y="234000"/>
                  </a:lnTo>
                  <a:lnTo>
                    <a:pt x="118800" y="270000"/>
                  </a:lnTo>
                  <a:lnTo>
                    <a:pt x="208800" y="309600"/>
                  </a:lnTo>
                  <a:lnTo>
                    <a:pt x="284400" y="338400"/>
                  </a:lnTo>
                  <a:lnTo>
                    <a:pt x="378000" y="356400"/>
                  </a:lnTo>
                  <a:lnTo>
                    <a:pt x="489600" y="367200"/>
                  </a:lnTo>
                  <a:lnTo>
                    <a:pt x="648000" y="356400"/>
                  </a:lnTo>
                  <a:lnTo>
                    <a:pt x="759600" y="345600"/>
                  </a:lnTo>
                  <a:lnTo>
                    <a:pt x="1108800" y="302400"/>
                  </a:lnTo>
                  <a:lnTo>
                    <a:pt x="1357200" y="266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06;p281">
              <a:extLst>
                <a:ext uri="{FF2B5EF4-FFF2-40B4-BE49-F238E27FC236}">
                  <a16:creationId xmlns:a16="http://schemas.microsoft.com/office/drawing/2014/main" id="{A48FA01B-AFEA-B543-8A1B-3F354D868539}"/>
                </a:ext>
              </a:extLst>
            </p:cNvPr>
            <p:cNvSpPr/>
            <p:nvPr/>
          </p:nvSpPr>
          <p:spPr>
            <a:xfrm>
              <a:off x="3881438" y="3314700"/>
              <a:ext cx="2662237" cy="1316038"/>
            </a:xfrm>
            <a:custGeom>
              <a:avLst/>
              <a:gdLst/>
              <a:ahLst/>
              <a:cxnLst/>
              <a:rect l="l" t="t" r="r" b="b"/>
              <a:pathLst>
                <a:path w="2662237" h="1316831" extrusionOk="0">
                  <a:moveTo>
                    <a:pt x="1069181" y="164306"/>
                  </a:moveTo>
                  <a:lnTo>
                    <a:pt x="745331" y="195263"/>
                  </a:lnTo>
                  <a:lnTo>
                    <a:pt x="473868" y="219075"/>
                  </a:lnTo>
                  <a:lnTo>
                    <a:pt x="304800" y="238125"/>
                  </a:lnTo>
                  <a:lnTo>
                    <a:pt x="180975" y="247650"/>
                  </a:lnTo>
                  <a:lnTo>
                    <a:pt x="0" y="300038"/>
                  </a:lnTo>
                  <a:lnTo>
                    <a:pt x="123825" y="409575"/>
                  </a:lnTo>
                  <a:lnTo>
                    <a:pt x="285750" y="404813"/>
                  </a:lnTo>
                  <a:lnTo>
                    <a:pt x="395287" y="400050"/>
                  </a:lnTo>
                  <a:lnTo>
                    <a:pt x="540543" y="381000"/>
                  </a:lnTo>
                  <a:lnTo>
                    <a:pt x="833437" y="342900"/>
                  </a:lnTo>
                  <a:lnTo>
                    <a:pt x="1112043" y="307181"/>
                  </a:lnTo>
                  <a:lnTo>
                    <a:pt x="1414462" y="276225"/>
                  </a:lnTo>
                  <a:lnTo>
                    <a:pt x="1664493" y="252413"/>
                  </a:lnTo>
                  <a:lnTo>
                    <a:pt x="1876425" y="230981"/>
                  </a:lnTo>
                  <a:lnTo>
                    <a:pt x="2055018" y="214313"/>
                  </a:lnTo>
                  <a:lnTo>
                    <a:pt x="2200275" y="202406"/>
                  </a:lnTo>
                  <a:lnTo>
                    <a:pt x="2240756" y="202406"/>
                  </a:lnTo>
                  <a:lnTo>
                    <a:pt x="2259806" y="204788"/>
                  </a:lnTo>
                  <a:lnTo>
                    <a:pt x="2274093" y="219075"/>
                  </a:lnTo>
                  <a:lnTo>
                    <a:pt x="2283618" y="242888"/>
                  </a:lnTo>
                  <a:lnTo>
                    <a:pt x="2288381" y="283369"/>
                  </a:lnTo>
                  <a:lnTo>
                    <a:pt x="2283618" y="333375"/>
                  </a:lnTo>
                  <a:lnTo>
                    <a:pt x="2243137" y="621506"/>
                  </a:lnTo>
                  <a:lnTo>
                    <a:pt x="2200275" y="916781"/>
                  </a:lnTo>
                  <a:lnTo>
                    <a:pt x="2155031" y="1123950"/>
                  </a:lnTo>
                  <a:lnTo>
                    <a:pt x="2145506" y="1243013"/>
                  </a:lnTo>
                  <a:lnTo>
                    <a:pt x="2159793" y="1266825"/>
                  </a:lnTo>
                  <a:lnTo>
                    <a:pt x="2183606" y="1293019"/>
                  </a:lnTo>
                  <a:lnTo>
                    <a:pt x="2205037" y="1307306"/>
                  </a:lnTo>
                  <a:lnTo>
                    <a:pt x="2243137" y="1316831"/>
                  </a:lnTo>
                  <a:lnTo>
                    <a:pt x="2264568" y="1316831"/>
                  </a:lnTo>
                  <a:lnTo>
                    <a:pt x="2300287" y="1300163"/>
                  </a:lnTo>
                  <a:lnTo>
                    <a:pt x="2333625" y="1269206"/>
                  </a:lnTo>
                  <a:lnTo>
                    <a:pt x="2355056" y="1235869"/>
                  </a:lnTo>
                  <a:lnTo>
                    <a:pt x="2378868" y="1183481"/>
                  </a:lnTo>
                  <a:lnTo>
                    <a:pt x="2405062" y="1107281"/>
                  </a:lnTo>
                  <a:lnTo>
                    <a:pt x="2419350" y="1012031"/>
                  </a:lnTo>
                  <a:lnTo>
                    <a:pt x="2447925" y="857250"/>
                  </a:lnTo>
                  <a:lnTo>
                    <a:pt x="2488406" y="631031"/>
                  </a:lnTo>
                  <a:lnTo>
                    <a:pt x="2509837" y="519113"/>
                  </a:lnTo>
                  <a:lnTo>
                    <a:pt x="2538412" y="442913"/>
                  </a:lnTo>
                  <a:lnTo>
                    <a:pt x="2574131" y="369094"/>
                  </a:lnTo>
                  <a:lnTo>
                    <a:pt x="2600325" y="330994"/>
                  </a:lnTo>
                  <a:lnTo>
                    <a:pt x="2628900" y="311944"/>
                  </a:lnTo>
                  <a:lnTo>
                    <a:pt x="2650331" y="292894"/>
                  </a:lnTo>
                  <a:lnTo>
                    <a:pt x="2662237" y="259556"/>
                  </a:lnTo>
                  <a:lnTo>
                    <a:pt x="2662237" y="238125"/>
                  </a:lnTo>
                  <a:lnTo>
                    <a:pt x="2650331" y="197644"/>
                  </a:lnTo>
                  <a:lnTo>
                    <a:pt x="2628900" y="171450"/>
                  </a:lnTo>
                  <a:lnTo>
                    <a:pt x="2559843" y="97631"/>
                  </a:lnTo>
                  <a:lnTo>
                    <a:pt x="2457450" y="21431"/>
                  </a:lnTo>
                  <a:lnTo>
                    <a:pt x="2428875" y="0"/>
                  </a:lnTo>
                  <a:lnTo>
                    <a:pt x="2409825" y="2381"/>
                  </a:lnTo>
                  <a:lnTo>
                    <a:pt x="2343150" y="23813"/>
                  </a:lnTo>
                  <a:lnTo>
                    <a:pt x="2176462" y="50006"/>
                  </a:lnTo>
                  <a:lnTo>
                    <a:pt x="1926431" y="78581"/>
                  </a:lnTo>
                  <a:lnTo>
                    <a:pt x="1550193" y="116681"/>
                  </a:lnTo>
                  <a:lnTo>
                    <a:pt x="1131093" y="159544"/>
                  </a:lnTo>
                  <a:lnTo>
                    <a:pt x="1069181" y="1643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07;p281">
              <a:extLst>
                <a:ext uri="{FF2B5EF4-FFF2-40B4-BE49-F238E27FC236}">
                  <a16:creationId xmlns:a16="http://schemas.microsoft.com/office/drawing/2014/main" id="{1EACA441-AA9C-9547-A9C7-F657519F10E3}"/>
                </a:ext>
              </a:extLst>
            </p:cNvPr>
            <p:cNvSpPr/>
            <p:nvPr/>
          </p:nvSpPr>
          <p:spPr>
            <a:xfrm>
              <a:off x="4000500" y="3876675"/>
              <a:ext cx="2252663" cy="361950"/>
            </a:xfrm>
            <a:custGeom>
              <a:avLst/>
              <a:gdLst/>
              <a:ahLst/>
              <a:cxnLst/>
              <a:rect l="l" t="t" r="r" b="b"/>
              <a:pathLst>
                <a:path w="2252663" h="361950" extrusionOk="0">
                  <a:moveTo>
                    <a:pt x="878681" y="128588"/>
                  </a:moveTo>
                  <a:lnTo>
                    <a:pt x="676275" y="154781"/>
                  </a:lnTo>
                  <a:lnTo>
                    <a:pt x="504825" y="173831"/>
                  </a:lnTo>
                  <a:lnTo>
                    <a:pt x="283369" y="190500"/>
                  </a:lnTo>
                  <a:lnTo>
                    <a:pt x="157163" y="197644"/>
                  </a:lnTo>
                  <a:lnTo>
                    <a:pt x="0" y="233363"/>
                  </a:lnTo>
                  <a:lnTo>
                    <a:pt x="123825" y="361950"/>
                  </a:lnTo>
                  <a:lnTo>
                    <a:pt x="328613" y="340519"/>
                  </a:lnTo>
                  <a:lnTo>
                    <a:pt x="566738" y="316706"/>
                  </a:lnTo>
                  <a:lnTo>
                    <a:pt x="804863" y="288131"/>
                  </a:lnTo>
                  <a:lnTo>
                    <a:pt x="1026319" y="261938"/>
                  </a:lnTo>
                  <a:lnTo>
                    <a:pt x="1262063" y="235744"/>
                  </a:lnTo>
                  <a:lnTo>
                    <a:pt x="1516856" y="219075"/>
                  </a:lnTo>
                  <a:lnTo>
                    <a:pt x="1740694" y="204788"/>
                  </a:lnTo>
                  <a:lnTo>
                    <a:pt x="1933575" y="197644"/>
                  </a:lnTo>
                  <a:lnTo>
                    <a:pt x="2131219" y="197644"/>
                  </a:lnTo>
                  <a:lnTo>
                    <a:pt x="2252663" y="169069"/>
                  </a:lnTo>
                  <a:lnTo>
                    <a:pt x="2202656" y="78581"/>
                  </a:lnTo>
                  <a:lnTo>
                    <a:pt x="2126456" y="40481"/>
                  </a:lnTo>
                  <a:lnTo>
                    <a:pt x="2052638" y="14288"/>
                  </a:lnTo>
                  <a:lnTo>
                    <a:pt x="1981200" y="0"/>
                  </a:lnTo>
                  <a:lnTo>
                    <a:pt x="1907381" y="2381"/>
                  </a:lnTo>
                  <a:lnTo>
                    <a:pt x="1864519" y="9525"/>
                  </a:lnTo>
                  <a:lnTo>
                    <a:pt x="1812131" y="23813"/>
                  </a:lnTo>
                  <a:lnTo>
                    <a:pt x="1681163" y="50006"/>
                  </a:lnTo>
                  <a:lnTo>
                    <a:pt x="1516856" y="66675"/>
                  </a:lnTo>
                  <a:lnTo>
                    <a:pt x="1276350" y="85725"/>
                  </a:lnTo>
                  <a:lnTo>
                    <a:pt x="978694" y="109538"/>
                  </a:lnTo>
                  <a:lnTo>
                    <a:pt x="878681" y="128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08;p281">
              <a:extLst>
                <a:ext uri="{FF2B5EF4-FFF2-40B4-BE49-F238E27FC236}">
                  <a16:creationId xmlns:a16="http://schemas.microsoft.com/office/drawing/2014/main" id="{D8EEB5EF-0D02-C64A-AF09-B7866266FF6F}"/>
                </a:ext>
              </a:extLst>
            </p:cNvPr>
            <p:cNvSpPr/>
            <p:nvPr/>
          </p:nvSpPr>
          <p:spPr>
            <a:xfrm>
              <a:off x="4008438" y="4395788"/>
              <a:ext cx="2130425" cy="314325"/>
            </a:xfrm>
            <a:custGeom>
              <a:avLst/>
              <a:gdLst/>
              <a:ahLst/>
              <a:cxnLst/>
              <a:rect l="l" t="t" r="r" b="b"/>
              <a:pathLst>
                <a:path w="2131219" h="314325" extrusionOk="0">
                  <a:moveTo>
                    <a:pt x="726281" y="128587"/>
                  </a:moveTo>
                  <a:lnTo>
                    <a:pt x="461962" y="150018"/>
                  </a:lnTo>
                  <a:lnTo>
                    <a:pt x="207169" y="169068"/>
                  </a:lnTo>
                  <a:lnTo>
                    <a:pt x="0" y="211931"/>
                  </a:lnTo>
                  <a:lnTo>
                    <a:pt x="121444" y="314325"/>
                  </a:lnTo>
                  <a:lnTo>
                    <a:pt x="333375" y="295275"/>
                  </a:lnTo>
                  <a:lnTo>
                    <a:pt x="623887" y="271462"/>
                  </a:lnTo>
                  <a:lnTo>
                    <a:pt x="847725" y="250031"/>
                  </a:lnTo>
                  <a:lnTo>
                    <a:pt x="1026319" y="230981"/>
                  </a:lnTo>
                  <a:lnTo>
                    <a:pt x="1231106" y="209550"/>
                  </a:lnTo>
                  <a:lnTo>
                    <a:pt x="1452562" y="200025"/>
                  </a:lnTo>
                  <a:lnTo>
                    <a:pt x="1735931" y="192881"/>
                  </a:lnTo>
                  <a:lnTo>
                    <a:pt x="1966912" y="190500"/>
                  </a:lnTo>
                  <a:lnTo>
                    <a:pt x="2050256" y="190500"/>
                  </a:lnTo>
                  <a:lnTo>
                    <a:pt x="2131219" y="130968"/>
                  </a:lnTo>
                  <a:lnTo>
                    <a:pt x="2064544" y="54768"/>
                  </a:lnTo>
                  <a:lnTo>
                    <a:pt x="1997869" y="19050"/>
                  </a:lnTo>
                  <a:lnTo>
                    <a:pt x="1931194" y="4762"/>
                  </a:lnTo>
                  <a:lnTo>
                    <a:pt x="1897856" y="0"/>
                  </a:lnTo>
                  <a:lnTo>
                    <a:pt x="1871662" y="2381"/>
                  </a:lnTo>
                  <a:lnTo>
                    <a:pt x="1838325" y="7143"/>
                  </a:lnTo>
                  <a:lnTo>
                    <a:pt x="1809750" y="19050"/>
                  </a:lnTo>
                  <a:lnTo>
                    <a:pt x="1781175" y="35718"/>
                  </a:lnTo>
                  <a:lnTo>
                    <a:pt x="1650206" y="52387"/>
                  </a:lnTo>
                  <a:lnTo>
                    <a:pt x="1354931" y="71437"/>
                  </a:lnTo>
                  <a:lnTo>
                    <a:pt x="1147762" y="85725"/>
                  </a:lnTo>
                  <a:lnTo>
                    <a:pt x="907256" y="109537"/>
                  </a:lnTo>
                  <a:lnTo>
                    <a:pt x="726281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09;p281">
              <a:extLst>
                <a:ext uri="{FF2B5EF4-FFF2-40B4-BE49-F238E27FC236}">
                  <a16:creationId xmlns:a16="http://schemas.microsoft.com/office/drawing/2014/main" id="{3DA7B1A8-6EAF-0B42-AED8-123D0C0C472C}"/>
                </a:ext>
              </a:extLst>
            </p:cNvPr>
            <p:cNvSpPr/>
            <p:nvPr/>
          </p:nvSpPr>
          <p:spPr>
            <a:xfrm>
              <a:off x="4962525" y="3514725"/>
              <a:ext cx="292100" cy="2308225"/>
            </a:xfrm>
            <a:custGeom>
              <a:avLst/>
              <a:gdLst/>
              <a:ahLst/>
              <a:cxnLst/>
              <a:rect l="l" t="t" r="r" b="b"/>
              <a:pathLst>
                <a:path w="292100" h="2308225" extrusionOk="0">
                  <a:moveTo>
                    <a:pt x="25400" y="815975"/>
                  </a:moveTo>
                  <a:cubicBezTo>
                    <a:pt x="24342" y="631825"/>
                    <a:pt x="23283" y="447675"/>
                    <a:pt x="22225" y="263525"/>
                  </a:cubicBezTo>
                  <a:lnTo>
                    <a:pt x="19050" y="231775"/>
                  </a:lnTo>
                  <a:lnTo>
                    <a:pt x="9525" y="196850"/>
                  </a:lnTo>
                  <a:lnTo>
                    <a:pt x="6350" y="155575"/>
                  </a:lnTo>
                  <a:lnTo>
                    <a:pt x="0" y="88900"/>
                  </a:lnTo>
                  <a:lnTo>
                    <a:pt x="44450" y="0"/>
                  </a:lnTo>
                  <a:lnTo>
                    <a:pt x="215900" y="79375"/>
                  </a:lnTo>
                  <a:lnTo>
                    <a:pt x="288925" y="231775"/>
                  </a:lnTo>
                  <a:lnTo>
                    <a:pt x="292100" y="260350"/>
                  </a:lnTo>
                  <a:lnTo>
                    <a:pt x="266700" y="466725"/>
                  </a:lnTo>
                  <a:lnTo>
                    <a:pt x="244475" y="666750"/>
                  </a:lnTo>
                  <a:lnTo>
                    <a:pt x="231775" y="873125"/>
                  </a:lnTo>
                  <a:lnTo>
                    <a:pt x="225425" y="990600"/>
                  </a:lnTo>
                  <a:cubicBezTo>
                    <a:pt x="226483" y="1183217"/>
                    <a:pt x="227542" y="1375833"/>
                    <a:pt x="228600" y="1568450"/>
                  </a:cubicBezTo>
                  <a:lnTo>
                    <a:pt x="228600" y="2209800"/>
                  </a:lnTo>
                  <a:lnTo>
                    <a:pt x="127000" y="2308225"/>
                  </a:lnTo>
                  <a:lnTo>
                    <a:pt x="25400" y="2232025"/>
                  </a:lnTo>
                  <a:lnTo>
                    <a:pt x="25400" y="1666875"/>
                  </a:lnTo>
                  <a:lnTo>
                    <a:pt x="25400" y="815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10;p281">
              <a:extLst>
                <a:ext uri="{FF2B5EF4-FFF2-40B4-BE49-F238E27FC236}">
                  <a16:creationId xmlns:a16="http://schemas.microsoft.com/office/drawing/2014/main" id="{24A22114-41D9-9549-B42F-3E7860A3A644}"/>
                </a:ext>
              </a:extLst>
            </p:cNvPr>
            <p:cNvSpPr/>
            <p:nvPr/>
          </p:nvSpPr>
          <p:spPr>
            <a:xfrm>
              <a:off x="3805238" y="4943475"/>
              <a:ext cx="2673350" cy="446088"/>
            </a:xfrm>
            <a:custGeom>
              <a:avLst/>
              <a:gdLst/>
              <a:ahLst/>
              <a:cxnLst/>
              <a:rect l="l" t="t" r="r" b="b"/>
              <a:pathLst>
                <a:path w="2674143" h="445294" extrusionOk="0">
                  <a:moveTo>
                    <a:pt x="909637" y="166688"/>
                  </a:moveTo>
                  <a:lnTo>
                    <a:pt x="1169193" y="135731"/>
                  </a:lnTo>
                  <a:lnTo>
                    <a:pt x="1385887" y="116681"/>
                  </a:lnTo>
                  <a:lnTo>
                    <a:pt x="1607343" y="100013"/>
                  </a:lnTo>
                  <a:lnTo>
                    <a:pt x="1924050" y="78581"/>
                  </a:lnTo>
                  <a:lnTo>
                    <a:pt x="2109787" y="69056"/>
                  </a:lnTo>
                  <a:lnTo>
                    <a:pt x="2143125" y="61913"/>
                  </a:lnTo>
                  <a:lnTo>
                    <a:pt x="2245518" y="23813"/>
                  </a:lnTo>
                  <a:lnTo>
                    <a:pt x="2293143" y="2381"/>
                  </a:lnTo>
                  <a:lnTo>
                    <a:pt x="2305050" y="0"/>
                  </a:lnTo>
                  <a:lnTo>
                    <a:pt x="2333625" y="7144"/>
                  </a:lnTo>
                  <a:lnTo>
                    <a:pt x="2505075" y="59531"/>
                  </a:lnTo>
                  <a:lnTo>
                    <a:pt x="2624137" y="107156"/>
                  </a:lnTo>
                  <a:lnTo>
                    <a:pt x="2638425" y="119063"/>
                  </a:lnTo>
                  <a:lnTo>
                    <a:pt x="2657475" y="142875"/>
                  </a:lnTo>
                  <a:lnTo>
                    <a:pt x="2667000" y="164306"/>
                  </a:lnTo>
                  <a:lnTo>
                    <a:pt x="2674143" y="188119"/>
                  </a:lnTo>
                  <a:lnTo>
                    <a:pt x="2671762" y="219075"/>
                  </a:lnTo>
                  <a:lnTo>
                    <a:pt x="2652712" y="245269"/>
                  </a:lnTo>
                  <a:lnTo>
                    <a:pt x="2621756" y="257175"/>
                  </a:lnTo>
                  <a:lnTo>
                    <a:pt x="2569368" y="266700"/>
                  </a:lnTo>
                  <a:lnTo>
                    <a:pt x="2500312" y="266700"/>
                  </a:lnTo>
                  <a:lnTo>
                    <a:pt x="2388393" y="264319"/>
                  </a:lnTo>
                  <a:lnTo>
                    <a:pt x="2195512" y="254794"/>
                  </a:lnTo>
                  <a:lnTo>
                    <a:pt x="2107406" y="245269"/>
                  </a:lnTo>
                  <a:lnTo>
                    <a:pt x="1897856" y="250031"/>
                  </a:lnTo>
                  <a:lnTo>
                    <a:pt x="1578768" y="259556"/>
                  </a:lnTo>
                  <a:lnTo>
                    <a:pt x="1328737" y="271463"/>
                  </a:lnTo>
                  <a:lnTo>
                    <a:pt x="1133475" y="295275"/>
                  </a:lnTo>
                  <a:lnTo>
                    <a:pt x="876300" y="326231"/>
                  </a:lnTo>
                  <a:lnTo>
                    <a:pt x="645318" y="361950"/>
                  </a:lnTo>
                  <a:lnTo>
                    <a:pt x="554831" y="381000"/>
                  </a:lnTo>
                  <a:lnTo>
                    <a:pt x="531018" y="390525"/>
                  </a:lnTo>
                  <a:lnTo>
                    <a:pt x="500062" y="414338"/>
                  </a:lnTo>
                  <a:lnTo>
                    <a:pt x="481012" y="426244"/>
                  </a:lnTo>
                  <a:lnTo>
                    <a:pt x="435768" y="442913"/>
                  </a:lnTo>
                  <a:lnTo>
                    <a:pt x="395287" y="445294"/>
                  </a:lnTo>
                  <a:lnTo>
                    <a:pt x="352425" y="442913"/>
                  </a:lnTo>
                  <a:lnTo>
                    <a:pt x="314325" y="428625"/>
                  </a:lnTo>
                  <a:lnTo>
                    <a:pt x="269081" y="402431"/>
                  </a:lnTo>
                  <a:lnTo>
                    <a:pt x="211931" y="364331"/>
                  </a:lnTo>
                  <a:lnTo>
                    <a:pt x="152400" y="316706"/>
                  </a:lnTo>
                  <a:lnTo>
                    <a:pt x="88106" y="257175"/>
                  </a:lnTo>
                  <a:lnTo>
                    <a:pt x="35718" y="188119"/>
                  </a:lnTo>
                  <a:lnTo>
                    <a:pt x="9525" y="142875"/>
                  </a:lnTo>
                  <a:lnTo>
                    <a:pt x="0" y="114300"/>
                  </a:lnTo>
                  <a:lnTo>
                    <a:pt x="9525" y="107156"/>
                  </a:lnTo>
                  <a:lnTo>
                    <a:pt x="30956" y="109538"/>
                  </a:lnTo>
                  <a:lnTo>
                    <a:pt x="64293" y="126206"/>
                  </a:lnTo>
                  <a:lnTo>
                    <a:pt x="116681" y="154781"/>
                  </a:lnTo>
                  <a:lnTo>
                    <a:pt x="176212" y="180975"/>
                  </a:lnTo>
                  <a:lnTo>
                    <a:pt x="238125" y="202406"/>
                  </a:lnTo>
                  <a:lnTo>
                    <a:pt x="307181" y="216694"/>
                  </a:lnTo>
                  <a:lnTo>
                    <a:pt x="369093" y="226219"/>
                  </a:lnTo>
                  <a:lnTo>
                    <a:pt x="481012" y="214313"/>
                  </a:lnTo>
                  <a:lnTo>
                    <a:pt x="673893" y="190500"/>
                  </a:lnTo>
                  <a:lnTo>
                    <a:pt x="909637" y="166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11;p281">
              <a:extLst>
                <a:ext uri="{FF2B5EF4-FFF2-40B4-BE49-F238E27FC236}">
                  <a16:creationId xmlns:a16="http://schemas.microsoft.com/office/drawing/2014/main" id="{CC0D3710-DEF3-0C4B-A58E-E1BEE65C2F30}"/>
                </a:ext>
              </a:extLst>
            </p:cNvPr>
            <p:cNvSpPr/>
            <p:nvPr/>
          </p:nvSpPr>
          <p:spPr>
            <a:xfrm>
              <a:off x="2927350" y="5592763"/>
              <a:ext cx="4275138" cy="539750"/>
            </a:xfrm>
            <a:custGeom>
              <a:avLst/>
              <a:gdLst/>
              <a:ahLst/>
              <a:cxnLst/>
              <a:rect l="l" t="t" r="r" b="b"/>
              <a:pathLst>
                <a:path w="4275437" h="540167" extrusionOk="0">
                  <a:moveTo>
                    <a:pt x="1729945" y="162404"/>
                  </a:moveTo>
                  <a:lnTo>
                    <a:pt x="2044160" y="134160"/>
                  </a:lnTo>
                  <a:lnTo>
                    <a:pt x="2308948" y="109446"/>
                  </a:lnTo>
                  <a:lnTo>
                    <a:pt x="2640815" y="88263"/>
                  </a:lnTo>
                  <a:lnTo>
                    <a:pt x="3011518" y="70611"/>
                  </a:lnTo>
                  <a:lnTo>
                    <a:pt x="3357507" y="67080"/>
                  </a:lnTo>
                  <a:lnTo>
                    <a:pt x="3498727" y="67080"/>
                  </a:lnTo>
                  <a:lnTo>
                    <a:pt x="3579928" y="52958"/>
                  </a:lnTo>
                  <a:lnTo>
                    <a:pt x="3752923" y="7061"/>
                  </a:lnTo>
                  <a:lnTo>
                    <a:pt x="3784698" y="0"/>
                  </a:lnTo>
                  <a:lnTo>
                    <a:pt x="3834125" y="10592"/>
                  </a:lnTo>
                  <a:lnTo>
                    <a:pt x="3940040" y="49428"/>
                  </a:lnTo>
                  <a:lnTo>
                    <a:pt x="4098912" y="127099"/>
                  </a:lnTo>
                  <a:lnTo>
                    <a:pt x="4208358" y="194178"/>
                  </a:lnTo>
                  <a:lnTo>
                    <a:pt x="4247193" y="222422"/>
                  </a:lnTo>
                  <a:lnTo>
                    <a:pt x="4257785" y="240075"/>
                  </a:lnTo>
                  <a:lnTo>
                    <a:pt x="4271907" y="278910"/>
                  </a:lnTo>
                  <a:lnTo>
                    <a:pt x="4275437" y="317746"/>
                  </a:lnTo>
                  <a:lnTo>
                    <a:pt x="4261315" y="345990"/>
                  </a:lnTo>
                  <a:lnTo>
                    <a:pt x="4240132" y="367173"/>
                  </a:lnTo>
                  <a:lnTo>
                    <a:pt x="4194236" y="377764"/>
                  </a:lnTo>
                  <a:lnTo>
                    <a:pt x="4120095" y="377764"/>
                  </a:lnTo>
                  <a:lnTo>
                    <a:pt x="4014180" y="356581"/>
                  </a:lnTo>
                  <a:lnTo>
                    <a:pt x="3763515" y="321276"/>
                  </a:lnTo>
                  <a:lnTo>
                    <a:pt x="3512849" y="293032"/>
                  </a:lnTo>
                  <a:lnTo>
                    <a:pt x="3272775" y="271849"/>
                  </a:lnTo>
                  <a:lnTo>
                    <a:pt x="2972682" y="257727"/>
                  </a:lnTo>
                  <a:lnTo>
                    <a:pt x="2679650" y="257727"/>
                  </a:lnTo>
                  <a:lnTo>
                    <a:pt x="2312478" y="271849"/>
                  </a:lnTo>
                  <a:lnTo>
                    <a:pt x="1970020" y="293032"/>
                  </a:lnTo>
                  <a:lnTo>
                    <a:pt x="1652274" y="324807"/>
                  </a:lnTo>
                  <a:lnTo>
                    <a:pt x="1359243" y="363642"/>
                  </a:lnTo>
                  <a:lnTo>
                    <a:pt x="1119169" y="406008"/>
                  </a:lnTo>
                  <a:lnTo>
                    <a:pt x="776710" y="476618"/>
                  </a:lnTo>
                  <a:lnTo>
                    <a:pt x="596654" y="526045"/>
                  </a:lnTo>
                  <a:lnTo>
                    <a:pt x="540166" y="540167"/>
                  </a:lnTo>
                  <a:lnTo>
                    <a:pt x="483678" y="533106"/>
                  </a:lnTo>
                  <a:lnTo>
                    <a:pt x="441312" y="518984"/>
                  </a:lnTo>
                  <a:lnTo>
                    <a:pt x="388355" y="497801"/>
                  </a:lnTo>
                  <a:lnTo>
                    <a:pt x="324806" y="458966"/>
                  </a:lnTo>
                  <a:lnTo>
                    <a:pt x="215360" y="367173"/>
                  </a:lnTo>
                  <a:lnTo>
                    <a:pt x="137689" y="282441"/>
                  </a:lnTo>
                  <a:lnTo>
                    <a:pt x="56488" y="169465"/>
                  </a:lnTo>
                  <a:lnTo>
                    <a:pt x="14122" y="105916"/>
                  </a:lnTo>
                  <a:lnTo>
                    <a:pt x="0" y="81202"/>
                  </a:lnTo>
                  <a:lnTo>
                    <a:pt x="0" y="67080"/>
                  </a:lnTo>
                  <a:lnTo>
                    <a:pt x="21183" y="60019"/>
                  </a:lnTo>
                  <a:lnTo>
                    <a:pt x="52957" y="74141"/>
                  </a:lnTo>
                  <a:lnTo>
                    <a:pt x="105915" y="109446"/>
                  </a:lnTo>
                  <a:lnTo>
                    <a:pt x="197708" y="158873"/>
                  </a:lnTo>
                  <a:lnTo>
                    <a:pt x="307153" y="215361"/>
                  </a:lnTo>
                  <a:lnTo>
                    <a:pt x="406007" y="250666"/>
                  </a:lnTo>
                  <a:lnTo>
                    <a:pt x="451904" y="268319"/>
                  </a:lnTo>
                  <a:lnTo>
                    <a:pt x="508392" y="278910"/>
                  </a:lnTo>
                  <a:lnTo>
                    <a:pt x="621368" y="271849"/>
                  </a:lnTo>
                  <a:lnTo>
                    <a:pt x="843789" y="254197"/>
                  </a:lnTo>
                  <a:lnTo>
                    <a:pt x="1165065" y="218892"/>
                  </a:lnTo>
                  <a:lnTo>
                    <a:pt x="1500463" y="187117"/>
                  </a:lnTo>
                  <a:lnTo>
                    <a:pt x="1729945" y="1624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116;p282">
            <a:extLst>
              <a:ext uri="{FF2B5EF4-FFF2-40B4-BE49-F238E27FC236}">
                <a16:creationId xmlns:a16="http://schemas.microsoft.com/office/drawing/2014/main" id="{52DB7012-E2E3-1747-AF3E-FE06885B1F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533" y="1353473"/>
            <a:ext cx="4432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Google Shape;3116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850" y="1305345"/>
            <a:ext cx="4432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283"/>
          <p:cNvSpPr txBox="1"/>
          <p:nvPr/>
        </p:nvSpPr>
        <p:spPr>
          <a:xfrm flipH="1">
            <a:off x="7953399" y="6525344"/>
            <a:ext cx="21841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柱</a:t>
            </a:r>
            <a:endParaRPr/>
          </a:p>
        </p:txBody>
      </p:sp>
      <p:sp>
        <p:nvSpPr>
          <p:cNvPr id="3123" name="Google Shape;3123;p283"/>
          <p:cNvSpPr/>
          <p:nvPr/>
        </p:nvSpPr>
        <p:spPr>
          <a:xfrm>
            <a:off x="2617788" y="2554288"/>
            <a:ext cx="1938337" cy="493712"/>
          </a:xfrm>
          <a:custGeom>
            <a:avLst/>
            <a:gdLst/>
            <a:ahLst/>
            <a:cxnLst/>
            <a:rect l="l" t="t" r="r" b="b"/>
            <a:pathLst>
              <a:path w="1938337" h="492919" extrusionOk="0">
                <a:moveTo>
                  <a:pt x="833437" y="180975"/>
                </a:moveTo>
                <a:lnTo>
                  <a:pt x="1076325" y="138113"/>
                </a:lnTo>
                <a:lnTo>
                  <a:pt x="1266825" y="97632"/>
                </a:lnTo>
                <a:lnTo>
                  <a:pt x="1412081" y="73819"/>
                </a:lnTo>
                <a:lnTo>
                  <a:pt x="1490662" y="54769"/>
                </a:lnTo>
                <a:lnTo>
                  <a:pt x="1514475" y="42863"/>
                </a:lnTo>
                <a:lnTo>
                  <a:pt x="1543050" y="21432"/>
                </a:lnTo>
                <a:lnTo>
                  <a:pt x="1574006" y="7144"/>
                </a:lnTo>
                <a:lnTo>
                  <a:pt x="1612106" y="0"/>
                </a:lnTo>
                <a:lnTo>
                  <a:pt x="1638300" y="0"/>
                </a:lnTo>
                <a:lnTo>
                  <a:pt x="1664494" y="0"/>
                </a:lnTo>
                <a:lnTo>
                  <a:pt x="1704975" y="9525"/>
                </a:lnTo>
                <a:lnTo>
                  <a:pt x="1762125" y="33338"/>
                </a:lnTo>
                <a:lnTo>
                  <a:pt x="1812131" y="54769"/>
                </a:lnTo>
                <a:lnTo>
                  <a:pt x="1847850" y="73819"/>
                </a:lnTo>
                <a:lnTo>
                  <a:pt x="1878806" y="92869"/>
                </a:lnTo>
                <a:lnTo>
                  <a:pt x="1907381" y="111919"/>
                </a:lnTo>
                <a:lnTo>
                  <a:pt x="1924050" y="130969"/>
                </a:lnTo>
                <a:lnTo>
                  <a:pt x="1933575" y="147638"/>
                </a:lnTo>
                <a:lnTo>
                  <a:pt x="1938337" y="176213"/>
                </a:lnTo>
                <a:lnTo>
                  <a:pt x="1935956" y="202407"/>
                </a:lnTo>
                <a:lnTo>
                  <a:pt x="1931194" y="221457"/>
                </a:lnTo>
                <a:lnTo>
                  <a:pt x="1914525" y="238125"/>
                </a:lnTo>
                <a:lnTo>
                  <a:pt x="1895475" y="245269"/>
                </a:lnTo>
                <a:lnTo>
                  <a:pt x="1854994" y="250032"/>
                </a:lnTo>
                <a:lnTo>
                  <a:pt x="1802606" y="250032"/>
                </a:lnTo>
                <a:lnTo>
                  <a:pt x="1724025" y="242888"/>
                </a:lnTo>
                <a:lnTo>
                  <a:pt x="1593056" y="242888"/>
                </a:lnTo>
                <a:lnTo>
                  <a:pt x="1452562" y="250032"/>
                </a:lnTo>
                <a:lnTo>
                  <a:pt x="1357312" y="259557"/>
                </a:lnTo>
                <a:lnTo>
                  <a:pt x="1250156" y="276225"/>
                </a:lnTo>
                <a:lnTo>
                  <a:pt x="1057275" y="338138"/>
                </a:lnTo>
                <a:lnTo>
                  <a:pt x="992981" y="340519"/>
                </a:lnTo>
                <a:lnTo>
                  <a:pt x="904875" y="350044"/>
                </a:lnTo>
                <a:lnTo>
                  <a:pt x="807244" y="364332"/>
                </a:lnTo>
                <a:lnTo>
                  <a:pt x="683419" y="388144"/>
                </a:lnTo>
                <a:lnTo>
                  <a:pt x="564356" y="416719"/>
                </a:lnTo>
                <a:lnTo>
                  <a:pt x="452437" y="450057"/>
                </a:lnTo>
                <a:lnTo>
                  <a:pt x="342900" y="485775"/>
                </a:lnTo>
                <a:lnTo>
                  <a:pt x="319087" y="492919"/>
                </a:lnTo>
                <a:lnTo>
                  <a:pt x="302419" y="492919"/>
                </a:lnTo>
                <a:lnTo>
                  <a:pt x="266700" y="483394"/>
                </a:lnTo>
                <a:lnTo>
                  <a:pt x="228600" y="461963"/>
                </a:lnTo>
                <a:lnTo>
                  <a:pt x="188119" y="433388"/>
                </a:lnTo>
                <a:lnTo>
                  <a:pt x="150019" y="397669"/>
                </a:lnTo>
                <a:lnTo>
                  <a:pt x="111919" y="359569"/>
                </a:lnTo>
                <a:lnTo>
                  <a:pt x="71437" y="314325"/>
                </a:lnTo>
                <a:lnTo>
                  <a:pt x="45244" y="278607"/>
                </a:lnTo>
                <a:lnTo>
                  <a:pt x="19050" y="245269"/>
                </a:lnTo>
                <a:lnTo>
                  <a:pt x="7144" y="223838"/>
                </a:lnTo>
                <a:lnTo>
                  <a:pt x="0" y="195263"/>
                </a:lnTo>
                <a:lnTo>
                  <a:pt x="4762" y="180975"/>
                </a:lnTo>
                <a:lnTo>
                  <a:pt x="16669" y="176213"/>
                </a:lnTo>
                <a:lnTo>
                  <a:pt x="40481" y="178594"/>
                </a:lnTo>
                <a:lnTo>
                  <a:pt x="52387" y="183357"/>
                </a:lnTo>
                <a:lnTo>
                  <a:pt x="83344" y="207169"/>
                </a:lnTo>
                <a:lnTo>
                  <a:pt x="123825" y="230982"/>
                </a:lnTo>
                <a:lnTo>
                  <a:pt x="157162" y="245269"/>
                </a:lnTo>
                <a:lnTo>
                  <a:pt x="197644" y="257175"/>
                </a:lnTo>
                <a:lnTo>
                  <a:pt x="238125" y="266700"/>
                </a:lnTo>
                <a:lnTo>
                  <a:pt x="283369" y="271463"/>
                </a:lnTo>
                <a:lnTo>
                  <a:pt x="326231" y="271463"/>
                </a:lnTo>
                <a:lnTo>
                  <a:pt x="478631" y="245269"/>
                </a:lnTo>
                <a:lnTo>
                  <a:pt x="697706" y="207169"/>
                </a:lnTo>
                <a:lnTo>
                  <a:pt x="833437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4" name="Google Shape;3124;p283"/>
          <p:cNvSpPr/>
          <p:nvPr/>
        </p:nvSpPr>
        <p:spPr>
          <a:xfrm>
            <a:off x="5219700" y="1676400"/>
            <a:ext cx="931863" cy="503238"/>
          </a:xfrm>
          <a:custGeom>
            <a:avLst/>
            <a:gdLst/>
            <a:ahLst/>
            <a:cxnLst/>
            <a:rect l="l" t="t" r="r" b="b"/>
            <a:pathLst>
              <a:path w="931069" h="502444" extrusionOk="0">
                <a:moveTo>
                  <a:pt x="271463" y="95250"/>
                </a:moveTo>
                <a:lnTo>
                  <a:pt x="364331" y="123825"/>
                </a:lnTo>
                <a:lnTo>
                  <a:pt x="473869" y="152400"/>
                </a:lnTo>
                <a:lnTo>
                  <a:pt x="550069" y="169069"/>
                </a:lnTo>
                <a:lnTo>
                  <a:pt x="650081" y="183356"/>
                </a:lnTo>
                <a:lnTo>
                  <a:pt x="721519" y="190500"/>
                </a:lnTo>
                <a:lnTo>
                  <a:pt x="740569" y="192881"/>
                </a:lnTo>
                <a:lnTo>
                  <a:pt x="771525" y="207169"/>
                </a:lnTo>
                <a:lnTo>
                  <a:pt x="804863" y="226219"/>
                </a:lnTo>
                <a:lnTo>
                  <a:pt x="835819" y="245269"/>
                </a:lnTo>
                <a:lnTo>
                  <a:pt x="866775" y="269081"/>
                </a:lnTo>
                <a:lnTo>
                  <a:pt x="885825" y="288131"/>
                </a:lnTo>
                <a:lnTo>
                  <a:pt x="907256" y="314325"/>
                </a:lnTo>
                <a:lnTo>
                  <a:pt x="919163" y="335756"/>
                </a:lnTo>
                <a:lnTo>
                  <a:pt x="926306" y="359569"/>
                </a:lnTo>
                <a:lnTo>
                  <a:pt x="931069" y="381000"/>
                </a:lnTo>
                <a:lnTo>
                  <a:pt x="931069" y="402431"/>
                </a:lnTo>
                <a:lnTo>
                  <a:pt x="923925" y="433388"/>
                </a:lnTo>
                <a:lnTo>
                  <a:pt x="909638" y="457200"/>
                </a:lnTo>
                <a:lnTo>
                  <a:pt x="885825" y="478631"/>
                </a:lnTo>
                <a:lnTo>
                  <a:pt x="854869" y="495300"/>
                </a:lnTo>
                <a:lnTo>
                  <a:pt x="828675" y="502444"/>
                </a:lnTo>
                <a:lnTo>
                  <a:pt x="802481" y="502444"/>
                </a:lnTo>
                <a:lnTo>
                  <a:pt x="728663" y="485775"/>
                </a:lnTo>
                <a:lnTo>
                  <a:pt x="633413" y="457200"/>
                </a:lnTo>
                <a:lnTo>
                  <a:pt x="526256" y="423863"/>
                </a:lnTo>
                <a:lnTo>
                  <a:pt x="466725" y="397669"/>
                </a:lnTo>
                <a:lnTo>
                  <a:pt x="352425" y="328613"/>
                </a:lnTo>
                <a:lnTo>
                  <a:pt x="290513" y="288131"/>
                </a:lnTo>
                <a:lnTo>
                  <a:pt x="207169" y="228600"/>
                </a:lnTo>
                <a:lnTo>
                  <a:pt x="133350" y="166688"/>
                </a:lnTo>
                <a:lnTo>
                  <a:pt x="66675" y="104775"/>
                </a:lnTo>
                <a:lnTo>
                  <a:pt x="23813" y="61913"/>
                </a:lnTo>
                <a:lnTo>
                  <a:pt x="9525" y="45244"/>
                </a:lnTo>
                <a:lnTo>
                  <a:pt x="0" y="23813"/>
                </a:lnTo>
                <a:lnTo>
                  <a:pt x="2381" y="4763"/>
                </a:lnTo>
                <a:lnTo>
                  <a:pt x="14288" y="0"/>
                </a:lnTo>
                <a:lnTo>
                  <a:pt x="33338" y="0"/>
                </a:lnTo>
                <a:lnTo>
                  <a:pt x="78581" y="19050"/>
                </a:lnTo>
                <a:lnTo>
                  <a:pt x="142875" y="47625"/>
                </a:lnTo>
                <a:lnTo>
                  <a:pt x="271463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5" name="Google Shape;3125;p283"/>
          <p:cNvSpPr/>
          <p:nvPr/>
        </p:nvSpPr>
        <p:spPr>
          <a:xfrm>
            <a:off x="4808538" y="2535238"/>
            <a:ext cx="2225675" cy="479425"/>
          </a:xfrm>
          <a:custGeom>
            <a:avLst/>
            <a:gdLst/>
            <a:ahLst/>
            <a:cxnLst/>
            <a:rect l="l" t="t" r="r" b="b"/>
            <a:pathLst>
              <a:path w="2226469" h="478632" extrusionOk="0">
                <a:moveTo>
                  <a:pt x="1114425" y="169069"/>
                </a:moveTo>
                <a:lnTo>
                  <a:pt x="1478756" y="100013"/>
                </a:lnTo>
                <a:lnTo>
                  <a:pt x="1633537" y="69057"/>
                </a:lnTo>
                <a:lnTo>
                  <a:pt x="1664494" y="50007"/>
                </a:lnTo>
                <a:lnTo>
                  <a:pt x="1738312" y="2382"/>
                </a:lnTo>
                <a:lnTo>
                  <a:pt x="1752600" y="0"/>
                </a:lnTo>
                <a:lnTo>
                  <a:pt x="1778794" y="0"/>
                </a:lnTo>
                <a:lnTo>
                  <a:pt x="1847850" y="7144"/>
                </a:lnTo>
                <a:lnTo>
                  <a:pt x="1919287" y="21432"/>
                </a:lnTo>
                <a:lnTo>
                  <a:pt x="1964531" y="33338"/>
                </a:lnTo>
                <a:lnTo>
                  <a:pt x="2009775" y="50007"/>
                </a:lnTo>
                <a:lnTo>
                  <a:pt x="2059781" y="69057"/>
                </a:lnTo>
                <a:lnTo>
                  <a:pt x="2090737" y="76200"/>
                </a:lnTo>
                <a:lnTo>
                  <a:pt x="2133600" y="90488"/>
                </a:lnTo>
                <a:lnTo>
                  <a:pt x="2157412" y="102394"/>
                </a:lnTo>
                <a:lnTo>
                  <a:pt x="2188369" y="123825"/>
                </a:lnTo>
                <a:lnTo>
                  <a:pt x="2209800" y="142875"/>
                </a:lnTo>
                <a:lnTo>
                  <a:pt x="2221706" y="164307"/>
                </a:lnTo>
                <a:lnTo>
                  <a:pt x="2226469" y="190500"/>
                </a:lnTo>
                <a:lnTo>
                  <a:pt x="2219325" y="211932"/>
                </a:lnTo>
                <a:lnTo>
                  <a:pt x="2202656" y="233363"/>
                </a:lnTo>
                <a:lnTo>
                  <a:pt x="2176462" y="250032"/>
                </a:lnTo>
                <a:lnTo>
                  <a:pt x="2131219" y="266700"/>
                </a:lnTo>
                <a:lnTo>
                  <a:pt x="2093119" y="271463"/>
                </a:lnTo>
                <a:lnTo>
                  <a:pt x="1983581" y="276225"/>
                </a:lnTo>
                <a:lnTo>
                  <a:pt x="1790700" y="290513"/>
                </a:lnTo>
                <a:lnTo>
                  <a:pt x="1574006" y="309563"/>
                </a:lnTo>
                <a:lnTo>
                  <a:pt x="1326356" y="333375"/>
                </a:lnTo>
                <a:lnTo>
                  <a:pt x="1069181" y="357188"/>
                </a:lnTo>
                <a:lnTo>
                  <a:pt x="788194" y="381000"/>
                </a:lnTo>
                <a:lnTo>
                  <a:pt x="669131" y="409575"/>
                </a:lnTo>
                <a:lnTo>
                  <a:pt x="514350" y="445294"/>
                </a:lnTo>
                <a:lnTo>
                  <a:pt x="409575" y="469107"/>
                </a:lnTo>
                <a:lnTo>
                  <a:pt x="385762" y="473869"/>
                </a:lnTo>
                <a:lnTo>
                  <a:pt x="342900" y="478632"/>
                </a:lnTo>
                <a:lnTo>
                  <a:pt x="311944" y="478632"/>
                </a:lnTo>
                <a:lnTo>
                  <a:pt x="247650" y="461963"/>
                </a:lnTo>
                <a:lnTo>
                  <a:pt x="188119" y="435769"/>
                </a:lnTo>
                <a:lnTo>
                  <a:pt x="133350" y="402432"/>
                </a:lnTo>
                <a:lnTo>
                  <a:pt x="88106" y="371475"/>
                </a:lnTo>
                <a:lnTo>
                  <a:pt x="42862" y="330994"/>
                </a:lnTo>
                <a:lnTo>
                  <a:pt x="9525" y="297657"/>
                </a:lnTo>
                <a:lnTo>
                  <a:pt x="0" y="273844"/>
                </a:lnTo>
                <a:lnTo>
                  <a:pt x="2381" y="254794"/>
                </a:lnTo>
                <a:lnTo>
                  <a:pt x="9525" y="240507"/>
                </a:lnTo>
                <a:lnTo>
                  <a:pt x="23812" y="240507"/>
                </a:lnTo>
                <a:lnTo>
                  <a:pt x="54769" y="247650"/>
                </a:lnTo>
                <a:lnTo>
                  <a:pt x="114300" y="264319"/>
                </a:lnTo>
                <a:lnTo>
                  <a:pt x="190500" y="278607"/>
                </a:lnTo>
                <a:lnTo>
                  <a:pt x="276225" y="290513"/>
                </a:lnTo>
                <a:lnTo>
                  <a:pt x="328612" y="290513"/>
                </a:lnTo>
                <a:lnTo>
                  <a:pt x="445294" y="276225"/>
                </a:lnTo>
                <a:lnTo>
                  <a:pt x="657225" y="245269"/>
                </a:lnTo>
                <a:lnTo>
                  <a:pt x="902494" y="204788"/>
                </a:lnTo>
                <a:lnTo>
                  <a:pt x="1114425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6" name="Google Shape;3126;p283"/>
          <p:cNvSpPr/>
          <p:nvPr/>
        </p:nvSpPr>
        <p:spPr>
          <a:xfrm rot="-5400000">
            <a:off x="1589088" y="3421063"/>
            <a:ext cx="4297362" cy="550862"/>
          </a:xfrm>
          <a:custGeom>
            <a:avLst/>
            <a:gdLst/>
            <a:ahLst/>
            <a:cxnLst/>
            <a:rect l="l" t="t" r="r" b="b"/>
            <a:pathLst>
              <a:path w="4296621" h="550758" extrusionOk="0">
                <a:moveTo>
                  <a:pt x="1521647" y="169464"/>
                </a:moveTo>
                <a:lnTo>
                  <a:pt x="1853514" y="187117"/>
                </a:lnTo>
                <a:lnTo>
                  <a:pt x="2266583" y="208300"/>
                </a:lnTo>
                <a:lnTo>
                  <a:pt x="2361906" y="215361"/>
                </a:lnTo>
                <a:lnTo>
                  <a:pt x="3343386" y="211830"/>
                </a:lnTo>
                <a:lnTo>
                  <a:pt x="3749393" y="211830"/>
                </a:lnTo>
                <a:lnTo>
                  <a:pt x="3816473" y="211830"/>
                </a:lnTo>
                <a:lnTo>
                  <a:pt x="3929449" y="208300"/>
                </a:lnTo>
                <a:lnTo>
                  <a:pt x="3975346" y="204769"/>
                </a:lnTo>
                <a:lnTo>
                  <a:pt x="4017712" y="197708"/>
                </a:lnTo>
                <a:lnTo>
                  <a:pt x="4045956" y="190647"/>
                </a:lnTo>
                <a:lnTo>
                  <a:pt x="4141279" y="112976"/>
                </a:lnTo>
                <a:lnTo>
                  <a:pt x="4250725" y="7061"/>
                </a:lnTo>
                <a:lnTo>
                  <a:pt x="4268377" y="0"/>
                </a:lnTo>
                <a:lnTo>
                  <a:pt x="4286030" y="0"/>
                </a:lnTo>
                <a:lnTo>
                  <a:pt x="4296621" y="14122"/>
                </a:lnTo>
                <a:lnTo>
                  <a:pt x="4289560" y="70610"/>
                </a:lnTo>
                <a:lnTo>
                  <a:pt x="4286030" y="155342"/>
                </a:lnTo>
                <a:lnTo>
                  <a:pt x="4275438" y="197708"/>
                </a:lnTo>
                <a:lnTo>
                  <a:pt x="4254255" y="233013"/>
                </a:lnTo>
                <a:lnTo>
                  <a:pt x="4155401" y="367172"/>
                </a:lnTo>
                <a:lnTo>
                  <a:pt x="4053017" y="515453"/>
                </a:lnTo>
                <a:lnTo>
                  <a:pt x="4028303" y="543697"/>
                </a:lnTo>
                <a:lnTo>
                  <a:pt x="4007120" y="550758"/>
                </a:lnTo>
                <a:lnTo>
                  <a:pt x="3978876" y="550758"/>
                </a:lnTo>
                <a:lnTo>
                  <a:pt x="3925919" y="533106"/>
                </a:lnTo>
                <a:lnTo>
                  <a:pt x="3876491" y="501331"/>
                </a:lnTo>
                <a:lnTo>
                  <a:pt x="3841186" y="480148"/>
                </a:lnTo>
                <a:lnTo>
                  <a:pt x="3710558" y="469557"/>
                </a:lnTo>
                <a:lnTo>
                  <a:pt x="3339855" y="444843"/>
                </a:lnTo>
                <a:lnTo>
                  <a:pt x="3184513" y="434252"/>
                </a:lnTo>
                <a:lnTo>
                  <a:pt x="3022110" y="434252"/>
                </a:lnTo>
                <a:lnTo>
                  <a:pt x="2746731" y="423660"/>
                </a:lnTo>
                <a:lnTo>
                  <a:pt x="2446638" y="413069"/>
                </a:lnTo>
                <a:lnTo>
                  <a:pt x="2266583" y="413069"/>
                </a:lnTo>
                <a:lnTo>
                  <a:pt x="1952368" y="406008"/>
                </a:lnTo>
                <a:lnTo>
                  <a:pt x="1588726" y="395416"/>
                </a:lnTo>
                <a:lnTo>
                  <a:pt x="1263920" y="391886"/>
                </a:lnTo>
                <a:lnTo>
                  <a:pt x="949705" y="384825"/>
                </a:lnTo>
                <a:lnTo>
                  <a:pt x="706101" y="377764"/>
                </a:lnTo>
                <a:lnTo>
                  <a:pt x="511923" y="374233"/>
                </a:lnTo>
                <a:lnTo>
                  <a:pt x="187117" y="367172"/>
                </a:lnTo>
                <a:lnTo>
                  <a:pt x="141220" y="356581"/>
                </a:lnTo>
                <a:lnTo>
                  <a:pt x="63549" y="331867"/>
                </a:lnTo>
                <a:lnTo>
                  <a:pt x="21183" y="310684"/>
                </a:lnTo>
                <a:lnTo>
                  <a:pt x="7061" y="296562"/>
                </a:lnTo>
                <a:lnTo>
                  <a:pt x="0" y="278910"/>
                </a:lnTo>
                <a:lnTo>
                  <a:pt x="7061" y="254196"/>
                </a:lnTo>
                <a:lnTo>
                  <a:pt x="28244" y="218891"/>
                </a:lnTo>
                <a:lnTo>
                  <a:pt x="70610" y="183586"/>
                </a:lnTo>
                <a:lnTo>
                  <a:pt x="127098" y="148281"/>
                </a:lnTo>
                <a:lnTo>
                  <a:pt x="197708" y="116507"/>
                </a:lnTo>
                <a:lnTo>
                  <a:pt x="285971" y="91793"/>
                </a:lnTo>
                <a:lnTo>
                  <a:pt x="370703" y="77671"/>
                </a:lnTo>
                <a:lnTo>
                  <a:pt x="416600" y="77671"/>
                </a:lnTo>
                <a:lnTo>
                  <a:pt x="494271" y="81202"/>
                </a:lnTo>
                <a:lnTo>
                  <a:pt x="593125" y="98854"/>
                </a:lnTo>
                <a:lnTo>
                  <a:pt x="684918" y="120037"/>
                </a:lnTo>
                <a:lnTo>
                  <a:pt x="755528" y="127098"/>
                </a:lnTo>
                <a:lnTo>
                  <a:pt x="1020315" y="141220"/>
                </a:lnTo>
                <a:lnTo>
                  <a:pt x="1521647" y="16946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7" name="Google Shape;3127;p283"/>
          <p:cNvSpPr/>
          <p:nvPr/>
        </p:nvSpPr>
        <p:spPr>
          <a:xfrm rot="-5400000">
            <a:off x="2119313" y="3254375"/>
            <a:ext cx="2001838" cy="1195387"/>
          </a:xfrm>
          <a:custGeom>
            <a:avLst/>
            <a:gdLst/>
            <a:ahLst/>
            <a:cxnLst/>
            <a:rect l="l" t="t" r="r" b="b"/>
            <a:pathLst>
              <a:path w="2002631" h="1195388" extrusionOk="0">
                <a:moveTo>
                  <a:pt x="692944" y="476250"/>
                </a:moveTo>
                <a:lnTo>
                  <a:pt x="812006" y="550069"/>
                </a:lnTo>
                <a:lnTo>
                  <a:pt x="931069" y="623888"/>
                </a:lnTo>
                <a:lnTo>
                  <a:pt x="1028700" y="683419"/>
                </a:lnTo>
                <a:lnTo>
                  <a:pt x="1150144" y="754856"/>
                </a:lnTo>
                <a:lnTo>
                  <a:pt x="1264444" y="819150"/>
                </a:lnTo>
                <a:lnTo>
                  <a:pt x="1428750" y="909638"/>
                </a:lnTo>
                <a:lnTo>
                  <a:pt x="1633538" y="1009650"/>
                </a:lnTo>
                <a:lnTo>
                  <a:pt x="1781175" y="1071563"/>
                </a:lnTo>
                <a:lnTo>
                  <a:pt x="1919288" y="1119188"/>
                </a:lnTo>
                <a:lnTo>
                  <a:pt x="1990725" y="1140619"/>
                </a:lnTo>
                <a:lnTo>
                  <a:pt x="2002631" y="1195388"/>
                </a:lnTo>
                <a:lnTo>
                  <a:pt x="1354931" y="1164431"/>
                </a:lnTo>
                <a:lnTo>
                  <a:pt x="1243013" y="1088231"/>
                </a:lnTo>
                <a:lnTo>
                  <a:pt x="1109663" y="988219"/>
                </a:lnTo>
                <a:lnTo>
                  <a:pt x="950119" y="869156"/>
                </a:lnTo>
                <a:lnTo>
                  <a:pt x="788194" y="745331"/>
                </a:lnTo>
                <a:lnTo>
                  <a:pt x="659606" y="645319"/>
                </a:lnTo>
                <a:lnTo>
                  <a:pt x="528638" y="538163"/>
                </a:lnTo>
                <a:lnTo>
                  <a:pt x="423863" y="440531"/>
                </a:lnTo>
                <a:lnTo>
                  <a:pt x="295275" y="323850"/>
                </a:lnTo>
                <a:lnTo>
                  <a:pt x="178594" y="214313"/>
                </a:lnTo>
                <a:lnTo>
                  <a:pt x="92869" y="130969"/>
                </a:lnTo>
                <a:lnTo>
                  <a:pt x="26194" y="69056"/>
                </a:lnTo>
                <a:lnTo>
                  <a:pt x="9525" y="50006"/>
                </a:lnTo>
                <a:lnTo>
                  <a:pt x="0" y="16669"/>
                </a:lnTo>
                <a:lnTo>
                  <a:pt x="0" y="7144"/>
                </a:lnTo>
                <a:lnTo>
                  <a:pt x="7144" y="0"/>
                </a:lnTo>
                <a:lnTo>
                  <a:pt x="19050" y="0"/>
                </a:lnTo>
                <a:lnTo>
                  <a:pt x="42863" y="4763"/>
                </a:lnTo>
                <a:lnTo>
                  <a:pt x="73819" y="21431"/>
                </a:lnTo>
                <a:lnTo>
                  <a:pt x="145256" y="80963"/>
                </a:lnTo>
                <a:lnTo>
                  <a:pt x="242888" y="159544"/>
                </a:lnTo>
                <a:lnTo>
                  <a:pt x="352425" y="240506"/>
                </a:lnTo>
                <a:lnTo>
                  <a:pt x="442913" y="307181"/>
                </a:lnTo>
                <a:lnTo>
                  <a:pt x="581025" y="402431"/>
                </a:lnTo>
                <a:lnTo>
                  <a:pt x="692944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8" name="Google Shape;3128;p283"/>
          <p:cNvSpPr/>
          <p:nvPr/>
        </p:nvSpPr>
        <p:spPr>
          <a:xfrm rot="-5400000">
            <a:off x="3810000" y="3378200"/>
            <a:ext cx="671513" cy="627063"/>
          </a:xfrm>
          <a:custGeom>
            <a:avLst/>
            <a:gdLst/>
            <a:ahLst/>
            <a:cxnLst/>
            <a:rect l="l" t="t" r="r" b="b"/>
            <a:pathLst>
              <a:path w="671512" h="626268" extrusionOk="0">
                <a:moveTo>
                  <a:pt x="297656" y="297656"/>
                </a:moveTo>
                <a:lnTo>
                  <a:pt x="369094" y="245268"/>
                </a:lnTo>
                <a:lnTo>
                  <a:pt x="395287" y="223837"/>
                </a:lnTo>
                <a:lnTo>
                  <a:pt x="459581" y="154781"/>
                </a:lnTo>
                <a:lnTo>
                  <a:pt x="531019" y="76200"/>
                </a:lnTo>
                <a:lnTo>
                  <a:pt x="576262" y="0"/>
                </a:lnTo>
                <a:lnTo>
                  <a:pt x="671512" y="4762"/>
                </a:lnTo>
                <a:lnTo>
                  <a:pt x="650081" y="80962"/>
                </a:lnTo>
                <a:lnTo>
                  <a:pt x="611981" y="183356"/>
                </a:lnTo>
                <a:lnTo>
                  <a:pt x="561975" y="297656"/>
                </a:lnTo>
                <a:lnTo>
                  <a:pt x="528637" y="364331"/>
                </a:lnTo>
                <a:lnTo>
                  <a:pt x="483394" y="438150"/>
                </a:lnTo>
                <a:lnTo>
                  <a:pt x="445294" y="497681"/>
                </a:lnTo>
                <a:lnTo>
                  <a:pt x="411956" y="528637"/>
                </a:lnTo>
                <a:lnTo>
                  <a:pt x="366712" y="559593"/>
                </a:lnTo>
                <a:lnTo>
                  <a:pt x="304800" y="590550"/>
                </a:lnTo>
                <a:lnTo>
                  <a:pt x="226219" y="623887"/>
                </a:lnTo>
                <a:lnTo>
                  <a:pt x="202406" y="626268"/>
                </a:lnTo>
                <a:lnTo>
                  <a:pt x="123825" y="623887"/>
                </a:lnTo>
                <a:lnTo>
                  <a:pt x="47625" y="619125"/>
                </a:lnTo>
                <a:lnTo>
                  <a:pt x="16669" y="611981"/>
                </a:lnTo>
                <a:lnTo>
                  <a:pt x="2381" y="595312"/>
                </a:lnTo>
                <a:lnTo>
                  <a:pt x="0" y="581025"/>
                </a:lnTo>
                <a:lnTo>
                  <a:pt x="4762" y="552450"/>
                </a:lnTo>
                <a:lnTo>
                  <a:pt x="23812" y="504825"/>
                </a:lnTo>
                <a:lnTo>
                  <a:pt x="64294" y="466725"/>
                </a:lnTo>
                <a:lnTo>
                  <a:pt x="164306" y="390525"/>
                </a:lnTo>
                <a:lnTo>
                  <a:pt x="297656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9" name="Google Shape;3129;p283"/>
          <p:cNvSpPr/>
          <p:nvPr/>
        </p:nvSpPr>
        <p:spPr>
          <a:xfrm rot="-5400000">
            <a:off x="4516438" y="3890963"/>
            <a:ext cx="2520950" cy="431800"/>
          </a:xfrm>
          <a:custGeom>
            <a:avLst/>
            <a:gdLst/>
            <a:ahLst/>
            <a:cxnLst/>
            <a:rect l="l" t="t" r="r" b="b"/>
            <a:pathLst>
              <a:path w="2522167" h="431006" extrusionOk="0">
                <a:moveTo>
                  <a:pt x="871961" y="145256"/>
                </a:moveTo>
                <a:lnTo>
                  <a:pt x="1317254" y="145256"/>
                </a:lnTo>
                <a:lnTo>
                  <a:pt x="1452986" y="147638"/>
                </a:lnTo>
                <a:lnTo>
                  <a:pt x="2091161" y="145256"/>
                </a:lnTo>
                <a:lnTo>
                  <a:pt x="2164979" y="142875"/>
                </a:lnTo>
                <a:lnTo>
                  <a:pt x="2198317" y="138113"/>
                </a:lnTo>
                <a:lnTo>
                  <a:pt x="2226892" y="133350"/>
                </a:lnTo>
                <a:lnTo>
                  <a:pt x="2291186" y="111919"/>
                </a:lnTo>
                <a:lnTo>
                  <a:pt x="2343573" y="92869"/>
                </a:lnTo>
                <a:lnTo>
                  <a:pt x="2407867" y="61913"/>
                </a:lnTo>
                <a:lnTo>
                  <a:pt x="2498354" y="0"/>
                </a:lnTo>
                <a:lnTo>
                  <a:pt x="2522167" y="307181"/>
                </a:lnTo>
                <a:lnTo>
                  <a:pt x="2457873" y="330994"/>
                </a:lnTo>
                <a:lnTo>
                  <a:pt x="2419773" y="357188"/>
                </a:lnTo>
                <a:lnTo>
                  <a:pt x="2388817" y="385763"/>
                </a:lnTo>
                <a:lnTo>
                  <a:pt x="2362623" y="407194"/>
                </a:lnTo>
                <a:lnTo>
                  <a:pt x="2334048" y="423863"/>
                </a:lnTo>
                <a:lnTo>
                  <a:pt x="2293567" y="431006"/>
                </a:lnTo>
                <a:lnTo>
                  <a:pt x="2267373" y="431006"/>
                </a:lnTo>
                <a:lnTo>
                  <a:pt x="2231654" y="423863"/>
                </a:lnTo>
                <a:lnTo>
                  <a:pt x="2195936" y="411956"/>
                </a:lnTo>
                <a:lnTo>
                  <a:pt x="2129261" y="400050"/>
                </a:lnTo>
                <a:lnTo>
                  <a:pt x="2019723" y="388144"/>
                </a:lnTo>
                <a:lnTo>
                  <a:pt x="1912567" y="383381"/>
                </a:lnTo>
                <a:lnTo>
                  <a:pt x="1762548" y="383381"/>
                </a:lnTo>
                <a:lnTo>
                  <a:pt x="1645867" y="383381"/>
                </a:lnTo>
                <a:lnTo>
                  <a:pt x="1495848" y="392906"/>
                </a:lnTo>
                <a:lnTo>
                  <a:pt x="1479179" y="392906"/>
                </a:lnTo>
                <a:lnTo>
                  <a:pt x="1357736" y="369094"/>
                </a:lnTo>
                <a:lnTo>
                  <a:pt x="1174379" y="366713"/>
                </a:lnTo>
                <a:lnTo>
                  <a:pt x="871961" y="369094"/>
                </a:lnTo>
                <a:lnTo>
                  <a:pt x="643361" y="369094"/>
                </a:lnTo>
                <a:lnTo>
                  <a:pt x="376661" y="366713"/>
                </a:lnTo>
                <a:lnTo>
                  <a:pt x="100436" y="369094"/>
                </a:lnTo>
                <a:lnTo>
                  <a:pt x="43297" y="358115"/>
                </a:lnTo>
                <a:lnTo>
                  <a:pt x="0" y="143799"/>
                </a:lnTo>
                <a:lnTo>
                  <a:pt x="81386" y="145256"/>
                </a:lnTo>
                <a:lnTo>
                  <a:pt x="871961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0" name="Google Shape;3130;p283"/>
          <p:cNvSpPr/>
          <p:nvPr/>
        </p:nvSpPr>
        <p:spPr>
          <a:xfrm>
            <a:off x="4732338" y="3741738"/>
            <a:ext cx="2159000" cy="425450"/>
          </a:xfrm>
          <a:custGeom>
            <a:avLst/>
            <a:gdLst/>
            <a:ahLst/>
            <a:cxnLst/>
            <a:rect l="l" t="t" r="r" b="b"/>
            <a:pathLst>
              <a:path w="2159794" h="426244" extrusionOk="0">
                <a:moveTo>
                  <a:pt x="790575" y="361950"/>
                </a:moveTo>
                <a:lnTo>
                  <a:pt x="921544" y="342900"/>
                </a:lnTo>
                <a:lnTo>
                  <a:pt x="985837" y="333375"/>
                </a:lnTo>
                <a:lnTo>
                  <a:pt x="1193006" y="292894"/>
                </a:lnTo>
                <a:lnTo>
                  <a:pt x="1402556" y="271462"/>
                </a:lnTo>
                <a:lnTo>
                  <a:pt x="1597819" y="254794"/>
                </a:lnTo>
                <a:lnTo>
                  <a:pt x="1766887" y="247650"/>
                </a:lnTo>
                <a:lnTo>
                  <a:pt x="1828800" y="247650"/>
                </a:lnTo>
                <a:lnTo>
                  <a:pt x="1897856" y="238125"/>
                </a:lnTo>
                <a:lnTo>
                  <a:pt x="1974056" y="230981"/>
                </a:lnTo>
                <a:lnTo>
                  <a:pt x="2059781" y="226219"/>
                </a:lnTo>
                <a:lnTo>
                  <a:pt x="2095500" y="226219"/>
                </a:lnTo>
                <a:lnTo>
                  <a:pt x="2116931" y="221456"/>
                </a:lnTo>
                <a:lnTo>
                  <a:pt x="2143125" y="202406"/>
                </a:lnTo>
                <a:lnTo>
                  <a:pt x="2157412" y="178594"/>
                </a:lnTo>
                <a:lnTo>
                  <a:pt x="2159794" y="152400"/>
                </a:lnTo>
                <a:lnTo>
                  <a:pt x="2147887" y="128587"/>
                </a:lnTo>
                <a:lnTo>
                  <a:pt x="2119312" y="100012"/>
                </a:lnTo>
                <a:lnTo>
                  <a:pt x="2081212" y="73819"/>
                </a:lnTo>
                <a:lnTo>
                  <a:pt x="2024062" y="50006"/>
                </a:lnTo>
                <a:lnTo>
                  <a:pt x="1950244" y="28575"/>
                </a:lnTo>
                <a:lnTo>
                  <a:pt x="1869281" y="11906"/>
                </a:lnTo>
                <a:lnTo>
                  <a:pt x="1804987" y="2381"/>
                </a:lnTo>
                <a:lnTo>
                  <a:pt x="1745456" y="0"/>
                </a:lnTo>
                <a:lnTo>
                  <a:pt x="1688306" y="7144"/>
                </a:lnTo>
                <a:lnTo>
                  <a:pt x="1619250" y="23812"/>
                </a:lnTo>
                <a:lnTo>
                  <a:pt x="1519237" y="57150"/>
                </a:lnTo>
                <a:lnTo>
                  <a:pt x="1443037" y="78581"/>
                </a:lnTo>
                <a:lnTo>
                  <a:pt x="1371600" y="92869"/>
                </a:lnTo>
                <a:lnTo>
                  <a:pt x="1209675" y="114300"/>
                </a:lnTo>
                <a:lnTo>
                  <a:pt x="983456" y="157162"/>
                </a:lnTo>
                <a:lnTo>
                  <a:pt x="852487" y="183356"/>
                </a:lnTo>
                <a:lnTo>
                  <a:pt x="566737" y="235744"/>
                </a:lnTo>
                <a:lnTo>
                  <a:pt x="500062" y="250031"/>
                </a:lnTo>
                <a:lnTo>
                  <a:pt x="457200" y="252412"/>
                </a:lnTo>
                <a:lnTo>
                  <a:pt x="385762" y="252412"/>
                </a:lnTo>
                <a:lnTo>
                  <a:pt x="309562" y="245269"/>
                </a:lnTo>
                <a:lnTo>
                  <a:pt x="233362" y="233362"/>
                </a:lnTo>
                <a:lnTo>
                  <a:pt x="159544" y="211931"/>
                </a:lnTo>
                <a:lnTo>
                  <a:pt x="111919" y="188119"/>
                </a:lnTo>
                <a:lnTo>
                  <a:pt x="69056" y="164306"/>
                </a:lnTo>
                <a:lnTo>
                  <a:pt x="33337" y="145256"/>
                </a:lnTo>
                <a:lnTo>
                  <a:pt x="14287" y="142875"/>
                </a:lnTo>
                <a:lnTo>
                  <a:pt x="0" y="147637"/>
                </a:lnTo>
                <a:lnTo>
                  <a:pt x="0" y="159544"/>
                </a:lnTo>
                <a:lnTo>
                  <a:pt x="7144" y="185737"/>
                </a:lnTo>
                <a:lnTo>
                  <a:pt x="28575" y="223837"/>
                </a:lnTo>
                <a:lnTo>
                  <a:pt x="61912" y="264319"/>
                </a:lnTo>
                <a:lnTo>
                  <a:pt x="107156" y="311944"/>
                </a:lnTo>
                <a:lnTo>
                  <a:pt x="145256" y="347662"/>
                </a:lnTo>
                <a:lnTo>
                  <a:pt x="178594" y="371475"/>
                </a:lnTo>
                <a:lnTo>
                  <a:pt x="223837" y="400050"/>
                </a:lnTo>
                <a:lnTo>
                  <a:pt x="254794" y="414337"/>
                </a:lnTo>
                <a:lnTo>
                  <a:pt x="288131" y="423862"/>
                </a:lnTo>
                <a:lnTo>
                  <a:pt x="338137" y="426244"/>
                </a:lnTo>
                <a:lnTo>
                  <a:pt x="454819" y="414337"/>
                </a:lnTo>
                <a:lnTo>
                  <a:pt x="540544" y="402431"/>
                </a:lnTo>
                <a:lnTo>
                  <a:pt x="654844" y="383381"/>
                </a:lnTo>
                <a:lnTo>
                  <a:pt x="790575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283"/>
          <p:cNvSpPr/>
          <p:nvPr/>
        </p:nvSpPr>
        <p:spPr>
          <a:xfrm>
            <a:off x="4359275" y="5080000"/>
            <a:ext cx="2974975" cy="542925"/>
          </a:xfrm>
          <a:custGeom>
            <a:avLst/>
            <a:gdLst/>
            <a:ahLst/>
            <a:cxnLst/>
            <a:rect l="l" t="t" r="r" b="b"/>
            <a:pathLst>
              <a:path w="2975467" h="542773" extrusionOk="0">
                <a:moveTo>
                  <a:pt x="1193121" y="200484"/>
                </a:moveTo>
                <a:lnTo>
                  <a:pt x="1361820" y="180924"/>
                </a:lnTo>
                <a:lnTo>
                  <a:pt x="1564749" y="161365"/>
                </a:lnTo>
                <a:lnTo>
                  <a:pt x="1745673" y="136916"/>
                </a:lnTo>
                <a:lnTo>
                  <a:pt x="1951046" y="107577"/>
                </a:lnTo>
                <a:lnTo>
                  <a:pt x="2163754" y="80683"/>
                </a:lnTo>
                <a:lnTo>
                  <a:pt x="2239547" y="73348"/>
                </a:lnTo>
                <a:lnTo>
                  <a:pt x="2266441" y="66013"/>
                </a:lnTo>
                <a:lnTo>
                  <a:pt x="2320229" y="39119"/>
                </a:lnTo>
                <a:lnTo>
                  <a:pt x="2398466" y="9780"/>
                </a:lnTo>
                <a:lnTo>
                  <a:pt x="2442475" y="0"/>
                </a:lnTo>
                <a:lnTo>
                  <a:pt x="2471814" y="0"/>
                </a:lnTo>
                <a:lnTo>
                  <a:pt x="2547606" y="12225"/>
                </a:lnTo>
                <a:lnTo>
                  <a:pt x="2635624" y="36674"/>
                </a:lnTo>
                <a:lnTo>
                  <a:pt x="2711416" y="66013"/>
                </a:lnTo>
                <a:lnTo>
                  <a:pt x="2755425" y="83128"/>
                </a:lnTo>
                <a:lnTo>
                  <a:pt x="2828772" y="119801"/>
                </a:lnTo>
                <a:lnTo>
                  <a:pt x="2892340" y="154030"/>
                </a:lnTo>
                <a:lnTo>
                  <a:pt x="2933904" y="180924"/>
                </a:lnTo>
                <a:lnTo>
                  <a:pt x="2948573" y="195594"/>
                </a:lnTo>
                <a:lnTo>
                  <a:pt x="2960798" y="215153"/>
                </a:lnTo>
                <a:lnTo>
                  <a:pt x="2973022" y="242047"/>
                </a:lnTo>
                <a:lnTo>
                  <a:pt x="2975467" y="254272"/>
                </a:lnTo>
                <a:lnTo>
                  <a:pt x="2970578" y="278721"/>
                </a:lnTo>
                <a:lnTo>
                  <a:pt x="2953463" y="300725"/>
                </a:lnTo>
                <a:lnTo>
                  <a:pt x="2919234" y="320285"/>
                </a:lnTo>
                <a:lnTo>
                  <a:pt x="2875226" y="334954"/>
                </a:lnTo>
                <a:lnTo>
                  <a:pt x="2855666" y="334954"/>
                </a:lnTo>
                <a:lnTo>
                  <a:pt x="2782319" y="322730"/>
                </a:lnTo>
                <a:lnTo>
                  <a:pt x="2696747" y="308060"/>
                </a:lnTo>
                <a:lnTo>
                  <a:pt x="2569611" y="293391"/>
                </a:lnTo>
                <a:lnTo>
                  <a:pt x="2440030" y="283611"/>
                </a:lnTo>
                <a:lnTo>
                  <a:pt x="2312894" y="276276"/>
                </a:lnTo>
                <a:lnTo>
                  <a:pt x="2131970" y="278721"/>
                </a:lnTo>
                <a:lnTo>
                  <a:pt x="1982830" y="283611"/>
                </a:lnTo>
                <a:lnTo>
                  <a:pt x="1831245" y="290946"/>
                </a:lnTo>
                <a:lnTo>
                  <a:pt x="1647876" y="308060"/>
                </a:lnTo>
                <a:lnTo>
                  <a:pt x="1459617" y="330064"/>
                </a:lnTo>
                <a:lnTo>
                  <a:pt x="1244464" y="356959"/>
                </a:lnTo>
                <a:lnTo>
                  <a:pt x="1039091" y="388743"/>
                </a:lnTo>
                <a:lnTo>
                  <a:pt x="850832" y="425416"/>
                </a:lnTo>
                <a:lnTo>
                  <a:pt x="735921" y="449866"/>
                </a:lnTo>
                <a:lnTo>
                  <a:pt x="660128" y="466980"/>
                </a:lnTo>
                <a:lnTo>
                  <a:pt x="584336" y="488984"/>
                </a:lnTo>
                <a:lnTo>
                  <a:pt x="515878" y="518323"/>
                </a:lnTo>
                <a:lnTo>
                  <a:pt x="479204" y="537883"/>
                </a:lnTo>
                <a:lnTo>
                  <a:pt x="462090" y="542773"/>
                </a:lnTo>
                <a:lnTo>
                  <a:pt x="420526" y="537883"/>
                </a:lnTo>
                <a:lnTo>
                  <a:pt x="339844" y="515878"/>
                </a:lnTo>
                <a:lnTo>
                  <a:pt x="281166" y="488984"/>
                </a:lnTo>
                <a:lnTo>
                  <a:pt x="222488" y="459645"/>
                </a:lnTo>
                <a:lnTo>
                  <a:pt x="144250" y="405857"/>
                </a:lnTo>
                <a:lnTo>
                  <a:pt x="97797" y="366738"/>
                </a:lnTo>
                <a:lnTo>
                  <a:pt x="46453" y="315395"/>
                </a:lnTo>
                <a:lnTo>
                  <a:pt x="9780" y="276276"/>
                </a:lnTo>
                <a:lnTo>
                  <a:pt x="4890" y="259162"/>
                </a:lnTo>
                <a:lnTo>
                  <a:pt x="0" y="232268"/>
                </a:lnTo>
                <a:lnTo>
                  <a:pt x="2445" y="217598"/>
                </a:lnTo>
                <a:lnTo>
                  <a:pt x="14669" y="210263"/>
                </a:lnTo>
                <a:lnTo>
                  <a:pt x="36674" y="217598"/>
                </a:lnTo>
                <a:lnTo>
                  <a:pt x="68458" y="237158"/>
                </a:lnTo>
                <a:lnTo>
                  <a:pt x="110021" y="256717"/>
                </a:lnTo>
                <a:lnTo>
                  <a:pt x="154030" y="271386"/>
                </a:lnTo>
                <a:lnTo>
                  <a:pt x="222488" y="286056"/>
                </a:lnTo>
                <a:lnTo>
                  <a:pt x="281166" y="293391"/>
                </a:lnTo>
                <a:lnTo>
                  <a:pt x="369183" y="290946"/>
                </a:lnTo>
                <a:lnTo>
                  <a:pt x="498764" y="283611"/>
                </a:lnTo>
                <a:lnTo>
                  <a:pt x="655238" y="273831"/>
                </a:lnTo>
                <a:lnTo>
                  <a:pt x="823938" y="249382"/>
                </a:lnTo>
                <a:lnTo>
                  <a:pt x="1065985" y="215153"/>
                </a:lnTo>
                <a:lnTo>
                  <a:pt x="1193121" y="2004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BD139A-ADE0-7A48-BF25-E754311357BD}"/>
              </a:ext>
            </a:extLst>
          </p:cNvPr>
          <p:cNvGrpSpPr/>
          <p:nvPr/>
        </p:nvGrpSpPr>
        <p:grpSpPr>
          <a:xfrm>
            <a:off x="2530557" y="1543799"/>
            <a:ext cx="4811712" cy="4297362"/>
            <a:chOff x="2674938" y="1700213"/>
            <a:chExt cx="4811712" cy="4297362"/>
          </a:xfrm>
        </p:grpSpPr>
        <p:sp>
          <p:nvSpPr>
            <p:cNvPr id="12" name="Google Shape;3123;p283">
              <a:extLst>
                <a:ext uri="{FF2B5EF4-FFF2-40B4-BE49-F238E27FC236}">
                  <a16:creationId xmlns:a16="http://schemas.microsoft.com/office/drawing/2014/main" id="{A5975EF5-EA33-3246-9259-6CC57A67DE5F}"/>
                </a:ext>
              </a:extLst>
            </p:cNvPr>
            <p:cNvSpPr/>
            <p:nvPr/>
          </p:nvSpPr>
          <p:spPr>
            <a:xfrm>
              <a:off x="2770188" y="2706688"/>
              <a:ext cx="1938337" cy="493712"/>
            </a:xfrm>
            <a:custGeom>
              <a:avLst/>
              <a:gdLst/>
              <a:ahLst/>
              <a:cxnLst/>
              <a:rect l="l" t="t" r="r" b="b"/>
              <a:pathLst>
                <a:path w="1938337" h="492919" extrusionOk="0">
                  <a:moveTo>
                    <a:pt x="833437" y="180975"/>
                  </a:moveTo>
                  <a:lnTo>
                    <a:pt x="1076325" y="138113"/>
                  </a:lnTo>
                  <a:lnTo>
                    <a:pt x="1266825" y="97632"/>
                  </a:lnTo>
                  <a:lnTo>
                    <a:pt x="1412081" y="73819"/>
                  </a:lnTo>
                  <a:lnTo>
                    <a:pt x="1490662" y="54769"/>
                  </a:lnTo>
                  <a:lnTo>
                    <a:pt x="1514475" y="42863"/>
                  </a:lnTo>
                  <a:lnTo>
                    <a:pt x="1543050" y="21432"/>
                  </a:lnTo>
                  <a:lnTo>
                    <a:pt x="1574006" y="7144"/>
                  </a:lnTo>
                  <a:lnTo>
                    <a:pt x="1612106" y="0"/>
                  </a:lnTo>
                  <a:lnTo>
                    <a:pt x="1638300" y="0"/>
                  </a:lnTo>
                  <a:lnTo>
                    <a:pt x="1664494" y="0"/>
                  </a:lnTo>
                  <a:lnTo>
                    <a:pt x="1704975" y="9525"/>
                  </a:lnTo>
                  <a:lnTo>
                    <a:pt x="1762125" y="33338"/>
                  </a:lnTo>
                  <a:lnTo>
                    <a:pt x="1812131" y="54769"/>
                  </a:lnTo>
                  <a:lnTo>
                    <a:pt x="1847850" y="73819"/>
                  </a:lnTo>
                  <a:lnTo>
                    <a:pt x="1878806" y="92869"/>
                  </a:lnTo>
                  <a:lnTo>
                    <a:pt x="1907381" y="111919"/>
                  </a:lnTo>
                  <a:lnTo>
                    <a:pt x="1924050" y="130969"/>
                  </a:lnTo>
                  <a:lnTo>
                    <a:pt x="1933575" y="147638"/>
                  </a:lnTo>
                  <a:lnTo>
                    <a:pt x="1938337" y="176213"/>
                  </a:lnTo>
                  <a:lnTo>
                    <a:pt x="1935956" y="202407"/>
                  </a:lnTo>
                  <a:lnTo>
                    <a:pt x="1931194" y="221457"/>
                  </a:lnTo>
                  <a:lnTo>
                    <a:pt x="1914525" y="238125"/>
                  </a:lnTo>
                  <a:lnTo>
                    <a:pt x="1895475" y="245269"/>
                  </a:lnTo>
                  <a:lnTo>
                    <a:pt x="1854994" y="250032"/>
                  </a:lnTo>
                  <a:lnTo>
                    <a:pt x="1802606" y="250032"/>
                  </a:lnTo>
                  <a:lnTo>
                    <a:pt x="1724025" y="242888"/>
                  </a:lnTo>
                  <a:lnTo>
                    <a:pt x="1593056" y="242888"/>
                  </a:lnTo>
                  <a:lnTo>
                    <a:pt x="1452562" y="250032"/>
                  </a:lnTo>
                  <a:lnTo>
                    <a:pt x="1357312" y="259557"/>
                  </a:lnTo>
                  <a:lnTo>
                    <a:pt x="1250156" y="276225"/>
                  </a:lnTo>
                  <a:lnTo>
                    <a:pt x="1057275" y="338138"/>
                  </a:lnTo>
                  <a:lnTo>
                    <a:pt x="992981" y="340519"/>
                  </a:lnTo>
                  <a:lnTo>
                    <a:pt x="904875" y="350044"/>
                  </a:lnTo>
                  <a:lnTo>
                    <a:pt x="807244" y="364332"/>
                  </a:lnTo>
                  <a:lnTo>
                    <a:pt x="683419" y="388144"/>
                  </a:lnTo>
                  <a:lnTo>
                    <a:pt x="564356" y="416719"/>
                  </a:lnTo>
                  <a:lnTo>
                    <a:pt x="452437" y="450057"/>
                  </a:lnTo>
                  <a:lnTo>
                    <a:pt x="342900" y="485775"/>
                  </a:lnTo>
                  <a:lnTo>
                    <a:pt x="319087" y="492919"/>
                  </a:lnTo>
                  <a:lnTo>
                    <a:pt x="302419" y="492919"/>
                  </a:lnTo>
                  <a:lnTo>
                    <a:pt x="266700" y="483394"/>
                  </a:lnTo>
                  <a:lnTo>
                    <a:pt x="228600" y="461963"/>
                  </a:lnTo>
                  <a:lnTo>
                    <a:pt x="188119" y="433388"/>
                  </a:lnTo>
                  <a:lnTo>
                    <a:pt x="150019" y="397669"/>
                  </a:lnTo>
                  <a:lnTo>
                    <a:pt x="111919" y="359569"/>
                  </a:lnTo>
                  <a:lnTo>
                    <a:pt x="71437" y="314325"/>
                  </a:lnTo>
                  <a:lnTo>
                    <a:pt x="45244" y="278607"/>
                  </a:lnTo>
                  <a:lnTo>
                    <a:pt x="19050" y="245269"/>
                  </a:lnTo>
                  <a:lnTo>
                    <a:pt x="7144" y="223838"/>
                  </a:lnTo>
                  <a:lnTo>
                    <a:pt x="0" y="195263"/>
                  </a:lnTo>
                  <a:lnTo>
                    <a:pt x="4762" y="180975"/>
                  </a:lnTo>
                  <a:lnTo>
                    <a:pt x="16669" y="176213"/>
                  </a:lnTo>
                  <a:lnTo>
                    <a:pt x="40481" y="178594"/>
                  </a:lnTo>
                  <a:lnTo>
                    <a:pt x="52387" y="183357"/>
                  </a:lnTo>
                  <a:lnTo>
                    <a:pt x="83344" y="207169"/>
                  </a:lnTo>
                  <a:lnTo>
                    <a:pt x="123825" y="230982"/>
                  </a:lnTo>
                  <a:lnTo>
                    <a:pt x="157162" y="245269"/>
                  </a:lnTo>
                  <a:lnTo>
                    <a:pt x="197644" y="257175"/>
                  </a:lnTo>
                  <a:lnTo>
                    <a:pt x="238125" y="266700"/>
                  </a:lnTo>
                  <a:lnTo>
                    <a:pt x="283369" y="271463"/>
                  </a:lnTo>
                  <a:lnTo>
                    <a:pt x="326231" y="271463"/>
                  </a:lnTo>
                  <a:lnTo>
                    <a:pt x="478631" y="245269"/>
                  </a:lnTo>
                  <a:lnTo>
                    <a:pt x="697706" y="207169"/>
                  </a:lnTo>
                  <a:lnTo>
                    <a:pt x="833437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24;p283">
              <a:extLst>
                <a:ext uri="{FF2B5EF4-FFF2-40B4-BE49-F238E27FC236}">
                  <a16:creationId xmlns:a16="http://schemas.microsoft.com/office/drawing/2014/main" id="{998F573F-942F-2246-8446-C8569E0D6425}"/>
                </a:ext>
              </a:extLst>
            </p:cNvPr>
            <p:cNvSpPr/>
            <p:nvPr/>
          </p:nvSpPr>
          <p:spPr>
            <a:xfrm>
              <a:off x="5372100" y="1828800"/>
              <a:ext cx="931863" cy="503238"/>
            </a:xfrm>
            <a:custGeom>
              <a:avLst/>
              <a:gdLst/>
              <a:ahLst/>
              <a:cxnLst/>
              <a:rect l="l" t="t" r="r" b="b"/>
              <a:pathLst>
                <a:path w="931069" h="502444" extrusionOk="0">
                  <a:moveTo>
                    <a:pt x="271463" y="95250"/>
                  </a:moveTo>
                  <a:lnTo>
                    <a:pt x="364331" y="123825"/>
                  </a:lnTo>
                  <a:lnTo>
                    <a:pt x="473869" y="152400"/>
                  </a:lnTo>
                  <a:lnTo>
                    <a:pt x="550069" y="169069"/>
                  </a:lnTo>
                  <a:lnTo>
                    <a:pt x="650081" y="183356"/>
                  </a:lnTo>
                  <a:lnTo>
                    <a:pt x="721519" y="190500"/>
                  </a:lnTo>
                  <a:lnTo>
                    <a:pt x="740569" y="192881"/>
                  </a:lnTo>
                  <a:lnTo>
                    <a:pt x="771525" y="207169"/>
                  </a:lnTo>
                  <a:lnTo>
                    <a:pt x="804863" y="226219"/>
                  </a:lnTo>
                  <a:lnTo>
                    <a:pt x="835819" y="245269"/>
                  </a:lnTo>
                  <a:lnTo>
                    <a:pt x="866775" y="269081"/>
                  </a:lnTo>
                  <a:lnTo>
                    <a:pt x="885825" y="288131"/>
                  </a:lnTo>
                  <a:lnTo>
                    <a:pt x="907256" y="314325"/>
                  </a:lnTo>
                  <a:lnTo>
                    <a:pt x="919163" y="335756"/>
                  </a:lnTo>
                  <a:lnTo>
                    <a:pt x="926306" y="359569"/>
                  </a:lnTo>
                  <a:lnTo>
                    <a:pt x="931069" y="381000"/>
                  </a:lnTo>
                  <a:lnTo>
                    <a:pt x="931069" y="402431"/>
                  </a:lnTo>
                  <a:lnTo>
                    <a:pt x="923925" y="433388"/>
                  </a:lnTo>
                  <a:lnTo>
                    <a:pt x="909638" y="457200"/>
                  </a:lnTo>
                  <a:lnTo>
                    <a:pt x="885825" y="478631"/>
                  </a:lnTo>
                  <a:lnTo>
                    <a:pt x="854869" y="495300"/>
                  </a:lnTo>
                  <a:lnTo>
                    <a:pt x="828675" y="502444"/>
                  </a:lnTo>
                  <a:lnTo>
                    <a:pt x="802481" y="502444"/>
                  </a:lnTo>
                  <a:lnTo>
                    <a:pt x="728663" y="485775"/>
                  </a:lnTo>
                  <a:lnTo>
                    <a:pt x="633413" y="457200"/>
                  </a:lnTo>
                  <a:lnTo>
                    <a:pt x="526256" y="423863"/>
                  </a:lnTo>
                  <a:lnTo>
                    <a:pt x="466725" y="397669"/>
                  </a:lnTo>
                  <a:lnTo>
                    <a:pt x="352425" y="328613"/>
                  </a:lnTo>
                  <a:lnTo>
                    <a:pt x="290513" y="288131"/>
                  </a:lnTo>
                  <a:lnTo>
                    <a:pt x="207169" y="228600"/>
                  </a:lnTo>
                  <a:lnTo>
                    <a:pt x="133350" y="166688"/>
                  </a:lnTo>
                  <a:lnTo>
                    <a:pt x="66675" y="104775"/>
                  </a:lnTo>
                  <a:lnTo>
                    <a:pt x="23813" y="61913"/>
                  </a:lnTo>
                  <a:lnTo>
                    <a:pt x="9525" y="45244"/>
                  </a:lnTo>
                  <a:lnTo>
                    <a:pt x="0" y="23813"/>
                  </a:lnTo>
                  <a:lnTo>
                    <a:pt x="2381" y="4763"/>
                  </a:lnTo>
                  <a:lnTo>
                    <a:pt x="14288" y="0"/>
                  </a:lnTo>
                  <a:lnTo>
                    <a:pt x="33338" y="0"/>
                  </a:lnTo>
                  <a:lnTo>
                    <a:pt x="78581" y="19050"/>
                  </a:lnTo>
                  <a:lnTo>
                    <a:pt x="142875" y="47625"/>
                  </a:lnTo>
                  <a:lnTo>
                    <a:pt x="271463" y="95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25;p283">
              <a:extLst>
                <a:ext uri="{FF2B5EF4-FFF2-40B4-BE49-F238E27FC236}">
                  <a16:creationId xmlns:a16="http://schemas.microsoft.com/office/drawing/2014/main" id="{EF4D6385-299F-6C40-B918-A4FCDBE300E5}"/>
                </a:ext>
              </a:extLst>
            </p:cNvPr>
            <p:cNvSpPr/>
            <p:nvPr/>
          </p:nvSpPr>
          <p:spPr>
            <a:xfrm>
              <a:off x="4960938" y="2687638"/>
              <a:ext cx="2225675" cy="479425"/>
            </a:xfrm>
            <a:custGeom>
              <a:avLst/>
              <a:gdLst/>
              <a:ahLst/>
              <a:cxnLst/>
              <a:rect l="l" t="t" r="r" b="b"/>
              <a:pathLst>
                <a:path w="2226469" h="478632" extrusionOk="0">
                  <a:moveTo>
                    <a:pt x="1114425" y="169069"/>
                  </a:moveTo>
                  <a:lnTo>
                    <a:pt x="1478756" y="100013"/>
                  </a:lnTo>
                  <a:lnTo>
                    <a:pt x="1633537" y="69057"/>
                  </a:lnTo>
                  <a:lnTo>
                    <a:pt x="1664494" y="50007"/>
                  </a:lnTo>
                  <a:lnTo>
                    <a:pt x="1738312" y="2382"/>
                  </a:lnTo>
                  <a:lnTo>
                    <a:pt x="1752600" y="0"/>
                  </a:lnTo>
                  <a:lnTo>
                    <a:pt x="1778794" y="0"/>
                  </a:lnTo>
                  <a:lnTo>
                    <a:pt x="1847850" y="7144"/>
                  </a:lnTo>
                  <a:lnTo>
                    <a:pt x="1919287" y="21432"/>
                  </a:lnTo>
                  <a:lnTo>
                    <a:pt x="1964531" y="33338"/>
                  </a:lnTo>
                  <a:lnTo>
                    <a:pt x="2009775" y="50007"/>
                  </a:lnTo>
                  <a:lnTo>
                    <a:pt x="2059781" y="69057"/>
                  </a:lnTo>
                  <a:lnTo>
                    <a:pt x="2090737" y="76200"/>
                  </a:lnTo>
                  <a:lnTo>
                    <a:pt x="2133600" y="90488"/>
                  </a:lnTo>
                  <a:lnTo>
                    <a:pt x="2157412" y="102394"/>
                  </a:lnTo>
                  <a:lnTo>
                    <a:pt x="2188369" y="123825"/>
                  </a:lnTo>
                  <a:lnTo>
                    <a:pt x="2209800" y="142875"/>
                  </a:lnTo>
                  <a:lnTo>
                    <a:pt x="2221706" y="164307"/>
                  </a:lnTo>
                  <a:lnTo>
                    <a:pt x="2226469" y="190500"/>
                  </a:lnTo>
                  <a:lnTo>
                    <a:pt x="2219325" y="211932"/>
                  </a:lnTo>
                  <a:lnTo>
                    <a:pt x="2202656" y="233363"/>
                  </a:lnTo>
                  <a:lnTo>
                    <a:pt x="2176462" y="250032"/>
                  </a:lnTo>
                  <a:lnTo>
                    <a:pt x="2131219" y="266700"/>
                  </a:lnTo>
                  <a:lnTo>
                    <a:pt x="2093119" y="271463"/>
                  </a:lnTo>
                  <a:lnTo>
                    <a:pt x="1983581" y="276225"/>
                  </a:lnTo>
                  <a:lnTo>
                    <a:pt x="1790700" y="290513"/>
                  </a:lnTo>
                  <a:lnTo>
                    <a:pt x="1574006" y="309563"/>
                  </a:lnTo>
                  <a:lnTo>
                    <a:pt x="1326356" y="333375"/>
                  </a:lnTo>
                  <a:lnTo>
                    <a:pt x="1069181" y="357188"/>
                  </a:lnTo>
                  <a:lnTo>
                    <a:pt x="788194" y="381000"/>
                  </a:lnTo>
                  <a:lnTo>
                    <a:pt x="669131" y="409575"/>
                  </a:lnTo>
                  <a:lnTo>
                    <a:pt x="514350" y="445294"/>
                  </a:lnTo>
                  <a:lnTo>
                    <a:pt x="409575" y="469107"/>
                  </a:lnTo>
                  <a:lnTo>
                    <a:pt x="385762" y="473869"/>
                  </a:lnTo>
                  <a:lnTo>
                    <a:pt x="342900" y="478632"/>
                  </a:lnTo>
                  <a:lnTo>
                    <a:pt x="311944" y="478632"/>
                  </a:lnTo>
                  <a:lnTo>
                    <a:pt x="247650" y="461963"/>
                  </a:lnTo>
                  <a:lnTo>
                    <a:pt x="188119" y="435769"/>
                  </a:lnTo>
                  <a:lnTo>
                    <a:pt x="133350" y="402432"/>
                  </a:lnTo>
                  <a:lnTo>
                    <a:pt x="88106" y="371475"/>
                  </a:lnTo>
                  <a:lnTo>
                    <a:pt x="42862" y="330994"/>
                  </a:lnTo>
                  <a:lnTo>
                    <a:pt x="9525" y="297657"/>
                  </a:lnTo>
                  <a:lnTo>
                    <a:pt x="0" y="273844"/>
                  </a:lnTo>
                  <a:lnTo>
                    <a:pt x="2381" y="254794"/>
                  </a:lnTo>
                  <a:lnTo>
                    <a:pt x="9525" y="240507"/>
                  </a:lnTo>
                  <a:lnTo>
                    <a:pt x="23812" y="240507"/>
                  </a:lnTo>
                  <a:lnTo>
                    <a:pt x="54769" y="247650"/>
                  </a:lnTo>
                  <a:lnTo>
                    <a:pt x="114300" y="264319"/>
                  </a:lnTo>
                  <a:lnTo>
                    <a:pt x="190500" y="278607"/>
                  </a:lnTo>
                  <a:lnTo>
                    <a:pt x="276225" y="290513"/>
                  </a:lnTo>
                  <a:lnTo>
                    <a:pt x="328612" y="290513"/>
                  </a:lnTo>
                  <a:lnTo>
                    <a:pt x="445294" y="276225"/>
                  </a:lnTo>
                  <a:lnTo>
                    <a:pt x="657225" y="245269"/>
                  </a:lnTo>
                  <a:lnTo>
                    <a:pt x="902494" y="204788"/>
                  </a:lnTo>
                  <a:lnTo>
                    <a:pt x="1114425" y="169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26;p283">
              <a:extLst>
                <a:ext uri="{FF2B5EF4-FFF2-40B4-BE49-F238E27FC236}">
                  <a16:creationId xmlns:a16="http://schemas.microsoft.com/office/drawing/2014/main" id="{176FC995-A0BD-214D-8286-89DE3CF07E35}"/>
                </a:ext>
              </a:extLst>
            </p:cNvPr>
            <p:cNvSpPr/>
            <p:nvPr/>
          </p:nvSpPr>
          <p:spPr>
            <a:xfrm rot="-5400000">
              <a:off x="1741488" y="3573463"/>
              <a:ext cx="4297362" cy="550862"/>
            </a:xfrm>
            <a:custGeom>
              <a:avLst/>
              <a:gdLst/>
              <a:ahLst/>
              <a:cxnLst/>
              <a:rect l="l" t="t" r="r" b="b"/>
              <a:pathLst>
                <a:path w="4296621" h="550758" extrusionOk="0">
                  <a:moveTo>
                    <a:pt x="1521647" y="169464"/>
                  </a:moveTo>
                  <a:lnTo>
                    <a:pt x="1853514" y="187117"/>
                  </a:lnTo>
                  <a:lnTo>
                    <a:pt x="2266583" y="208300"/>
                  </a:lnTo>
                  <a:lnTo>
                    <a:pt x="2361906" y="215361"/>
                  </a:lnTo>
                  <a:lnTo>
                    <a:pt x="3343386" y="211830"/>
                  </a:lnTo>
                  <a:lnTo>
                    <a:pt x="3749393" y="211830"/>
                  </a:lnTo>
                  <a:lnTo>
                    <a:pt x="3816473" y="211830"/>
                  </a:lnTo>
                  <a:lnTo>
                    <a:pt x="3929449" y="208300"/>
                  </a:lnTo>
                  <a:lnTo>
                    <a:pt x="3975346" y="204769"/>
                  </a:lnTo>
                  <a:lnTo>
                    <a:pt x="4017712" y="197708"/>
                  </a:lnTo>
                  <a:lnTo>
                    <a:pt x="4045956" y="190647"/>
                  </a:lnTo>
                  <a:lnTo>
                    <a:pt x="4141279" y="112976"/>
                  </a:lnTo>
                  <a:lnTo>
                    <a:pt x="4250725" y="7061"/>
                  </a:lnTo>
                  <a:lnTo>
                    <a:pt x="4268377" y="0"/>
                  </a:lnTo>
                  <a:lnTo>
                    <a:pt x="4286030" y="0"/>
                  </a:lnTo>
                  <a:lnTo>
                    <a:pt x="4296621" y="14122"/>
                  </a:lnTo>
                  <a:lnTo>
                    <a:pt x="4289560" y="70610"/>
                  </a:lnTo>
                  <a:lnTo>
                    <a:pt x="4286030" y="155342"/>
                  </a:lnTo>
                  <a:lnTo>
                    <a:pt x="4275438" y="197708"/>
                  </a:lnTo>
                  <a:lnTo>
                    <a:pt x="4254255" y="233013"/>
                  </a:lnTo>
                  <a:lnTo>
                    <a:pt x="4155401" y="367172"/>
                  </a:lnTo>
                  <a:lnTo>
                    <a:pt x="4053017" y="515453"/>
                  </a:lnTo>
                  <a:lnTo>
                    <a:pt x="4028303" y="543697"/>
                  </a:lnTo>
                  <a:lnTo>
                    <a:pt x="4007120" y="550758"/>
                  </a:lnTo>
                  <a:lnTo>
                    <a:pt x="3978876" y="550758"/>
                  </a:lnTo>
                  <a:lnTo>
                    <a:pt x="3925919" y="533106"/>
                  </a:lnTo>
                  <a:lnTo>
                    <a:pt x="3876491" y="501331"/>
                  </a:lnTo>
                  <a:lnTo>
                    <a:pt x="3841186" y="480148"/>
                  </a:lnTo>
                  <a:lnTo>
                    <a:pt x="3710558" y="469557"/>
                  </a:lnTo>
                  <a:lnTo>
                    <a:pt x="3339855" y="444843"/>
                  </a:lnTo>
                  <a:lnTo>
                    <a:pt x="3184513" y="434252"/>
                  </a:lnTo>
                  <a:lnTo>
                    <a:pt x="3022110" y="434252"/>
                  </a:lnTo>
                  <a:lnTo>
                    <a:pt x="2746731" y="423660"/>
                  </a:lnTo>
                  <a:lnTo>
                    <a:pt x="2446638" y="413069"/>
                  </a:lnTo>
                  <a:lnTo>
                    <a:pt x="2266583" y="413069"/>
                  </a:lnTo>
                  <a:lnTo>
                    <a:pt x="1952368" y="406008"/>
                  </a:lnTo>
                  <a:lnTo>
                    <a:pt x="1588726" y="395416"/>
                  </a:lnTo>
                  <a:lnTo>
                    <a:pt x="1263920" y="391886"/>
                  </a:lnTo>
                  <a:lnTo>
                    <a:pt x="949705" y="384825"/>
                  </a:lnTo>
                  <a:lnTo>
                    <a:pt x="706101" y="377764"/>
                  </a:lnTo>
                  <a:lnTo>
                    <a:pt x="511923" y="374233"/>
                  </a:lnTo>
                  <a:lnTo>
                    <a:pt x="187117" y="367172"/>
                  </a:lnTo>
                  <a:lnTo>
                    <a:pt x="141220" y="356581"/>
                  </a:lnTo>
                  <a:lnTo>
                    <a:pt x="63549" y="331867"/>
                  </a:lnTo>
                  <a:lnTo>
                    <a:pt x="21183" y="310684"/>
                  </a:lnTo>
                  <a:lnTo>
                    <a:pt x="7061" y="296562"/>
                  </a:lnTo>
                  <a:lnTo>
                    <a:pt x="0" y="278910"/>
                  </a:lnTo>
                  <a:lnTo>
                    <a:pt x="7061" y="254196"/>
                  </a:lnTo>
                  <a:lnTo>
                    <a:pt x="28244" y="218891"/>
                  </a:lnTo>
                  <a:lnTo>
                    <a:pt x="70610" y="183586"/>
                  </a:lnTo>
                  <a:lnTo>
                    <a:pt x="127098" y="148281"/>
                  </a:lnTo>
                  <a:lnTo>
                    <a:pt x="197708" y="116507"/>
                  </a:lnTo>
                  <a:lnTo>
                    <a:pt x="285971" y="91793"/>
                  </a:lnTo>
                  <a:lnTo>
                    <a:pt x="370703" y="77671"/>
                  </a:lnTo>
                  <a:lnTo>
                    <a:pt x="416600" y="77671"/>
                  </a:lnTo>
                  <a:lnTo>
                    <a:pt x="494271" y="81202"/>
                  </a:lnTo>
                  <a:lnTo>
                    <a:pt x="593125" y="98854"/>
                  </a:lnTo>
                  <a:lnTo>
                    <a:pt x="684918" y="120037"/>
                  </a:lnTo>
                  <a:lnTo>
                    <a:pt x="755528" y="127098"/>
                  </a:lnTo>
                  <a:lnTo>
                    <a:pt x="1020315" y="141220"/>
                  </a:lnTo>
                  <a:lnTo>
                    <a:pt x="1521647" y="16946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27;p283">
              <a:extLst>
                <a:ext uri="{FF2B5EF4-FFF2-40B4-BE49-F238E27FC236}">
                  <a16:creationId xmlns:a16="http://schemas.microsoft.com/office/drawing/2014/main" id="{449E9E8B-0F59-CE4F-AE1D-91E8FDF4CB71}"/>
                </a:ext>
              </a:extLst>
            </p:cNvPr>
            <p:cNvSpPr/>
            <p:nvPr/>
          </p:nvSpPr>
          <p:spPr>
            <a:xfrm rot="-5400000">
              <a:off x="2271713" y="3406775"/>
              <a:ext cx="2001838" cy="1195387"/>
            </a:xfrm>
            <a:custGeom>
              <a:avLst/>
              <a:gdLst/>
              <a:ahLst/>
              <a:cxnLst/>
              <a:rect l="l" t="t" r="r" b="b"/>
              <a:pathLst>
                <a:path w="2002631" h="1195388" extrusionOk="0">
                  <a:moveTo>
                    <a:pt x="692944" y="476250"/>
                  </a:moveTo>
                  <a:lnTo>
                    <a:pt x="812006" y="550069"/>
                  </a:lnTo>
                  <a:lnTo>
                    <a:pt x="931069" y="623888"/>
                  </a:lnTo>
                  <a:lnTo>
                    <a:pt x="1028700" y="683419"/>
                  </a:lnTo>
                  <a:lnTo>
                    <a:pt x="1150144" y="754856"/>
                  </a:lnTo>
                  <a:lnTo>
                    <a:pt x="1264444" y="819150"/>
                  </a:lnTo>
                  <a:lnTo>
                    <a:pt x="1428750" y="909638"/>
                  </a:lnTo>
                  <a:lnTo>
                    <a:pt x="1633538" y="1009650"/>
                  </a:lnTo>
                  <a:lnTo>
                    <a:pt x="1781175" y="1071563"/>
                  </a:lnTo>
                  <a:lnTo>
                    <a:pt x="1919288" y="1119188"/>
                  </a:lnTo>
                  <a:lnTo>
                    <a:pt x="1990725" y="1140619"/>
                  </a:lnTo>
                  <a:lnTo>
                    <a:pt x="2002631" y="1195388"/>
                  </a:lnTo>
                  <a:lnTo>
                    <a:pt x="1354931" y="1164431"/>
                  </a:lnTo>
                  <a:lnTo>
                    <a:pt x="1243013" y="1088231"/>
                  </a:lnTo>
                  <a:lnTo>
                    <a:pt x="1109663" y="988219"/>
                  </a:lnTo>
                  <a:lnTo>
                    <a:pt x="950119" y="869156"/>
                  </a:lnTo>
                  <a:lnTo>
                    <a:pt x="788194" y="745331"/>
                  </a:lnTo>
                  <a:lnTo>
                    <a:pt x="659606" y="645319"/>
                  </a:lnTo>
                  <a:lnTo>
                    <a:pt x="528638" y="538163"/>
                  </a:lnTo>
                  <a:lnTo>
                    <a:pt x="423863" y="440531"/>
                  </a:lnTo>
                  <a:lnTo>
                    <a:pt x="295275" y="323850"/>
                  </a:lnTo>
                  <a:lnTo>
                    <a:pt x="178594" y="214313"/>
                  </a:lnTo>
                  <a:lnTo>
                    <a:pt x="92869" y="130969"/>
                  </a:lnTo>
                  <a:lnTo>
                    <a:pt x="26194" y="69056"/>
                  </a:lnTo>
                  <a:lnTo>
                    <a:pt x="9525" y="50006"/>
                  </a:lnTo>
                  <a:lnTo>
                    <a:pt x="0" y="16669"/>
                  </a:lnTo>
                  <a:lnTo>
                    <a:pt x="0" y="7144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42863" y="4763"/>
                  </a:lnTo>
                  <a:lnTo>
                    <a:pt x="73819" y="21431"/>
                  </a:lnTo>
                  <a:lnTo>
                    <a:pt x="145256" y="80963"/>
                  </a:lnTo>
                  <a:lnTo>
                    <a:pt x="242888" y="159544"/>
                  </a:lnTo>
                  <a:lnTo>
                    <a:pt x="352425" y="240506"/>
                  </a:lnTo>
                  <a:lnTo>
                    <a:pt x="442913" y="307181"/>
                  </a:lnTo>
                  <a:lnTo>
                    <a:pt x="581025" y="402431"/>
                  </a:lnTo>
                  <a:lnTo>
                    <a:pt x="692944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28;p283">
              <a:extLst>
                <a:ext uri="{FF2B5EF4-FFF2-40B4-BE49-F238E27FC236}">
                  <a16:creationId xmlns:a16="http://schemas.microsoft.com/office/drawing/2014/main" id="{63A70478-817C-4448-94E6-608E19EB9261}"/>
                </a:ext>
              </a:extLst>
            </p:cNvPr>
            <p:cNvSpPr/>
            <p:nvPr/>
          </p:nvSpPr>
          <p:spPr>
            <a:xfrm rot="-5400000">
              <a:off x="3962400" y="3530600"/>
              <a:ext cx="671513" cy="627063"/>
            </a:xfrm>
            <a:custGeom>
              <a:avLst/>
              <a:gdLst/>
              <a:ahLst/>
              <a:cxnLst/>
              <a:rect l="l" t="t" r="r" b="b"/>
              <a:pathLst>
                <a:path w="671512" h="626268" extrusionOk="0">
                  <a:moveTo>
                    <a:pt x="297656" y="297656"/>
                  </a:moveTo>
                  <a:lnTo>
                    <a:pt x="369094" y="245268"/>
                  </a:lnTo>
                  <a:lnTo>
                    <a:pt x="395287" y="223837"/>
                  </a:lnTo>
                  <a:lnTo>
                    <a:pt x="459581" y="154781"/>
                  </a:lnTo>
                  <a:lnTo>
                    <a:pt x="531019" y="76200"/>
                  </a:lnTo>
                  <a:lnTo>
                    <a:pt x="576262" y="0"/>
                  </a:lnTo>
                  <a:lnTo>
                    <a:pt x="671512" y="4762"/>
                  </a:lnTo>
                  <a:lnTo>
                    <a:pt x="650081" y="80962"/>
                  </a:lnTo>
                  <a:lnTo>
                    <a:pt x="611981" y="183356"/>
                  </a:lnTo>
                  <a:lnTo>
                    <a:pt x="561975" y="297656"/>
                  </a:lnTo>
                  <a:lnTo>
                    <a:pt x="528637" y="364331"/>
                  </a:lnTo>
                  <a:lnTo>
                    <a:pt x="483394" y="438150"/>
                  </a:lnTo>
                  <a:lnTo>
                    <a:pt x="445294" y="497681"/>
                  </a:lnTo>
                  <a:lnTo>
                    <a:pt x="411956" y="528637"/>
                  </a:lnTo>
                  <a:lnTo>
                    <a:pt x="366712" y="559593"/>
                  </a:lnTo>
                  <a:lnTo>
                    <a:pt x="304800" y="590550"/>
                  </a:lnTo>
                  <a:lnTo>
                    <a:pt x="226219" y="623887"/>
                  </a:lnTo>
                  <a:lnTo>
                    <a:pt x="202406" y="626268"/>
                  </a:lnTo>
                  <a:lnTo>
                    <a:pt x="123825" y="623887"/>
                  </a:lnTo>
                  <a:lnTo>
                    <a:pt x="47625" y="619125"/>
                  </a:lnTo>
                  <a:lnTo>
                    <a:pt x="16669" y="611981"/>
                  </a:lnTo>
                  <a:lnTo>
                    <a:pt x="2381" y="595312"/>
                  </a:lnTo>
                  <a:lnTo>
                    <a:pt x="0" y="581025"/>
                  </a:lnTo>
                  <a:lnTo>
                    <a:pt x="4762" y="552450"/>
                  </a:lnTo>
                  <a:lnTo>
                    <a:pt x="23812" y="504825"/>
                  </a:lnTo>
                  <a:lnTo>
                    <a:pt x="64294" y="466725"/>
                  </a:lnTo>
                  <a:lnTo>
                    <a:pt x="164306" y="390525"/>
                  </a:lnTo>
                  <a:lnTo>
                    <a:pt x="297656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29;p283">
              <a:extLst>
                <a:ext uri="{FF2B5EF4-FFF2-40B4-BE49-F238E27FC236}">
                  <a16:creationId xmlns:a16="http://schemas.microsoft.com/office/drawing/2014/main" id="{5092FB33-25A7-1D4F-9128-C89CB58B2383}"/>
                </a:ext>
              </a:extLst>
            </p:cNvPr>
            <p:cNvSpPr/>
            <p:nvPr/>
          </p:nvSpPr>
          <p:spPr>
            <a:xfrm rot="-5400000">
              <a:off x="4668838" y="4043363"/>
              <a:ext cx="2520950" cy="431800"/>
            </a:xfrm>
            <a:custGeom>
              <a:avLst/>
              <a:gdLst/>
              <a:ahLst/>
              <a:cxnLst/>
              <a:rect l="l" t="t" r="r" b="b"/>
              <a:pathLst>
                <a:path w="2522167" h="431006" extrusionOk="0">
                  <a:moveTo>
                    <a:pt x="871961" y="145256"/>
                  </a:moveTo>
                  <a:lnTo>
                    <a:pt x="1317254" y="145256"/>
                  </a:lnTo>
                  <a:lnTo>
                    <a:pt x="1452986" y="147638"/>
                  </a:lnTo>
                  <a:lnTo>
                    <a:pt x="2091161" y="145256"/>
                  </a:lnTo>
                  <a:lnTo>
                    <a:pt x="2164979" y="142875"/>
                  </a:lnTo>
                  <a:lnTo>
                    <a:pt x="2198317" y="138113"/>
                  </a:lnTo>
                  <a:lnTo>
                    <a:pt x="2226892" y="133350"/>
                  </a:lnTo>
                  <a:lnTo>
                    <a:pt x="2291186" y="111919"/>
                  </a:lnTo>
                  <a:lnTo>
                    <a:pt x="2343573" y="92869"/>
                  </a:lnTo>
                  <a:lnTo>
                    <a:pt x="2407867" y="61913"/>
                  </a:lnTo>
                  <a:lnTo>
                    <a:pt x="2498354" y="0"/>
                  </a:lnTo>
                  <a:lnTo>
                    <a:pt x="2522167" y="307181"/>
                  </a:lnTo>
                  <a:lnTo>
                    <a:pt x="2457873" y="330994"/>
                  </a:lnTo>
                  <a:lnTo>
                    <a:pt x="2419773" y="357188"/>
                  </a:lnTo>
                  <a:lnTo>
                    <a:pt x="2388817" y="385763"/>
                  </a:lnTo>
                  <a:lnTo>
                    <a:pt x="2362623" y="407194"/>
                  </a:lnTo>
                  <a:lnTo>
                    <a:pt x="2334048" y="423863"/>
                  </a:lnTo>
                  <a:lnTo>
                    <a:pt x="2293567" y="431006"/>
                  </a:lnTo>
                  <a:lnTo>
                    <a:pt x="2267373" y="431006"/>
                  </a:lnTo>
                  <a:lnTo>
                    <a:pt x="2231654" y="423863"/>
                  </a:lnTo>
                  <a:lnTo>
                    <a:pt x="2195936" y="411956"/>
                  </a:lnTo>
                  <a:lnTo>
                    <a:pt x="2129261" y="400050"/>
                  </a:lnTo>
                  <a:lnTo>
                    <a:pt x="2019723" y="388144"/>
                  </a:lnTo>
                  <a:lnTo>
                    <a:pt x="1912567" y="383381"/>
                  </a:lnTo>
                  <a:lnTo>
                    <a:pt x="1762548" y="383381"/>
                  </a:lnTo>
                  <a:lnTo>
                    <a:pt x="1645867" y="383381"/>
                  </a:lnTo>
                  <a:lnTo>
                    <a:pt x="1495848" y="392906"/>
                  </a:lnTo>
                  <a:lnTo>
                    <a:pt x="1479179" y="392906"/>
                  </a:lnTo>
                  <a:lnTo>
                    <a:pt x="1357736" y="369094"/>
                  </a:lnTo>
                  <a:lnTo>
                    <a:pt x="1174379" y="366713"/>
                  </a:lnTo>
                  <a:lnTo>
                    <a:pt x="871961" y="369094"/>
                  </a:lnTo>
                  <a:lnTo>
                    <a:pt x="643361" y="369094"/>
                  </a:lnTo>
                  <a:lnTo>
                    <a:pt x="376661" y="366713"/>
                  </a:lnTo>
                  <a:lnTo>
                    <a:pt x="100436" y="369094"/>
                  </a:lnTo>
                  <a:lnTo>
                    <a:pt x="43297" y="358115"/>
                  </a:lnTo>
                  <a:lnTo>
                    <a:pt x="0" y="143799"/>
                  </a:lnTo>
                  <a:lnTo>
                    <a:pt x="81386" y="145256"/>
                  </a:lnTo>
                  <a:lnTo>
                    <a:pt x="871961" y="145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30;p283">
              <a:extLst>
                <a:ext uri="{FF2B5EF4-FFF2-40B4-BE49-F238E27FC236}">
                  <a16:creationId xmlns:a16="http://schemas.microsoft.com/office/drawing/2014/main" id="{D5413A46-8601-7D48-824F-4FE80D2B176B}"/>
                </a:ext>
              </a:extLst>
            </p:cNvPr>
            <p:cNvSpPr/>
            <p:nvPr/>
          </p:nvSpPr>
          <p:spPr>
            <a:xfrm>
              <a:off x="4884738" y="3894138"/>
              <a:ext cx="2159000" cy="425450"/>
            </a:xfrm>
            <a:custGeom>
              <a:avLst/>
              <a:gdLst/>
              <a:ahLst/>
              <a:cxnLst/>
              <a:rect l="l" t="t" r="r" b="b"/>
              <a:pathLst>
                <a:path w="2159794" h="426244" extrusionOk="0">
                  <a:moveTo>
                    <a:pt x="790575" y="361950"/>
                  </a:moveTo>
                  <a:lnTo>
                    <a:pt x="921544" y="342900"/>
                  </a:lnTo>
                  <a:lnTo>
                    <a:pt x="985837" y="333375"/>
                  </a:lnTo>
                  <a:lnTo>
                    <a:pt x="1193006" y="292894"/>
                  </a:lnTo>
                  <a:lnTo>
                    <a:pt x="1402556" y="271462"/>
                  </a:lnTo>
                  <a:lnTo>
                    <a:pt x="1597819" y="254794"/>
                  </a:lnTo>
                  <a:lnTo>
                    <a:pt x="1766887" y="247650"/>
                  </a:lnTo>
                  <a:lnTo>
                    <a:pt x="1828800" y="247650"/>
                  </a:lnTo>
                  <a:lnTo>
                    <a:pt x="1897856" y="238125"/>
                  </a:lnTo>
                  <a:lnTo>
                    <a:pt x="1974056" y="230981"/>
                  </a:lnTo>
                  <a:lnTo>
                    <a:pt x="2059781" y="226219"/>
                  </a:lnTo>
                  <a:lnTo>
                    <a:pt x="2095500" y="226219"/>
                  </a:lnTo>
                  <a:lnTo>
                    <a:pt x="2116931" y="221456"/>
                  </a:lnTo>
                  <a:lnTo>
                    <a:pt x="2143125" y="202406"/>
                  </a:lnTo>
                  <a:lnTo>
                    <a:pt x="2157412" y="178594"/>
                  </a:lnTo>
                  <a:lnTo>
                    <a:pt x="2159794" y="152400"/>
                  </a:lnTo>
                  <a:lnTo>
                    <a:pt x="2147887" y="128587"/>
                  </a:lnTo>
                  <a:lnTo>
                    <a:pt x="2119312" y="100012"/>
                  </a:lnTo>
                  <a:lnTo>
                    <a:pt x="2081212" y="73819"/>
                  </a:lnTo>
                  <a:lnTo>
                    <a:pt x="2024062" y="50006"/>
                  </a:lnTo>
                  <a:lnTo>
                    <a:pt x="1950244" y="28575"/>
                  </a:lnTo>
                  <a:lnTo>
                    <a:pt x="1869281" y="11906"/>
                  </a:lnTo>
                  <a:lnTo>
                    <a:pt x="1804987" y="2381"/>
                  </a:lnTo>
                  <a:lnTo>
                    <a:pt x="1745456" y="0"/>
                  </a:lnTo>
                  <a:lnTo>
                    <a:pt x="1688306" y="7144"/>
                  </a:lnTo>
                  <a:lnTo>
                    <a:pt x="1619250" y="23812"/>
                  </a:lnTo>
                  <a:lnTo>
                    <a:pt x="1519237" y="57150"/>
                  </a:lnTo>
                  <a:lnTo>
                    <a:pt x="1443037" y="78581"/>
                  </a:lnTo>
                  <a:lnTo>
                    <a:pt x="1371600" y="92869"/>
                  </a:lnTo>
                  <a:lnTo>
                    <a:pt x="1209675" y="114300"/>
                  </a:lnTo>
                  <a:lnTo>
                    <a:pt x="983456" y="157162"/>
                  </a:lnTo>
                  <a:lnTo>
                    <a:pt x="852487" y="183356"/>
                  </a:lnTo>
                  <a:lnTo>
                    <a:pt x="566737" y="235744"/>
                  </a:lnTo>
                  <a:lnTo>
                    <a:pt x="500062" y="250031"/>
                  </a:lnTo>
                  <a:lnTo>
                    <a:pt x="457200" y="252412"/>
                  </a:lnTo>
                  <a:lnTo>
                    <a:pt x="385762" y="252412"/>
                  </a:lnTo>
                  <a:lnTo>
                    <a:pt x="309562" y="245269"/>
                  </a:lnTo>
                  <a:lnTo>
                    <a:pt x="233362" y="233362"/>
                  </a:lnTo>
                  <a:lnTo>
                    <a:pt x="159544" y="211931"/>
                  </a:lnTo>
                  <a:lnTo>
                    <a:pt x="111919" y="188119"/>
                  </a:lnTo>
                  <a:lnTo>
                    <a:pt x="69056" y="164306"/>
                  </a:lnTo>
                  <a:lnTo>
                    <a:pt x="33337" y="145256"/>
                  </a:lnTo>
                  <a:lnTo>
                    <a:pt x="14287" y="142875"/>
                  </a:lnTo>
                  <a:lnTo>
                    <a:pt x="0" y="147637"/>
                  </a:lnTo>
                  <a:lnTo>
                    <a:pt x="0" y="159544"/>
                  </a:lnTo>
                  <a:lnTo>
                    <a:pt x="7144" y="185737"/>
                  </a:lnTo>
                  <a:lnTo>
                    <a:pt x="28575" y="223837"/>
                  </a:lnTo>
                  <a:lnTo>
                    <a:pt x="61912" y="264319"/>
                  </a:lnTo>
                  <a:lnTo>
                    <a:pt x="107156" y="311944"/>
                  </a:lnTo>
                  <a:lnTo>
                    <a:pt x="145256" y="347662"/>
                  </a:lnTo>
                  <a:lnTo>
                    <a:pt x="178594" y="371475"/>
                  </a:lnTo>
                  <a:lnTo>
                    <a:pt x="223837" y="400050"/>
                  </a:lnTo>
                  <a:lnTo>
                    <a:pt x="254794" y="414337"/>
                  </a:lnTo>
                  <a:lnTo>
                    <a:pt x="288131" y="423862"/>
                  </a:lnTo>
                  <a:lnTo>
                    <a:pt x="338137" y="426244"/>
                  </a:lnTo>
                  <a:lnTo>
                    <a:pt x="454819" y="414337"/>
                  </a:lnTo>
                  <a:lnTo>
                    <a:pt x="540544" y="402431"/>
                  </a:lnTo>
                  <a:lnTo>
                    <a:pt x="654844" y="383381"/>
                  </a:lnTo>
                  <a:lnTo>
                    <a:pt x="790575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31;p283">
              <a:extLst>
                <a:ext uri="{FF2B5EF4-FFF2-40B4-BE49-F238E27FC236}">
                  <a16:creationId xmlns:a16="http://schemas.microsoft.com/office/drawing/2014/main" id="{CC93C169-8A93-854C-8330-FAFFAEA64D55}"/>
                </a:ext>
              </a:extLst>
            </p:cNvPr>
            <p:cNvSpPr/>
            <p:nvPr/>
          </p:nvSpPr>
          <p:spPr>
            <a:xfrm>
              <a:off x="4511675" y="5232400"/>
              <a:ext cx="2974975" cy="542925"/>
            </a:xfrm>
            <a:custGeom>
              <a:avLst/>
              <a:gdLst/>
              <a:ahLst/>
              <a:cxnLst/>
              <a:rect l="l" t="t" r="r" b="b"/>
              <a:pathLst>
                <a:path w="2975467" h="542773" extrusionOk="0">
                  <a:moveTo>
                    <a:pt x="1193121" y="200484"/>
                  </a:moveTo>
                  <a:lnTo>
                    <a:pt x="1361820" y="180924"/>
                  </a:lnTo>
                  <a:lnTo>
                    <a:pt x="1564749" y="161365"/>
                  </a:lnTo>
                  <a:lnTo>
                    <a:pt x="1745673" y="136916"/>
                  </a:lnTo>
                  <a:lnTo>
                    <a:pt x="1951046" y="107577"/>
                  </a:lnTo>
                  <a:lnTo>
                    <a:pt x="2163754" y="80683"/>
                  </a:lnTo>
                  <a:lnTo>
                    <a:pt x="2239547" y="73348"/>
                  </a:lnTo>
                  <a:lnTo>
                    <a:pt x="2266441" y="66013"/>
                  </a:lnTo>
                  <a:lnTo>
                    <a:pt x="2320229" y="39119"/>
                  </a:lnTo>
                  <a:lnTo>
                    <a:pt x="2398466" y="9780"/>
                  </a:lnTo>
                  <a:lnTo>
                    <a:pt x="2442475" y="0"/>
                  </a:lnTo>
                  <a:lnTo>
                    <a:pt x="2471814" y="0"/>
                  </a:lnTo>
                  <a:lnTo>
                    <a:pt x="2547606" y="12225"/>
                  </a:lnTo>
                  <a:lnTo>
                    <a:pt x="2635624" y="36674"/>
                  </a:lnTo>
                  <a:lnTo>
                    <a:pt x="2711416" y="66013"/>
                  </a:lnTo>
                  <a:lnTo>
                    <a:pt x="2755425" y="83128"/>
                  </a:lnTo>
                  <a:lnTo>
                    <a:pt x="2828772" y="119801"/>
                  </a:lnTo>
                  <a:lnTo>
                    <a:pt x="2892340" y="154030"/>
                  </a:lnTo>
                  <a:lnTo>
                    <a:pt x="2933904" y="180924"/>
                  </a:lnTo>
                  <a:lnTo>
                    <a:pt x="2948573" y="195594"/>
                  </a:lnTo>
                  <a:lnTo>
                    <a:pt x="2960798" y="215153"/>
                  </a:lnTo>
                  <a:lnTo>
                    <a:pt x="2973022" y="242047"/>
                  </a:lnTo>
                  <a:lnTo>
                    <a:pt x="2975467" y="254272"/>
                  </a:lnTo>
                  <a:lnTo>
                    <a:pt x="2970578" y="278721"/>
                  </a:lnTo>
                  <a:lnTo>
                    <a:pt x="2953463" y="300725"/>
                  </a:lnTo>
                  <a:lnTo>
                    <a:pt x="2919234" y="320285"/>
                  </a:lnTo>
                  <a:lnTo>
                    <a:pt x="2875226" y="334954"/>
                  </a:lnTo>
                  <a:lnTo>
                    <a:pt x="2855666" y="334954"/>
                  </a:lnTo>
                  <a:lnTo>
                    <a:pt x="2782319" y="322730"/>
                  </a:lnTo>
                  <a:lnTo>
                    <a:pt x="2696747" y="308060"/>
                  </a:lnTo>
                  <a:lnTo>
                    <a:pt x="2569611" y="293391"/>
                  </a:lnTo>
                  <a:lnTo>
                    <a:pt x="2440030" y="283611"/>
                  </a:lnTo>
                  <a:lnTo>
                    <a:pt x="2312894" y="276276"/>
                  </a:lnTo>
                  <a:lnTo>
                    <a:pt x="2131970" y="278721"/>
                  </a:lnTo>
                  <a:lnTo>
                    <a:pt x="1982830" y="283611"/>
                  </a:lnTo>
                  <a:lnTo>
                    <a:pt x="1831245" y="290946"/>
                  </a:lnTo>
                  <a:lnTo>
                    <a:pt x="1647876" y="308060"/>
                  </a:lnTo>
                  <a:lnTo>
                    <a:pt x="1459617" y="330064"/>
                  </a:lnTo>
                  <a:lnTo>
                    <a:pt x="1244464" y="356959"/>
                  </a:lnTo>
                  <a:lnTo>
                    <a:pt x="1039091" y="388743"/>
                  </a:lnTo>
                  <a:lnTo>
                    <a:pt x="850832" y="425416"/>
                  </a:lnTo>
                  <a:lnTo>
                    <a:pt x="735921" y="449866"/>
                  </a:lnTo>
                  <a:lnTo>
                    <a:pt x="660128" y="466980"/>
                  </a:lnTo>
                  <a:lnTo>
                    <a:pt x="584336" y="488984"/>
                  </a:lnTo>
                  <a:lnTo>
                    <a:pt x="515878" y="518323"/>
                  </a:lnTo>
                  <a:lnTo>
                    <a:pt x="479204" y="537883"/>
                  </a:lnTo>
                  <a:lnTo>
                    <a:pt x="462090" y="542773"/>
                  </a:lnTo>
                  <a:lnTo>
                    <a:pt x="420526" y="537883"/>
                  </a:lnTo>
                  <a:lnTo>
                    <a:pt x="339844" y="515878"/>
                  </a:lnTo>
                  <a:lnTo>
                    <a:pt x="281166" y="488984"/>
                  </a:lnTo>
                  <a:lnTo>
                    <a:pt x="222488" y="459645"/>
                  </a:lnTo>
                  <a:lnTo>
                    <a:pt x="144250" y="405857"/>
                  </a:lnTo>
                  <a:lnTo>
                    <a:pt x="97797" y="366738"/>
                  </a:lnTo>
                  <a:lnTo>
                    <a:pt x="46453" y="315395"/>
                  </a:lnTo>
                  <a:lnTo>
                    <a:pt x="9780" y="276276"/>
                  </a:lnTo>
                  <a:lnTo>
                    <a:pt x="4890" y="259162"/>
                  </a:lnTo>
                  <a:lnTo>
                    <a:pt x="0" y="232268"/>
                  </a:lnTo>
                  <a:lnTo>
                    <a:pt x="2445" y="217598"/>
                  </a:lnTo>
                  <a:lnTo>
                    <a:pt x="14669" y="210263"/>
                  </a:lnTo>
                  <a:lnTo>
                    <a:pt x="36674" y="217598"/>
                  </a:lnTo>
                  <a:lnTo>
                    <a:pt x="68458" y="237158"/>
                  </a:lnTo>
                  <a:lnTo>
                    <a:pt x="110021" y="256717"/>
                  </a:lnTo>
                  <a:lnTo>
                    <a:pt x="154030" y="271386"/>
                  </a:lnTo>
                  <a:lnTo>
                    <a:pt x="222488" y="286056"/>
                  </a:lnTo>
                  <a:lnTo>
                    <a:pt x="281166" y="293391"/>
                  </a:lnTo>
                  <a:lnTo>
                    <a:pt x="369183" y="290946"/>
                  </a:lnTo>
                  <a:lnTo>
                    <a:pt x="498764" y="283611"/>
                  </a:lnTo>
                  <a:lnTo>
                    <a:pt x="655238" y="273831"/>
                  </a:lnTo>
                  <a:lnTo>
                    <a:pt x="823938" y="249382"/>
                  </a:lnTo>
                  <a:lnTo>
                    <a:pt x="1065985" y="215153"/>
                  </a:lnTo>
                  <a:lnTo>
                    <a:pt x="1193121" y="2004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136;p284">
            <a:extLst>
              <a:ext uri="{FF2B5EF4-FFF2-40B4-BE49-F238E27FC236}">
                <a16:creationId xmlns:a16="http://schemas.microsoft.com/office/drawing/2014/main" id="{AE2913DD-45F1-BC49-BB19-C23BA2B336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906" y="1544218"/>
            <a:ext cx="4810125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6" name="Google Shape;3136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938" y="1532186"/>
            <a:ext cx="4810125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p285"/>
          <p:cNvSpPr txBox="1"/>
          <p:nvPr/>
        </p:nvSpPr>
        <p:spPr>
          <a:xfrm>
            <a:off x="7299325" y="6828686"/>
            <a:ext cx="6540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乗</a:t>
            </a:r>
            <a:endParaRPr/>
          </a:p>
        </p:txBody>
      </p:sp>
      <p:sp>
        <p:nvSpPr>
          <p:cNvPr id="3143" name="Google Shape;3143;p285"/>
          <p:cNvSpPr/>
          <p:nvPr/>
        </p:nvSpPr>
        <p:spPr>
          <a:xfrm>
            <a:off x="3211513" y="2270125"/>
            <a:ext cx="3330575" cy="533400"/>
          </a:xfrm>
          <a:custGeom>
            <a:avLst/>
            <a:gdLst/>
            <a:ahLst/>
            <a:cxnLst/>
            <a:rect l="l" t="t" r="r" b="b"/>
            <a:pathLst>
              <a:path w="3331028" h="533400" extrusionOk="0">
                <a:moveTo>
                  <a:pt x="1420585" y="337458"/>
                </a:moveTo>
                <a:lnTo>
                  <a:pt x="1069521" y="391886"/>
                </a:lnTo>
                <a:lnTo>
                  <a:pt x="865414" y="429986"/>
                </a:lnTo>
                <a:lnTo>
                  <a:pt x="772885" y="451758"/>
                </a:lnTo>
                <a:lnTo>
                  <a:pt x="615043" y="492579"/>
                </a:lnTo>
                <a:lnTo>
                  <a:pt x="552450" y="495300"/>
                </a:lnTo>
                <a:lnTo>
                  <a:pt x="519793" y="500743"/>
                </a:lnTo>
                <a:lnTo>
                  <a:pt x="405493" y="533400"/>
                </a:lnTo>
                <a:lnTo>
                  <a:pt x="394607" y="533400"/>
                </a:lnTo>
                <a:lnTo>
                  <a:pt x="321128" y="495300"/>
                </a:lnTo>
                <a:lnTo>
                  <a:pt x="195943" y="416379"/>
                </a:lnTo>
                <a:lnTo>
                  <a:pt x="81643" y="337458"/>
                </a:lnTo>
                <a:lnTo>
                  <a:pt x="29935" y="296636"/>
                </a:lnTo>
                <a:lnTo>
                  <a:pt x="10885" y="274865"/>
                </a:lnTo>
                <a:lnTo>
                  <a:pt x="2721" y="255815"/>
                </a:lnTo>
                <a:lnTo>
                  <a:pt x="0" y="228600"/>
                </a:lnTo>
                <a:lnTo>
                  <a:pt x="8164" y="214993"/>
                </a:lnTo>
                <a:lnTo>
                  <a:pt x="21771" y="209550"/>
                </a:lnTo>
                <a:lnTo>
                  <a:pt x="46264" y="214993"/>
                </a:lnTo>
                <a:lnTo>
                  <a:pt x="114300" y="247650"/>
                </a:lnTo>
                <a:lnTo>
                  <a:pt x="187778" y="272143"/>
                </a:lnTo>
                <a:lnTo>
                  <a:pt x="255814" y="291193"/>
                </a:lnTo>
                <a:lnTo>
                  <a:pt x="326571" y="302079"/>
                </a:lnTo>
                <a:lnTo>
                  <a:pt x="391885" y="310243"/>
                </a:lnTo>
                <a:lnTo>
                  <a:pt x="454478" y="312965"/>
                </a:lnTo>
                <a:lnTo>
                  <a:pt x="541564" y="302079"/>
                </a:lnTo>
                <a:lnTo>
                  <a:pt x="843643" y="250372"/>
                </a:lnTo>
                <a:lnTo>
                  <a:pt x="1211035" y="195943"/>
                </a:lnTo>
                <a:lnTo>
                  <a:pt x="1619250" y="130629"/>
                </a:lnTo>
                <a:lnTo>
                  <a:pt x="1847850" y="111579"/>
                </a:lnTo>
                <a:lnTo>
                  <a:pt x="2193471" y="95250"/>
                </a:lnTo>
                <a:lnTo>
                  <a:pt x="2479221" y="78922"/>
                </a:lnTo>
                <a:lnTo>
                  <a:pt x="2696935" y="68036"/>
                </a:lnTo>
                <a:lnTo>
                  <a:pt x="2827564" y="24493"/>
                </a:lnTo>
                <a:lnTo>
                  <a:pt x="2895600" y="0"/>
                </a:lnTo>
                <a:lnTo>
                  <a:pt x="2952750" y="5443"/>
                </a:lnTo>
                <a:lnTo>
                  <a:pt x="3118757" y="43543"/>
                </a:lnTo>
                <a:lnTo>
                  <a:pt x="3273878" y="97972"/>
                </a:lnTo>
                <a:lnTo>
                  <a:pt x="3301093" y="114300"/>
                </a:lnTo>
                <a:lnTo>
                  <a:pt x="3314700" y="130629"/>
                </a:lnTo>
                <a:lnTo>
                  <a:pt x="3328307" y="157843"/>
                </a:lnTo>
                <a:lnTo>
                  <a:pt x="3331028" y="182336"/>
                </a:lnTo>
                <a:lnTo>
                  <a:pt x="3325585" y="204108"/>
                </a:lnTo>
                <a:lnTo>
                  <a:pt x="3314700" y="228600"/>
                </a:lnTo>
                <a:lnTo>
                  <a:pt x="3290207" y="244929"/>
                </a:lnTo>
                <a:lnTo>
                  <a:pt x="3252107" y="261258"/>
                </a:lnTo>
                <a:lnTo>
                  <a:pt x="3208564" y="269422"/>
                </a:lnTo>
                <a:lnTo>
                  <a:pt x="2718707" y="266700"/>
                </a:lnTo>
                <a:lnTo>
                  <a:pt x="2441121" y="266700"/>
                </a:lnTo>
                <a:lnTo>
                  <a:pt x="2182585" y="272143"/>
                </a:lnTo>
                <a:lnTo>
                  <a:pt x="1850571" y="288472"/>
                </a:lnTo>
                <a:lnTo>
                  <a:pt x="1613807" y="315686"/>
                </a:lnTo>
                <a:lnTo>
                  <a:pt x="1420585" y="3374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Google Shape;3144;p285"/>
          <p:cNvSpPr/>
          <p:nvPr/>
        </p:nvSpPr>
        <p:spPr>
          <a:xfrm>
            <a:off x="2736850" y="2984500"/>
            <a:ext cx="4208463" cy="649288"/>
          </a:xfrm>
          <a:custGeom>
            <a:avLst/>
            <a:gdLst/>
            <a:ahLst/>
            <a:cxnLst/>
            <a:rect l="l" t="t" r="r" b="b"/>
            <a:pathLst>
              <a:path w="4208280" h="649258" extrusionOk="0">
                <a:moveTo>
                  <a:pt x="1754017" y="397713"/>
                </a:moveTo>
                <a:lnTo>
                  <a:pt x="1454882" y="445303"/>
                </a:lnTo>
                <a:lnTo>
                  <a:pt x="1220334" y="492892"/>
                </a:lnTo>
                <a:lnTo>
                  <a:pt x="1043572" y="523486"/>
                </a:lnTo>
                <a:lnTo>
                  <a:pt x="785229" y="577874"/>
                </a:lnTo>
                <a:lnTo>
                  <a:pt x="499691" y="649258"/>
                </a:lnTo>
                <a:lnTo>
                  <a:pt x="404512" y="618665"/>
                </a:lnTo>
                <a:lnTo>
                  <a:pt x="299135" y="564277"/>
                </a:lnTo>
                <a:lnTo>
                  <a:pt x="231150" y="516687"/>
                </a:lnTo>
                <a:lnTo>
                  <a:pt x="169963" y="469098"/>
                </a:lnTo>
                <a:lnTo>
                  <a:pt x="108777" y="411310"/>
                </a:lnTo>
                <a:lnTo>
                  <a:pt x="81583" y="380717"/>
                </a:lnTo>
                <a:lnTo>
                  <a:pt x="23795" y="309333"/>
                </a:lnTo>
                <a:lnTo>
                  <a:pt x="6799" y="285538"/>
                </a:lnTo>
                <a:lnTo>
                  <a:pt x="0" y="271941"/>
                </a:lnTo>
                <a:lnTo>
                  <a:pt x="3400" y="248146"/>
                </a:lnTo>
                <a:lnTo>
                  <a:pt x="10198" y="237948"/>
                </a:lnTo>
                <a:lnTo>
                  <a:pt x="20396" y="237948"/>
                </a:lnTo>
                <a:lnTo>
                  <a:pt x="44191" y="244747"/>
                </a:lnTo>
                <a:lnTo>
                  <a:pt x="101978" y="282139"/>
                </a:lnTo>
                <a:lnTo>
                  <a:pt x="166564" y="322930"/>
                </a:lnTo>
                <a:lnTo>
                  <a:pt x="234549" y="356922"/>
                </a:lnTo>
                <a:lnTo>
                  <a:pt x="299135" y="380717"/>
                </a:lnTo>
                <a:lnTo>
                  <a:pt x="356922" y="394314"/>
                </a:lnTo>
                <a:lnTo>
                  <a:pt x="421508" y="404512"/>
                </a:lnTo>
                <a:lnTo>
                  <a:pt x="489493" y="404512"/>
                </a:lnTo>
                <a:lnTo>
                  <a:pt x="618665" y="387515"/>
                </a:lnTo>
                <a:lnTo>
                  <a:pt x="917800" y="343325"/>
                </a:lnTo>
                <a:lnTo>
                  <a:pt x="1223733" y="292336"/>
                </a:lnTo>
                <a:lnTo>
                  <a:pt x="1444685" y="248146"/>
                </a:lnTo>
                <a:lnTo>
                  <a:pt x="1808405" y="197157"/>
                </a:lnTo>
                <a:lnTo>
                  <a:pt x="2100741" y="156366"/>
                </a:lnTo>
                <a:lnTo>
                  <a:pt x="2328491" y="132571"/>
                </a:lnTo>
                <a:lnTo>
                  <a:pt x="2719406" y="108776"/>
                </a:lnTo>
                <a:lnTo>
                  <a:pt x="3004943" y="91780"/>
                </a:lnTo>
                <a:lnTo>
                  <a:pt x="3236093" y="64586"/>
                </a:lnTo>
                <a:lnTo>
                  <a:pt x="3569220" y="67985"/>
                </a:lnTo>
                <a:lnTo>
                  <a:pt x="3749380" y="0"/>
                </a:lnTo>
                <a:lnTo>
                  <a:pt x="3803769" y="10198"/>
                </a:lnTo>
                <a:lnTo>
                  <a:pt x="3980530" y="54388"/>
                </a:lnTo>
                <a:lnTo>
                  <a:pt x="4096105" y="98579"/>
                </a:lnTo>
                <a:lnTo>
                  <a:pt x="4170888" y="129172"/>
                </a:lnTo>
                <a:lnTo>
                  <a:pt x="4184485" y="146168"/>
                </a:lnTo>
                <a:lnTo>
                  <a:pt x="4201482" y="180161"/>
                </a:lnTo>
                <a:lnTo>
                  <a:pt x="4208280" y="224351"/>
                </a:lnTo>
                <a:lnTo>
                  <a:pt x="4201482" y="244747"/>
                </a:lnTo>
                <a:lnTo>
                  <a:pt x="4181086" y="265142"/>
                </a:lnTo>
                <a:lnTo>
                  <a:pt x="4143694" y="282139"/>
                </a:lnTo>
                <a:lnTo>
                  <a:pt x="4102903" y="288937"/>
                </a:lnTo>
                <a:lnTo>
                  <a:pt x="3997526" y="282139"/>
                </a:lnTo>
                <a:lnTo>
                  <a:pt x="3830963" y="268541"/>
                </a:lnTo>
                <a:lnTo>
                  <a:pt x="3650802" y="261743"/>
                </a:lnTo>
                <a:lnTo>
                  <a:pt x="3477440" y="254944"/>
                </a:lnTo>
                <a:lnTo>
                  <a:pt x="3225895" y="265142"/>
                </a:lnTo>
                <a:lnTo>
                  <a:pt x="2987947" y="292336"/>
                </a:lnTo>
                <a:lnTo>
                  <a:pt x="2675215" y="309333"/>
                </a:lnTo>
                <a:lnTo>
                  <a:pt x="2318293" y="333127"/>
                </a:lnTo>
                <a:lnTo>
                  <a:pt x="2087144" y="356922"/>
                </a:lnTo>
                <a:lnTo>
                  <a:pt x="1754017" y="397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5" name="Google Shape;3145;p285"/>
          <p:cNvSpPr/>
          <p:nvPr/>
        </p:nvSpPr>
        <p:spPr>
          <a:xfrm>
            <a:off x="3371850" y="1368425"/>
            <a:ext cx="2654300" cy="835025"/>
          </a:xfrm>
          <a:custGeom>
            <a:avLst/>
            <a:gdLst/>
            <a:ahLst/>
            <a:cxnLst/>
            <a:rect l="l" t="t" r="r" b="b"/>
            <a:pathLst>
              <a:path w="2654300" h="835025" extrusionOk="0">
                <a:moveTo>
                  <a:pt x="1285875" y="488950"/>
                </a:moveTo>
                <a:lnTo>
                  <a:pt x="885825" y="596900"/>
                </a:lnTo>
                <a:lnTo>
                  <a:pt x="660400" y="650875"/>
                </a:lnTo>
                <a:lnTo>
                  <a:pt x="282575" y="723900"/>
                </a:lnTo>
                <a:lnTo>
                  <a:pt x="73025" y="758825"/>
                </a:lnTo>
                <a:lnTo>
                  <a:pt x="41275" y="765175"/>
                </a:lnTo>
                <a:lnTo>
                  <a:pt x="19050" y="777875"/>
                </a:lnTo>
                <a:lnTo>
                  <a:pt x="0" y="796925"/>
                </a:lnTo>
                <a:lnTo>
                  <a:pt x="0" y="812800"/>
                </a:lnTo>
                <a:lnTo>
                  <a:pt x="12700" y="831850"/>
                </a:lnTo>
                <a:lnTo>
                  <a:pt x="66675" y="835025"/>
                </a:lnTo>
                <a:lnTo>
                  <a:pt x="320675" y="809625"/>
                </a:lnTo>
                <a:lnTo>
                  <a:pt x="765175" y="752475"/>
                </a:lnTo>
                <a:lnTo>
                  <a:pt x="1028700" y="708025"/>
                </a:lnTo>
                <a:lnTo>
                  <a:pt x="1362075" y="635000"/>
                </a:lnTo>
                <a:lnTo>
                  <a:pt x="1584325" y="596900"/>
                </a:lnTo>
                <a:lnTo>
                  <a:pt x="1743075" y="558800"/>
                </a:lnTo>
                <a:lnTo>
                  <a:pt x="2000250" y="498475"/>
                </a:lnTo>
                <a:lnTo>
                  <a:pt x="2193925" y="454025"/>
                </a:lnTo>
                <a:lnTo>
                  <a:pt x="2355850" y="425450"/>
                </a:lnTo>
                <a:lnTo>
                  <a:pt x="2486025" y="403225"/>
                </a:lnTo>
                <a:lnTo>
                  <a:pt x="2584450" y="390525"/>
                </a:lnTo>
                <a:lnTo>
                  <a:pt x="2613025" y="381000"/>
                </a:lnTo>
                <a:lnTo>
                  <a:pt x="2638425" y="361950"/>
                </a:lnTo>
                <a:lnTo>
                  <a:pt x="2654300" y="336550"/>
                </a:lnTo>
                <a:lnTo>
                  <a:pt x="2654300" y="314325"/>
                </a:lnTo>
                <a:lnTo>
                  <a:pt x="2644775" y="295275"/>
                </a:lnTo>
                <a:lnTo>
                  <a:pt x="2619375" y="269875"/>
                </a:lnTo>
                <a:lnTo>
                  <a:pt x="2555875" y="222250"/>
                </a:lnTo>
                <a:lnTo>
                  <a:pt x="2498725" y="190500"/>
                </a:lnTo>
                <a:lnTo>
                  <a:pt x="2447925" y="171450"/>
                </a:lnTo>
                <a:lnTo>
                  <a:pt x="2422525" y="158750"/>
                </a:lnTo>
                <a:lnTo>
                  <a:pt x="2352675" y="123825"/>
                </a:lnTo>
                <a:lnTo>
                  <a:pt x="2089150" y="31750"/>
                </a:lnTo>
                <a:lnTo>
                  <a:pt x="1993900" y="3175"/>
                </a:lnTo>
                <a:lnTo>
                  <a:pt x="1962150" y="0"/>
                </a:lnTo>
                <a:lnTo>
                  <a:pt x="1943100" y="3175"/>
                </a:lnTo>
                <a:lnTo>
                  <a:pt x="1943100" y="22225"/>
                </a:lnTo>
                <a:lnTo>
                  <a:pt x="1958975" y="47625"/>
                </a:lnTo>
                <a:lnTo>
                  <a:pt x="1978025" y="76200"/>
                </a:lnTo>
                <a:lnTo>
                  <a:pt x="2047875" y="142875"/>
                </a:lnTo>
                <a:lnTo>
                  <a:pt x="2073275" y="171450"/>
                </a:lnTo>
                <a:lnTo>
                  <a:pt x="2079625" y="200025"/>
                </a:lnTo>
                <a:lnTo>
                  <a:pt x="2070100" y="222250"/>
                </a:lnTo>
                <a:lnTo>
                  <a:pt x="2047875" y="234950"/>
                </a:lnTo>
                <a:lnTo>
                  <a:pt x="1733550" y="349250"/>
                </a:lnTo>
                <a:lnTo>
                  <a:pt x="1285875" y="4889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6" name="Google Shape;3146;p285"/>
          <p:cNvSpPr/>
          <p:nvPr/>
        </p:nvSpPr>
        <p:spPr>
          <a:xfrm rot="-5400000">
            <a:off x="3288506" y="3123407"/>
            <a:ext cx="1412875" cy="423862"/>
          </a:xfrm>
          <a:custGeom>
            <a:avLst/>
            <a:gdLst/>
            <a:ahLst/>
            <a:cxnLst/>
            <a:rect l="l" t="t" r="r" b="b"/>
            <a:pathLst>
              <a:path w="1413194" h="423863" extrusionOk="0">
                <a:moveTo>
                  <a:pt x="333375" y="402432"/>
                </a:moveTo>
                <a:lnTo>
                  <a:pt x="23813" y="411957"/>
                </a:lnTo>
                <a:lnTo>
                  <a:pt x="0" y="207169"/>
                </a:lnTo>
                <a:lnTo>
                  <a:pt x="280988" y="202407"/>
                </a:lnTo>
                <a:lnTo>
                  <a:pt x="383382" y="197644"/>
                </a:lnTo>
                <a:lnTo>
                  <a:pt x="473869" y="188119"/>
                </a:lnTo>
                <a:lnTo>
                  <a:pt x="583407" y="180975"/>
                </a:lnTo>
                <a:lnTo>
                  <a:pt x="754857" y="183357"/>
                </a:lnTo>
                <a:lnTo>
                  <a:pt x="900113" y="183357"/>
                </a:lnTo>
                <a:lnTo>
                  <a:pt x="985838" y="173832"/>
                </a:lnTo>
                <a:lnTo>
                  <a:pt x="1069182" y="157163"/>
                </a:lnTo>
                <a:lnTo>
                  <a:pt x="1126332" y="138113"/>
                </a:lnTo>
                <a:lnTo>
                  <a:pt x="1181100" y="114300"/>
                </a:lnTo>
                <a:lnTo>
                  <a:pt x="1354932" y="0"/>
                </a:lnTo>
                <a:cubicBezTo>
                  <a:pt x="1376517" y="155894"/>
                  <a:pt x="1413194" y="117951"/>
                  <a:pt x="1373982" y="157163"/>
                </a:cubicBezTo>
                <a:lnTo>
                  <a:pt x="1309688" y="259557"/>
                </a:lnTo>
                <a:lnTo>
                  <a:pt x="1283494" y="309563"/>
                </a:lnTo>
                <a:lnTo>
                  <a:pt x="1257300" y="364332"/>
                </a:lnTo>
                <a:lnTo>
                  <a:pt x="1223963" y="411957"/>
                </a:lnTo>
                <a:lnTo>
                  <a:pt x="1204913" y="423863"/>
                </a:lnTo>
                <a:lnTo>
                  <a:pt x="1173957" y="423863"/>
                </a:lnTo>
                <a:lnTo>
                  <a:pt x="1112044" y="414338"/>
                </a:lnTo>
                <a:lnTo>
                  <a:pt x="1033463" y="407194"/>
                </a:lnTo>
                <a:lnTo>
                  <a:pt x="919163" y="402432"/>
                </a:lnTo>
                <a:lnTo>
                  <a:pt x="802482" y="407194"/>
                </a:lnTo>
                <a:lnTo>
                  <a:pt x="607219" y="402432"/>
                </a:lnTo>
                <a:lnTo>
                  <a:pt x="333375" y="4024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7" name="Google Shape;3147;p285"/>
          <p:cNvSpPr/>
          <p:nvPr/>
        </p:nvSpPr>
        <p:spPr>
          <a:xfrm rot="-5400000">
            <a:off x="5128419" y="2886869"/>
            <a:ext cx="1465262" cy="476250"/>
          </a:xfrm>
          <a:custGeom>
            <a:avLst/>
            <a:gdLst/>
            <a:ahLst/>
            <a:cxnLst/>
            <a:rect l="l" t="t" r="r" b="b"/>
            <a:pathLst>
              <a:path w="1466088" h="476250" extrusionOk="0">
                <a:moveTo>
                  <a:pt x="409575" y="285750"/>
                </a:moveTo>
                <a:lnTo>
                  <a:pt x="238125" y="247650"/>
                </a:lnTo>
                <a:lnTo>
                  <a:pt x="97631" y="219075"/>
                </a:lnTo>
                <a:lnTo>
                  <a:pt x="11906" y="211931"/>
                </a:lnTo>
                <a:lnTo>
                  <a:pt x="0" y="28575"/>
                </a:lnTo>
                <a:lnTo>
                  <a:pt x="242887" y="59531"/>
                </a:lnTo>
                <a:lnTo>
                  <a:pt x="433387" y="85725"/>
                </a:lnTo>
                <a:lnTo>
                  <a:pt x="604837" y="109537"/>
                </a:lnTo>
                <a:lnTo>
                  <a:pt x="766762" y="128587"/>
                </a:lnTo>
                <a:lnTo>
                  <a:pt x="923925" y="130968"/>
                </a:lnTo>
                <a:lnTo>
                  <a:pt x="1069181" y="133350"/>
                </a:lnTo>
                <a:lnTo>
                  <a:pt x="1119187" y="130968"/>
                </a:lnTo>
                <a:lnTo>
                  <a:pt x="1157287" y="126206"/>
                </a:lnTo>
                <a:lnTo>
                  <a:pt x="1223962" y="111918"/>
                </a:lnTo>
                <a:lnTo>
                  <a:pt x="1254918" y="100012"/>
                </a:lnTo>
                <a:lnTo>
                  <a:pt x="1371600" y="0"/>
                </a:lnTo>
                <a:cubicBezTo>
                  <a:pt x="1378786" y="263524"/>
                  <a:pt x="1466088" y="261937"/>
                  <a:pt x="1373981" y="261937"/>
                </a:cubicBezTo>
                <a:lnTo>
                  <a:pt x="1283493" y="340518"/>
                </a:lnTo>
                <a:lnTo>
                  <a:pt x="1250156" y="383381"/>
                </a:lnTo>
                <a:lnTo>
                  <a:pt x="1221581" y="428625"/>
                </a:lnTo>
                <a:lnTo>
                  <a:pt x="1193006" y="464343"/>
                </a:lnTo>
                <a:lnTo>
                  <a:pt x="1166812" y="476250"/>
                </a:lnTo>
                <a:lnTo>
                  <a:pt x="1140618" y="476250"/>
                </a:lnTo>
                <a:lnTo>
                  <a:pt x="1123950" y="469106"/>
                </a:lnTo>
                <a:lnTo>
                  <a:pt x="1100137" y="445293"/>
                </a:lnTo>
                <a:lnTo>
                  <a:pt x="1088231" y="435768"/>
                </a:lnTo>
                <a:lnTo>
                  <a:pt x="971550" y="397668"/>
                </a:lnTo>
                <a:lnTo>
                  <a:pt x="804862" y="352425"/>
                </a:lnTo>
                <a:lnTo>
                  <a:pt x="611981" y="323850"/>
                </a:lnTo>
                <a:lnTo>
                  <a:pt x="409575" y="285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8" name="Google Shape;3148;p285"/>
          <p:cNvSpPr/>
          <p:nvPr/>
        </p:nvSpPr>
        <p:spPr>
          <a:xfrm>
            <a:off x="3168650" y="3698875"/>
            <a:ext cx="3606800" cy="581025"/>
          </a:xfrm>
          <a:custGeom>
            <a:avLst/>
            <a:gdLst/>
            <a:ahLst/>
            <a:cxnLst/>
            <a:rect l="l" t="t" r="r" b="b"/>
            <a:pathLst>
              <a:path w="3606965" h="580808" extrusionOk="0">
                <a:moveTo>
                  <a:pt x="1006733" y="443797"/>
                </a:moveTo>
                <a:lnTo>
                  <a:pt x="774410" y="494431"/>
                </a:lnTo>
                <a:lnTo>
                  <a:pt x="631442" y="527195"/>
                </a:lnTo>
                <a:lnTo>
                  <a:pt x="461667" y="580808"/>
                </a:lnTo>
                <a:lnTo>
                  <a:pt x="378269" y="554001"/>
                </a:lnTo>
                <a:lnTo>
                  <a:pt x="274022" y="506345"/>
                </a:lnTo>
                <a:lnTo>
                  <a:pt x="178710" y="449754"/>
                </a:lnTo>
                <a:lnTo>
                  <a:pt x="119140" y="402098"/>
                </a:lnTo>
                <a:lnTo>
                  <a:pt x="68505" y="351463"/>
                </a:lnTo>
                <a:lnTo>
                  <a:pt x="32763" y="309764"/>
                </a:lnTo>
                <a:lnTo>
                  <a:pt x="8935" y="268065"/>
                </a:lnTo>
                <a:lnTo>
                  <a:pt x="0" y="247216"/>
                </a:lnTo>
                <a:lnTo>
                  <a:pt x="0" y="223388"/>
                </a:lnTo>
                <a:lnTo>
                  <a:pt x="2978" y="211474"/>
                </a:lnTo>
                <a:lnTo>
                  <a:pt x="17871" y="205517"/>
                </a:lnTo>
                <a:lnTo>
                  <a:pt x="50634" y="214452"/>
                </a:lnTo>
                <a:lnTo>
                  <a:pt x="89355" y="244237"/>
                </a:lnTo>
                <a:lnTo>
                  <a:pt x="151903" y="279979"/>
                </a:lnTo>
                <a:lnTo>
                  <a:pt x="223387" y="306786"/>
                </a:lnTo>
                <a:lnTo>
                  <a:pt x="297850" y="324657"/>
                </a:lnTo>
                <a:cubicBezTo>
                  <a:pt x="370319" y="333715"/>
                  <a:pt x="345321" y="333592"/>
                  <a:pt x="372312" y="333592"/>
                </a:cubicBezTo>
                <a:lnTo>
                  <a:pt x="414011" y="333592"/>
                </a:lnTo>
                <a:lnTo>
                  <a:pt x="467624" y="327635"/>
                </a:lnTo>
                <a:lnTo>
                  <a:pt x="813131" y="268065"/>
                </a:lnTo>
                <a:lnTo>
                  <a:pt x="1030561" y="244237"/>
                </a:lnTo>
                <a:lnTo>
                  <a:pt x="1206293" y="220409"/>
                </a:lnTo>
                <a:lnTo>
                  <a:pt x="1662004" y="154882"/>
                </a:lnTo>
                <a:lnTo>
                  <a:pt x="1900284" y="131054"/>
                </a:lnTo>
                <a:lnTo>
                  <a:pt x="2174306" y="113183"/>
                </a:lnTo>
                <a:lnTo>
                  <a:pt x="2490027" y="89355"/>
                </a:lnTo>
                <a:lnTo>
                  <a:pt x="2671716" y="65527"/>
                </a:lnTo>
                <a:lnTo>
                  <a:pt x="2874254" y="65527"/>
                </a:lnTo>
                <a:lnTo>
                  <a:pt x="2924888" y="59570"/>
                </a:lnTo>
                <a:lnTo>
                  <a:pt x="3011265" y="38721"/>
                </a:lnTo>
                <a:lnTo>
                  <a:pt x="3157211" y="0"/>
                </a:lnTo>
                <a:lnTo>
                  <a:pt x="3186996" y="0"/>
                </a:lnTo>
                <a:lnTo>
                  <a:pt x="3270395" y="14893"/>
                </a:lnTo>
                <a:lnTo>
                  <a:pt x="3371664" y="50635"/>
                </a:lnTo>
                <a:lnTo>
                  <a:pt x="3446126" y="89355"/>
                </a:lnTo>
                <a:lnTo>
                  <a:pt x="3529524" y="137011"/>
                </a:lnTo>
                <a:lnTo>
                  <a:pt x="3586116" y="175732"/>
                </a:lnTo>
                <a:lnTo>
                  <a:pt x="3598030" y="193603"/>
                </a:lnTo>
                <a:lnTo>
                  <a:pt x="3606965" y="226366"/>
                </a:lnTo>
                <a:lnTo>
                  <a:pt x="3603987" y="259130"/>
                </a:lnTo>
                <a:lnTo>
                  <a:pt x="3592073" y="279979"/>
                </a:lnTo>
                <a:lnTo>
                  <a:pt x="3565266" y="297850"/>
                </a:lnTo>
                <a:lnTo>
                  <a:pt x="3517610" y="312743"/>
                </a:lnTo>
                <a:lnTo>
                  <a:pt x="3469954" y="315721"/>
                </a:lnTo>
                <a:lnTo>
                  <a:pt x="3398470" y="312743"/>
                </a:lnTo>
                <a:lnTo>
                  <a:pt x="3312094" y="300829"/>
                </a:lnTo>
                <a:lnTo>
                  <a:pt x="3216781" y="288915"/>
                </a:lnTo>
                <a:lnTo>
                  <a:pt x="3079770" y="277001"/>
                </a:lnTo>
                <a:lnTo>
                  <a:pt x="2859361" y="268065"/>
                </a:lnTo>
                <a:lnTo>
                  <a:pt x="2558533" y="268065"/>
                </a:lnTo>
                <a:lnTo>
                  <a:pt x="2192177" y="277001"/>
                </a:lnTo>
                <a:lnTo>
                  <a:pt x="1980703" y="288915"/>
                </a:lnTo>
                <a:lnTo>
                  <a:pt x="1471380" y="357420"/>
                </a:lnTo>
                <a:lnTo>
                  <a:pt x="1280755" y="387205"/>
                </a:lnTo>
                <a:lnTo>
                  <a:pt x="1006733" y="44379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9" name="Google Shape;3149;p285"/>
          <p:cNvSpPr/>
          <p:nvPr/>
        </p:nvSpPr>
        <p:spPr>
          <a:xfrm rot="-5400000">
            <a:off x="2874169" y="3759994"/>
            <a:ext cx="4060825" cy="420687"/>
          </a:xfrm>
          <a:custGeom>
            <a:avLst/>
            <a:gdLst/>
            <a:ahLst/>
            <a:cxnLst/>
            <a:rect l="l" t="t" r="r" b="b"/>
            <a:pathLst>
              <a:path w="4060077" h="420130" extrusionOk="0">
                <a:moveTo>
                  <a:pt x="1186249" y="360111"/>
                </a:moveTo>
                <a:lnTo>
                  <a:pt x="836729" y="367172"/>
                </a:lnTo>
                <a:lnTo>
                  <a:pt x="667265" y="374233"/>
                </a:lnTo>
                <a:lnTo>
                  <a:pt x="526045" y="384825"/>
                </a:lnTo>
                <a:lnTo>
                  <a:pt x="356581" y="388355"/>
                </a:lnTo>
                <a:lnTo>
                  <a:pt x="229483" y="381294"/>
                </a:lnTo>
                <a:lnTo>
                  <a:pt x="141220" y="370703"/>
                </a:lnTo>
                <a:lnTo>
                  <a:pt x="74141" y="356581"/>
                </a:lnTo>
                <a:lnTo>
                  <a:pt x="31775" y="338928"/>
                </a:lnTo>
                <a:lnTo>
                  <a:pt x="7061" y="310684"/>
                </a:lnTo>
                <a:lnTo>
                  <a:pt x="0" y="278910"/>
                </a:lnTo>
                <a:lnTo>
                  <a:pt x="10592" y="236544"/>
                </a:lnTo>
                <a:lnTo>
                  <a:pt x="52958" y="180056"/>
                </a:lnTo>
                <a:lnTo>
                  <a:pt x="91793" y="141220"/>
                </a:lnTo>
                <a:lnTo>
                  <a:pt x="127098" y="127098"/>
                </a:lnTo>
                <a:lnTo>
                  <a:pt x="190647" y="105915"/>
                </a:lnTo>
                <a:lnTo>
                  <a:pt x="250666" y="91793"/>
                </a:lnTo>
                <a:lnTo>
                  <a:pt x="310684" y="81202"/>
                </a:lnTo>
                <a:lnTo>
                  <a:pt x="402477" y="70610"/>
                </a:lnTo>
                <a:lnTo>
                  <a:pt x="448374" y="81202"/>
                </a:lnTo>
                <a:lnTo>
                  <a:pt x="526045" y="98854"/>
                </a:lnTo>
                <a:lnTo>
                  <a:pt x="610777" y="112976"/>
                </a:lnTo>
                <a:lnTo>
                  <a:pt x="751997" y="127098"/>
                </a:lnTo>
                <a:lnTo>
                  <a:pt x="960297" y="141220"/>
                </a:lnTo>
                <a:lnTo>
                  <a:pt x="1401610" y="141220"/>
                </a:lnTo>
                <a:lnTo>
                  <a:pt x="1765251" y="141220"/>
                </a:lnTo>
                <a:lnTo>
                  <a:pt x="2139484" y="141220"/>
                </a:lnTo>
                <a:lnTo>
                  <a:pt x="2658468" y="137690"/>
                </a:lnTo>
                <a:lnTo>
                  <a:pt x="2845585" y="141220"/>
                </a:lnTo>
                <a:lnTo>
                  <a:pt x="3431648" y="141220"/>
                </a:lnTo>
                <a:lnTo>
                  <a:pt x="3590521" y="141220"/>
                </a:lnTo>
                <a:lnTo>
                  <a:pt x="3791759" y="105915"/>
                </a:lnTo>
                <a:lnTo>
                  <a:pt x="3883552" y="84732"/>
                </a:lnTo>
                <a:lnTo>
                  <a:pt x="4060077" y="0"/>
                </a:lnTo>
                <a:lnTo>
                  <a:pt x="4031833" y="169464"/>
                </a:lnTo>
                <a:lnTo>
                  <a:pt x="4003589" y="293032"/>
                </a:lnTo>
                <a:lnTo>
                  <a:pt x="3947101" y="398947"/>
                </a:lnTo>
                <a:lnTo>
                  <a:pt x="3918857" y="416599"/>
                </a:lnTo>
                <a:lnTo>
                  <a:pt x="3897674" y="420130"/>
                </a:lnTo>
                <a:lnTo>
                  <a:pt x="3865900" y="413069"/>
                </a:lnTo>
                <a:lnTo>
                  <a:pt x="3820003" y="384825"/>
                </a:lnTo>
                <a:lnTo>
                  <a:pt x="3714088" y="367172"/>
                </a:lnTo>
                <a:lnTo>
                  <a:pt x="3608173" y="367172"/>
                </a:lnTo>
                <a:lnTo>
                  <a:pt x="3442240" y="360111"/>
                </a:lnTo>
                <a:lnTo>
                  <a:pt x="2859707" y="363642"/>
                </a:lnTo>
                <a:lnTo>
                  <a:pt x="2686712" y="363642"/>
                </a:lnTo>
                <a:lnTo>
                  <a:pt x="2146545" y="367172"/>
                </a:lnTo>
                <a:lnTo>
                  <a:pt x="1948837" y="356581"/>
                </a:lnTo>
                <a:lnTo>
                  <a:pt x="1684050" y="360111"/>
                </a:lnTo>
                <a:lnTo>
                  <a:pt x="1186249" y="3601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0" name="Google Shape;3150;p285"/>
          <p:cNvSpPr/>
          <p:nvPr/>
        </p:nvSpPr>
        <p:spPr>
          <a:xfrm>
            <a:off x="2855913" y="3954463"/>
            <a:ext cx="2143125" cy="1685925"/>
          </a:xfrm>
          <a:custGeom>
            <a:avLst/>
            <a:gdLst/>
            <a:ahLst/>
            <a:cxnLst/>
            <a:rect l="l" t="t" r="r" b="b"/>
            <a:pathLst>
              <a:path w="2143125" h="1685925" extrusionOk="0">
                <a:moveTo>
                  <a:pt x="1109662" y="1047750"/>
                </a:moveTo>
                <a:lnTo>
                  <a:pt x="923925" y="1183482"/>
                </a:lnTo>
                <a:lnTo>
                  <a:pt x="702469" y="1328738"/>
                </a:lnTo>
                <a:lnTo>
                  <a:pt x="502444" y="1447800"/>
                </a:lnTo>
                <a:lnTo>
                  <a:pt x="311944" y="1552575"/>
                </a:lnTo>
                <a:lnTo>
                  <a:pt x="109537" y="1650207"/>
                </a:lnTo>
                <a:lnTo>
                  <a:pt x="47625" y="1681163"/>
                </a:lnTo>
                <a:lnTo>
                  <a:pt x="28575" y="1685925"/>
                </a:lnTo>
                <a:lnTo>
                  <a:pt x="11906" y="1685925"/>
                </a:lnTo>
                <a:lnTo>
                  <a:pt x="2381" y="1676400"/>
                </a:lnTo>
                <a:lnTo>
                  <a:pt x="0" y="1666875"/>
                </a:lnTo>
                <a:lnTo>
                  <a:pt x="4762" y="1647825"/>
                </a:lnTo>
                <a:lnTo>
                  <a:pt x="16669" y="1638300"/>
                </a:lnTo>
                <a:lnTo>
                  <a:pt x="178594" y="1543050"/>
                </a:lnTo>
                <a:lnTo>
                  <a:pt x="392906" y="1404938"/>
                </a:lnTo>
                <a:lnTo>
                  <a:pt x="631031" y="1235869"/>
                </a:lnTo>
                <a:lnTo>
                  <a:pt x="828675" y="1083469"/>
                </a:lnTo>
                <a:lnTo>
                  <a:pt x="1042987" y="902494"/>
                </a:lnTo>
                <a:lnTo>
                  <a:pt x="1214437" y="742950"/>
                </a:lnTo>
                <a:lnTo>
                  <a:pt x="1345406" y="616744"/>
                </a:lnTo>
                <a:lnTo>
                  <a:pt x="1490662" y="461963"/>
                </a:lnTo>
                <a:lnTo>
                  <a:pt x="1666875" y="259557"/>
                </a:lnTo>
                <a:lnTo>
                  <a:pt x="1864519" y="0"/>
                </a:lnTo>
                <a:lnTo>
                  <a:pt x="2083594" y="21432"/>
                </a:lnTo>
                <a:lnTo>
                  <a:pt x="2143125" y="97632"/>
                </a:lnTo>
                <a:lnTo>
                  <a:pt x="1978819" y="300038"/>
                </a:lnTo>
                <a:lnTo>
                  <a:pt x="1854994" y="419100"/>
                </a:lnTo>
                <a:lnTo>
                  <a:pt x="1681162" y="573882"/>
                </a:lnTo>
                <a:lnTo>
                  <a:pt x="1495425" y="738188"/>
                </a:lnTo>
                <a:lnTo>
                  <a:pt x="1309687" y="895350"/>
                </a:lnTo>
                <a:lnTo>
                  <a:pt x="1109662" y="10477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1" name="Google Shape;3151;p285"/>
          <p:cNvSpPr/>
          <p:nvPr/>
        </p:nvSpPr>
        <p:spPr>
          <a:xfrm>
            <a:off x="4979988" y="3922713"/>
            <a:ext cx="2319337" cy="1590675"/>
          </a:xfrm>
          <a:custGeom>
            <a:avLst/>
            <a:gdLst/>
            <a:ahLst/>
            <a:cxnLst/>
            <a:rect l="l" t="t" r="r" b="b"/>
            <a:pathLst>
              <a:path w="2319337" h="1590675" extrusionOk="0">
                <a:moveTo>
                  <a:pt x="521494" y="604837"/>
                </a:moveTo>
                <a:lnTo>
                  <a:pt x="359569" y="431006"/>
                </a:lnTo>
                <a:lnTo>
                  <a:pt x="0" y="54769"/>
                </a:lnTo>
                <a:lnTo>
                  <a:pt x="95250" y="0"/>
                </a:lnTo>
                <a:lnTo>
                  <a:pt x="307181" y="188119"/>
                </a:lnTo>
                <a:lnTo>
                  <a:pt x="528637" y="371475"/>
                </a:lnTo>
                <a:lnTo>
                  <a:pt x="742950" y="545306"/>
                </a:lnTo>
                <a:lnTo>
                  <a:pt x="942975" y="702469"/>
                </a:lnTo>
                <a:lnTo>
                  <a:pt x="1188244" y="883444"/>
                </a:lnTo>
                <a:lnTo>
                  <a:pt x="1397794" y="1026319"/>
                </a:lnTo>
                <a:lnTo>
                  <a:pt x="1514475" y="1100137"/>
                </a:lnTo>
                <a:lnTo>
                  <a:pt x="1647825" y="1183481"/>
                </a:lnTo>
                <a:lnTo>
                  <a:pt x="1788319" y="1266825"/>
                </a:lnTo>
                <a:lnTo>
                  <a:pt x="1938337" y="1352550"/>
                </a:lnTo>
                <a:lnTo>
                  <a:pt x="2119312" y="1447800"/>
                </a:lnTo>
                <a:lnTo>
                  <a:pt x="2247900" y="1509712"/>
                </a:lnTo>
                <a:lnTo>
                  <a:pt x="2293144" y="1538287"/>
                </a:lnTo>
                <a:lnTo>
                  <a:pt x="2312194" y="1554956"/>
                </a:lnTo>
                <a:lnTo>
                  <a:pt x="2319337" y="1569244"/>
                </a:lnTo>
                <a:lnTo>
                  <a:pt x="2312194" y="1585912"/>
                </a:lnTo>
                <a:lnTo>
                  <a:pt x="2283619" y="1590675"/>
                </a:lnTo>
                <a:lnTo>
                  <a:pt x="2007394" y="1581150"/>
                </a:lnTo>
                <a:lnTo>
                  <a:pt x="1645444" y="1581150"/>
                </a:lnTo>
                <a:lnTo>
                  <a:pt x="1550194" y="1581150"/>
                </a:lnTo>
                <a:lnTo>
                  <a:pt x="1509712" y="1576387"/>
                </a:lnTo>
                <a:lnTo>
                  <a:pt x="1476375" y="1569244"/>
                </a:lnTo>
                <a:lnTo>
                  <a:pt x="1445419" y="1557337"/>
                </a:lnTo>
                <a:lnTo>
                  <a:pt x="1414462" y="1535906"/>
                </a:lnTo>
                <a:lnTo>
                  <a:pt x="1390650" y="1514475"/>
                </a:lnTo>
                <a:lnTo>
                  <a:pt x="1300162" y="1421606"/>
                </a:lnTo>
                <a:lnTo>
                  <a:pt x="1112044" y="1221581"/>
                </a:lnTo>
                <a:lnTo>
                  <a:pt x="959644" y="1064419"/>
                </a:lnTo>
                <a:lnTo>
                  <a:pt x="812006" y="907256"/>
                </a:lnTo>
                <a:lnTo>
                  <a:pt x="521494" y="6048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3BB134-150C-F54E-BB4A-2DEE6FD0732B}"/>
              </a:ext>
            </a:extLst>
          </p:cNvPr>
          <p:cNvGrpSpPr/>
          <p:nvPr/>
        </p:nvGrpSpPr>
        <p:grpSpPr>
          <a:xfrm>
            <a:off x="2732835" y="1364413"/>
            <a:ext cx="4562475" cy="4632325"/>
            <a:chOff x="2889250" y="1520825"/>
            <a:chExt cx="4562475" cy="4632325"/>
          </a:xfrm>
        </p:grpSpPr>
        <p:sp>
          <p:nvSpPr>
            <p:cNvPr id="12" name="Google Shape;3143;p285">
              <a:extLst>
                <a:ext uri="{FF2B5EF4-FFF2-40B4-BE49-F238E27FC236}">
                  <a16:creationId xmlns:a16="http://schemas.microsoft.com/office/drawing/2014/main" id="{CAD2CC86-EB84-CC4B-A9CC-278611F297B8}"/>
                </a:ext>
              </a:extLst>
            </p:cNvPr>
            <p:cNvSpPr/>
            <p:nvPr/>
          </p:nvSpPr>
          <p:spPr>
            <a:xfrm>
              <a:off x="3363913" y="2422525"/>
              <a:ext cx="3330575" cy="533400"/>
            </a:xfrm>
            <a:custGeom>
              <a:avLst/>
              <a:gdLst/>
              <a:ahLst/>
              <a:cxnLst/>
              <a:rect l="l" t="t" r="r" b="b"/>
              <a:pathLst>
                <a:path w="3331028" h="533400" extrusionOk="0">
                  <a:moveTo>
                    <a:pt x="1420585" y="337458"/>
                  </a:moveTo>
                  <a:lnTo>
                    <a:pt x="1069521" y="391886"/>
                  </a:lnTo>
                  <a:lnTo>
                    <a:pt x="865414" y="429986"/>
                  </a:lnTo>
                  <a:lnTo>
                    <a:pt x="772885" y="451758"/>
                  </a:lnTo>
                  <a:lnTo>
                    <a:pt x="615043" y="492579"/>
                  </a:lnTo>
                  <a:lnTo>
                    <a:pt x="552450" y="495300"/>
                  </a:lnTo>
                  <a:lnTo>
                    <a:pt x="519793" y="500743"/>
                  </a:lnTo>
                  <a:lnTo>
                    <a:pt x="405493" y="533400"/>
                  </a:lnTo>
                  <a:lnTo>
                    <a:pt x="394607" y="533400"/>
                  </a:lnTo>
                  <a:lnTo>
                    <a:pt x="321128" y="495300"/>
                  </a:lnTo>
                  <a:lnTo>
                    <a:pt x="195943" y="416379"/>
                  </a:lnTo>
                  <a:lnTo>
                    <a:pt x="81643" y="337458"/>
                  </a:lnTo>
                  <a:lnTo>
                    <a:pt x="29935" y="296636"/>
                  </a:lnTo>
                  <a:lnTo>
                    <a:pt x="10885" y="274865"/>
                  </a:lnTo>
                  <a:lnTo>
                    <a:pt x="2721" y="255815"/>
                  </a:lnTo>
                  <a:lnTo>
                    <a:pt x="0" y="228600"/>
                  </a:lnTo>
                  <a:lnTo>
                    <a:pt x="8164" y="214993"/>
                  </a:lnTo>
                  <a:lnTo>
                    <a:pt x="21771" y="209550"/>
                  </a:lnTo>
                  <a:lnTo>
                    <a:pt x="46264" y="214993"/>
                  </a:lnTo>
                  <a:lnTo>
                    <a:pt x="114300" y="247650"/>
                  </a:lnTo>
                  <a:lnTo>
                    <a:pt x="187778" y="272143"/>
                  </a:lnTo>
                  <a:lnTo>
                    <a:pt x="255814" y="291193"/>
                  </a:lnTo>
                  <a:lnTo>
                    <a:pt x="326571" y="302079"/>
                  </a:lnTo>
                  <a:lnTo>
                    <a:pt x="391885" y="310243"/>
                  </a:lnTo>
                  <a:lnTo>
                    <a:pt x="454478" y="312965"/>
                  </a:lnTo>
                  <a:lnTo>
                    <a:pt x="541564" y="302079"/>
                  </a:lnTo>
                  <a:lnTo>
                    <a:pt x="843643" y="250372"/>
                  </a:lnTo>
                  <a:lnTo>
                    <a:pt x="1211035" y="195943"/>
                  </a:lnTo>
                  <a:lnTo>
                    <a:pt x="1619250" y="130629"/>
                  </a:lnTo>
                  <a:lnTo>
                    <a:pt x="1847850" y="111579"/>
                  </a:lnTo>
                  <a:lnTo>
                    <a:pt x="2193471" y="95250"/>
                  </a:lnTo>
                  <a:lnTo>
                    <a:pt x="2479221" y="78922"/>
                  </a:lnTo>
                  <a:lnTo>
                    <a:pt x="2696935" y="68036"/>
                  </a:lnTo>
                  <a:lnTo>
                    <a:pt x="2827564" y="24493"/>
                  </a:lnTo>
                  <a:lnTo>
                    <a:pt x="2895600" y="0"/>
                  </a:lnTo>
                  <a:lnTo>
                    <a:pt x="2952750" y="5443"/>
                  </a:lnTo>
                  <a:lnTo>
                    <a:pt x="3118757" y="43543"/>
                  </a:lnTo>
                  <a:lnTo>
                    <a:pt x="3273878" y="97972"/>
                  </a:lnTo>
                  <a:lnTo>
                    <a:pt x="3301093" y="114300"/>
                  </a:lnTo>
                  <a:lnTo>
                    <a:pt x="3314700" y="130629"/>
                  </a:lnTo>
                  <a:lnTo>
                    <a:pt x="3328307" y="157843"/>
                  </a:lnTo>
                  <a:lnTo>
                    <a:pt x="3331028" y="182336"/>
                  </a:lnTo>
                  <a:lnTo>
                    <a:pt x="3325585" y="204108"/>
                  </a:lnTo>
                  <a:lnTo>
                    <a:pt x="3314700" y="228600"/>
                  </a:lnTo>
                  <a:lnTo>
                    <a:pt x="3290207" y="244929"/>
                  </a:lnTo>
                  <a:lnTo>
                    <a:pt x="3252107" y="261258"/>
                  </a:lnTo>
                  <a:lnTo>
                    <a:pt x="3208564" y="269422"/>
                  </a:lnTo>
                  <a:lnTo>
                    <a:pt x="2718707" y="266700"/>
                  </a:lnTo>
                  <a:lnTo>
                    <a:pt x="2441121" y="266700"/>
                  </a:lnTo>
                  <a:lnTo>
                    <a:pt x="2182585" y="272143"/>
                  </a:lnTo>
                  <a:lnTo>
                    <a:pt x="1850571" y="288472"/>
                  </a:lnTo>
                  <a:lnTo>
                    <a:pt x="1613807" y="315686"/>
                  </a:lnTo>
                  <a:lnTo>
                    <a:pt x="1420585" y="3374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44;p285">
              <a:extLst>
                <a:ext uri="{FF2B5EF4-FFF2-40B4-BE49-F238E27FC236}">
                  <a16:creationId xmlns:a16="http://schemas.microsoft.com/office/drawing/2014/main" id="{83CEF6A7-8BF2-C244-BF49-15B0409BE8A3}"/>
                </a:ext>
              </a:extLst>
            </p:cNvPr>
            <p:cNvSpPr/>
            <p:nvPr/>
          </p:nvSpPr>
          <p:spPr>
            <a:xfrm>
              <a:off x="2889250" y="3136900"/>
              <a:ext cx="4208463" cy="649288"/>
            </a:xfrm>
            <a:custGeom>
              <a:avLst/>
              <a:gdLst/>
              <a:ahLst/>
              <a:cxnLst/>
              <a:rect l="l" t="t" r="r" b="b"/>
              <a:pathLst>
                <a:path w="4208280" h="649258" extrusionOk="0">
                  <a:moveTo>
                    <a:pt x="1754017" y="397713"/>
                  </a:moveTo>
                  <a:lnTo>
                    <a:pt x="1454882" y="445303"/>
                  </a:lnTo>
                  <a:lnTo>
                    <a:pt x="1220334" y="492892"/>
                  </a:lnTo>
                  <a:lnTo>
                    <a:pt x="1043572" y="523486"/>
                  </a:lnTo>
                  <a:lnTo>
                    <a:pt x="785229" y="577874"/>
                  </a:lnTo>
                  <a:lnTo>
                    <a:pt x="499691" y="649258"/>
                  </a:lnTo>
                  <a:lnTo>
                    <a:pt x="404512" y="618665"/>
                  </a:lnTo>
                  <a:lnTo>
                    <a:pt x="299135" y="564277"/>
                  </a:lnTo>
                  <a:lnTo>
                    <a:pt x="231150" y="516687"/>
                  </a:lnTo>
                  <a:lnTo>
                    <a:pt x="169963" y="469098"/>
                  </a:lnTo>
                  <a:lnTo>
                    <a:pt x="108777" y="411310"/>
                  </a:lnTo>
                  <a:lnTo>
                    <a:pt x="81583" y="380717"/>
                  </a:lnTo>
                  <a:lnTo>
                    <a:pt x="23795" y="309333"/>
                  </a:lnTo>
                  <a:lnTo>
                    <a:pt x="6799" y="285538"/>
                  </a:lnTo>
                  <a:lnTo>
                    <a:pt x="0" y="271941"/>
                  </a:lnTo>
                  <a:lnTo>
                    <a:pt x="3400" y="248146"/>
                  </a:lnTo>
                  <a:lnTo>
                    <a:pt x="10198" y="237948"/>
                  </a:lnTo>
                  <a:lnTo>
                    <a:pt x="20396" y="237948"/>
                  </a:lnTo>
                  <a:lnTo>
                    <a:pt x="44191" y="244747"/>
                  </a:lnTo>
                  <a:lnTo>
                    <a:pt x="101978" y="282139"/>
                  </a:lnTo>
                  <a:lnTo>
                    <a:pt x="166564" y="322930"/>
                  </a:lnTo>
                  <a:lnTo>
                    <a:pt x="234549" y="356922"/>
                  </a:lnTo>
                  <a:lnTo>
                    <a:pt x="299135" y="380717"/>
                  </a:lnTo>
                  <a:lnTo>
                    <a:pt x="356922" y="394314"/>
                  </a:lnTo>
                  <a:lnTo>
                    <a:pt x="421508" y="404512"/>
                  </a:lnTo>
                  <a:lnTo>
                    <a:pt x="489493" y="404512"/>
                  </a:lnTo>
                  <a:lnTo>
                    <a:pt x="618665" y="387515"/>
                  </a:lnTo>
                  <a:lnTo>
                    <a:pt x="917800" y="343325"/>
                  </a:lnTo>
                  <a:lnTo>
                    <a:pt x="1223733" y="292336"/>
                  </a:lnTo>
                  <a:lnTo>
                    <a:pt x="1444685" y="248146"/>
                  </a:lnTo>
                  <a:lnTo>
                    <a:pt x="1808405" y="197157"/>
                  </a:lnTo>
                  <a:lnTo>
                    <a:pt x="2100741" y="156366"/>
                  </a:lnTo>
                  <a:lnTo>
                    <a:pt x="2328491" y="132571"/>
                  </a:lnTo>
                  <a:lnTo>
                    <a:pt x="2719406" y="108776"/>
                  </a:lnTo>
                  <a:lnTo>
                    <a:pt x="3004943" y="91780"/>
                  </a:lnTo>
                  <a:lnTo>
                    <a:pt x="3236093" y="64586"/>
                  </a:lnTo>
                  <a:lnTo>
                    <a:pt x="3569220" y="67985"/>
                  </a:lnTo>
                  <a:lnTo>
                    <a:pt x="3749380" y="0"/>
                  </a:lnTo>
                  <a:lnTo>
                    <a:pt x="3803769" y="10198"/>
                  </a:lnTo>
                  <a:lnTo>
                    <a:pt x="3980530" y="54388"/>
                  </a:lnTo>
                  <a:lnTo>
                    <a:pt x="4096105" y="98579"/>
                  </a:lnTo>
                  <a:lnTo>
                    <a:pt x="4170888" y="129172"/>
                  </a:lnTo>
                  <a:lnTo>
                    <a:pt x="4184485" y="146168"/>
                  </a:lnTo>
                  <a:lnTo>
                    <a:pt x="4201482" y="180161"/>
                  </a:lnTo>
                  <a:lnTo>
                    <a:pt x="4208280" y="224351"/>
                  </a:lnTo>
                  <a:lnTo>
                    <a:pt x="4201482" y="244747"/>
                  </a:lnTo>
                  <a:lnTo>
                    <a:pt x="4181086" y="265142"/>
                  </a:lnTo>
                  <a:lnTo>
                    <a:pt x="4143694" y="282139"/>
                  </a:lnTo>
                  <a:lnTo>
                    <a:pt x="4102903" y="288937"/>
                  </a:lnTo>
                  <a:lnTo>
                    <a:pt x="3997526" y="282139"/>
                  </a:lnTo>
                  <a:lnTo>
                    <a:pt x="3830963" y="268541"/>
                  </a:lnTo>
                  <a:lnTo>
                    <a:pt x="3650802" y="261743"/>
                  </a:lnTo>
                  <a:lnTo>
                    <a:pt x="3477440" y="254944"/>
                  </a:lnTo>
                  <a:lnTo>
                    <a:pt x="3225895" y="265142"/>
                  </a:lnTo>
                  <a:lnTo>
                    <a:pt x="2987947" y="292336"/>
                  </a:lnTo>
                  <a:lnTo>
                    <a:pt x="2675215" y="309333"/>
                  </a:lnTo>
                  <a:lnTo>
                    <a:pt x="2318293" y="333127"/>
                  </a:lnTo>
                  <a:lnTo>
                    <a:pt x="2087144" y="356922"/>
                  </a:lnTo>
                  <a:lnTo>
                    <a:pt x="1754017" y="3977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45;p285">
              <a:extLst>
                <a:ext uri="{FF2B5EF4-FFF2-40B4-BE49-F238E27FC236}">
                  <a16:creationId xmlns:a16="http://schemas.microsoft.com/office/drawing/2014/main" id="{C5F8B31D-E90F-294D-BDE7-EEE39911BD5D}"/>
                </a:ext>
              </a:extLst>
            </p:cNvPr>
            <p:cNvSpPr/>
            <p:nvPr/>
          </p:nvSpPr>
          <p:spPr>
            <a:xfrm>
              <a:off x="3524250" y="1520825"/>
              <a:ext cx="2654300" cy="835025"/>
            </a:xfrm>
            <a:custGeom>
              <a:avLst/>
              <a:gdLst/>
              <a:ahLst/>
              <a:cxnLst/>
              <a:rect l="l" t="t" r="r" b="b"/>
              <a:pathLst>
                <a:path w="2654300" h="835025" extrusionOk="0">
                  <a:moveTo>
                    <a:pt x="1285875" y="488950"/>
                  </a:moveTo>
                  <a:lnTo>
                    <a:pt x="885825" y="596900"/>
                  </a:lnTo>
                  <a:lnTo>
                    <a:pt x="660400" y="650875"/>
                  </a:lnTo>
                  <a:lnTo>
                    <a:pt x="282575" y="723900"/>
                  </a:lnTo>
                  <a:lnTo>
                    <a:pt x="73025" y="758825"/>
                  </a:lnTo>
                  <a:lnTo>
                    <a:pt x="41275" y="765175"/>
                  </a:lnTo>
                  <a:lnTo>
                    <a:pt x="19050" y="777875"/>
                  </a:lnTo>
                  <a:lnTo>
                    <a:pt x="0" y="796925"/>
                  </a:lnTo>
                  <a:lnTo>
                    <a:pt x="0" y="812800"/>
                  </a:lnTo>
                  <a:lnTo>
                    <a:pt x="12700" y="831850"/>
                  </a:lnTo>
                  <a:lnTo>
                    <a:pt x="66675" y="835025"/>
                  </a:lnTo>
                  <a:lnTo>
                    <a:pt x="320675" y="809625"/>
                  </a:lnTo>
                  <a:lnTo>
                    <a:pt x="765175" y="752475"/>
                  </a:lnTo>
                  <a:lnTo>
                    <a:pt x="1028700" y="708025"/>
                  </a:lnTo>
                  <a:lnTo>
                    <a:pt x="1362075" y="635000"/>
                  </a:lnTo>
                  <a:lnTo>
                    <a:pt x="1584325" y="596900"/>
                  </a:lnTo>
                  <a:lnTo>
                    <a:pt x="1743075" y="558800"/>
                  </a:lnTo>
                  <a:lnTo>
                    <a:pt x="2000250" y="498475"/>
                  </a:lnTo>
                  <a:lnTo>
                    <a:pt x="2193925" y="454025"/>
                  </a:lnTo>
                  <a:lnTo>
                    <a:pt x="2355850" y="425450"/>
                  </a:lnTo>
                  <a:lnTo>
                    <a:pt x="2486025" y="403225"/>
                  </a:lnTo>
                  <a:lnTo>
                    <a:pt x="2584450" y="390525"/>
                  </a:lnTo>
                  <a:lnTo>
                    <a:pt x="2613025" y="381000"/>
                  </a:lnTo>
                  <a:lnTo>
                    <a:pt x="2638425" y="361950"/>
                  </a:lnTo>
                  <a:lnTo>
                    <a:pt x="2654300" y="336550"/>
                  </a:lnTo>
                  <a:lnTo>
                    <a:pt x="2654300" y="314325"/>
                  </a:lnTo>
                  <a:lnTo>
                    <a:pt x="2644775" y="295275"/>
                  </a:lnTo>
                  <a:lnTo>
                    <a:pt x="2619375" y="269875"/>
                  </a:lnTo>
                  <a:lnTo>
                    <a:pt x="2555875" y="222250"/>
                  </a:lnTo>
                  <a:lnTo>
                    <a:pt x="2498725" y="190500"/>
                  </a:lnTo>
                  <a:lnTo>
                    <a:pt x="2447925" y="171450"/>
                  </a:lnTo>
                  <a:lnTo>
                    <a:pt x="2422525" y="158750"/>
                  </a:lnTo>
                  <a:lnTo>
                    <a:pt x="2352675" y="123825"/>
                  </a:lnTo>
                  <a:lnTo>
                    <a:pt x="2089150" y="31750"/>
                  </a:lnTo>
                  <a:lnTo>
                    <a:pt x="1993900" y="3175"/>
                  </a:lnTo>
                  <a:lnTo>
                    <a:pt x="1962150" y="0"/>
                  </a:lnTo>
                  <a:lnTo>
                    <a:pt x="1943100" y="3175"/>
                  </a:lnTo>
                  <a:lnTo>
                    <a:pt x="1943100" y="22225"/>
                  </a:lnTo>
                  <a:lnTo>
                    <a:pt x="1958975" y="47625"/>
                  </a:lnTo>
                  <a:lnTo>
                    <a:pt x="1978025" y="76200"/>
                  </a:lnTo>
                  <a:lnTo>
                    <a:pt x="2047875" y="142875"/>
                  </a:lnTo>
                  <a:lnTo>
                    <a:pt x="2073275" y="171450"/>
                  </a:lnTo>
                  <a:lnTo>
                    <a:pt x="2079625" y="200025"/>
                  </a:lnTo>
                  <a:lnTo>
                    <a:pt x="2070100" y="222250"/>
                  </a:lnTo>
                  <a:lnTo>
                    <a:pt x="2047875" y="234950"/>
                  </a:lnTo>
                  <a:lnTo>
                    <a:pt x="1733550" y="349250"/>
                  </a:lnTo>
                  <a:lnTo>
                    <a:pt x="1285875" y="4889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46;p285">
              <a:extLst>
                <a:ext uri="{FF2B5EF4-FFF2-40B4-BE49-F238E27FC236}">
                  <a16:creationId xmlns:a16="http://schemas.microsoft.com/office/drawing/2014/main" id="{C177007A-431A-434B-B25C-E16FC26408E7}"/>
                </a:ext>
              </a:extLst>
            </p:cNvPr>
            <p:cNvSpPr/>
            <p:nvPr/>
          </p:nvSpPr>
          <p:spPr>
            <a:xfrm rot="-5400000">
              <a:off x="3440906" y="3275807"/>
              <a:ext cx="1412875" cy="423862"/>
            </a:xfrm>
            <a:custGeom>
              <a:avLst/>
              <a:gdLst/>
              <a:ahLst/>
              <a:cxnLst/>
              <a:rect l="l" t="t" r="r" b="b"/>
              <a:pathLst>
                <a:path w="1413194" h="423863" extrusionOk="0">
                  <a:moveTo>
                    <a:pt x="333375" y="402432"/>
                  </a:moveTo>
                  <a:lnTo>
                    <a:pt x="23813" y="411957"/>
                  </a:lnTo>
                  <a:lnTo>
                    <a:pt x="0" y="207169"/>
                  </a:lnTo>
                  <a:lnTo>
                    <a:pt x="280988" y="202407"/>
                  </a:lnTo>
                  <a:lnTo>
                    <a:pt x="383382" y="197644"/>
                  </a:lnTo>
                  <a:lnTo>
                    <a:pt x="473869" y="188119"/>
                  </a:lnTo>
                  <a:lnTo>
                    <a:pt x="583407" y="180975"/>
                  </a:lnTo>
                  <a:lnTo>
                    <a:pt x="754857" y="183357"/>
                  </a:lnTo>
                  <a:lnTo>
                    <a:pt x="900113" y="183357"/>
                  </a:lnTo>
                  <a:lnTo>
                    <a:pt x="985838" y="173832"/>
                  </a:lnTo>
                  <a:lnTo>
                    <a:pt x="1069182" y="157163"/>
                  </a:lnTo>
                  <a:lnTo>
                    <a:pt x="1126332" y="138113"/>
                  </a:lnTo>
                  <a:lnTo>
                    <a:pt x="1181100" y="114300"/>
                  </a:lnTo>
                  <a:lnTo>
                    <a:pt x="1354932" y="0"/>
                  </a:lnTo>
                  <a:cubicBezTo>
                    <a:pt x="1376517" y="155894"/>
                    <a:pt x="1413194" y="117951"/>
                    <a:pt x="1373982" y="157163"/>
                  </a:cubicBezTo>
                  <a:lnTo>
                    <a:pt x="1309688" y="259557"/>
                  </a:lnTo>
                  <a:lnTo>
                    <a:pt x="1283494" y="309563"/>
                  </a:lnTo>
                  <a:lnTo>
                    <a:pt x="1257300" y="364332"/>
                  </a:lnTo>
                  <a:lnTo>
                    <a:pt x="1223963" y="411957"/>
                  </a:lnTo>
                  <a:lnTo>
                    <a:pt x="1204913" y="423863"/>
                  </a:lnTo>
                  <a:lnTo>
                    <a:pt x="1173957" y="423863"/>
                  </a:lnTo>
                  <a:lnTo>
                    <a:pt x="1112044" y="414338"/>
                  </a:lnTo>
                  <a:lnTo>
                    <a:pt x="1033463" y="407194"/>
                  </a:lnTo>
                  <a:lnTo>
                    <a:pt x="919163" y="402432"/>
                  </a:lnTo>
                  <a:lnTo>
                    <a:pt x="802482" y="407194"/>
                  </a:lnTo>
                  <a:lnTo>
                    <a:pt x="607219" y="402432"/>
                  </a:lnTo>
                  <a:lnTo>
                    <a:pt x="333375" y="4024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47;p285">
              <a:extLst>
                <a:ext uri="{FF2B5EF4-FFF2-40B4-BE49-F238E27FC236}">
                  <a16:creationId xmlns:a16="http://schemas.microsoft.com/office/drawing/2014/main" id="{E2B4E202-EC72-474E-A2EE-626DDB83F123}"/>
                </a:ext>
              </a:extLst>
            </p:cNvPr>
            <p:cNvSpPr/>
            <p:nvPr/>
          </p:nvSpPr>
          <p:spPr>
            <a:xfrm rot="-5400000">
              <a:off x="5280819" y="3039269"/>
              <a:ext cx="1465262" cy="476250"/>
            </a:xfrm>
            <a:custGeom>
              <a:avLst/>
              <a:gdLst/>
              <a:ahLst/>
              <a:cxnLst/>
              <a:rect l="l" t="t" r="r" b="b"/>
              <a:pathLst>
                <a:path w="1466088" h="476250" extrusionOk="0">
                  <a:moveTo>
                    <a:pt x="409575" y="285750"/>
                  </a:moveTo>
                  <a:lnTo>
                    <a:pt x="238125" y="247650"/>
                  </a:lnTo>
                  <a:lnTo>
                    <a:pt x="97631" y="219075"/>
                  </a:lnTo>
                  <a:lnTo>
                    <a:pt x="11906" y="211931"/>
                  </a:lnTo>
                  <a:lnTo>
                    <a:pt x="0" y="28575"/>
                  </a:lnTo>
                  <a:lnTo>
                    <a:pt x="242887" y="59531"/>
                  </a:lnTo>
                  <a:lnTo>
                    <a:pt x="433387" y="85725"/>
                  </a:lnTo>
                  <a:lnTo>
                    <a:pt x="604837" y="109537"/>
                  </a:lnTo>
                  <a:lnTo>
                    <a:pt x="766762" y="128587"/>
                  </a:lnTo>
                  <a:lnTo>
                    <a:pt x="923925" y="130968"/>
                  </a:lnTo>
                  <a:lnTo>
                    <a:pt x="1069181" y="133350"/>
                  </a:lnTo>
                  <a:lnTo>
                    <a:pt x="1119187" y="130968"/>
                  </a:lnTo>
                  <a:lnTo>
                    <a:pt x="1157287" y="126206"/>
                  </a:lnTo>
                  <a:lnTo>
                    <a:pt x="1223962" y="111918"/>
                  </a:lnTo>
                  <a:lnTo>
                    <a:pt x="1254918" y="100012"/>
                  </a:lnTo>
                  <a:lnTo>
                    <a:pt x="1371600" y="0"/>
                  </a:lnTo>
                  <a:cubicBezTo>
                    <a:pt x="1378786" y="263524"/>
                    <a:pt x="1466088" y="261937"/>
                    <a:pt x="1373981" y="261937"/>
                  </a:cubicBezTo>
                  <a:lnTo>
                    <a:pt x="1283493" y="340518"/>
                  </a:lnTo>
                  <a:lnTo>
                    <a:pt x="1250156" y="383381"/>
                  </a:lnTo>
                  <a:lnTo>
                    <a:pt x="1221581" y="428625"/>
                  </a:lnTo>
                  <a:lnTo>
                    <a:pt x="1193006" y="464343"/>
                  </a:lnTo>
                  <a:lnTo>
                    <a:pt x="1166812" y="476250"/>
                  </a:lnTo>
                  <a:lnTo>
                    <a:pt x="1140618" y="476250"/>
                  </a:lnTo>
                  <a:lnTo>
                    <a:pt x="1123950" y="469106"/>
                  </a:lnTo>
                  <a:lnTo>
                    <a:pt x="1100137" y="445293"/>
                  </a:lnTo>
                  <a:lnTo>
                    <a:pt x="1088231" y="435768"/>
                  </a:lnTo>
                  <a:lnTo>
                    <a:pt x="971550" y="397668"/>
                  </a:lnTo>
                  <a:lnTo>
                    <a:pt x="804862" y="352425"/>
                  </a:lnTo>
                  <a:lnTo>
                    <a:pt x="611981" y="323850"/>
                  </a:lnTo>
                  <a:lnTo>
                    <a:pt x="409575" y="285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48;p285">
              <a:extLst>
                <a:ext uri="{FF2B5EF4-FFF2-40B4-BE49-F238E27FC236}">
                  <a16:creationId xmlns:a16="http://schemas.microsoft.com/office/drawing/2014/main" id="{A836D707-983E-AC4E-8E6B-6F1DB5826A95}"/>
                </a:ext>
              </a:extLst>
            </p:cNvPr>
            <p:cNvSpPr/>
            <p:nvPr/>
          </p:nvSpPr>
          <p:spPr>
            <a:xfrm>
              <a:off x="3321050" y="3851275"/>
              <a:ext cx="3606800" cy="581025"/>
            </a:xfrm>
            <a:custGeom>
              <a:avLst/>
              <a:gdLst/>
              <a:ahLst/>
              <a:cxnLst/>
              <a:rect l="l" t="t" r="r" b="b"/>
              <a:pathLst>
                <a:path w="3606965" h="580808" extrusionOk="0">
                  <a:moveTo>
                    <a:pt x="1006733" y="443797"/>
                  </a:moveTo>
                  <a:lnTo>
                    <a:pt x="774410" y="494431"/>
                  </a:lnTo>
                  <a:lnTo>
                    <a:pt x="631442" y="527195"/>
                  </a:lnTo>
                  <a:lnTo>
                    <a:pt x="461667" y="580808"/>
                  </a:lnTo>
                  <a:lnTo>
                    <a:pt x="378269" y="554001"/>
                  </a:lnTo>
                  <a:lnTo>
                    <a:pt x="274022" y="506345"/>
                  </a:lnTo>
                  <a:lnTo>
                    <a:pt x="178710" y="449754"/>
                  </a:lnTo>
                  <a:lnTo>
                    <a:pt x="119140" y="402098"/>
                  </a:lnTo>
                  <a:lnTo>
                    <a:pt x="68505" y="351463"/>
                  </a:lnTo>
                  <a:lnTo>
                    <a:pt x="32763" y="309764"/>
                  </a:lnTo>
                  <a:lnTo>
                    <a:pt x="8935" y="268065"/>
                  </a:lnTo>
                  <a:lnTo>
                    <a:pt x="0" y="247216"/>
                  </a:lnTo>
                  <a:lnTo>
                    <a:pt x="0" y="223388"/>
                  </a:lnTo>
                  <a:lnTo>
                    <a:pt x="2978" y="211474"/>
                  </a:lnTo>
                  <a:lnTo>
                    <a:pt x="17871" y="205517"/>
                  </a:lnTo>
                  <a:lnTo>
                    <a:pt x="50634" y="214452"/>
                  </a:lnTo>
                  <a:lnTo>
                    <a:pt x="89355" y="244237"/>
                  </a:lnTo>
                  <a:lnTo>
                    <a:pt x="151903" y="279979"/>
                  </a:lnTo>
                  <a:lnTo>
                    <a:pt x="223387" y="306786"/>
                  </a:lnTo>
                  <a:lnTo>
                    <a:pt x="297850" y="324657"/>
                  </a:lnTo>
                  <a:cubicBezTo>
                    <a:pt x="370319" y="333715"/>
                    <a:pt x="345321" y="333592"/>
                    <a:pt x="372312" y="333592"/>
                  </a:cubicBezTo>
                  <a:lnTo>
                    <a:pt x="414011" y="333592"/>
                  </a:lnTo>
                  <a:lnTo>
                    <a:pt x="467624" y="327635"/>
                  </a:lnTo>
                  <a:lnTo>
                    <a:pt x="813131" y="268065"/>
                  </a:lnTo>
                  <a:lnTo>
                    <a:pt x="1030561" y="244237"/>
                  </a:lnTo>
                  <a:lnTo>
                    <a:pt x="1206293" y="220409"/>
                  </a:lnTo>
                  <a:lnTo>
                    <a:pt x="1662004" y="154882"/>
                  </a:lnTo>
                  <a:lnTo>
                    <a:pt x="1900284" y="131054"/>
                  </a:lnTo>
                  <a:lnTo>
                    <a:pt x="2174306" y="113183"/>
                  </a:lnTo>
                  <a:lnTo>
                    <a:pt x="2490027" y="89355"/>
                  </a:lnTo>
                  <a:lnTo>
                    <a:pt x="2671716" y="65527"/>
                  </a:lnTo>
                  <a:lnTo>
                    <a:pt x="2874254" y="65527"/>
                  </a:lnTo>
                  <a:lnTo>
                    <a:pt x="2924888" y="59570"/>
                  </a:lnTo>
                  <a:lnTo>
                    <a:pt x="3011265" y="38721"/>
                  </a:lnTo>
                  <a:lnTo>
                    <a:pt x="3157211" y="0"/>
                  </a:lnTo>
                  <a:lnTo>
                    <a:pt x="3186996" y="0"/>
                  </a:lnTo>
                  <a:lnTo>
                    <a:pt x="3270395" y="14893"/>
                  </a:lnTo>
                  <a:lnTo>
                    <a:pt x="3371664" y="50635"/>
                  </a:lnTo>
                  <a:lnTo>
                    <a:pt x="3446126" y="89355"/>
                  </a:lnTo>
                  <a:lnTo>
                    <a:pt x="3529524" y="137011"/>
                  </a:lnTo>
                  <a:lnTo>
                    <a:pt x="3586116" y="175732"/>
                  </a:lnTo>
                  <a:lnTo>
                    <a:pt x="3598030" y="193603"/>
                  </a:lnTo>
                  <a:lnTo>
                    <a:pt x="3606965" y="226366"/>
                  </a:lnTo>
                  <a:lnTo>
                    <a:pt x="3603987" y="259130"/>
                  </a:lnTo>
                  <a:lnTo>
                    <a:pt x="3592073" y="279979"/>
                  </a:lnTo>
                  <a:lnTo>
                    <a:pt x="3565266" y="297850"/>
                  </a:lnTo>
                  <a:lnTo>
                    <a:pt x="3517610" y="312743"/>
                  </a:lnTo>
                  <a:lnTo>
                    <a:pt x="3469954" y="315721"/>
                  </a:lnTo>
                  <a:lnTo>
                    <a:pt x="3398470" y="312743"/>
                  </a:lnTo>
                  <a:lnTo>
                    <a:pt x="3312094" y="300829"/>
                  </a:lnTo>
                  <a:lnTo>
                    <a:pt x="3216781" y="288915"/>
                  </a:lnTo>
                  <a:lnTo>
                    <a:pt x="3079770" y="277001"/>
                  </a:lnTo>
                  <a:lnTo>
                    <a:pt x="2859361" y="268065"/>
                  </a:lnTo>
                  <a:lnTo>
                    <a:pt x="2558533" y="268065"/>
                  </a:lnTo>
                  <a:lnTo>
                    <a:pt x="2192177" y="277001"/>
                  </a:lnTo>
                  <a:lnTo>
                    <a:pt x="1980703" y="288915"/>
                  </a:lnTo>
                  <a:lnTo>
                    <a:pt x="1471380" y="357420"/>
                  </a:lnTo>
                  <a:lnTo>
                    <a:pt x="1280755" y="387205"/>
                  </a:lnTo>
                  <a:lnTo>
                    <a:pt x="1006733" y="44379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49;p285">
              <a:extLst>
                <a:ext uri="{FF2B5EF4-FFF2-40B4-BE49-F238E27FC236}">
                  <a16:creationId xmlns:a16="http://schemas.microsoft.com/office/drawing/2014/main" id="{FB24BE62-94F9-D147-8E35-0EA9A6D2C87A}"/>
                </a:ext>
              </a:extLst>
            </p:cNvPr>
            <p:cNvSpPr/>
            <p:nvPr/>
          </p:nvSpPr>
          <p:spPr>
            <a:xfrm rot="-5400000">
              <a:off x="3026569" y="3912394"/>
              <a:ext cx="4060825" cy="420687"/>
            </a:xfrm>
            <a:custGeom>
              <a:avLst/>
              <a:gdLst/>
              <a:ahLst/>
              <a:cxnLst/>
              <a:rect l="l" t="t" r="r" b="b"/>
              <a:pathLst>
                <a:path w="4060077" h="420130" extrusionOk="0">
                  <a:moveTo>
                    <a:pt x="1186249" y="360111"/>
                  </a:moveTo>
                  <a:lnTo>
                    <a:pt x="836729" y="367172"/>
                  </a:lnTo>
                  <a:lnTo>
                    <a:pt x="667265" y="374233"/>
                  </a:lnTo>
                  <a:lnTo>
                    <a:pt x="526045" y="384825"/>
                  </a:lnTo>
                  <a:lnTo>
                    <a:pt x="356581" y="388355"/>
                  </a:lnTo>
                  <a:lnTo>
                    <a:pt x="229483" y="381294"/>
                  </a:lnTo>
                  <a:lnTo>
                    <a:pt x="141220" y="370703"/>
                  </a:lnTo>
                  <a:lnTo>
                    <a:pt x="74141" y="356581"/>
                  </a:lnTo>
                  <a:lnTo>
                    <a:pt x="31775" y="338928"/>
                  </a:lnTo>
                  <a:lnTo>
                    <a:pt x="7061" y="310684"/>
                  </a:lnTo>
                  <a:lnTo>
                    <a:pt x="0" y="278910"/>
                  </a:lnTo>
                  <a:lnTo>
                    <a:pt x="10592" y="236544"/>
                  </a:lnTo>
                  <a:lnTo>
                    <a:pt x="52958" y="180056"/>
                  </a:lnTo>
                  <a:lnTo>
                    <a:pt x="91793" y="141220"/>
                  </a:lnTo>
                  <a:lnTo>
                    <a:pt x="127098" y="127098"/>
                  </a:lnTo>
                  <a:lnTo>
                    <a:pt x="190647" y="105915"/>
                  </a:lnTo>
                  <a:lnTo>
                    <a:pt x="250666" y="91793"/>
                  </a:lnTo>
                  <a:lnTo>
                    <a:pt x="310684" y="81202"/>
                  </a:lnTo>
                  <a:lnTo>
                    <a:pt x="402477" y="70610"/>
                  </a:lnTo>
                  <a:lnTo>
                    <a:pt x="448374" y="81202"/>
                  </a:lnTo>
                  <a:lnTo>
                    <a:pt x="526045" y="98854"/>
                  </a:lnTo>
                  <a:lnTo>
                    <a:pt x="610777" y="112976"/>
                  </a:lnTo>
                  <a:lnTo>
                    <a:pt x="751997" y="127098"/>
                  </a:lnTo>
                  <a:lnTo>
                    <a:pt x="960297" y="141220"/>
                  </a:lnTo>
                  <a:lnTo>
                    <a:pt x="1401610" y="141220"/>
                  </a:lnTo>
                  <a:lnTo>
                    <a:pt x="1765251" y="141220"/>
                  </a:lnTo>
                  <a:lnTo>
                    <a:pt x="2139484" y="141220"/>
                  </a:lnTo>
                  <a:lnTo>
                    <a:pt x="2658468" y="137690"/>
                  </a:lnTo>
                  <a:lnTo>
                    <a:pt x="2845585" y="141220"/>
                  </a:lnTo>
                  <a:lnTo>
                    <a:pt x="3431648" y="141220"/>
                  </a:lnTo>
                  <a:lnTo>
                    <a:pt x="3590521" y="141220"/>
                  </a:lnTo>
                  <a:lnTo>
                    <a:pt x="3791759" y="105915"/>
                  </a:lnTo>
                  <a:lnTo>
                    <a:pt x="3883552" y="84732"/>
                  </a:lnTo>
                  <a:lnTo>
                    <a:pt x="4060077" y="0"/>
                  </a:lnTo>
                  <a:lnTo>
                    <a:pt x="4031833" y="169464"/>
                  </a:lnTo>
                  <a:lnTo>
                    <a:pt x="4003589" y="293032"/>
                  </a:lnTo>
                  <a:lnTo>
                    <a:pt x="3947101" y="398947"/>
                  </a:lnTo>
                  <a:lnTo>
                    <a:pt x="3918857" y="416599"/>
                  </a:lnTo>
                  <a:lnTo>
                    <a:pt x="3897674" y="420130"/>
                  </a:lnTo>
                  <a:lnTo>
                    <a:pt x="3865900" y="413069"/>
                  </a:lnTo>
                  <a:lnTo>
                    <a:pt x="3820003" y="384825"/>
                  </a:lnTo>
                  <a:lnTo>
                    <a:pt x="3714088" y="367172"/>
                  </a:lnTo>
                  <a:lnTo>
                    <a:pt x="3608173" y="367172"/>
                  </a:lnTo>
                  <a:lnTo>
                    <a:pt x="3442240" y="360111"/>
                  </a:lnTo>
                  <a:lnTo>
                    <a:pt x="2859707" y="363642"/>
                  </a:lnTo>
                  <a:lnTo>
                    <a:pt x="2686712" y="363642"/>
                  </a:lnTo>
                  <a:lnTo>
                    <a:pt x="2146545" y="367172"/>
                  </a:lnTo>
                  <a:lnTo>
                    <a:pt x="1948837" y="356581"/>
                  </a:lnTo>
                  <a:lnTo>
                    <a:pt x="1684050" y="360111"/>
                  </a:lnTo>
                  <a:lnTo>
                    <a:pt x="1186249" y="3601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50;p285">
              <a:extLst>
                <a:ext uri="{FF2B5EF4-FFF2-40B4-BE49-F238E27FC236}">
                  <a16:creationId xmlns:a16="http://schemas.microsoft.com/office/drawing/2014/main" id="{6053352D-1726-7A4E-B4AB-FB0C35D8392F}"/>
                </a:ext>
              </a:extLst>
            </p:cNvPr>
            <p:cNvSpPr/>
            <p:nvPr/>
          </p:nvSpPr>
          <p:spPr>
            <a:xfrm>
              <a:off x="3008313" y="4106863"/>
              <a:ext cx="2143125" cy="1685925"/>
            </a:xfrm>
            <a:custGeom>
              <a:avLst/>
              <a:gdLst/>
              <a:ahLst/>
              <a:cxnLst/>
              <a:rect l="l" t="t" r="r" b="b"/>
              <a:pathLst>
                <a:path w="2143125" h="1685925" extrusionOk="0">
                  <a:moveTo>
                    <a:pt x="1109662" y="1047750"/>
                  </a:moveTo>
                  <a:lnTo>
                    <a:pt x="923925" y="1183482"/>
                  </a:lnTo>
                  <a:lnTo>
                    <a:pt x="702469" y="1328738"/>
                  </a:lnTo>
                  <a:lnTo>
                    <a:pt x="502444" y="1447800"/>
                  </a:lnTo>
                  <a:lnTo>
                    <a:pt x="311944" y="1552575"/>
                  </a:lnTo>
                  <a:lnTo>
                    <a:pt x="109537" y="1650207"/>
                  </a:lnTo>
                  <a:lnTo>
                    <a:pt x="47625" y="1681163"/>
                  </a:lnTo>
                  <a:lnTo>
                    <a:pt x="28575" y="1685925"/>
                  </a:lnTo>
                  <a:lnTo>
                    <a:pt x="11906" y="1685925"/>
                  </a:lnTo>
                  <a:lnTo>
                    <a:pt x="2381" y="1676400"/>
                  </a:lnTo>
                  <a:lnTo>
                    <a:pt x="0" y="1666875"/>
                  </a:lnTo>
                  <a:lnTo>
                    <a:pt x="4762" y="1647825"/>
                  </a:lnTo>
                  <a:lnTo>
                    <a:pt x="16669" y="1638300"/>
                  </a:lnTo>
                  <a:lnTo>
                    <a:pt x="178594" y="1543050"/>
                  </a:lnTo>
                  <a:lnTo>
                    <a:pt x="392906" y="1404938"/>
                  </a:lnTo>
                  <a:lnTo>
                    <a:pt x="631031" y="1235869"/>
                  </a:lnTo>
                  <a:lnTo>
                    <a:pt x="828675" y="1083469"/>
                  </a:lnTo>
                  <a:lnTo>
                    <a:pt x="1042987" y="902494"/>
                  </a:lnTo>
                  <a:lnTo>
                    <a:pt x="1214437" y="742950"/>
                  </a:lnTo>
                  <a:lnTo>
                    <a:pt x="1345406" y="616744"/>
                  </a:lnTo>
                  <a:lnTo>
                    <a:pt x="1490662" y="461963"/>
                  </a:lnTo>
                  <a:lnTo>
                    <a:pt x="1666875" y="259557"/>
                  </a:lnTo>
                  <a:lnTo>
                    <a:pt x="1864519" y="0"/>
                  </a:lnTo>
                  <a:lnTo>
                    <a:pt x="2083594" y="21432"/>
                  </a:lnTo>
                  <a:lnTo>
                    <a:pt x="2143125" y="97632"/>
                  </a:lnTo>
                  <a:lnTo>
                    <a:pt x="1978819" y="300038"/>
                  </a:lnTo>
                  <a:lnTo>
                    <a:pt x="1854994" y="419100"/>
                  </a:lnTo>
                  <a:lnTo>
                    <a:pt x="1681162" y="573882"/>
                  </a:lnTo>
                  <a:lnTo>
                    <a:pt x="1495425" y="738188"/>
                  </a:lnTo>
                  <a:lnTo>
                    <a:pt x="1309687" y="895350"/>
                  </a:lnTo>
                  <a:lnTo>
                    <a:pt x="1109662" y="10477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51;p285">
              <a:extLst>
                <a:ext uri="{FF2B5EF4-FFF2-40B4-BE49-F238E27FC236}">
                  <a16:creationId xmlns:a16="http://schemas.microsoft.com/office/drawing/2014/main" id="{9438DB29-EE7E-9D46-9F77-64BC06BF200B}"/>
                </a:ext>
              </a:extLst>
            </p:cNvPr>
            <p:cNvSpPr/>
            <p:nvPr/>
          </p:nvSpPr>
          <p:spPr>
            <a:xfrm>
              <a:off x="5132388" y="4075113"/>
              <a:ext cx="2319337" cy="1590675"/>
            </a:xfrm>
            <a:custGeom>
              <a:avLst/>
              <a:gdLst/>
              <a:ahLst/>
              <a:cxnLst/>
              <a:rect l="l" t="t" r="r" b="b"/>
              <a:pathLst>
                <a:path w="2319337" h="1590675" extrusionOk="0">
                  <a:moveTo>
                    <a:pt x="521494" y="604837"/>
                  </a:moveTo>
                  <a:lnTo>
                    <a:pt x="359569" y="431006"/>
                  </a:lnTo>
                  <a:lnTo>
                    <a:pt x="0" y="54769"/>
                  </a:lnTo>
                  <a:lnTo>
                    <a:pt x="95250" y="0"/>
                  </a:lnTo>
                  <a:lnTo>
                    <a:pt x="307181" y="188119"/>
                  </a:lnTo>
                  <a:lnTo>
                    <a:pt x="528637" y="371475"/>
                  </a:lnTo>
                  <a:lnTo>
                    <a:pt x="742950" y="545306"/>
                  </a:lnTo>
                  <a:lnTo>
                    <a:pt x="942975" y="702469"/>
                  </a:lnTo>
                  <a:lnTo>
                    <a:pt x="1188244" y="883444"/>
                  </a:lnTo>
                  <a:lnTo>
                    <a:pt x="1397794" y="1026319"/>
                  </a:lnTo>
                  <a:lnTo>
                    <a:pt x="1514475" y="1100137"/>
                  </a:lnTo>
                  <a:lnTo>
                    <a:pt x="1647825" y="1183481"/>
                  </a:lnTo>
                  <a:lnTo>
                    <a:pt x="1788319" y="1266825"/>
                  </a:lnTo>
                  <a:lnTo>
                    <a:pt x="1938337" y="1352550"/>
                  </a:lnTo>
                  <a:lnTo>
                    <a:pt x="2119312" y="1447800"/>
                  </a:lnTo>
                  <a:lnTo>
                    <a:pt x="2247900" y="1509712"/>
                  </a:lnTo>
                  <a:lnTo>
                    <a:pt x="2293144" y="1538287"/>
                  </a:lnTo>
                  <a:lnTo>
                    <a:pt x="2312194" y="1554956"/>
                  </a:lnTo>
                  <a:lnTo>
                    <a:pt x="2319337" y="1569244"/>
                  </a:lnTo>
                  <a:lnTo>
                    <a:pt x="2312194" y="1585912"/>
                  </a:lnTo>
                  <a:lnTo>
                    <a:pt x="2283619" y="1590675"/>
                  </a:lnTo>
                  <a:lnTo>
                    <a:pt x="2007394" y="1581150"/>
                  </a:lnTo>
                  <a:lnTo>
                    <a:pt x="1645444" y="1581150"/>
                  </a:lnTo>
                  <a:lnTo>
                    <a:pt x="1550194" y="1581150"/>
                  </a:lnTo>
                  <a:lnTo>
                    <a:pt x="1509712" y="1576387"/>
                  </a:lnTo>
                  <a:lnTo>
                    <a:pt x="1476375" y="1569244"/>
                  </a:lnTo>
                  <a:lnTo>
                    <a:pt x="1445419" y="1557337"/>
                  </a:lnTo>
                  <a:lnTo>
                    <a:pt x="1414462" y="1535906"/>
                  </a:lnTo>
                  <a:lnTo>
                    <a:pt x="1390650" y="1514475"/>
                  </a:lnTo>
                  <a:lnTo>
                    <a:pt x="1300162" y="1421606"/>
                  </a:lnTo>
                  <a:lnTo>
                    <a:pt x="1112044" y="1221581"/>
                  </a:lnTo>
                  <a:lnTo>
                    <a:pt x="959644" y="1064419"/>
                  </a:lnTo>
                  <a:lnTo>
                    <a:pt x="812006" y="907256"/>
                  </a:lnTo>
                  <a:lnTo>
                    <a:pt x="521494" y="6048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156;p286">
            <a:extLst>
              <a:ext uri="{FF2B5EF4-FFF2-40B4-BE49-F238E27FC236}">
                <a16:creationId xmlns:a16="http://schemas.microsoft.com/office/drawing/2014/main" id="{65DFFE0A-5892-B14E-9D5F-9895E1EC1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541" y="1353473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6" name="Google Shape;3156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541" y="1329409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287"/>
          <p:cNvSpPr txBox="1"/>
          <p:nvPr/>
        </p:nvSpPr>
        <p:spPr>
          <a:xfrm>
            <a:off x="3800872" y="6881812"/>
            <a:ext cx="4152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倍</a:t>
            </a:r>
            <a:endParaRPr/>
          </a:p>
        </p:txBody>
      </p:sp>
      <p:sp>
        <p:nvSpPr>
          <p:cNvPr id="3163" name="Google Shape;3163;p287"/>
          <p:cNvSpPr/>
          <p:nvPr/>
        </p:nvSpPr>
        <p:spPr>
          <a:xfrm>
            <a:off x="2454275" y="1533525"/>
            <a:ext cx="1620838" cy="2565400"/>
          </a:xfrm>
          <a:custGeom>
            <a:avLst/>
            <a:gdLst/>
            <a:ahLst/>
            <a:cxnLst/>
            <a:rect l="l" t="t" r="r" b="b"/>
            <a:pathLst>
              <a:path w="1621446" h="2566438" extrusionOk="0">
                <a:moveTo>
                  <a:pt x="1329109" y="849814"/>
                </a:moveTo>
                <a:lnTo>
                  <a:pt x="1410692" y="693448"/>
                </a:lnTo>
                <a:lnTo>
                  <a:pt x="1482076" y="540481"/>
                </a:lnTo>
                <a:lnTo>
                  <a:pt x="1505871" y="475896"/>
                </a:lnTo>
                <a:lnTo>
                  <a:pt x="1512669" y="465698"/>
                </a:lnTo>
                <a:lnTo>
                  <a:pt x="1539863" y="455500"/>
                </a:lnTo>
                <a:lnTo>
                  <a:pt x="1580654" y="438504"/>
                </a:lnTo>
                <a:lnTo>
                  <a:pt x="1607849" y="414709"/>
                </a:lnTo>
                <a:lnTo>
                  <a:pt x="1618046" y="394313"/>
                </a:lnTo>
                <a:lnTo>
                  <a:pt x="1621446" y="373918"/>
                </a:lnTo>
                <a:lnTo>
                  <a:pt x="1611248" y="322929"/>
                </a:lnTo>
                <a:lnTo>
                  <a:pt x="1594251" y="285537"/>
                </a:lnTo>
                <a:lnTo>
                  <a:pt x="1546662" y="234548"/>
                </a:lnTo>
                <a:lnTo>
                  <a:pt x="1478677" y="163164"/>
                </a:lnTo>
                <a:lnTo>
                  <a:pt x="1397095" y="88380"/>
                </a:lnTo>
                <a:lnTo>
                  <a:pt x="1335908" y="47589"/>
                </a:lnTo>
                <a:lnTo>
                  <a:pt x="1284919" y="20395"/>
                </a:lnTo>
                <a:lnTo>
                  <a:pt x="1247527" y="6798"/>
                </a:lnTo>
                <a:lnTo>
                  <a:pt x="1203337" y="0"/>
                </a:lnTo>
                <a:lnTo>
                  <a:pt x="1165945" y="0"/>
                </a:lnTo>
                <a:lnTo>
                  <a:pt x="1125154" y="0"/>
                </a:lnTo>
                <a:lnTo>
                  <a:pt x="1101359" y="10197"/>
                </a:lnTo>
                <a:lnTo>
                  <a:pt x="1094561" y="23794"/>
                </a:lnTo>
                <a:lnTo>
                  <a:pt x="1094561" y="44190"/>
                </a:lnTo>
                <a:lnTo>
                  <a:pt x="1108158" y="67985"/>
                </a:lnTo>
                <a:lnTo>
                  <a:pt x="1138751" y="84981"/>
                </a:lnTo>
                <a:lnTo>
                  <a:pt x="1169344" y="105377"/>
                </a:lnTo>
                <a:lnTo>
                  <a:pt x="1206736" y="135970"/>
                </a:lnTo>
                <a:lnTo>
                  <a:pt x="1227132" y="163164"/>
                </a:lnTo>
                <a:lnTo>
                  <a:pt x="1237330" y="193757"/>
                </a:lnTo>
                <a:lnTo>
                  <a:pt x="1240729" y="241347"/>
                </a:lnTo>
                <a:lnTo>
                  <a:pt x="1237330" y="305933"/>
                </a:lnTo>
                <a:lnTo>
                  <a:pt x="1213535" y="401112"/>
                </a:lnTo>
                <a:lnTo>
                  <a:pt x="1142150" y="594870"/>
                </a:lnTo>
                <a:lnTo>
                  <a:pt x="1023176" y="853213"/>
                </a:lnTo>
                <a:lnTo>
                  <a:pt x="911001" y="1084363"/>
                </a:lnTo>
                <a:lnTo>
                  <a:pt x="764833" y="1373299"/>
                </a:lnTo>
                <a:lnTo>
                  <a:pt x="584672" y="1692829"/>
                </a:lnTo>
                <a:lnTo>
                  <a:pt x="438504" y="1917180"/>
                </a:lnTo>
                <a:lnTo>
                  <a:pt x="288937" y="2131334"/>
                </a:lnTo>
                <a:lnTo>
                  <a:pt x="152967" y="2318293"/>
                </a:lnTo>
                <a:lnTo>
                  <a:pt x="44191" y="2461061"/>
                </a:lnTo>
                <a:lnTo>
                  <a:pt x="3399" y="2522248"/>
                </a:lnTo>
                <a:lnTo>
                  <a:pt x="0" y="2542644"/>
                </a:lnTo>
                <a:lnTo>
                  <a:pt x="6799" y="2563039"/>
                </a:lnTo>
                <a:lnTo>
                  <a:pt x="16996" y="2566438"/>
                </a:lnTo>
                <a:lnTo>
                  <a:pt x="54388" y="2549442"/>
                </a:lnTo>
                <a:lnTo>
                  <a:pt x="91780" y="2508651"/>
                </a:lnTo>
                <a:lnTo>
                  <a:pt x="197157" y="2399875"/>
                </a:lnTo>
                <a:lnTo>
                  <a:pt x="377318" y="2202718"/>
                </a:lnTo>
                <a:lnTo>
                  <a:pt x="560878" y="1988565"/>
                </a:lnTo>
                <a:lnTo>
                  <a:pt x="798825" y="1679232"/>
                </a:lnTo>
                <a:lnTo>
                  <a:pt x="907602" y="1526266"/>
                </a:lnTo>
                <a:lnTo>
                  <a:pt x="1104759" y="1233930"/>
                </a:lnTo>
                <a:lnTo>
                  <a:pt x="1223733" y="1050370"/>
                </a:lnTo>
                <a:lnTo>
                  <a:pt x="1329109" y="8498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Google Shape;3164;p287"/>
          <p:cNvSpPr/>
          <p:nvPr/>
        </p:nvSpPr>
        <p:spPr>
          <a:xfrm>
            <a:off x="5154613" y="1506538"/>
            <a:ext cx="577850" cy="1065212"/>
          </a:xfrm>
          <a:custGeom>
            <a:avLst/>
            <a:gdLst/>
            <a:ahLst/>
            <a:cxnLst/>
            <a:rect l="l" t="t" r="r" b="b"/>
            <a:pathLst>
              <a:path w="576263" h="1064419" extrusionOk="0">
                <a:moveTo>
                  <a:pt x="235744" y="409575"/>
                </a:moveTo>
                <a:lnTo>
                  <a:pt x="235744" y="321469"/>
                </a:lnTo>
                <a:lnTo>
                  <a:pt x="233363" y="295275"/>
                </a:lnTo>
                <a:lnTo>
                  <a:pt x="221457" y="257175"/>
                </a:lnTo>
                <a:lnTo>
                  <a:pt x="202407" y="223838"/>
                </a:lnTo>
                <a:lnTo>
                  <a:pt x="171450" y="183357"/>
                </a:lnTo>
                <a:lnTo>
                  <a:pt x="135732" y="147638"/>
                </a:lnTo>
                <a:lnTo>
                  <a:pt x="92869" y="109538"/>
                </a:lnTo>
                <a:lnTo>
                  <a:pt x="33338" y="78582"/>
                </a:lnTo>
                <a:lnTo>
                  <a:pt x="11907" y="59532"/>
                </a:lnTo>
                <a:lnTo>
                  <a:pt x="0" y="45244"/>
                </a:lnTo>
                <a:lnTo>
                  <a:pt x="0" y="33338"/>
                </a:lnTo>
                <a:lnTo>
                  <a:pt x="9525" y="19050"/>
                </a:lnTo>
                <a:lnTo>
                  <a:pt x="40482" y="9525"/>
                </a:lnTo>
                <a:lnTo>
                  <a:pt x="107157" y="0"/>
                </a:lnTo>
                <a:lnTo>
                  <a:pt x="161925" y="2382"/>
                </a:lnTo>
                <a:lnTo>
                  <a:pt x="197644" y="7144"/>
                </a:lnTo>
                <a:lnTo>
                  <a:pt x="288132" y="33338"/>
                </a:lnTo>
                <a:lnTo>
                  <a:pt x="381000" y="69057"/>
                </a:lnTo>
                <a:lnTo>
                  <a:pt x="431007" y="95250"/>
                </a:lnTo>
                <a:lnTo>
                  <a:pt x="500063" y="138113"/>
                </a:lnTo>
                <a:lnTo>
                  <a:pt x="550069" y="178594"/>
                </a:lnTo>
                <a:lnTo>
                  <a:pt x="569119" y="195263"/>
                </a:lnTo>
                <a:lnTo>
                  <a:pt x="573882" y="207169"/>
                </a:lnTo>
                <a:lnTo>
                  <a:pt x="576263" y="238125"/>
                </a:lnTo>
                <a:lnTo>
                  <a:pt x="571500" y="271463"/>
                </a:lnTo>
                <a:lnTo>
                  <a:pt x="559594" y="302419"/>
                </a:lnTo>
                <a:lnTo>
                  <a:pt x="540544" y="335757"/>
                </a:lnTo>
                <a:lnTo>
                  <a:pt x="509588" y="376238"/>
                </a:lnTo>
                <a:lnTo>
                  <a:pt x="497682" y="404813"/>
                </a:lnTo>
                <a:lnTo>
                  <a:pt x="483394" y="464344"/>
                </a:lnTo>
                <a:lnTo>
                  <a:pt x="471488" y="561975"/>
                </a:lnTo>
                <a:lnTo>
                  <a:pt x="461963" y="719138"/>
                </a:lnTo>
                <a:cubicBezTo>
                  <a:pt x="461169" y="794544"/>
                  <a:pt x="460376" y="869951"/>
                  <a:pt x="459582" y="945357"/>
                </a:cubicBezTo>
                <a:lnTo>
                  <a:pt x="361950" y="1064419"/>
                </a:lnTo>
                <a:lnTo>
                  <a:pt x="240507" y="983457"/>
                </a:lnTo>
                <a:lnTo>
                  <a:pt x="238125" y="771525"/>
                </a:lnTo>
                <a:cubicBezTo>
                  <a:pt x="237331" y="658813"/>
                  <a:pt x="236538" y="546100"/>
                  <a:pt x="235744" y="4095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5" name="Google Shape;3165;p287"/>
          <p:cNvSpPr/>
          <p:nvPr/>
        </p:nvSpPr>
        <p:spPr>
          <a:xfrm>
            <a:off x="4875213" y="2886075"/>
            <a:ext cx="315912" cy="877888"/>
          </a:xfrm>
          <a:custGeom>
            <a:avLst/>
            <a:gdLst/>
            <a:ahLst/>
            <a:cxnLst/>
            <a:rect l="l" t="t" r="r" b="b"/>
            <a:pathLst>
              <a:path w="316706" h="878683" extrusionOk="0">
                <a:moveTo>
                  <a:pt x="42862" y="378619"/>
                </a:moveTo>
                <a:lnTo>
                  <a:pt x="9525" y="102394"/>
                </a:lnTo>
                <a:lnTo>
                  <a:pt x="0" y="26194"/>
                </a:lnTo>
                <a:lnTo>
                  <a:pt x="2381" y="7144"/>
                </a:lnTo>
                <a:lnTo>
                  <a:pt x="16669" y="0"/>
                </a:lnTo>
                <a:lnTo>
                  <a:pt x="38100" y="4763"/>
                </a:lnTo>
                <a:lnTo>
                  <a:pt x="73819" y="30956"/>
                </a:lnTo>
                <a:lnTo>
                  <a:pt x="92869" y="66675"/>
                </a:lnTo>
                <a:lnTo>
                  <a:pt x="152400" y="190500"/>
                </a:lnTo>
                <a:lnTo>
                  <a:pt x="178594" y="230981"/>
                </a:lnTo>
                <a:lnTo>
                  <a:pt x="197644" y="259556"/>
                </a:lnTo>
                <a:lnTo>
                  <a:pt x="221456" y="314325"/>
                </a:lnTo>
                <a:lnTo>
                  <a:pt x="252412" y="397669"/>
                </a:lnTo>
                <a:lnTo>
                  <a:pt x="276225" y="492919"/>
                </a:lnTo>
                <a:lnTo>
                  <a:pt x="292894" y="585788"/>
                </a:lnTo>
                <a:lnTo>
                  <a:pt x="316706" y="764381"/>
                </a:lnTo>
                <a:lnTo>
                  <a:pt x="292834" y="855641"/>
                </a:lnTo>
                <a:lnTo>
                  <a:pt x="118753" y="878683"/>
                </a:lnTo>
                <a:lnTo>
                  <a:pt x="92869" y="795338"/>
                </a:lnTo>
                <a:lnTo>
                  <a:pt x="90487" y="681038"/>
                </a:lnTo>
                <a:lnTo>
                  <a:pt x="83344" y="592931"/>
                </a:lnTo>
                <a:lnTo>
                  <a:pt x="69056" y="509588"/>
                </a:lnTo>
                <a:lnTo>
                  <a:pt x="52387" y="438150"/>
                </a:lnTo>
                <a:lnTo>
                  <a:pt x="42862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6" name="Google Shape;3166;p287"/>
          <p:cNvSpPr/>
          <p:nvPr/>
        </p:nvSpPr>
        <p:spPr>
          <a:xfrm>
            <a:off x="5846763" y="2728913"/>
            <a:ext cx="463550" cy="987425"/>
          </a:xfrm>
          <a:custGeom>
            <a:avLst/>
            <a:gdLst/>
            <a:ahLst/>
            <a:cxnLst/>
            <a:rect l="l" t="t" r="r" b="b"/>
            <a:pathLst>
              <a:path w="464344" h="988218" extrusionOk="0">
                <a:moveTo>
                  <a:pt x="104775" y="476250"/>
                </a:moveTo>
                <a:lnTo>
                  <a:pt x="116681" y="383381"/>
                </a:lnTo>
                <a:lnTo>
                  <a:pt x="123825" y="285750"/>
                </a:lnTo>
                <a:lnTo>
                  <a:pt x="128587" y="192881"/>
                </a:lnTo>
                <a:lnTo>
                  <a:pt x="123825" y="178593"/>
                </a:lnTo>
                <a:lnTo>
                  <a:pt x="104775" y="145256"/>
                </a:lnTo>
                <a:lnTo>
                  <a:pt x="35719" y="73818"/>
                </a:lnTo>
                <a:lnTo>
                  <a:pt x="11906" y="47625"/>
                </a:lnTo>
                <a:lnTo>
                  <a:pt x="0" y="30956"/>
                </a:lnTo>
                <a:lnTo>
                  <a:pt x="0" y="14287"/>
                </a:lnTo>
                <a:lnTo>
                  <a:pt x="7144" y="4762"/>
                </a:lnTo>
                <a:lnTo>
                  <a:pt x="33337" y="0"/>
                </a:lnTo>
                <a:lnTo>
                  <a:pt x="59531" y="7143"/>
                </a:lnTo>
                <a:lnTo>
                  <a:pt x="97631" y="9525"/>
                </a:lnTo>
                <a:lnTo>
                  <a:pt x="169069" y="16668"/>
                </a:lnTo>
                <a:lnTo>
                  <a:pt x="214312" y="23812"/>
                </a:lnTo>
                <a:lnTo>
                  <a:pt x="271462" y="42862"/>
                </a:lnTo>
                <a:lnTo>
                  <a:pt x="326231" y="66675"/>
                </a:lnTo>
                <a:lnTo>
                  <a:pt x="381000" y="97631"/>
                </a:lnTo>
                <a:lnTo>
                  <a:pt x="428625" y="130968"/>
                </a:lnTo>
                <a:lnTo>
                  <a:pt x="442912" y="145256"/>
                </a:lnTo>
                <a:lnTo>
                  <a:pt x="457200" y="169068"/>
                </a:lnTo>
                <a:lnTo>
                  <a:pt x="464344" y="192881"/>
                </a:lnTo>
                <a:lnTo>
                  <a:pt x="464344" y="214312"/>
                </a:lnTo>
                <a:lnTo>
                  <a:pt x="450056" y="238125"/>
                </a:lnTo>
                <a:lnTo>
                  <a:pt x="421481" y="288131"/>
                </a:lnTo>
                <a:lnTo>
                  <a:pt x="361950" y="407193"/>
                </a:lnTo>
                <a:lnTo>
                  <a:pt x="264319" y="647700"/>
                </a:lnTo>
                <a:lnTo>
                  <a:pt x="209550" y="809625"/>
                </a:lnTo>
                <a:lnTo>
                  <a:pt x="66675" y="988218"/>
                </a:lnTo>
                <a:lnTo>
                  <a:pt x="38100" y="831056"/>
                </a:lnTo>
                <a:lnTo>
                  <a:pt x="78581" y="635793"/>
                </a:lnTo>
                <a:lnTo>
                  <a:pt x="104775" y="476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7" name="Google Shape;3167;p287"/>
          <p:cNvSpPr/>
          <p:nvPr/>
        </p:nvSpPr>
        <p:spPr>
          <a:xfrm>
            <a:off x="4487863" y="4487863"/>
            <a:ext cx="609600" cy="1474787"/>
          </a:xfrm>
          <a:custGeom>
            <a:avLst/>
            <a:gdLst/>
            <a:ahLst/>
            <a:cxnLst/>
            <a:rect l="l" t="t" r="r" b="b"/>
            <a:pathLst>
              <a:path w="610481" h="1474668" extrusionOk="0">
                <a:moveTo>
                  <a:pt x="491556" y="504770"/>
                </a:moveTo>
                <a:lnTo>
                  <a:pt x="457200" y="362060"/>
                </a:lnTo>
                <a:lnTo>
                  <a:pt x="430772" y="261635"/>
                </a:lnTo>
                <a:lnTo>
                  <a:pt x="372631" y="105711"/>
                </a:lnTo>
                <a:lnTo>
                  <a:pt x="309205" y="81926"/>
                </a:lnTo>
                <a:lnTo>
                  <a:pt x="118925" y="31714"/>
                </a:lnTo>
                <a:lnTo>
                  <a:pt x="42285" y="7929"/>
                </a:lnTo>
                <a:lnTo>
                  <a:pt x="18500" y="0"/>
                </a:lnTo>
                <a:lnTo>
                  <a:pt x="0" y="5286"/>
                </a:lnTo>
                <a:lnTo>
                  <a:pt x="0" y="21142"/>
                </a:lnTo>
                <a:lnTo>
                  <a:pt x="13214" y="55498"/>
                </a:lnTo>
                <a:lnTo>
                  <a:pt x="31714" y="73998"/>
                </a:lnTo>
                <a:lnTo>
                  <a:pt x="81926" y="121568"/>
                </a:lnTo>
                <a:lnTo>
                  <a:pt x="153281" y="211422"/>
                </a:lnTo>
                <a:lnTo>
                  <a:pt x="203494" y="290705"/>
                </a:lnTo>
                <a:lnTo>
                  <a:pt x="243135" y="385845"/>
                </a:lnTo>
                <a:lnTo>
                  <a:pt x="274849" y="552340"/>
                </a:lnTo>
                <a:lnTo>
                  <a:pt x="306562" y="769048"/>
                </a:lnTo>
                <a:lnTo>
                  <a:pt x="322419" y="946114"/>
                </a:lnTo>
                <a:lnTo>
                  <a:pt x="325061" y="1014826"/>
                </a:lnTo>
                <a:lnTo>
                  <a:pt x="327704" y="1072967"/>
                </a:lnTo>
                <a:lnTo>
                  <a:pt x="335633" y="1125822"/>
                </a:lnTo>
                <a:lnTo>
                  <a:pt x="359418" y="1215677"/>
                </a:lnTo>
                <a:lnTo>
                  <a:pt x="383203" y="1287031"/>
                </a:lnTo>
                <a:lnTo>
                  <a:pt x="414916" y="1353101"/>
                </a:lnTo>
                <a:lnTo>
                  <a:pt x="446629" y="1411242"/>
                </a:lnTo>
                <a:lnTo>
                  <a:pt x="467771" y="1440312"/>
                </a:lnTo>
                <a:lnTo>
                  <a:pt x="488914" y="1461455"/>
                </a:lnTo>
                <a:lnTo>
                  <a:pt x="512698" y="1472026"/>
                </a:lnTo>
                <a:lnTo>
                  <a:pt x="531198" y="1474668"/>
                </a:lnTo>
                <a:lnTo>
                  <a:pt x="554983" y="1464097"/>
                </a:lnTo>
                <a:lnTo>
                  <a:pt x="573482" y="1442955"/>
                </a:lnTo>
                <a:lnTo>
                  <a:pt x="589339" y="1413885"/>
                </a:lnTo>
                <a:lnTo>
                  <a:pt x="599910" y="1371600"/>
                </a:lnTo>
                <a:lnTo>
                  <a:pt x="607838" y="1324030"/>
                </a:lnTo>
                <a:lnTo>
                  <a:pt x="610481" y="1281746"/>
                </a:lnTo>
                <a:lnTo>
                  <a:pt x="576125" y="1112608"/>
                </a:lnTo>
                <a:lnTo>
                  <a:pt x="560268" y="954042"/>
                </a:lnTo>
                <a:lnTo>
                  <a:pt x="547055" y="827189"/>
                </a:lnTo>
                <a:lnTo>
                  <a:pt x="533841" y="729406"/>
                </a:lnTo>
                <a:lnTo>
                  <a:pt x="512698" y="597267"/>
                </a:lnTo>
                <a:lnTo>
                  <a:pt x="491556" y="5047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8" name="Google Shape;3168;p287"/>
          <p:cNvSpPr/>
          <p:nvPr/>
        </p:nvSpPr>
        <p:spPr>
          <a:xfrm>
            <a:off x="3271838" y="2890838"/>
            <a:ext cx="406400" cy="3084512"/>
          </a:xfrm>
          <a:custGeom>
            <a:avLst/>
            <a:gdLst/>
            <a:ahLst/>
            <a:cxnLst/>
            <a:rect l="l" t="t" r="r" b="b"/>
            <a:pathLst>
              <a:path w="405516" h="3085106" extrusionOk="0">
                <a:moveTo>
                  <a:pt x="174928" y="763325"/>
                </a:moveTo>
                <a:cubicBezTo>
                  <a:pt x="176253" y="653332"/>
                  <a:pt x="177579" y="543339"/>
                  <a:pt x="178904" y="433346"/>
                </a:cubicBezTo>
                <a:lnTo>
                  <a:pt x="178904" y="326004"/>
                </a:lnTo>
                <a:lnTo>
                  <a:pt x="170953" y="298174"/>
                </a:lnTo>
                <a:lnTo>
                  <a:pt x="139148" y="258418"/>
                </a:lnTo>
                <a:lnTo>
                  <a:pt x="107342" y="226612"/>
                </a:lnTo>
                <a:lnTo>
                  <a:pt x="51683" y="174929"/>
                </a:lnTo>
                <a:lnTo>
                  <a:pt x="11927" y="23854"/>
                </a:lnTo>
                <a:lnTo>
                  <a:pt x="194807" y="0"/>
                </a:lnTo>
                <a:lnTo>
                  <a:pt x="262393" y="51684"/>
                </a:lnTo>
                <a:lnTo>
                  <a:pt x="318052" y="95416"/>
                </a:lnTo>
                <a:lnTo>
                  <a:pt x="361784" y="135172"/>
                </a:lnTo>
                <a:lnTo>
                  <a:pt x="385638" y="166978"/>
                </a:lnTo>
                <a:lnTo>
                  <a:pt x="397565" y="194807"/>
                </a:lnTo>
                <a:lnTo>
                  <a:pt x="405516" y="238539"/>
                </a:lnTo>
                <a:lnTo>
                  <a:pt x="401541" y="337931"/>
                </a:lnTo>
                <a:lnTo>
                  <a:pt x="369735" y="1502797"/>
                </a:lnTo>
                <a:lnTo>
                  <a:pt x="353833" y="2075291"/>
                </a:lnTo>
                <a:lnTo>
                  <a:pt x="341906" y="2413221"/>
                </a:lnTo>
                <a:lnTo>
                  <a:pt x="333955" y="2735249"/>
                </a:lnTo>
                <a:lnTo>
                  <a:pt x="329979" y="2798859"/>
                </a:lnTo>
                <a:lnTo>
                  <a:pt x="322028" y="2854518"/>
                </a:lnTo>
                <a:lnTo>
                  <a:pt x="302149" y="2930056"/>
                </a:lnTo>
                <a:lnTo>
                  <a:pt x="278295" y="2997642"/>
                </a:lnTo>
                <a:lnTo>
                  <a:pt x="238539" y="3061252"/>
                </a:lnTo>
                <a:lnTo>
                  <a:pt x="202758" y="3085106"/>
                </a:lnTo>
                <a:lnTo>
                  <a:pt x="174928" y="3081131"/>
                </a:lnTo>
                <a:lnTo>
                  <a:pt x="135172" y="3057277"/>
                </a:lnTo>
                <a:lnTo>
                  <a:pt x="99391" y="3009569"/>
                </a:lnTo>
                <a:lnTo>
                  <a:pt x="63610" y="2910178"/>
                </a:lnTo>
                <a:lnTo>
                  <a:pt x="23854" y="2747176"/>
                </a:lnTo>
                <a:lnTo>
                  <a:pt x="0" y="2612004"/>
                </a:lnTo>
                <a:lnTo>
                  <a:pt x="7951" y="2572247"/>
                </a:lnTo>
                <a:lnTo>
                  <a:pt x="35781" y="2472856"/>
                </a:lnTo>
                <a:lnTo>
                  <a:pt x="67586" y="2341659"/>
                </a:lnTo>
                <a:lnTo>
                  <a:pt x="95415" y="2162755"/>
                </a:lnTo>
                <a:lnTo>
                  <a:pt x="127221" y="1876508"/>
                </a:lnTo>
                <a:lnTo>
                  <a:pt x="151075" y="1526651"/>
                </a:lnTo>
                <a:lnTo>
                  <a:pt x="166977" y="1192696"/>
                </a:lnTo>
                <a:lnTo>
                  <a:pt x="174928" y="763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Google Shape;3169;p287"/>
          <p:cNvSpPr/>
          <p:nvPr/>
        </p:nvSpPr>
        <p:spPr>
          <a:xfrm>
            <a:off x="4371975" y="2246313"/>
            <a:ext cx="2314575" cy="515937"/>
          </a:xfrm>
          <a:custGeom>
            <a:avLst/>
            <a:gdLst/>
            <a:ahLst/>
            <a:cxnLst/>
            <a:rect l="l" t="t" r="r" b="b"/>
            <a:pathLst>
              <a:path w="2314575" h="516731" extrusionOk="0">
                <a:moveTo>
                  <a:pt x="816769" y="259556"/>
                </a:moveTo>
                <a:lnTo>
                  <a:pt x="1033463" y="223837"/>
                </a:lnTo>
                <a:lnTo>
                  <a:pt x="1238250" y="183356"/>
                </a:lnTo>
                <a:lnTo>
                  <a:pt x="1373981" y="161925"/>
                </a:lnTo>
                <a:lnTo>
                  <a:pt x="1531144" y="130969"/>
                </a:lnTo>
                <a:lnTo>
                  <a:pt x="1626394" y="107156"/>
                </a:lnTo>
                <a:lnTo>
                  <a:pt x="1707356" y="85725"/>
                </a:lnTo>
                <a:lnTo>
                  <a:pt x="1804988" y="59531"/>
                </a:lnTo>
                <a:lnTo>
                  <a:pt x="1847850" y="38100"/>
                </a:lnTo>
                <a:lnTo>
                  <a:pt x="1876425" y="16669"/>
                </a:lnTo>
                <a:lnTo>
                  <a:pt x="1905000" y="7144"/>
                </a:lnTo>
                <a:lnTo>
                  <a:pt x="1955006" y="0"/>
                </a:lnTo>
                <a:lnTo>
                  <a:pt x="2014538" y="7144"/>
                </a:lnTo>
                <a:lnTo>
                  <a:pt x="2097881" y="30956"/>
                </a:lnTo>
                <a:lnTo>
                  <a:pt x="2197894" y="69056"/>
                </a:lnTo>
                <a:lnTo>
                  <a:pt x="2274094" y="102394"/>
                </a:lnTo>
                <a:lnTo>
                  <a:pt x="2295525" y="114300"/>
                </a:lnTo>
                <a:lnTo>
                  <a:pt x="2307431" y="130969"/>
                </a:lnTo>
                <a:lnTo>
                  <a:pt x="2314575" y="150019"/>
                </a:lnTo>
                <a:lnTo>
                  <a:pt x="2314575" y="176212"/>
                </a:lnTo>
                <a:lnTo>
                  <a:pt x="2302669" y="200025"/>
                </a:lnTo>
                <a:lnTo>
                  <a:pt x="2278856" y="223837"/>
                </a:lnTo>
                <a:lnTo>
                  <a:pt x="2243138" y="240506"/>
                </a:lnTo>
                <a:lnTo>
                  <a:pt x="2200275" y="250031"/>
                </a:lnTo>
                <a:lnTo>
                  <a:pt x="1995488" y="278606"/>
                </a:lnTo>
                <a:lnTo>
                  <a:pt x="1659731" y="323850"/>
                </a:lnTo>
                <a:lnTo>
                  <a:pt x="1262063" y="376237"/>
                </a:lnTo>
                <a:lnTo>
                  <a:pt x="869156" y="433387"/>
                </a:lnTo>
                <a:lnTo>
                  <a:pt x="566738" y="476250"/>
                </a:lnTo>
                <a:lnTo>
                  <a:pt x="316706" y="514350"/>
                </a:lnTo>
                <a:lnTo>
                  <a:pt x="302419" y="516731"/>
                </a:lnTo>
                <a:lnTo>
                  <a:pt x="261938" y="509587"/>
                </a:lnTo>
                <a:lnTo>
                  <a:pt x="233363" y="500062"/>
                </a:lnTo>
                <a:lnTo>
                  <a:pt x="197644" y="476250"/>
                </a:lnTo>
                <a:lnTo>
                  <a:pt x="142875" y="431006"/>
                </a:lnTo>
                <a:lnTo>
                  <a:pt x="83344" y="371475"/>
                </a:lnTo>
                <a:lnTo>
                  <a:pt x="33338" y="316706"/>
                </a:lnTo>
                <a:lnTo>
                  <a:pt x="14288" y="290512"/>
                </a:lnTo>
                <a:lnTo>
                  <a:pt x="4763" y="271462"/>
                </a:lnTo>
                <a:lnTo>
                  <a:pt x="0" y="247650"/>
                </a:lnTo>
                <a:lnTo>
                  <a:pt x="9525" y="228600"/>
                </a:lnTo>
                <a:lnTo>
                  <a:pt x="26194" y="228600"/>
                </a:lnTo>
                <a:lnTo>
                  <a:pt x="47625" y="238125"/>
                </a:lnTo>
                <a:lnTo>
                  <a:pt x="69056" y="252412"/>
                </a:lnTo>
                <a:lnTo>
                  <a:pt x="100013" y="276225"/>
                </a:lnTo>
                <a:lnTo>
                  <a:pt x="126206" y="290512"/>
                </a:lnTo>
                <a:lnTo>
                  <a:pt x="166688" y="302419"/>
                </a:lnTo>
                <a:lnTo>
                  <a:pt x="214313" y="311944"/>
                </a:lnTo>
                <a:lnTo>
                  <a:pt x="283369" y="316706"/>
                </a:lnTo>
                <a:lnTo>
                  <a:pt x="421481" y="314325"/>
                </a:lnTo>
                <a:lnTo>
                  <a:pt x="628650" y="290512"/>
                </a:lnTo>
                <a:lnTo>
                  <a:pt x="816769" y="259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287"/>
          <p:cNvSpPr/>
          <p:nvPr/>
        </p:nvSpPr>
        <p:spPr>
          <a:xfrm>
            <a:off x="3944938" y="3427413"/>
            <a:ext cx="3294062" cy="560387"/>
          </a:xfrm>
          <a:custGeom>
            <a:avLst/>
            <a:gdLst/>
            <a:ahLst/>
            <a:cxnLst/>
            <a:rect l="l" t="t" r="r" b="b"/>
            <a:pathLst>
              <a:path w="3292898" h="560268" extrusionOk="0">
                <a:moveTo>
                  <a:pt x="1408599" y="182351"/>
                </a:moveTo>
                <a:lnTo>
                  <a:pt x="1654377" y="150638"/>
                </a:lnTo>
                <a:lnTo>
                  <a:pt x="1963582" y="108353"/>
                </a:lnTo>
                <a:lnTo>
                  <a:pt x="2111577" y="89854"/>
                </a:lnTo>
                <a:lnTo>
                  <a:pt x="2357355" y="71355"/>
                </a:lnTo>
                <a:lnTo>
                  <a:pt x="2611062" y="47570"/>
                </a:lnTo>
                <a:lnTo>
                  <a:pt x="2653346" y="44927"/>
                </a:lnTo>
                <a:lnTo>
                  <a:pt x="2751129" y="5285"/>
                </a:lnTo>
                <a:lnTo>
                  <a:pt x="2777556" y="0"/>
                </a:lnTo>
                <a:lnTo>
                  <a:pt x="2833055" y="2642"/>
                </a:lnTo>
                <a:lnTo>
                  <a:pt x="2973122" y="15856"/>
                </a:lnTo>
                <a:lnTo>
                  <a:pt x="3081476" y="34356"/>
                </a:lnTo>
                <a:lnTo>
                  <a:pt x="3181901" y="60783"/>
                </a:lnTo>
                <a:lnTo>
                  <a:pt x="3226828" y="81926"/>
                </a:lnTo>
                <a:lnTo>
                  <a:pt x="3258541" y="105711"/>
                </a:lnTo>
                <a:lnTo>
                  <a:pt x="3279684" y="132138"/>
                </a:lnTo>
                <a:lnTo>
                  <a:pt x="3290255" y="161209"/>
                </a:lnTo>
                <a:lnTo>
                  <a:pt x="3292898" y="190279"/>
                </a:lnTo>
                <a:lnTo>
                  <a:pt x="3282326" y="219350"/>
                </a:lnTo>
                <a:lnTo>
                  <a:pt x="3258541" y="245778"/>
                </a:lnTo>
                <a:lnTo>
                  <a:pt x="3226828" y="264277"/>
                </a:lnTo>
                <a:lnTo>
                  <a:pt x="3187187" y="274848"/>
                </a:lnTo>
                <a:lnTo>
                  <a:pt x="3057691" y="282776"/>
                </a:lnTo>
                <a:lnTo>
                  <a:pt x="2883267" y="277491"/>
                </a:lnTo>
                <a:lnTo>
                  <a:pt x="2759057" y="269563"/>
                </a:lnTo>
                <a:lnTo>
                  <a:pt x="2648061" y="272205"/>
                </a:lnTo>
                <a:lnTo>
                  <a:pt x="2389069" y="288062"/>
                </a:lnTo>
                <a:lnTo>
                  <a:pt x="2077221" y="314490"/>
                </a:lnTo>
                <a:lnTo>
                  <a:pt x="1794444" y="340918"/>
                </a:lnTo>
                <a:lnTo>
                  <a:pt x="1482597" y="375274"/>
                </a:lnTo>
                <a:lnTo>
                  <a:pt x="1181321" y="417558"/>
                </a:lnTo>
                <a:lnTo>
                  <a:pt x="924972" y="462485"/>
                </a:lnTo>
                <a:lnTo>
                  <a:pt x="745263" y="496841"/>
                </a:lnTo>
                <a:lnTo>
                  <a:pt x="586696" y="536483"/>
                </a:lnTo>
                <a:lnTo>
                  <a:pt x="515341" y="557625"/>
                </a:lnTo>
                <a:lnTo>
                  <a:pt x="494199" y="560268"/>
                </a:lnTo>
                <a:lnTo>
                  <a:pt x="465129" y="554982"/>
                </a:lnTo>
                <a:lnTo>
                  <a:pt x="406988" y="525912"/>
                </a:lnTo>
                <a:lnTo>
                  <a:pt x="322419" y="473056"/>
                </a:lnTo>
                <a:lnTo>
                  <a:pt x="235207" y="399059"/>
                </a:lnTo>
                <a:lnTo>
                  <a:pt x="163852" y="330346"/>
                </a:lnTo>
                <a:lnTo>
                  <a:pt x="52856" y="219350"/>
                </a:lnTo>
                <a:lnTo>
                  <a:pt x="15857" y="177066"/>
                </a:lnTo>
                <a:lnTo>
                  <a:pt x="5286" y="155923"/>
                </a:lnTo>
                <a:lnTo>
                  <a:pt x="0" y="140067"/>
                </a:lnTo>
                <a:lnTo>
                  <a:pt x="2643" y="124210"/>
                </a:lnTo>
                <a:lnTo>
                  <a:pt x="10572" y="121567"/>
                </a:lnTo>
                <a:lnTo>
                  <a:pt x="31714" y="121567"/>
                </a:lnTo>
                <a:lnTo>
                  <a:pt x="60784" y="132138"/>
                </a:lnTo>
                <a:lnTo>
                  <a:pt x="118925" y="163852"/>
                </a:lnTo>
                <a:lnTo>
                  <a:pt x="187637" y="198208"/>
                </a:lnTo>
                <a:lnTo>
                  <a:pt x="264278" y="229921"/>
                </a:lnTo>
                <a:lnTo>
                  <a:pt x="343561" y="256349"/>
                </a:lnTo>
                <a:lnTo>
                  <a:pt x="433415" y="280134"/>
                </a:lnTo>
                <a:lnTo>
                  <a:pt x="512699" y="293348"/>
                </a:lnTo>
                <a:lnTo>
                  <a:pt x="605196" y="288062"/>
                </a:lnTo>
                <a:lnTo>
                  <a:pt x="840403" y="258992"/>
                </a:lnTo>
                <a:lnTo>
                  <a:pt x="1078252" y="216707"/>
                </a:lnTo>
                <a:lnTo>
                  <a:pt x="1408599" y="1823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287"/>
          <p:cNvSpPr/>
          <p:nvPr/>
        </p:nvSpPr>
        <p:spPr>
          <a:xfrm>
            <a:off x="4646613" y="4351338"/>
            <a:ext cx="2174875" cy="1119187"/>
          </a:xfrm>
          <a:custGeom>
            <a:avLst/>
            <a:gdLst/>
            <a:ahLst/>
            <a:cxnLst/>
            <a:rect l="l" t="t" r="r" b="b"/>
            <a:pathLst>
              <a:path w="2176462" h="1121569" extrusionOk="0">
                <a:moveTo>
                  <a:pt x="1633537" y="1109662"/>
                </a:moveTo>
                <a:lnTo>
                  <a:pt x="1693069" y="859631"/>
                </a:lnTo>
                <a:lnTo>
                  <a:pt x="1754981" y="569119"/>
                </a:lnTo>
                <a:lnTo>
                  <a:pt x="1790700" y="366712"/>
                </a:lnTo>
                <a:lnTo>
                  <a:pt x="1795462" y="314325"/>
                </a:lnTo>
                <a:lnTo>
                  <a:pt x="1790700" y="288131"/>
                </a:lnTo>
                <a:lnTo>
                  <a:pt x="1783556" y="271462"/>
                </a:lnTo>
                <a:lnTo>
                  <a:pt x="1764506" y="254794"/>
                </a:lnTo>
                <a:lnTo>
                  <a:pt x="1738312" y="242887"/>
                </a:lnTo>
                <a:lnTo>
                  <a:pt x="1714500" y="240506"/>
                </a:lnTo>
                <a:lnTo>
                  <a:pt x="1654969" y="240506"/>
                </a:lnTo>
                <a:lnTo>
                  <a:pt x="1531144" y="254794"/>
                </a:lnTo>
                <a:lnTo>
                  <a:pt x="1321594" y="278606"/>
                </a:lnTo>
                <a:lnTo>
                  <a:pt x="1250156" y="285750"/>
                </a:lnTo>
                <a:lnTo>
                  <a:pt x="740569" y="357187"/>
                </a:lnTo>
                <a:lnTo>
                  <a:pt x="614362" y="378619"/>
                </a:lnTo>
                <a:lnTo>
                  <a:pt x="521494" y="397669"/>
                </a:lnTo>
                <a:lnTo>
                  <a:pt x="388144" y="414337"/>
                </a:lnTo>
                <a:lnTo>
                  <a:pt x="254794" y="421481"/>
                </a:lnTo>
                <a:lnTo>
                  <a:pt x="140494" y="402431"/>
                </a:lnTo>
                <a:lnTo>
                  <a:pt x="0" y="257175"/>
                </a:lnTo>
                <a:lnTo>
                  <a:pt x="190500" y="242887"/>
                </a:lnTo>
                <a:lnTo>
                  <a:pt x="285750" y="240506"/>
                </a:lnTo>
                <a:lnTo>
                  <a:pt x="445294" y="228600"/>
                </a:lnTo>
                <a:lnTo>
                  <a:pt x="664369" y="200025"/>
                </a:lnTo>
                <a:lnTo>
                  <a:pt x="935831" y="161925"/>
                </a:lnTo>
                <a:lnTo>
                  <a:pt x="1150144" y="130969"/>
                </a:lnTo>
                <a:lnTo>
                  <a:pt x="1314450" y="107156"/>
                </a:lnTo>
                <a:lnTo>
                  <a:pt x="1438275" y="88106"/>
                </a:lnTo>
                <a:lnTo>
                  <a:pt x="1516856" y="71437"/>
                </a:lnTo>
                <a:lnTo>
                  <a:pt x="1654969" y="21431"/>
                </a:lnTo>
                <a:lnTo>
                  <a:pt x="1674019" y="4762"/>
                </a:lnTo>
                <a:lnTo>
                  <a:pt x="1690687" y="0"/>
                </a:lnTo>
                <a:lnTo>
                  <a:pt x="1709737" y="0"/>
                </a:lnTo>
                <a:lnTo>
                  <a:pt x="1757362" y="14287"/>
                </a:lnTo>
                <a:lnTo>
                  <a:pt x="1826419" y="40481"/>
                </a:lnTo>
                <a:lnTo>
                  <a:pt x="1933575" y="92869"/>
                </a:lnTo>
                <a:lnTo>
                  <a:pt x="2052637" y="159544"/>
                </a:lnTo>
                <a:lnTo>
                  <a:pt x="2121694" y="204787"/>
                </a:lnTo>
                <a:lnTo>
                  <a:pt x="2143125" y="226219"/>
                </a:lnTo>
                <a:lnTo>
                  <a:pt x="2164556" y="257175"/>
                </a:lnTo>
                <a:lnTo>
                  <a:pt x="2171700" y="278606"/>
                </a:lnTo>
                <a:lnTo>
                  <a:pt x="2176462" y="304800"/>
                </a:lnTo>
                <a:lnTo>
                  <a:pt x="2176462" y="333375"/>
                </a:lnTo>
                <a:lnTo>
                  <a:pt x="2169319" y="366712"/>
                </a:lnTo>
                <a:lnTo>
                  <a:pt x="2145506" y="402431"/>
                </a:lnTo>
                <a:lnTo>
                  <a:pt x="2097881" y="471487"/>
                </a:lnTo>
                <a:lnTo>
                  <a:pt x="2074069" y="523875"/>
                </a:lnTo>
                <a:lnTo>
                  <a:pt x="1974056" y="790575"/>
                </a:lnTo>
                <a:lnTo>
                  <a:pt x="1852612" y="1121569"/>
                </a:ln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2" name="Google Shape;3172;p287"/>
          <p:cNvSpPr/>
          <p:nvPr/>
        </p:nvSpPr>
        <p:spPr>
          <a:xfrm>
            <a:off x="4865688" y="5430838"/>
            <a:ext cx="1758950" cy="371475"/>
          </a:xfrm>
          <a:custGeom>
            <a:avLst/>
            <a:gdLst/>
            <a:ahLst/>
            <a:cxnLst/>
            <a:rect l="l" t="t" r="r" b="b"/>
            <a:pathLst>
              <a:path w="1759744" h="371475" extrusionOk="0">
                <a:moveTo>
                  <a:pt x="797719" y="64294"/>
                </a:moveTo>
                <a:lnTo>
                  <a:pt x="640556" y="83344"/>
                </a:lnTo>
                <a:lnTo>
                  <a:pt x="466725" y="111919"/>
                </a:lnTo>
                <a:lnTo>
                  <a:pt x="283369" y="145257"/>
                </a:lnTo>
                <a:lnTo>
                  <a:pt x="169069" y="166688"/>
                </a:lnTo>
                <a:lnTo>
                  <a:pt x="28575" y="202407"/>
                </a:lnTo>
                <a:lnTo>
                  <a:pt x="0" y="233363"/>
                </a:lnTo>
                <a:lnTo>
                  <a:pt x="128587" y="352425"/>
                </a:lnTo>
                <a:lnTo>
                  <a:pt x="223837" y="371475"/>
                </a:lnTo>
                <a:lnTo>
                  <a:pt x="326231" y="350044"/>
                </a:lnTo>
                <a:lnTo>
                  <a:pt x="526256" y="311944"/>
                </a:lnTo>
                <a:lnTo>
                  <a:pt x="685800" y="285750"/>
                </a:lnTo>
                <a:lnTo>
                  <a:pt x="828675" y="266700"/>
                </a:lnTo>
                <a:lnTo>
                  <a:pt x="992981" y="250032"/>
                </a:lnTo>
                <a:lnTo>
                  <a:pt x="1157287" y="238125"/>
                </a:lnTo>
                <a:lnTo>
                  <a:pt x="1300162" y="230982"/>
                </a:lnTo>
                <a:lnTo>
                  <a:pt x="1450181" y="230982"/>
                </a:lnTo>
                <a:lnTo>
                  <a:pt x="1528762" y="235744"/>
                </a:lnTo>
                <a:lnTo>
                  <a:pt x="1612106" y="228600"/>
                </a:lnTo>
                <a:lnTo>
                  <a:pt x="1662112" y="221457"/>
                </a:lnTo>
                <a:lnTo>
                  <a:pt x="1693069" y="207169"/>
                </a:lnTo>
                <a:lnTo>
                  <a:pt x="1731169" y="176213"/>
                </a:lnTo>
                <a:lnTo>
                  <a:pt x="1750219" y="152400"/>
                </a:lnTo>
                <a:lnTo>
                  <a:pt x="1759744" y="126207"/>
                </a:lnTo>
                <a:lnTo>
                  <a:pt x="1754981" y="107157"/>
                </a:lnTo>
                <a:lnTo>
                  <a:pt x="1714500" y="64294"/>
                </a:lnTo>
                <a:lnTo>
                  <a:pt x="1688306" y="38100"/>
                </a:lnTo>
                <a:lnTo>
                  <a:pt x="1628775" y="0"/>
                </a:lnTo>
                <a:lnTo>
                  <a:pt x="1433512" y="4763"/>
                </a:lnTo>
                <a:lnTo>
                  <a:pt x="1364456" y="9525"/>
                </a:lnTo>
                <a:lnTo>
                  <a:pt x="1147762" y="28575"/>
                </a:lnTo>
                <a:lnTo>
                  <a:pt x="942975" y="47625"/>
                </a:lnTo>
                <a:lnTo>
                  <a:pt x="797719" y="642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5BABCC-069D-3348-B6EF-2E6DA12A9E18}"/>
              </a:ext>
            </a:extLst>
          </p:cNvPr>
          <p:cNvGrpSpPr/>
          <p:nvPr/>
        </p:nvGrpSpPr>
        <p:grpSpPr>
          <a:xfrm>
            <a:off x="2450261" y="1514558"/>
            <a:ext cx="4784725" cy="4468812"/>
            <a:chOff x="2606675" y="1658938"/>
            <a:chExt cx="4784725" cy="4468812"/>
          </a:xfrm>
        </p:grpSpPr>
        <p:sp>
          <p:nvSpPr>
            <p:cNvPr id="13" name="Google Shape;3163;p287">
              <a:extLst>
                <a:ext uri="{FF2B5EF4-FFF2-40B4-BE49-F238E27FC236}">
                  <a16:creationId xmlns:a16="http://schemas.microsoft.com/office/drawing/2014/main" id="{28458EE8-2F2D-A74A-998E-984E19CE4238}"/>
                </a:ext>
              </a:extLst>
            </p:cNvPr>
            <p:cNvSpPr/>
            <p:nvPr/>
          </p:nvSpPr>
          <p:spPr>
            <a:xfrm>
              <a:off x="2606675" y="1685925"/>
              <a:ext cx="1620838" cy="2565400"/>
            </a:xfrm>
            <a:custGeom>
              <a:avLst/>
              <a:gdLst/>
              <a:ahLst/>
              <a:cxnLst/>
              <a:rect l="l" t="t" r="r" b="b"/>
              <a:pathLst>
                <a:path w="1621446" h="2566438" extrusionOk="0">
                  <a:moveTo>
                    <a:pt x="1329109" y="849814"/>
                  </a:moveTo>
                  <a:lnTo>
                    <a:pt x="1410692" y="693448"/>
                  </a:lnTo>
                  <a:lnTo>
                    <a:pt x="1482076" y="540481"/>
                  </a:lnTo>
                  <a:lnTo>
                    <a:pt x="1505871" y="475896"/>
                  </a:lnTo>
                  <a:lnTo>
                    <a:pt x="1512669" y="465698"/>
                  </a:lnTo>
                  <a:lnTo>
                    <a:pt x="1539863" y="455500"/>
                  </a:lnTo>
                  <a:lnTo>
                    <a:pt x="1580654" y="438504"/>
                  </a:lnTo>
                  <a:lnTo>
                    <a:pt x="1607849" y="414709"/>
                  </a:lnTo>
                  <a:lnTo>
                    <a:pt x="1618046" y="394313"/>
                  </a:lnTo>
                  <a:lnTo>
                    <a:pt x="1621446" y="373918"/>
                  </a:lnTo>
                  <a:lnTo>
                    <a:pt x="1611248" y="322929"/>
                  </a:lnTo>
                  <a:lnTo>
                    <a:pt x="1594251" y="285537"/>
                  </a:lnTo>
                  <a:lnTo>
                    <a:pt x="1546662" y="234548"/>
                  </a:lnTo>
                  <a:lnTo>
                    <a:pt x="1478677" y="163164"/>
                  </a:lnTo>
                  <a:lnTo>
                    <a:pt x="1397095" y="88380"/>
                  </a:lnTo>
                  <a:lnTo>
                    <a:pt x="1335908" y="47589"/>
                  </a:lnTo>
                  <a:lnTo>
                    <a:pt x="1284919" y="20395"/>
                  </a:lnTo>
                  <a:lnTo>
                    <a:pt x="1247527" y="6798"/>
                  </a:lnTo>
                  <a:lnTo>
                    <a:pt x="1203337" y="0"/>
                  </a:lnTo>
                  <a:lnTo>
                    <a:pt x="1165945" y="0"/>
                  </a:lnTo>
                  <a:lnTo>
                    <a:pt x="1125154" y="0"/>
                  </a:lnTo>
                  <a:lnTo>
                    <a:pt x="1101359" y="10197"/>
                  </a:lnTo>
                  <a:lnTo>
                    <a:pt x="1094561" y="23794"/>
                  </a:lnTo>
                  <a:lnTo>
                    <a:pt x="1094561" y="44190"/>
                  </a:lnTo>
                  <a:lnTo>
                    <a:pt x="1108158" y="67985"/>
                  </a:lnTo>
                  <a:lnTo>
                    <a:pt x="1138751" y="84981"/>
                  </a:lnTo>
                  <a:lnTo>
                    <a:pt x="1169344" y="105377"/>
                  </a:lnTo>
                  <a:lnTo>
                    <a:pt x="1206736" y="135970"/>
                  </a:lnTo>
                  <a:lnTo>
                    <a:pt x="1227132" y="163164"/>
                  </a:lnTo>
                  <a:lnTo>
                    <a:pt x="1237330" y="193757"/>
                  </a:lnTo>
                  <a:lnTo>
                    <a:pt x="1240729" y="241347"/>
                  </a:lnTo>
                  <a:lnTo>
                    <a:pt x="1237330" y="305933"/>
                  </a:lnTo>
                  <a:lnTo>
                    <a:pt x="1213535" y="401112"/>
                  </a:lnTo>
                  <a:lnTo>
                    <a:pt x="1142150" y="594870"/>
                  </a:lnTo>
                  <a:lnTo>
                    <a:pt x="1023176" y="853213"/>
                  </a:lnTo>
                  <a:lnTo>
                    <a:pt x="911001" y="1084363"/>
                  </a:lnTo>
                  <a:lnTo>
                    <a:pt x="764833" y="1373299"/>
                  </a:lnTo>
                  <a:lnTo>
                    <a:pt x="584672" y="1692829"/>
                  </a:lnTo>
                  <a:lnTo>
                    <a:pt x="438504" y="1917180"/>
                  </a:lnTo>
                  <a:lnTo>
                    <a:pt x="288937" y="2131334"/>
                  </a:lnTo>
                  <a:lnTo>
                    <a:pt x="152967" y="2318293"/>
                  </a:lnTo>
                  <a:lnTo>
                    <a:pt x="44191" y="2461061"/>
                  </a:lnTo>
                  <a:lnTo>
                    <a:pt x="3399" y="2522248"/>
                  </a:lnTo>
                  <a:lnTo>
                    <a:pt x="0" y="2542644"/>
                  </a:lnTo>
                  <a:lnTo>
                    <a:pt x="6799" y="2563039"/>
                  </a:lnTo>
                  <a:lnTo>
                    <a:pt x="16996" y="2566438"/>
                  </a:lnTo>
                  <a:lnTo>
                    <a:pt x="54388" y="2549442"/>
                  </a:lnTo>
                  <a:lnTo>
                    <a:pt x="91780" y="2508651"/>
                  </a:lnTo>
                  <a:lnTo>
                    <a:pt x="197157" y="2399875"/>
                  </a:lnTo>
                  <a:lnTo>
                    <a:pt x="377318" y="2202718"/>
                  </a:lnTo>
                  <a:lnTo>
                    <a:pt x="560878" y="1988565"/>
                  </a:lnTo>
                  <a:lnTo>
                    <a:pt x="798825" y="1679232"/>
                  </a:lnTo>
                  <a:lnTo>
                    <a:pt x="907602" y="1526266"/>
                  </a:lnTo>
                  <a:lnTo>
                    <a:pt x="1104759" y="1233930"/>
                  </a:lnTo>
                  <a:lnTo>
                    <a:pt x="1223733" y="1050370"/>
                  </a:lnTo>
                  <a:lnTo>
                    <a:pt x="1329109" y="8498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64;p287">
              <a:extLst>
                <a:ext uri="{FF2B5EF4-FFF2-40B4-BE49-F238E27FC236}">
                  <a16:creationId xmlns:a16="http://schemas.microsoft.com/office/drawing/2014/main" id="{AA7411EC-E2FF-EB4E-8723-E312F8C76F59}"/>
                </a:ext>
              </a:extLst>
            </p:cNvPr>
            <p:cNvSpPr/>
            <p:nvPr/>
          </p:nvSpPr>
          <p:spPr>
            <a:xfrm>
              <a:off x="5307013" y="1658938"/>
              <a:ext cx="577850" cy="1065212"/>
            </a:xfrm>
            <a:custGeom>
              <a:avLst/>
              <a:gdLst/>
              <a:ahLst/>
              <a:cxnLst/>
              <a:rect l="l" t="t" r="r" b="b"/>
              <a:pathLst>
                <a:path w="576263" h="1064419" extrusionOk="0">
                  <a:moveTo>
                    <a:pt x="235744" y="409575"/>
                  </a:moveTo>
                  <a:lnTo>
                    <a:pt x="235744" y="321469"/>
                  </a:lnTo>
                  <a:lnTo>
                    <a:pt x="233363" y="295275"/>
                  </a:lnTo>
                  <a:lnTo>
                    <a:pt x="221457" y="257175"/>
                  </a:lnTo>
                  <a:lnTo>
                    <a:pt x="202407" y="223838"/>
                  </a:lnTo>
                  <a:lnTo>
                    <a:pt x="171450" y="183357"/>
                  </a:lnTo>
                  <a:lnTo>
                    <a:pt x="135732" y="147638"/>
                  </a:lnTo>
                  <a:lnTo>
                    <a:pt x="92869" y="109538"/>
                  </a:lnTo>
                  <a:lnTo>
                    <a:pt x="33338" y="78582"/>
                  </a:lnTo>
                  <a:lnTo>
                    <a:pt x="11907" y="59532"/>
                  </a:lnTo>
                  <a:lnTo>
                    <a:pt x="0" y="45244"/>
                  </a:lnTo>
                  <a:lnTo>
                    <a:pt x="0" y="33338"/>
                  </a:lnTo>
                  <a:lnTo>
                    <a:pt x="9525" y="19050"/>
                  </a:lnTo>
                  <a:lnTo>
                    <a:pt x="40482" y="9525"/>
                  </a:lnTo>
                  <a:lnTo>
                    <a:pt x="107157" y="0"/>
                  </a:lnTo>
                  <a:lnTo>
                    <a:pt x="161925" y="2382"/>
                  </a:lnTo>
                  <a:lnTo>
                    <a:pt x="197644" y="7144"/>
                  </a:lnTo>
                  <a:lnTo>
                    <a:pt x="288132" y="33338"/>
                  </a:lnTo>
                  <a:lnTo>
                    <a:pt x="381000" y="69057"/>
                  </a:lnTo>
                  <a:lnTo>
                    <a:pt x="431007" y="95250"/>
                  </a:lnTo>
                  <a:lnTo>
                    <a:pt x="500063" y="138113"/>
                  </a:lnTo>
                  <a:lnTo>
                    <a:pt x="550069" y="178594"/>
                  </a:lnTo>
                  <a:lnTo>
                    <a:pt x="569119" y="195263"/>
                  </a:lnTo>
                  <a:lnTo>
                    <a:pt x="573882" y="207169"/>
                  </a:lnTo>
                  <a:lnTo>
                    <a:pt x="576263" y="238125"/>
                  </a:lnTo>
                  <a:lnTo>
                    <a:pt x="571500" y="271463"/>
                  </a:lnTo>
                  <a:lnTo>
                    <a:pt x="559594" y="302419"/>
                  </a:lnTo>
                  <a:lnTo>
                    <a:pt x="540544" y="335757"/>
                  </a:lnTo>
                  <a:lnTo>
                    <a:pt x="509588" y="376238"/>
                  </a:lnTo>
                  <a:lnTo>
                    <a:pt x="497682" y="404813"/>
                  </a:lnTo>
                  <a:lnTo>
                    <a:pt x="483394" y="464344"/>
                  </a:lnTo>
                  <a:lnTo>
                    <a:pt x="471488" y="561975"/>
                  </a:lnTo>
                  <a:lnTo>
                    <a:pt x="461963" y="719138"/>
                  </a:lnTo>
                  <a:cubicBezTo>
                    <a:pt x="461169" y="794544"/>
                    <a:pt x="460376" y="869951"/>
                    <a:pt x="459582" y="945357"/>
                  </a:cubicBezTo>
                  <a:lnTo>
                    <a:pt x="361950" y="1064419"/>
                  </a:lnTo>
                  <a:lnTo>
                    <a:pt x="240507" y="983457"/>
                  </a:lnTo>
                  <a:lnTo>
                    <a:pt x="238125" y="771525"/>
                  </a:lnTo>
                  <a:cubicBezTo>
                    <a:pt x="237331" y="658813"/>
                    <a:pt x="236538" y="546100"/>
                    <a:pt x="235744" y="409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65;p287">
              <a:extLst>
                <a:ext uri="{FF2B5EF4-FFF2-40B4-BE49-F238E27FC236}">
                  <a16:creationId xmlns:a16="http://schemas.microsoft.com/office/drawing/2014/main" id="{F50A045D-02D8-3C47-A727-F4ECA3DDDC3B}"/>
                </a:ext>
              </a:extLst>
            </p:cNvPr>
            <p:cNvSpPr/>
            <p:nvPr/>
          </p:nvSpPr>
          <p:spPr>
            <a:xfrm>
              <a:off x="5027613" y="3038475"/>
              <a:ext cx="315912" cy="877888"/>
            </a:xfrm>
            <a:custGeom>
              <a:avLst/>
              <a:gdLst/>
              <a:ahLst/>
              <a:cxnLst/>
              <a:rect l="l" t="t" r="r" b="b"/>
              <a:pathLst>
                <a:path w="316706" h="878683" extrusionOk="0">
                  <a:moveTo>
                    <a:pt x="42862" y="378619"/>
                  </a:moveTo>
                  <a:lnTo>
                    <a:pt x="9525" y="102394"/>
                  </a:lnTo>
                  <a:lnTo>
                    <a:pt x="0" y="26194"/>
                  </a:lnTo>
                  <a:lnTo>
                    <a:pt x="2381" y="7144"/>
                  </a:lnTo>
                  <a:lnTo>
                    <a:pt x="16669" y="0"/>
                  </a:lnTo>
                  <a:lnTo>
                    <a:pt x="38100" y="4763"/>
                  </a:lnTo>
                  <a:lnTo>
                    <a:pt x="73819" y="30956"/>
                  </a:lnTo>
                  <a:lnTo>
                    <a:pt x="92869" y="66675"/>
                  </a:lnTo>
                  <a:lnTo>
                    <a:pt x="152400" y="190500"/>
                  </a:lnTo>
                  <a:lnTo>
                    <a:pt x="178594" y="230981"/>
                  </a:lnTo>
                  <a:lnTo>
                    <a:pt x="197644" y="259556"/>
                  </a:lnTo>
                  <a:lnTo>
                    <a:pt x="221456" y="314325"/>
                  </a:lnTo>
                  <a:lnTo>
                    <a:pt x="252412" y="397669"/>
                  </a:lnTo>
                  <a:lnTo>
                    <a:pt x="276225" y="492919"/>
                  </a:lnTo>
                  <a:lnTo>
                    <a:pt x="292894" y="585788"/>
                  </a:lnTo>
                  <a:lnTo>
                    <a:pt x="316706" y="764381"/>
                  </a:lnTo>
                  <a:lnTo>
                    <a:pt x="292834" y="855641"/>
                  </a:lnTo>
                  <a:lnTo>
                    <a:pt x="118753" y="878683"/>
                  </a:lnTo>
                  <a:lnTo>
                    <a:pt x="92869" y="795338"/>
                  </a:lnTo>
                  <a:lnTo>
                    <a:pt x="90487" y="681038"/>
                  </a:lnTo>
                  <a:lnTo>
                    <a:pt x="83344" y="592931"/>
                  </a:lnTo>
                  <a:lnTo>
                    <a:pt x="69056" y="509588"/>
                  </a:lnTo>
                  <a:lnTo>
                    <a:pt x="52387" y="438150"/>
                  </a:lnTo>
                  <a:lnTo>
                    <a:pt x="42862" y="378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66;p287">
              <a:extLst>
                <a:ext uri="{FF2B5EF4-FFF2-40B4-BE49-F238E27FC236}">
                  <a16:creationId xmlns:a16="http://schemas.microsoft.com/office/drawing/2014/main" id="{9AE41328-822C-B543-9D10-BE26874279CA}"/>
                </a:ext>
              </a:extLst>
            </p:cNvPr>
            <p:cNvSpPr/>
            <p:nvPr/>
          </p:nvSpPr>
          <p:spPr>
            <a:xfrm>
              <a:off x="5999163" y="2881313"/>
              <a:ext cx="463550" cy="987425"/>
            </a:xfrm>
            <a:custGeom>
              <a:avLst/>
              <a:gdLst/>
              <a:ahLst/>
              <a:cxnLst/>
              <a:rect l="l" t="t" r="r" b="b"/>
              <a:pathLst>
                <a:path w="464344" h="988218" extrusionOk="0">
                  <a:moveTo>
                    <a:pt x="104775" y="476250"/>
                  </a:moveTo>
                  <a:lnTo>
                    <a:pt x="116681" y="383381"/>
                  </a:lnTo>
                  <a:lnTo>
                    <a:pt x="123825" y="285750"/>
                  </a:lnTo>
                  <a:lnTo>
                    <a:pt x="128587" y="192881"/>
                  </a:lnTo>
                  <a:lnTo>
                    <a:pt x="123825" y="178593"/>
                  </a:lnTo>
                  <a:lnTo>
                    <a:pt x="104775" y="145256"/>
                  </a:lnTo>
                  <a:lnTo>
                    <a:pt x="35719" y="73818"/>
                  </a:lnTo>
                  <a:lnTo>
                    <a:pt x="11906" y="47625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7144" y="4762"/>
                  </a:lnTo>
                  <a:lnTo>
                    <a:pt x="33337" y="0"/>
                  </a:lnTo>
                  <a:lnTo>
                    <a:pt x="59531" y="7143"/>
                  </a:lnTo>
                  <a:lnTo>
                    <a:pt x="97631" y="9525"/>
                  </a:lnTo>
                  <a:lnTo>
                    <a:pt x="169069" y="16668"/>
                  </a:lnTo>
                  <a:lnTo>
                    <a:pt x="214312" y="23812"/>
                  </a:lnTo>
                  <a:lnTo>
                    <a:pt x="271462" y="42862"/>
                  </a:lnTo>
                  <a:lnTo>
                    <a:pt x="326231" y="66675"/>
                  </a:lnTo>
                  <a:lnTo>
                    <a:pt x="381000" y="97631"/>
                  </a:lnTo>
                  <a:lnTo>
                    <a:pt x="428625" y="130968"/>
                  </a:lnTo>
                  <a:lnTo>
                    <a:pt x="442912" y="145256"/>
                  </a:lnTo>
                  <a:lnTo>
                    <a:pt x="457200" y="169068"/>
                  </a:lnTo>
                  <a:lnTo>
                    <a:pt x="464344" y="192881"/>
                  </a:lnTo>
                  <a:lnTo>
                    <a:pt x="464344" y="214312"/>
                  </a:lnTo>
                  <a:lnTo>
                    <a:pt x="450056" y="238125"/>
                  </a:lnTo>
                  <a:lnTo>
                    <a:pt x="421481" y="288131"/>
                  </a:lnTo>
                  <a:lnTo>
                    <a:pt x="361950" y="407193"/>
                  </a:lnTo>
                  <a:lnTo>
                    <a:pt x="264319" y="647700"/>
                  </a:lnTo>
                  <a:lnTo>
                    <a:pt x="209550" y="809625"/>
                  </a:lnTo>
                  <a:lnTo>
                    <a:pt x="66675" y="988218"/>
                  </a:lnTo>
                  <a:lnTo>
                    <a:pt x="38100" y="831056"/>
                  </a:lnTo>
                  <a:lnTo>
                    <a:pt x="78581" y="635793"/>
                  </a:lnTo>
                  <a:lnTo>
                    <a:pt x="104775" y="476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67;p287">
              <a:extLst>
                <a:ext uri="{FF2B5EF4-FFF2-40B4-BE49-F238E27FC236}">
                  <a16:creationId xmlns:a16="http://schemas.microsoft.com/office/drawing/2014/main" id="{5E83DB1B-0C6F-494D-BD6B-2ADF5BCA38CC}"/>
                </a:ext>
              </a:extLst>
            </p:cNvPr>
            <p:cNvSpPr/>
            <p:nvPr/>
          </p:nvSpPr>
          <p:spPr>
            <a:xfrm>
              <a:off x="4640263" y="4640263"/>
              <a:ext cx="609600" cy="1474787"/>
            </a:xfrm>
            <a:custGeom>
              <a:avLst/>
              <a:gdLst/>
              <a:ahLst/>
              <a:cxnLst/>
              <a:rect l="l" t="t" r="r" b="b"/>
              <a:pathLst>
                <a:path w="610481" h="1474668" extrusionOk="0">
                  <a:moveTo>
                    <a:pt x="491556" y="504770"/>
                  </a:moveTo>
                  <a:lnTo>
                    <a:pt x="457200" y="362060"/>
                  </a:lnTo>
                  <a:lnTo>
                    <a:pt x="430772" y="261635"/>
                  </a:lnTo>
                  <a:lnTo>
                    <a:pt x="372631" y="105711"/>
                  </a:lnTo>
                  <a:lnTo>
                    <a:pt x="309205" y="81926"/>
                  </a:lnTo>
                  <a:lnTo>
                    <a:pt x="118925" y="31714"/>
                  </a:lnTo>
                  <a:lnTo>
                    <a:pt x="42285" y="7929"/>
                  </a:lnTo>
                  <a:lnTo>
                    <a:pt x="18500" y="0"/>
                  </a:lnTo>
                  <a:lnTo>
                    <a:pt x="0" y="5286"/>
                  </a:lnTo>
                  <a:lnTo>
                    <a:pt x="0" y="21142"/>
                  </a:lnTo>
                  <a:lnTo>
                    <a:pt x="13214" y="55498"/>
                  </a:lnTo>
                  <a:lnTo>
                    <a:pt x="31714" y="73998"/>
                  </a:lnTo>
                  <a:lnTo>
                    <a:pt x="81926" y="121568"/>
                  </a:lnTo>
                  <a:lnTo>
                    <a:pt x="153281" y="211422"/>
                  </a:lnTo>
                  <a:lnTo>
                    <a:pt x="203494" y="290705"/>
                  </a:lnTo>
                  <a:lnTo>
                    <a:pt x="243135" y="385845"/>
                  </a:lnTo>
                  <a:lnTo>
                    <a:pt x="274849" y="552340"/>
                  </a:lnTo>
                  <a:lnTo>
                    <a:pt x="306562" y="769048"/>
                  </a:lnTo>
                  <a:lnTo>
                    <a:pt x="322419" y="946114"/>
                  </a:lnTo>
                  <a:lnTo>
                    <a:pt x="325061" y="1014826"/>
                  </a:lnTo>
                  <a:lnTo>
                    <a:pt x="327704" y="1072967"/>
                  </a:lnTo>
                  <a:lnTo>
                    <a:pt x="335633" y="1125822"/>
                  </a:lnTo>
                  <a:lnTo>
                    <a:pt x="359418" y="1215677"/>
                  </a:lnTo>
                  <a:lnTo>
                    <a:pt x="383203" y="1287031"/>
                  </a:lnTo>
                  <a:lnTo>
                    <a:pt x="414916" y="1353101"/>
                  </a:lnTo>
                  <a:lnTo>
                    <a:pt x="446629" y="1411242"/>
                  </a:lnTo>
                  <a:lnTo>
                    <a:pt x="467771" y="1440312"/>
                  </a:lnTo>
                  <a:lnTo>
                    <a:pt x="488914" y="1461455"/>
                  </a:lnTo>
                  <a:lnTo>
                    <a:pt x="512698" y="1472026"/>
                  </a:lnTo>
                  <a:lnTo>
                    <a:pt x="531198" y="1474668"/>
                  </a:lnTo>
                  <a:lnTo>
                    <a:pt x="554983" y="1464097"/>
                  </a:lnTo>
                  <a:lnTo>
                    <a:pt x="573482" y="1442955"/>
                  </a:lnTo>
                  <a:lnTo>
                    <a:pt x="589339" y="1413885"/>
                  </a:lnTo>
                  <a:lnTo>
                    <a:pt x="599910" y="1371600"/>
                  </a:lnTo>
                  <a:lnTo>
                    <a:pt x="607838" y="1324030"/>
                  </a:lnTo>
                  <a:lnTo>
                    <a:pt x="610481" y="1281746"/>
                  </a:lnTo>
                  <a:lnTo>
                    <a:pt x="576125" y="1112608"/>
                  </a:lnTo>
                  <a:lnTo>
                    <a:pt x="560268" y="954042"/>
                  </a:lnTo>
                  <a:lnTo>
                    <a:pt x="547055" y="827189"/>
                  </a:lnTo>
                  <a:lnTo>
                    <a:pt x="533841" y="729406"/>
                  </a:lnTo>
                  <a:lnTo>
                    <a:pt x="512698" y="597267"/>
                  </a:lnTo>
                  <a:lnTo>
                    <a:pt x="491556" y="50477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68;p287">
              <a:extLst>
                <a:ext uri="{FF2B5EF4-FFF2-40B4-BE49-F238E27FC236}">
                  <a16:creationId xmlns:a16="http://schemas.microsoft.com/office/drawing/2014/main" id="{D778631F-7B8B-7548-8315-959D32546BCE}"/>
                </a:ext>
              </a:extLst>
            </p:cNvPr>
            <p:cNvSpPr/>
            <p:nvPr/>
          </p:nvSpPr>
          <p:spPr>
            <a:xfrm>
              <a:off x="3424238" y="3043238"/>
              <a:ext cx="406400" cy="3084512"/>
            </a:xfrm>
            <a:custGeom>
              <a:avLst/>
              <a:gdLst/>
              <a:ahLst/>
              <a:cxnLst/>
              <a:rect l="l" t="t" r="r" b="b"/>
              <a:pathLst>
                <a:path w="405516" h="3085106" extrusionOk="0">
                  <a:moveTo>
                    <a:pt x="174928" y="763325"/>
                  </a:moveTo>
                  <a:cubicBezTo>
                    <a:pt x="176253" y="653332"/>
                    <a:pt x="177579" y="543339"/>
                    <a:pt x="178904" y="433346"/>
                  </a:cubicBezTo>
                  <a:lnTo>
                    <a:pt x="178904" y="326004"/>
                  </a:lnTo>
                  <a:lnTo>
                    <a:pt x="170953" y="298174"/>
                  </a:lnTo>
                  <a:lnTo>
                    <a:pt x="139148" y="258418"/>
                  </a:lnTo>
                  <a:lnTo>
                    <a:pt x="107342" y="226612"/>
                  </a:lnTo>
                  <a:lnTo>
                    <a:pt x="51683" y="174929"/>
                  </a:lnTo>
                  <a:lnTo>
                    <a:pt x="11927" y="23854"/>
                  </a:lnTo>
                  <a:lnTo>
                    <a:pt x="194807" y="0"/>
                  </a:lnTo>
                  <a:lnTo>
                    <a:pt x="262393" y="51684"/>
                  </a:lnTo>
                  <a:lnTo>
                    <a:pt x="318052" y="95416"/>
                  </a:lnTo>
                  <a:lnTo>
                    <a:pt x="361784" y="135172"/>
                  </a:lnTo>
                  <a:lnTo>
                    <a:pt x="385638" y="166978"/>
                  </a:lnTo>
                  <a:lnTo>
                    <a:pt x="397565" y="194807"/>
                  </a:lnTo>
                  <a:lnTo>
                    <a:pt x="405516" y="238539"/>
                  </a:lnTo>
                  <a:lnTo>
                    <a:pt x="401541" y="337931"/>
                  </a:lnTo>
                  <a:lnTo>
                    <a:pt x="369735" y="1502797"/>
                  </a:lnTo>
                  <a:lnTo>
                    <a:pt x="353833" y="2075291"/>
                  </a:lnTo>
                  <a:lnTo>
                    <a:pt x="341906" y="2413221"/>
                  </a:lnTo>
                  <a:lnTo>
                    <a:pt x="333955" y="2735249"/>
                  </a:lnTo>
                  <a:lnTo>
                    <a:pt x="329979" y="2798859"/>
                  </a:lnTo>
                  <a:lnTo>
                    <a:pt x="322028" y="2854518"/>
                  </a:lnTo>
                  <a:lnTo>
                    <a:pt x="302149" y="2930056"/>
                  </a:lnTo>
                  <a:lnTo>
                    <a:pt x="278295" y="2997642"/>
                  </a:lnTo>
                  <a:lnTo>
                    <a:pt x="238539" y="3061252"/>
                  </a:lnTo>
                  <a:lnTo>
                    <a:pt x="202758" y="3085106"/>
                  </a:lnTo>
                  <a:lnTo>
                    <a:pt x="174928" y="3081131"/>
                  </a:lnTo>
                  <a:lnTo>
                    <a:pt x="135172" y="3057277"/>
                  </a:lnTo>
                  <a:lnTo>
                    <a:pt x="99391" y="3009569"/>
                  </a:lnTo>
                  <a:lnTo>
                    <a:pt x="63610" y="2910178"/>
                  </a:lnTo>
                  <a:lnTo>
                    <a:pt x="23854" y="2747176"/>
                  </a:lnTo>
                  <a:lnTo>
                    <a:pt x="0" y="2612004"/>
                  </a:lnTo>
                  <a:lnTo>
                    <a:pt x="7951" y="2572247"/>
                  </a:lnTo>
                  <a:lnTo>
                    <a:pt x="35781" y="2472856"/>
                  </a:lnTo>
                  <a:lnTo>
                    <a:pt x="67586" y="2341659"/>
                  </a:lnTo>
                  <a:lnTo>
                    <a:pt x="95415" y="2162755"/>
                  </a:lnTo>
                  <a:lnTo>
                    <a:pt x="127221" y="1876508"/>
                  </a:lnTo>
                  <a:lnTo>
                    <a:pt x="151075" y="1526651"/>
                  </a:lnTo>
                  <a:lnTo>
                    <a:pt x="166977" y="1192696"/>
                  </a:lnTo>
                  <a:lnTo>
                    <a:pt x="174928" y="763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69;p287">
              <a:extLst>
                <a:ext uri="{FF2B5EF4-FFF2-40B4-BE49-F238E27FC236}">
                  <a16:creationId xmlns:a16="http://schemas.microsoft.com/office/drawing/2014/main" id="{159BCC87-8565-D94F-A41E-7F2B94F35F25}"/>
                </a:ext>
              </a:extLst>
            </p:cNvPr>
            <p:cNvSpPr/>
            <p:nvPr/>
          </p:nvSpPr>
          <p:spPr>
            <a:xfrm>
              <a:off x="4524375" y="2398713"/>
              <a:ext cx="2314575" cy="515937"/>
            </a:xfrm>
            <a:custGeom>
              <a:avLst/>
              <a:gdLst/>
              <a:ahLst/>
              <a:cxnLst/>
              <a:rect l="l" t="t" r="r" b="b"/>
              <a:pathLst>
                <a:path w="2314575" h="516731" extrusionOk="0">
                  <a:moveTo>
                    <a:pt x="816769" y="259556"/>
                  </a:moveTo>
                  <a:lnTo>
                    <a:pt x="1033463" y="223837"/>
                  </a:lnTo>
                  <a:lnTo>
                    <a:pt x="1238250" y="183356"/>
                  </a:lnTo>
                  <a:lnTo>
                    <a:pt x="1373981" y="161925"/>
                  </a:lnTo>
                  <a:lnTo>
                    <a:pt x="1531144" y="130969"/>
                  </a:lnTo>
                  <a:lnTo>
                    <a:pt x="1626394" y="107156"/>
                  </a:lnTo>
                  <a:lnTo>
                    <a:pt x="1707356" y="85725"/>
                  </a:lnTo>
                  <a:lnTo>
                    <a:pt x="1804988" y="59531"/>
                  </a:lnTo>
                  <a:lnTo>
                    <a:pt x="1847850" y="38100"/>
                  </a:lnTo>
                  <a:lnTo>
                    <a:pt x="1876425" y="16669"/>
                  </a:lnTo>
                  <a:lnTo>
                    <a:pt x="1905000" y="7144"/>
                  </a:lnTo>
                  <a:lnTo>
                    <a:pt x="1955006" y="0"/>
                  </a:lnTo>
                  <a:lnTo>
                    <a:pt x="2014538" y="7144"/>
                  </a:lnTo>
                  <a:lnTo>
                    <a:pt x="2097881" y="30956"/>
                  </a:lnTo>
                  <a:lnTo>
                    <a:pt x="2197894" y="69056"/>
                  </a:lnTo>
                  <a:lnTo>
                    <a:pt x="2274094" y="102394"/>
                  </a:lnTo>
                  <a:lnTo>
                    <a:pt x="2295525" y="114300"/>
                  </a:lnTo>
                  <a:lnTo>
                    <a:pt x="2307431" y="130969"/>
                  </a:lnTo>
                  <a:lnTo>
                    <a:pt x="2314575" y="150019"/>
                  </a:lnTo>
                  <a:lnTo>
                    <a:pt x="2314575" y="176212"/>
                  </a:lnTo>
                  <a:lnTo>
                    <a:pt x="2302669" y="200025"/>
                  </a:lnTo>
                  <a:lnTo>
                    <a:pt x="2278856" y="223837"/>
                  </a:lnTo>
                  <a:lnTo>
                    <a:pt x="2243138" y="240506"/>
                  </a:lnTo>
                  <a:lnTo>
                    <a:pt x="2200275" y="250031"/>
                  </a:lnTo>
                  <a:lnTo>
                    <a:pt x="1995488" y="278606"/>
                  </a:lnTo>
                  <a:lnTo>
                    <a:pt x="1659731" y="323850"/>
                  </a:lnTo>
                  <a:lnTo>
                    <a:pt x="1262063" y="376237"/>
                  </a:lnTo>
                  <a:lnTo>
                    <a:pt x="869156" y="433387"/>
                  </a:lnTo>
                  <a:lnTo>
                    <a:pt x="566738" y="476250"/>
                  </a:lnTo>
                  <a:lnTo>
                    <a:pt x="316706" y="514350"/>
                  </a:lnTo>
                  <a:lnTo>
                    <a:pt x="302419" y="516731"/>
                  </a:lnTo>
                  <a:lnTo>
                    <a:pt x="261938" y="509587"/>
                  </a:lnTo>
                  <a:lnTo>
                    <a:pt x="233363" y="500062"/>
                  </a:lnTo>
                  <a:lnTo>
                    <a:pt x="197644" y="476250"/>
                  </a:lnTo>
                  <a:lnTo>
                    <a:pt x="142875" y="431006"/>
                  </a:lnTo>
                  <a:lnTo>
                    <a:pt x="83344" y="371475"/>
                  </a:lnTo>
                  <a:lnTo>
                    <a:pt x="33338" y="316706"/>
                  </a:lnTo>
                  <a:lnTo>
                    <a:pt x="14288" y="290512"/>
                  </a:lnTo>
                  <a:lnTo>
                    <a:pt x="4763" y="271462"/>
                  </a:lnTo>
                  <a:lnTo>
                    <a:pt x="0" y="247650"/>
                  </a:lnTo>
                  <a:lnTo>
                    <a:pt x="9525" y="228600"/>
                  </a:lnTo>
                  <a:lnTo>
                    <a:pt x="26194" y="228600"/>
                  </a:lnTo>
                  <a:lnTo>
                    <a:pt x="47625" y="238125"/>
                  </a:lnTo>
                  <a:lnTo>
                    <a:pt x="69056" y="252412"/>
                  </a:lnTo>
                  <a:lnTo>
                    <a:pt x="100013" y="276225"/>
                  </a:lnTo>
                  <a:lnTo>
                    <a:pt x="126206" y="290512"/>
                  </a:lnTo>
                  <a:lnTo>
                    <a:pt x="166688" y="302419"/>
                  </a:lnTo>
                  <a:lnTo>
                    <a:pt x="214313" y="311944"/>
                  </a:lnTo>
                  <a:lnTo>
                    <a:pt x="283369" y="316706"/>
                  </a:lnTo>
                  <a:lnTo>
                    <a:pt x="421481" y="314325"/>
                  </a:lnTo>
                  <a:lnTo>
                    <a:pt x="628650" y="290512"/>
                  </a:lnTo>
                  <a:lnTo>
                    <a:pt x="816769" y="2595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70;p287">
              <a:extLst>
                <a:ext uri="{FF2B5EF4-FFF2-40B4-BE49-F238E27FC236}">
                  <a16:creationId xmlns:a16="http://schemas.microsoft.com/office/drawing/2014/main" id="{A016AF62-FF66-9D4F-8D42-75997B0DA5F3}"/>
                </a:ext>
              </a:extLst>
            </p:cNvPr>
            <p:cNvSpPr/>
            <p:nvPr/>
          </p:nvSpPr>
          <p:spPr>
            <a:xfrm>
              <a:off x="4097338" y="3579813"/>
              <a:ext cx="3294062" cy="560387"/>
            </a:xfrm>
            <a:custGeom>
              <a:avLst/>
              <a:gdLst/>
              <a:ahLst/>
              <a:cxnLst/>
              <a:rect l="l" t="t" r="r" b="b"/>
              <a:pathLst>
                <a:path w="3292898" h="560268" extrusionOk="0">
                  <a:moveTo>
                    <a:pt x="1408599" y="182351"/>
                  </a:moveTo>
                  <a:lnTo>
                    <a:pt x="1654377" y="150638"/>
                  </a:lnTo>
                  <a:lnTo>
                    <a:pt x="1963582" y="108353"/>
                  </a:lnTo>
                  <a:lnTo>
                    <a:pt x="2111577" y="89854"/>
                  </a:lnTo>
                  <a:lnTo>
                    <a:pt x="2357355" y="71355"/>
                  </a:lnTo>
                  <a:lnTo>
                    <a:pt x="2611062" y="47570"/>
                  </a:lnTo>
                  <a:lnTo>
                    <a:pt x="2653346" y="44927"/>
                  </a:lnTo>
                  <a:lnTo>
                    <a:pt x="2751129" y="5285"/>
                  </a:lnTo>
                  <a:lnTo>
                    <a:pt x="2777556" y="0"/>
                  </a:lnTo>
                  <a:lnTo>
                    <a:pt x="2833055" y="2642"/>
                  </a:lnTo>
                  <a:lnTo>
                    <a:pt x="2973122" y="15856"/>
                  </a:lnTo>
                  <a:lnTo>
                    <a:pt x="3081476" y="34356"/>
                  </a:lnTo>
                  <a:lnTo>
                    <a:pt x="3181901" y="60783"/>
                  </a:lnTo>
                  <a:lnTo>
                    <a:pt x="3226828" y="81926"/>
                  </a:lnTo>
                  <a:lnTo>
                    <a:pt x="3258541" y="105711"/>
                  </a:lnTo>
                  <a:lnTo>
                    <a:pt x="3279684" y="132138"/>
                  </a:lnTo>
                  <a:lnTo>
                    <a:pt x="3290255" y="161209"/>
                  </a:lnTo>
                  <a:lnTo>
                    <a:pt x="3292898" y="190279"/>
                  </a:lnTo>
                  <a:lnTo>
                    <a:pt x="3282326" y="219350"/>
                  </a:lnTo>
                  <a:lnTo>
                    <a:pt x="3258541" y="245778"/>
                  </a:lnTo>
                  <a:lnTo>
                    <a:pt x="3226828" y="264277"/>
                  </a:lnTo>
                  <a:lnTo>
                    <a:pt x="3187187" y="274848"/>
                  </a:lnTo>
                  <a:lnTo>
                    <a:pt x="3057691" y="282776"/>
                  </a:lnTo>
                  <a:lnTo>
                    <a:pt x="2883267" y="277491"/>
                  </a:lnTo>
                  <a:lnTo>
                    <a:pt x="2759057" y="269563"/>
                  </a:lnTo>
                  <a:lnTo>
                    <a:pt x="2648061" y="272205"/>
                  </a:lnTo>
                  <a:lnTo>
                    <a:pt x="2389069" y="288062"/>
                  </a:lnTo>
                  <a:lnTo>
                    <a:pt x="2077221" y="314490"/>
                  </a:lnTo>
                  <a:lnTo>
                    <a:pt x="1794444" y="340918"/>
                  </a:lnTo>
                  <a:lnTo>
                    <a:pt x="1482597" y="375274"/>
                  </a:lnTo>
                  <a:lnTo>
                    <a:pt x="1181321" y="417558"/>
                  </a:lnTo>
                  <a:lnTo>
                    <a:pt x="924972" y="462485"/>
                  </a:lnTo>
                  <a:lnTo>
                    <a:pt x="745263" y="496841"/>
                  </a:lnTo>
                  <a:lnTo>
                    <a:pt x="586696" y="536483"/>
                  </a:lnTo>
                  <a:lnTo>
                    <a:pt x="515341" y="557625"/>
                  </a:lnTo>
                  <a:lnTo>
                    <a:pt x="494199" y="560268"/>
                  </a:lnTo>
                  <a:lnTo>
                    <a:pt x="465129" y="554982"/>
                  </a:lnTo>
                  <a:lnTo>
                    <a:pt x="406988" y="525912"/>
                  </a:lnTo>
                  <a:lnTo>
                    <a:pt x="322419" y="473056"/>
                  </a:lnTo>
                  <a:lnTo>
                    <a:pt x="235207" y="399059"/>
                  </a:lnTo>
                  <a:lnTo>
                    <a:pt x="163852" y="330346"/>
                  </a:lnTo>
                  <a:lnTo>
                    <a:pt x="52856" y="219350"/>
                  </a:lnTo>
                  <a:lnTo>
                    <a:pt x="15857" y="177066"/>
                  </a:lnTo>
                  <a:lnTo>
                    <a:pt x="5286" y="155923"/>
                  </a:lnTo>
                  <a:lnTo>
                    <a:pt x="0" y="140067"/>
                  </a:lnTo>
                  <a:lnTo>
                    <a:pt x="2643" y="124210"/>
                  </a:lnTo>
                  <a:lnTo>
                    <a:pt x="10572" y="121567"/>
                  </a:lnTo>
                  <a:lnTo>
                    <a:pt x="31714" y="121567"/>
                  </a:lnTo>
                  <a:lnTo>
                    <a:pt x="60784" y="132138"/>
                  </a:lnTo>
                  <a:lnTo>
                    <a:pt x="118925" y="163852"/>
                  </a:lnTo>
                  <a:lnTo>
                    <a:pt x="187637" y="198208"/>
                  </a:lnTo>
                  <a:lnTo>
                    <a:pt x="264278" y="229921"/>
                  </a:lnTo>
                  <a:lnTo>
                    <a:pt x="343561" y="256349"/>
                  </a:lnTo>
                  <a:lnTo>
                    <a:pt x="433415" y="280134"/>
                  </a:lnTo>
                  <a:lnTo>
                    <a:pt x="512699" y="293348"/>
                  </a:lnTo>
                  <a:lnTo>
                    <a:pt x="605196" y="288062"/>
                  </a:lnTo>
                  <a:lnTo>
                    <a:pt x="840403" y="258992"/>
                  </a:lnTo>
                  <a:lnTo>
                    <a:pt x="1078252" y="216707"/>
                  </a:lnTo>
                  <a:lnTo>
                    <a:pt x="1408599" y="1823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71;p287">
              <a:extLst>
                <a:ext uri="{FF2B5EF4-FFF2-40B4-BE49-F238E27FC236}">
                  <a16:creationId xmlns:a16="http://schemas.microsoft.com/office/drawing/2014/main" id="{F6445B0F-3BB6-0E4A-A6EE-40852BD00D8A}"/>
                </a:ext>
              </a:extLst>
            </p:cNvPr>
            <p:cNvSpPr/>
            <p:nvPr/>
          </p:nvSpPr>
          <p:spPr>
            <a:xfrm>
              <a:off x="4799013" y="4503738"/>
              <a:ext cx="2174875" cy="1119187"/>
            </a:xfrm>
            <a:custGeom>
              <a:avLst/>
              <a:gdLst/>
              <a:ahLst/>
              <a:cxnLst/>
              <a:rect l="l" t="t" r="r" b="b"/>
              <a:pathLst>
                <a:path w="2176462" h="1121569" extrusionOk="0">
                  <a:moveTo>
                    <a:pt x="1633537" y="1109662"/>
                  </a:moveTo>
                  <a:lnTo>
                    <a:pt x="1693069" y="859631"/>
                  </a:lnTo>
                  <a:lnTo>
                    <a:pt x="1754981" y="569119"/>
                  </a:lnTo>
                  <a:lnTo>
                    <a:pt x="1790700" y="366712"/>
                  </a:lnTo>
                  <a:lnTo>
                    <a:pt x="1795462" y="314325"/>
                  </a:lnTo>
                  <a:lnTo>
                    <a:pt x="1790700" y="288131"/>
                  </a:lnTo>
                  <a:lnTo>
                    <a:pt x="1783556" y="271462"/>
                  </a:lnTo>
                  <a:lnTo>
                    <a:pt x="1764506" y="254794"/>
                  </a:lnTo>
                  <a:lnTo>
                    <a:pt x="1738312" y="242887"/>
                  </a:lnTo>
                  <a:lnTo>
                    <a:pt x="1714500" y="240506"/>
                  </a:lnTo>
                  <a:lnTo>
                    <a:pt x="1654969" y="240506"/>
                  </a:lnTo>
                  <a:lnTo>
                    <a:pt x="1531144" y="254794"/>
                  </a:lnTo>
                  <a:lnTo>
                    <a:pt x="1321594" y="278606"/>
                  </a:lnTo>
                  <a:lnTo>
                    <a:pt x="1250156" y="285750"/>
                  </a:lnTo>
                  <a:lnTo>
                    <a:pt x="740569" y="357187"/>
                  </a:lnTo>
                  <a:lnTo>
                    <a:pt x="614362" y="378619"/>
                  </a:lnTo>
                  <a:lnTo>
                    <a:pt x="521494" y="397669"/>
                  </a:lnTo>
                  <a:lnTo>
                    <a:pt x="388144" y="414337"/>
                  </a:lnTo>
                  <a:lnTo>
                    <a:pt x="254794" y="421481"/>
                  </a:lnTo>
                  <a:lnTo>
                    <a:pt x="140494" y="402431"/>
                  </a:lnTo>
                  <a:lnTo>
                    <a:pt x="0" y="257175"/>
                  </a:lnTo>
                  <a:lnTo>
                    <a:pt x="190500" y="242887"/>
                  </a:lnTo>
                  <a:lnTo>
                    <a:pt x="285750" y="240506"/>
                  </a:lnTo>
                  <a:lnTo>
                    <a:pt x="445294" y="228600"/>
                  </a:lnTo>
                  <a:lnTo>
                    <a:pt x="664369" y="200025"/>
                  </a:lnTo>
                  <a:lnTo>
                    <a:pt x="935831" y="161925"/>
                  </a:lnTo>
                  <a:lnTo>
                    <a:pt x="1150144" y="130969"/>
                  </a:lnTo>
                  <a:lnTo>
                    <a:pt x="1314450" y="107156"/>
                  </a:lnTo>
                  <a:lnTo>
                    <a:pt x="1438275" y="88106"/>
                  </a:lnTo>
                  <a:lnTo>
                    <a:pt x="1516856" y="71437"/>
                  </a:lnTo>
                  <a:lnTo>
                    <a:pt x="1654969" y="21431"/>
                  </a:lnTo>
                  <a:lnTo>
                    <a:pt x="1674019" y="4762"/>
                  </a:lnTo>
                  <a:lnTo>
                    <a:pt x="1690687" y="0"/>
                  </a:lnTo>
                  <a:lnTo>
                    <a:pt x="1709737" y="0"/>
                  </a:lnTo>
                  <a:lnTo>
                    <a:pt x="1757362" y="14287"/>
                  </a:lnTo>
                  <a:lnTo>
                    <a:pt x="1826419" y="40481"/>
                  </a:lnTo>
                  <a:lnTo>
                    <a:pt x="1933575" y="92869"/>
                  </a:lnTo>
                  <a:lnTo>
                    <a:pt x="2052637" y="159544"/>
                  </a:lnTo>
                  <a:lnTo>
                    <a:pt x="2121694" y="204787"/>
                  </a:lnTo>
                  <a:lnTo>
                    <a:pt x="2143125" y="226219"/>
                  </a:lnTo>
                  <a:lnTo>
                    <a:pt x="2164556" y="257175"/>
                  </a:lnTo>
                  <a:lnTo>
                    <a:pt x="2171700" y="278606"/>
                  </a:lnTo>
                  <a:lnTo>
                    <a:pt x="2176462" y="304800"/>
                  </a:lnTo>
                  <a:lnTo>
                    <a:pt x="2176462" y="333375"/>
                  </a:lnTo>
                  <a:lnTo>
                    <a:pt x="2169319" y="366712"/>
                  </a:lnTo>
                  <a:lnTo>
                    <a:pt x="2145506" y="402431"/>
                  </a:lnTo>
                  <a:lnTo>
                    <a:pt x="2097881" y="471487"/>
                  </a:lnTo>
                  <a:lnTo>
                    <a:pt x="2074069" y="523875"/>
                  </a:lnTo>
                  <a:lnTo>
                    <a:pt x="1974056" y="790575"/>
                  </a:lnTo>
                  <a:lnTo>
                    <a:pt x="1852612" y="1121569"/>
                  </a:ln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72;p287">
              <a:extLst>
                <a:ext uri="{FF2B5EF4-FFF2-40B4-BE49-F238E27FC236}">
                  <a16:creationId xmlns:a16="http://schemas.microsoft.com/office/drawing/2014/main" id="{237A7FC7-00C4-6E4A-889F-A9C6D9A2B445}"/>
                </a:ext>
              </a:extLst>
            </p:cNvPr>
            <p:cNvSpPr/>
            <p:nvPr/>
          </p:nvSpPr>
          <p:spPr>
            <a:xfrm>
              <a:off x="5018088" y="5583238"/>
              <a:ext cx="1758950" cy="371475"/>
            </a:xfrm>
            <a:custGeom>
              <a:avLst/>
              <a:gdLst/>
              <a:ahLst/>
              <a:cxnLst/>
              <a:rect l="l" t="t" r="r" b="b"/>
              <a:pathLst>
                <a:path w="1759744" h="371475" extrusionOk="0">
                  <a:moveTo>
                    <a:pt x="797719" y="64294"/>
                  </a:moveTo>
                  <a:lnTo>
                    <a:pt x="640556" y="83344"/>
                  </a:lnTo>
                  <a:lnTo>
                    <a:pt x="466725" y="111919"/>
                  </a:lnTo>
                  <a:lnTo>
                    <a:pt x="283369" y="145257"/>
                  </a:lnTo>
                  <a:lnTo>
                    <a:pt x="169069" y="166688"/>
                  </a:lnTo>
                  <a:lnTo>
                    <a:pt x="28575" y="202407"/>
                  </a:lnTo>
                  <a:lnTo>
                    <a:pt x="0" y="233363"/>
                  </a:lnTo>
                  <a:lnTo>
                    <a:pt x="128587" y="352425"/>
                  </a:lnTo>
                  <a:lnTo>
                    <a:pt x="223837" y="371475"/>
                  </a:lnTo>
                  <a:lnTo>
                    <a:pt x="326231" y="350044"/>
                  </a:lnTo>
                  <a:lnTo>
                    <a:pt x="526256" y="311944"/>
                  </a:lnTo>
                  <a:lnTo>
                    <a:pt x="685800" y="285750"/>
                  </a:lnTo>
                  <a:lnTo>
                    <a:pt x="828675" y="266700"/>
                  </a:lnTo>
                  <a:lnTo>
                    <a:pt x="992981" y="250032"/>
                  </a:lnTo>
                  <a:lnTo>
                    <a:pt x="1157287" y="238125"/>
                  </a:lnTo>
                  <a:lnTo>
                    <a:pt x="1300162" y="230982"/>
                  </a:lnTo>
                  <a:lnTo>
                    <a:pt x="1450181" y="230982"/>
                  </a:lnTo>
                  <a:lnTo>
                    <a:pt x="1528762" y="235744"/>
                  </a:lnTo>
                  <a:lnTo>
                    <a:pt x="1612106" y="228600"/>
                  </a:lnTo>
                  <a:lnTo>
                    <a:pt x="1662112" y="221457"/>
                  </a:lnTo>
                  <a:lnTo>
                    <a:pt x="1693069" y="207169"/>
                  </a:lnTo>
                  <a:lnTo>
                    <a:pt x="1731169" y="176213"/>
                  </a:lnTo>
                  <a:lnTo>
                    <a:pt x="1750219" y="152400"/>
                  </a:lnTo>
                  <a:lnTo>
                    <a:pt x="1759744" y="126207"/>
                  </a:lnTo>
                  <a:lnTo>
                    <a:pt x="1754981" y="107157"/>
                  </a:lnTo>
                  <a:lnTo>
                    <a:pt x="1714500" y="64294"/>
                  </a:lnTo>
                  <a:lnTo>
                    <a:pt x="1688306" y="38100"/>
                  </a:lnTo>
                  <a:lnTo>
                    <a:pt x="1628775" y="0"/>
                  </a:lnTo>
                  <a:lnTo>
                    <a:pt x="1433512" y="4763"/>
                  </a:lnTo>
                  <a:lnTo>
                    <a:pt x="1364456" y="9525"/>
                  </a:lnTo>
                  <a:lnTo>
                    <a:pt x="1147762" y="28575"/>
                  </a:lnTo>
                  <a:lnTo>
                    <a:pt x="942975" y="47625"/>
                  </a:lnTo>
                  <a:lnTo>
                    <a:pt x="797719" y="642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177;p288">
            <a:extLst>
              <a:ext uri="{FF2B5EF4-FFF2-40B4-BE49-F238E27FC236}">
                <a16:creationId xmlns:a16="http://schemas.microsoft.com/office/drawing/2014/main" id="{A40F83D9-1A5D-7D49-8D4B-F20F371EC9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352" y="1508210"/>
            <a:ext cx="47847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3" name="Google Shape;2623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438" y="1681664"/>
            <a:ext cx="4683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" name="Google Shape;3177;p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384" y="1520242"/>
            <a:ext cx="47847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289"/>
          <p:cNvSpPr txBox="1"/>
          <p:nvPr/>
        </p:nvSpPr>
        <p:spPr>
          <a:xfrm>
            <a:off x="3994150" y="6800850"/>
            <a:ext cx="39592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投</a:t>
            </a:r>
            <a:endParaRPr/>
          </a:p>
        </p:txBody>
      </p:sp>
      <p:sp>
        <p:nvSpPr>
          <p:cNvPr id="3184" name="Google Shape;3184;p289"/>
          <p:cNvSpPr/>
          <p:nvPr/>
        </p:nvSpPr>
        <p:spPr>
          <a:xfrm>
            <a:off x="2493963" y="2428875"/>
            <a:ext cx="2082800" cy="601663"/>
          </a:xfrm>
          <a:custGeom>
            <a:avLst/>
            <a:gdLst/>
            <a:ahLst/>
            <a:cxnLst/>
            <a:rect l="l" t="t" r="r" b="b"/>
            <a:pathLst>
              <a:path w="2083594" h="602456" extrusionOk="0">
                <a:moveTo>
                  <a:pt x="900112" y="250031"/>
                </a:moveTo>
                <a:lnTo>
                  <a:pt x="1143000" y="202406"/>
                </a:lnTo>
                <a:lnTo>
                  <a:pt x="1395412" y="157163"/>
                </a:lnTo>
                <a:lnTo>
                  <a:pt x="1509712" y="123825"/>
                </a:lnTo>
                <a:lnTo>
                  <a:pt x="1607344" y="80963"/>
                </a:lnTo>
                <a:lnTo>
                  <a:pt x="1714500" y="23813"/>
                </a:lnTo>
                <a:lnTo>
                  <a:pt x="1754981" y="0"/>
                </a:lnTo>
                <a:lnTo>
                  <a:pt x="1764506" y="0"/>
                </a:lnTo>
                <a:lnTo>
                  <a:pt x="1797844" y="7144"/>
                </a:lnTo>
                <a:lnTo>
                  <a:pt x="1866900" y="28575"/>
                </a:lnTo>
                <a:lnTo>
                  <a:pt x="1964531" y="52388"/>
                </a:lnTo>
                <a:lnTo>
                  <a:pt x="2000250" y="57150"/>
                </a:lnTo>
                <a:lnTo>
                  <a:pt x="2024062" y="71438"/>
                </a:lnTo>
                <a:lnTo>
                  <a:pt x="2055019" y="102394"/>
                </a:lnTo>
                <a:lnTo>
                  <a:pt x="2074069" y="130969"/>
                </a:lnTo>
                <a:lnTo>
                  <a:pt x="2081212" y="147638"/>
                </a:lnTo>
                <a:lnTo>
                  <a:pt x="2083594" y="169069"/>
                </a:lnTo>
                <a:lnTo>
                  <a:pt x="2078831" y="188119"/>
                </a:lnTo>
                <a:lnTo>
                  <a:pt x="2062162" y="209550"/>
                </a:lnTo>
                <a:lnTo>
                  <a:pt x="2014537" y="240506"/>
                </a:lnTo>
                <a:lnTo>
                  <a:pt x="1981200" y="245269"/>
                </a:lnTo>
                <a:lnTo>
                  <a:pt x="1854994" y="259556"/>
                </a:lnTo>
                <a:lnTo>
                  <a:pt x="1602581" y="292894"/>
                </a:lnTo>
                <a:lnTo>
                  <a:pt x="1366837" y="333375"/>
                </a:lnTo>
                <a:lnTo>
                  <a:pt x="1031081" y="402431"/>
                </a:lnTo>
                <a:lnTo>
                  <a:pt x="802481" y="464344"/>
                </a:lnTo>
                <a:lnTo>
                  <a:pt x="569119" y="554831"/>
                </a:lnTo>
                <a:lnTo>
                  <a:pt x="476250" y="597694"/>
                </a:lnTo>
                <a:lnTo>
                  <a:pt x="457200" y="602456"/>
                </a:lnTo>
                <a:lnTo>
                  <a:pt x="431006" y="595313"/>
                </a:lnTo>
                <a:lnTo>
                  <a:pt x="354806" y="573881"/>
                </a:lnTo>
                <a:lnTo>
                  <a:pt x="280987" y="535781"/>
                </a:lnTo>
                <a:lnTo>
                  <a:pt x="221456" y="497681"/>
                </a:lnTo>
                <a:lnTo>
                  <a:pt x="169069" y="454819"/>
                </a:lnTo>
                <a:lnTo>
                  <a:pt x="119062" y="407194"/>
                </a:lnTo>
                <a:lnTo>
                  <a:pt x="64294" y="342900"/>
                </a:lnTo>
                <a:lnTo>
                  <a:pt x="23812" y="292894"/>
                </a:lnTo>
                <a:lnTo>
                  <a:pt x="0" y="252413"/>
                </a:lnTo>
                <a:lnTo>
                  <a:pt x="0" y="235744"/>
                </a:lnTo>
                <a:lnTo>
                  <a:pt x="2381" y="221456"/>
                </a:lnTo>
                <a:lnTo>
                  <a:pt x="16669" y="211931"/>
                </a:lnTo>
                <a:lnTo>
                  <a:pt x="50006" y="223838"/>
                </a:lnTo>
                <a:lnTo>
                  <a:pt x="119062" y="257175"/>
                </a:lnTo>
                <a:lnTo>
                  <a:pt x="197644" y="288131"/>
                </a:lnTo>
                <a:lnTo>
                  <a:pt x="271462" y="311944"/>
                </a:lnTo>
                <a:lnTo>
                  <a:pt x="338137" y="333375"/>
                </a:lnTo>
                <a:lnTo>
                  <a:pt x="385762" y="342900"/>
                </a:lnTo>
                <a:lnTo>
                  <a:pt x="426244" y="345281"/>
                </a:lnTo>
                <a:lnTo>
                  <a:pt x="531019" y="326231"/>
                </a:lnTo>
                <a:lnTo>
                  <a:pt x="809625" y="269081"/>
                </a:lnTo>
                <a:lnTo>
                  <a:pt x="900112" y="2500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289"/>
          <p:cNvSpPr/>
          <p:nvPr/>
        </p:nvSpPr>
        <p:spPr>
          <a:xfrm>
            <a:off x="4348163" y="1779588"/>
            <a:ext cx="823912" cy="1806575"/>
          </a:xfrm>
          <a:custGeom>
            <a:avLst/>
            <a:gdLst/>
            <a:ahLst/>
            <a:cxnLst/>
            <a:rect l="l" t="t" r="r" b="b"/>
            <a:pathLst>
              <a:path w="823912" h="1807369" extrusionOk="0">
                <a:moveTo>
                  <a:pt x="569118" y="583406"/>
                </a:moveTo>
                <a:lnTo>
                  <a:pt x="573881" y="490537"/>
                </a:lnTo>
                <a:lnTo>
                  <a:pt x="573881" y="426244"/>
                </a:lnTo>
                <a:cubicBezTo>
                  <a:pt x="573087" y="400844"/>
                  <a:pt x="572294" y="375444"/>
                  <a:pt x="571500" y="350044"/>
                </a:cubicBezTo>
                <a:lnTo>
                  <a:pt x="561975" y="273844"/>
                </a:lnTo>
                <a:lnTo>
                  <a:pt x="542925" y="219075"/>
                </a:lnTo>
                <a:lnTo>
                  <a:pt x="526256" y="190500"/>
                </a:lnTo>
                <a:lnTo>
                  <a:pt x="483393" y="154781"/>
                </a:lnTo>
                <a:lnTo>
                  <a:pt x="435768" y="119062"/>
                </a:lnTo>
                <a:lnTo>
                  <a:pt x="373856" y="78581"/>
                </a:lnTo>
                <a:lnTo>
                  <a:pt x="350043" y="64294"/>
                </a:lnTo>
                <a:lnTo>
                  <a:pt x="333375" y="47625"/>
                </a:lnTo>
                <a:lnTo>
                  <a:pt x="326231" y="21431"/>
                </a:lnTo>
                <a:lnTo>
                  <a:pt x="333375" y="9525"/>
                </a:lnTo>
                <a:lnTo>
                  <a:pt x="359568" y="0"/>
                </a:lnTo>
                <a:lnTo>
                  <a:pt x="381000" y="0"/>
                </a:lnTo>
                <a:lnTo>
                  <a:pt x="421481" y="2381"/>
                </a:lnTo>
                <a:lnTo>
                  <a:pt x="469106" y="7144"/>
                </a:lnTo>
                <a:lnTo>
                  <a:pt x="519112" y="16669"/>
                </a:lnTo>
                <a:lnTo>
                  <a:pt x="573881" y="35719"/>
                </a:lnTo>
                <a:lnTo>
                  <a:pt x="621506" y="52387"/>
                </a:lnTo>
                <a:lnTo>
                  <a:pt x="673893" y="76200"/>
                </a:lnTo>
                <a:lnTo>
                  <a:pt x="731043" y="102394"/>
                </a:lnTo>
                <a:lnTo>
                  <a:pt x="773906" y="123825"/>
                </a:lnTo>
                <a:lnTo>
                  <a:pt x="816768" y="197644"/>
                </a:lnTo>
                <a:lnTo>
                  <a:pt x="823912" y="338137"/>
                </a:lnTo>
                <a:lnTo>
                  <a:pt x="816768" y="533400"/>
                </a:lnTo>
                <a:lnTo>
                  <a:pt x="807243" y="652462"/>
                </a:lnTo>
                <a:lnTo>
                  <a:pt x="792956" y="750094"/>
                </a:lnTo>
                <a:lnTo>
                  <a:pt x="762000" y="897731"/>
                </a:lnTo>
                <a:lnTo>
                  <a:pt x="716756" y="1028700"/>
                </a:lnTo>
                <a:lnTo>
                  <a:pt x="673893" y="1123950"/>
                </a:lnTo>
                <a:lnTo>
                  <a:pt x="621506" y="1219200"/>
                </a:lnTo>
                <a:lnTo>
                  <a:pt x="531018" y="1352550"/>
                </a:lnTo>
                <a:lnTo>
                  <a:pt x="414337" y="1488281"/>
                </a:lnTo>
                <a:lnTo>
                  <a:pt x="264318" y="1631156"/>
                </a:lnTo>
                <a:lnTo>
                  <a:pt x="95250" y="1766887"/>
                </a:lnTo>
                <a:lnTo>
                  <a:pt x="42862" y="1804987"/>
                </a:lnTo>
                <a:lnTo>
                  <a:pt x="26193" y="1807369"/>
                </a:lnTo>
                <a:lnTo>
                  <a:pt x="4762" y="1802606"/>
                </a:lnTo>
                <a:lnTo>
                  <a:pt x="0" y="1785937"/>
                </a:lnTo>
                <a:lnTo>
                  <a:pt x="11906" y="1766887"/>
                </a:lnTo>
                <a:lnTo>
                  <a:pt x="64293" y="1712119"/>
                </a:lnTo>
                <a:lnTo>
                  <a:pt x="166687" y="1604962"/>
                </a:lnTo>
                <a:lnTo>
                  <a:pt x="242887" y="1512094"/>
                </a:lnTo>
                <a:lnTo>
                  <a:pt x="321468" y="1412081"/>
                </a:lnTo>
                <a:lnTo>
                  <a:pt x="381000" y="1326356"/>
                </a:lnTo>
                <a:lnTo>
                  <a:pt x="438150" y="1233487"/>
                </a:lnTo>
                <a:lnTo>
                  <a:pt x="471487" y="1166812"/>
                </a:lnTo>
                <a:lnTo>
                  <a:pt x="502443" y="1081087"/>
                </a:lnTo>
                <a:lnTo>
                  <a:pt x="523875" y="988219"/>
                </a:lnTo>
                <a:lnTo>
                  <a:pt x="535781" y="938212"/>
                </a:lnTo>
                <a:lnTo>
                  <a:pt x="550068" y="852487"/>
                </a:lnTo>
                <a:lnTo>
                  <a:pt x="559593" y="752475"/>
                </a:lnTo>
                <a:lnTo>
                  <a:pt x="569118" y="583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289"/>
          <p:cNvSpPr/>
          <p:nvPr/>
        </p:nvSpPr>
        <p:spPr>
          <a:xfrm>
            <a:off x="4630738" y="3376613"/>
            <a:ext cx="1879600" cy="546100"/>
          </a:xfrm>
          <a:custGeom>
            <a:avLst/>
            <a:gdLst/>
            <a:ahLst/>
            <a:cxnLst/>
            <a:rect l="l" t="t" r="r" b="b"/>
            <a:pathLst>
              <a:path w="1878807" h="545306" extrusionOk="0">
                <a:moveTo>
                  <a:pt x="1092994" y="357187"/>
                </a:moveTo>
                <a:lnTo>
                  <a:pt x="1321594" y="295275"/>
                </a:lnTo>
                <a:lnTo>
                  <a:pt x="1402557" y="271462"/>
                </a:lnTo>
                <a:lnTo>
                  <a:pt x="1435894" y="261937"/>
                </a:lnTo>
                <a:lnTo>
                  <a:pt x="1783557" y="302418"/>
                </a:lnTo>
                <a:lnTo>
                  <a:pt x="1819275" y="288131"/>
                </a:lnTo>
                <a:lnTo>
                  <a:pt x="1852613" y="273843"/>
                </a:lnTo>
                <a:lnTo>
                  <a:pt x="1871663" y="257175"/>
                </a:lnTo>
                <a:lnTo>
                  <a:pt x="1878807" y="240506"/>
                </a:lnTo>
                <a:lnTo>
                  <a:pt x="1878807" y="219075"/>
                </a:lnTo>
                <a:lnTo>
                  <a:pt x="1871663" y="202406"/>
                </a:lnTo>
                <a:lnTo>
                  <a:pt x="1854994" y="183356"/>
                </a:lnTo>
                <a:lnTo>
                  <a:pt x="1821657" y="157162"/>
                </a:lnTo>
                <a:lnTo>
                  <a:pt x="1721644" y="92868"/>
                </a:lnTo>
                <a:lnTo>
                  <a:pt x="1645444" y="45243"/>
                </a:lnTo>
                <a:lnTo>
                  <a:pt x="1595438" y="11906"/>
                </a:lnTo>
                <a:lnTo>
                  <a:pt x="1578769" y="2381"/>
                </a:lnTo>
                <a:lnTo>
                  <a:pt x="1547813" y="0"/>
                </a:lnTo>
                <a:lnTo>
                  <a:pt x="1521619" y="7143"/>
                </a:lnTo>
                <a:lnTo>
                  <a:pt x="1490663" y="23812"/>
                </a:lnTo>
                <a:lnTo>
                  <a:pt x="1452563" y="54768"/>
                </a:lnTo>
                <a:lnTo>
                  <a:pt x="1431132" y="76200"/>
                </a:lnTo>
                <a:lnTo>
                  <a:pt x="1343025" y="100012"/>
                </a:lnTo>
                <a:lnTo>
                  <a:pt x="1150144" y="152400"/>
                </a:lnTo>
                <a:lnTo>
                  <a:pt x="945357" y="202406"/>
                </a:lnTo>
                <a:lnTo>
                  <a:pt x="866775" y="219075"/>
                </a:lnTo>
                <a:lnTo>
                  <a:pt x="669132" y="250031"/>
                </a:lnTo>
                <a:lnTo>
                  <a:pt x="559594" y="264318"/>
                </a:lnTo>
                <a:lnTo>
                  <a:pt x="461963" y="273843"/>
                </a:lnTo>
                <a:lnTo>
                  <a:pt x="373857" y="276225"/>
                </a:lnTo>
                <a:lnTo>
                  <a:pt x="307182" y="273843"/>
                </a:lnTo>
                <a:lnTo>
                  <a:pt x="254794" y="266700"/>
                </a:lnTo>
                <a:lnTo>
                  <a:pt x="183357" y="245268"/>
                </a:lnTo>
                <a:lnTo>
                  <a:pt x="107157" y="207168"/>
                </a:lnTo>
                <a:lnTo>
                  <a:pt x="66675" y="188118"/>
                </a:lnTo>
                <a:lnTo>
                  <a:pt x="40482" y="180975"/>
                </a:lnTo>
                <a:lnTo>
                  <a:pt x="23813" y="180975"/>
                </a:lnTo>
                <a:lnTo>
                  <a:pt x="9525" y="192881"/>
                </a:lnTo>
                <a:lnTo>
                  <a:pt x="0" y="214312"/>
                </a:lnTo>
                <a:lnTo>
                  <a:pt x="2382" y="233362"/>
                </a:lnTo>
                <a:lnTo>
                  <a:pt x="38100" y="283368"/>
                </a:lnTo>
                <a:lnTo>
                  <a:pt x="102394" y="357187"/>
                </a:lnTo>
                <a:lnTo>
                  <a:pt x="161925" y="419100"/>
                </a:lnTo>
                <a:lnTo>
                  <a:pt x="207169" y="457200"/>
                </a:lnTo>
                <a:lnTo>
                  <a:pt x="266700" y="497681"/>
                </a:lnTo>
                <a:lnTo>
                  <a:pt x="307182" y="516731"/>
                </a:lnTo>
                <a:lnTo>
                  <a:pt x="350044" y="531018"/>
                </a:lnTo>
                <a:lnTo>
                  <a:pt x="400050" y="545306"/>
                </a:lnTo>
                <a:lnTo>
                  <a:pt x="438150" y="540543"/>
                </a:lnTo>
                <a:lnTo>
                  <a:pt x="554832" y="504825"/>
                </a:lnTo>
                <a:lnTo>
                  <a:pt x="709613" y="457200"/>
                </a:lnTo>
                <a:lnTo>
                  <a:pt x="916782" y="400050"/>
                </a:lnTo>
                <a:lnTo>
                  <a:pt x="1092994" y="3571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289"/>
          <p:cNvSpPr/>
          <p:nvPr/>
        </p:nvSpPr>
        <p:spPr>
          <a:xfrm>
            <a:off x="3444875" y="1543050"/>
            <a:ext cx="549275" cy="4430713"/>
          </a:xfrm>
          <a:custGeom>
            <a:avLst/>
            <a:gdLst/>
            <a:ahLst/>
            <a:cxnLst/>
            <a:rect l="l" t="t" r="r" b="b"/>
            <a:pathLst>
              <a:path w="549762" h="4431755" extrusionOk="0">
                <a:moveTo>
                  <a:pt x="207563" y="841473"/>
                </a:moveTo>
                <a:lnTo>
                  <a:pt x="207563" y="387078"/>
                </a:lnTo>
                <a:lnTo>
                  <a:pt x="213173" y="325370"/>
                </a:lnTo>
                <a:lnTo>
                  <a:pt x="213173" y="280491"/>
                </a:lnTo>
                <a:lnTo>
                  <a:pt x="201953" y="235613"/>
                </a:lnTo>
                <a:lnTo>
                  <a:pt x="179514" y="190734"/>
                </a:lnTo>
                <a:lnTo>
                  <a:pt x="145855" y="151465"/>
                </a:lnTo>
                <a:lnTo>
                  <a:pt x="89757" y="100977"/>
                </a:lnTo>
                <a:lnTo>
                  <a:pt x="39269" y="67318"/>
                </a:lnTo>
                <a:lnTo>
                  <a:pt x="16829" y="44879"/>
                </a:lnTo>
                <a:lnTo>
                  <a:pt x="0" y="22440"/>
                </a:lnTo>
                <a:lnTo>
                  <a:pt x="5610" y="5610"/>
                </a:lnTo>
                <a:lnTo>
                  <a:pt x="39269" y="0"/>
                </a:lnTo>
                <a:lnTo>
                  <a:pt x="112196" y="5610"/>
                </a:lnTo>
                <a:lnTo>
                  <a:pt x="196344" y="28049"/>
                </a:lnTo>
                <a:lnTo>
                  <a:pt x="319760" y="84148"/>
                </a:lnTo>
                <a:lnTo>
                  <a:pt x="437566" y="151465"/>
                </a:lnTo>
                <a:lnTo>
                  <a:pt x="510493" y="207564"/>
                </a:lnTo>
                <a:lnTo>
                  <a:pt x="538542" y="241222"/>
                </a:lnTo>
                <a:lnTo>
                  <a:pt x="549762" y="258052"/>
                </a:lnTo>
                <a:lnTo>
                  <a:pt x="544152" y="280491"/>
                </a:lnTo>
                <a:lnTo>
                  <a:pt x="527323" y="319760"/>
                </a:lnTo>
                <a:lnTo>
                  <a:pt x="493664" y="359029"/>
                </a:lnTo>
                <a:lnTo>
                  <a:pt x="465615" y="566592"/>
                </a:lnTo>
                <a:lnTo>
                  <a:pt x="448785" y="690008"/>
                </a:lnTo>
                <a:lnTo>
                  <a:pt x="454395" y="1065865"/>
                </a:lnTo>
                <a:lnTo>
                  <a:pt x="437566" y="1845630"/>
                </a:lnTo>
                <a:lnTo>
                  <a:pt x="426346" y="2036364"/>
                </a:lnTo>
                <a:lnTo>
                  <a:pt x="431956" y="2939544"/>
                </a:lnTo>
                <a:lnTo>
                  <a:pt x="426346" y="3466867"/>
                </a:lnTo>
                <a:lnTo>
                  <a:pt x="431956" y="3646381"/>
                </a:lnTo>
                <a:lnTo>
                  <a:pt x="448785" y="3837114"/>
                </a:lnTo>
                <a:lnTo>
                  <a:pt x="493664" y="4016629"/>
                </a:lnTo>
                <a:lnTo>
                  <a:pt x="493664" y="4033458"/>
                </a:lnTo>
                <a:lnTo>
                  <a:pt x="476834" y="4100776"/>
                </a:lnTo>
                <a:lnTo>
                  <a:pt x="420736" y="4246631"/>
                </a:lnTo>
                <a:lnTo>
                  <a:pt x="353418" y="4375657"/>
                </a:lnTo>
                <a:lnTo>
                  <a:pt x="330979" y="4403706"/>
                </a:lnTo>
                <a:lnTo>
                  <a:pt x="302930" y="4426145"/>
                </a:lnTo>
                <a:lnTo>
                  <a:pt x="269271" y="4431755"/>
                </a:lnTo>
                <a:lnTo>
                  <a:pt x="224393" y="4409316"/>
                </a:lnTo>
                <a:lnTo>
                  <a:pt x="207563" y="4375657"/>
                </a:lnTo>
                <a:lnTo>
                  <a:pt x="185124" y="4274680"/>
                </a:lnTo>
                <a:lnTo>
                  <a:pt x="151465" y="4089556"/>
                </a:lnTo>
                <a:lnTo>
                  <a:pt x="207563" y="3825895"/>
                </a:lnTo>
                <a:lnTo>
                  <a:pt x="207563" y="3607112"/>
                </a:lnTo>
                <a:lnTo>
                  <a:pt x="207563" y="2793689"/>
                </a:lnTo>
                <a:lnTo>
                  <a:pt x="207563" y="84147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289"/>
          <p:cNvSpPr/>
          <p:nvPr/>
        </p:nvSpPr>
        <p:spPr>
          <a:xfrm>
            <a:off x="3028950" y="5303838"/>
            <a:ext cx="639763" cy="649287"/>
          </a:xfrm>
          <a:custGeom>
            <a:avLst/>
            <a:gdLst/>
            <a:ahLst/>
            <a:cxnLst/>
            <a:rect l="l" t="t" r="r" b="b"/>
            <a:pathLst>
              <a:path w="640556" h="650081" extrusionOk="0">
                <a:moveTo>
                  <a:pt x="211931" y="59531"/>
                </a:moveTo>
                <a:lnTo>
                  <a:pt x="361950" y="111919"/>
                </a:lnTo>
                <a:lnTo>
                  <a:pt x="442913" y="138112"/>
                </a:lnTo>
                <a:lnTo>
                  <a:pt x="488156" y="147637"/>
                </a:lnTo>
                <a:lnTo>
                  <a:pt x="521494" y="150019"/>
                </a:lnTo>
                <a:lnTo>
                  <a:pt x="561975" y="147637"/>
                </a:lnTo>
                <a:lnTo>
                  <a:pt x="585788" y="138112"/>
                </a:lnTo>
                <a:lnTo>
                  <a:pt x="604838" y="126206"/>
                </a:lnTo>
                <a:lnTo>
                  <a:pt x="619125" y="100012"/>
                </a:lnTo>
                <a:lnTo>
                  <a:pt x="640556" y="66675"/>
                </a:lnTo>
                <a:lnTo>
                  <a:pt x="640556" y="650081"/>
                </a:lnTo>
                <a:lnTo>
                  <a:pt x="609600" y="583406"/>
                </a:lnTo>
                <a:lnTo>
                  <a:pt x="592931" y="526256"/>
                </a:lnTo>
                <a:lnTo>
                  <a:pt x="573881" y="478631"/>
                </a:lnTo>
                <a:lnTo>
                  <a:pt x="528638" y="423862"/>
                </a:lnTo>
                <a:lnTo>
                  <a:pt x="438150" y="340519"/>
                </a:lnTo>
                <a:lnTo>
                  <a:pt x="300038" y="242887"/>
                </a:lnTo>
                <a:lnTo>
                  <a:pt x="164306" y="147637"/>
                </a:lnTo>
                <a:lnTo>
                  <a:pt x="52388" y="76200"/>
                </a:lnTo>
                <a:lnTo>
                  <a:pt x="14288" y="42862"/>
                </a:lnTo>
                <a:lnTo>
                  <a:pt x="0" y="21431"/>
                </a:lnTo>
                <a:lnTo>
                  <a:pt x="4763" y="9525"/>
                </a:lnTo>
                <a:lnTo>
                  <a:pt x="19050" y="0"/>
                </a:lnTo>
                <a:lnTo>
                  <a:pt x="52388" y="4762"/>
                </a:lnTo>
                <a:lnTo>
                  <a:pt x="130969" y="30956"/>
                </a:lnTo>
                <a:lnTo>
                  <a:pt x="211931" y="59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289"/>
          <p:cNvSpPr/>
          <p:nvPr/>
        </p:nvSpPr>
        <p:spPr>
          <a:xfrm>
            <a:off x="2513013" y="3100388"/>
            <a:ext cx="1868487" cy="1470025"/>
          </a:xfrm>
          <a:custGeom>
            <a:avLst/>
            <a:gdLst/>
            <a:ahLst/>
            <a:cxnLst/>
            <a:rect l="l" t="t" r="r" b="b"/>
            <a:pathLst>
              <a:path w="1869281" h="1469231" extrusionOk="0">
                <a:moveTo>
                  <a:pt x="966787" y="623887"/>
                </a:moveTo>
                <a:lnTo>
                  <a:pt x="1176337" y="485775"/>
                </a:lnTo>
                <a:lnTo>
                  <a:pt x="1402556" y="340518"/>
                </a:lnTo>
                <a:lnTo>
                  <a:pt x="1631156" y="157162"/>
                </a:lnTo>
                <a:lnTo>
                  <a:pt x="1793081" y="26193"/>
                </a:lnTo>
                <a:lnTo>
                  <a:pt x="1819275" y="7143"/>
                </a:lnTo>
                <a:lnTo>
                  <a:pt x="1838325" y="0"/>
                </a:lnTo>
                <a:lnTo>
                  <a:pt x="1852612" y="0"/>
                </a:lnTo>
                <a:lnTo>
                  <a:pt x="1866900" y="2381"/>
                </a:lnTo>
                <a:lnTo>
                  <a:pt x="1869281" y="16668"/>
                </a:lnTo>
                <a:lnTo>
                  <a:pt x="1864519" y="38100"/>
                </a:lnTo>
                <a:lnTo>
                  <a:pt x="1845469" y="71437"/>
                </a:lnTo>
                <a:lnTo>
                  <a:pt x="1754981" y="173831"/>
                </a:lnTo>
                <a:lnTo>
                  <a:pt x="1588294" y="345281"/>
                </a:lnTo>
                <a:lnTo>
                  <a:pt x="1347787" y="585787"/>
                </a:lnTo>
                <a:lnTo>
                  <a:pt x="1064419" y="785812"/>
                </a:lnTo>
                <a:lnTo>
                  <a:pt x="802481" y="976312"/>
                </a:lnTo>
                <a:lnTo>
                  <a:pt x="564356" y="1150143"/>
                </a:lnTo>
                <a:lnTo>
                  <a:pt x="342900" y="1319212"/>
                </a:lnTo>
                <a:lnTo>
                  <a:pt x="288131" y="1357312"/>
                </a:lnTo>
                <a:lnTo>
                  <a:pt x="283369" y="1388268"/>
                </a:lnTo>
                <a:lnTo>
                  <a:pt x="273844" y="1423987"/>
                </a:lnTo>
                <a:lnTo>
                  <a:pt x="259556" y="1452562"/>
                </a:lnTo>
                <a:lnTo>
                  <a:pt x="240506" y="1469231"/>
                </a:lnTo>
                <a:lnTo>
                  <a:pt x="221456" y="1469231"/>
                </a:lnTo>
                <a:lnTo>
                  <a:pt x="207169" y="1457325"/>
                </a:lnTo>
                <a:lnTo>
                  <a:pt x="173831" y="1419225"/>
                </a:lnTo>
                <a:lnTo>
                  <a:pt x="138112" y="1362075"/>
                </a:lnTo>
                <a:lnTo>
                  <a:pt x="95250" y="1285875"/>
                </a:lnTo>
                <a:lnTo>
                  <a:pt x="59531" y="1216818"/>
                </a:lnTo>
                <a:lnTo>
                  <a:pt x="33337" y="1157287"/>
                </a:lnTo>
                <a:lnTo>
                  <a:pt x="14287" y="1090612"/>
                </a:lnTo>
                <a:lnTo>
                  <a:pt x="2381" y="1038225"/>
                </a:lnTo>
                <a:cubicBezTo>
                  <a:pt x="1587" y="1018381"/>
                  <a:pt x="794" y="998537"/>
                  <a:pt x="0" y="978693"/>
                </a:cubicBezTo>
                <a:lnTo>
                  <a:pt x="2381" y="931068"/>
                </a:lnTo>
                <a:lnTo>
                  <a:pt x="9525" y="902493"/>
                </a:lnTo>
                <a:lnTo>
                  <a:pt x="16669" y="888206"/>
                </a:lnTo>
                <a:lnTo>
                  <a:pt x="23812" y="885825"/>
                </a:lnTo>
                <a:lnTo>
                  <a:pt x="35719" y="888206"/>
                </a:lnTo>
                <a:lnTo>
                  <a:pt x="50006" y="892968"/>
                </a:lnTo>
                <a:lnTo>
                  <a:pt x="61912" y="904875"/>
                </a:lnTo>
                <a:lnTo>
                  <a:pt x="83344" y="938212"/>
                </a:lnTo>
                <a:lnTo>
                  <a:pt x="102394" y="964406"/>
                </a:lnTo>
                <a:lnTo>
                  <a:pt x="121444" y="985837"/>
                </a:lnTo>
                <a:lnTo>
                  <a:pt x="147637" y="1004887"/>
                </a:lnTo>
                <a:lnTo>
                  <a:pt x="169069" y="1012031"/>
                </a:lnTo>
                <a:lnTo>
                  <a:pt x="195262" y="1019175"/>
                </a:lnTo>
                <a:lnTo>
                  <a:pt x="223837" y="1023937"/>
                </a:lnTo>
                <a:lnTo>
                  <a:pt x="283369" y="1014412"/>
                </a:lnTo>
                <a:lnTo>
                  <a:pt x="345281" y="992981"/>
                </a:lnTo>
                <a:lnTo>
                  <a:pt x="471487" y="928687"/>
                </a:lnTo>
                <a:lnTo>
                  <a:pt x="681037" y="804862"/>
                </a:lnTo>
                <a:lnTo>
                  <a:pt x="966787" y="6238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289"/>
          <p:cNvSpPr/>
          <p:nvPr/>
        </p:nvSpPr>
        <p:spPr>
          <a:xfrm>
            <a:off x="4932363" y="1646238"/>
            <a:ext cx="2439987" cy="1428750"/>
          </a:xfrm>
          <a:custGeom>
            <a:avLst/>
            <a:gdLst/>
            <a:ahLst/>
            <a:cxnLst/>
            <a:rect l="l" t="t" r="r" b="b"/>
            <a:pathLst>
              <a:path w="2440781" h="1428750" extrusionOk="0">
                <a:moveTo>
                  <a:pt x="528637" y="190500"/>
                </a:moveTo>
                <a:lnTo>
                  <a:pt x="421481" y="216694"/>
                </a:lnTo>
                <a:lnTo>
                  <a:pt x="347662" y="228600"/>
                </a:lnTo>
                <a:lnTo>
                  <a:pt x="271462" y="240506"/>
                </a:lnTo>
                <a:lnTo>
                  <a:pt x="221456" y="245269"/>
                </a:lnTo>
                <a:lnTo>
                  <a:pt x="180975" y="245269"/>
                </a:lnTo>
                <a:lnTo>
                  <a:pt x="107156" y="242887"/>
                </a:lnTo>
                <a:lnTo>
                  <a:pt x="0" y="264319"/>
                </a:lnTo>
                <a:lnTo>
                  <a:pt x="107156" y="347662"/>
                </a:lnTo>
                <a:lnTo>
                  <a:pt x="223837" y="404812"/>
                </a:lnTo>
                <a:lnTo>
                  <a:pt x="295275" y="400050"/>
                </a:lnTo>
                <a:lnTo>
                  <a:pt x="390525" y="381000"/>
                </a:lnTo>
                <a:lnTo>
                  <a:pt x="521494" y="350044"/>
                </a:lnTo>
                <a:lnTo>
                  <a:pt x="731044" y="297656"/>
                </a:lnTo>
                <a:lnTo>
                  <a:pt x="919162" y="242887"/>
                </a:lnTo>
                <a:lnTo>
                  <a:pt x="957262" y="230981"/>
                </a:lnTo>
                <a:lnTo>
                  <a:pt x="976312" y="230981"/>
                </a:lnTo>
                <a:lnTo>
                  <a:pt x="1004887" y="233362"/>
                </a:lnTo>
                <a:lnTo>
                  <a:pt x="1023937" y="240506"/>
                </a:lnTo>
                <a:lnTo>
                  <a:pt x="1040606" y="254794"/>
                </a:lnTo>
                <a:lnTo>
                  <a:pt x="1054894" y="278606"/>
                </a:lnTo>
                <a:lnTo>
                  <a:pt x="1059656" y="302419"/>
                </a:lnTo>
                <a:cubicBezTo>
                  <a:pt x="1060450" y="323850"/>
                  <a:pt x="1061243" y="345281"/>
                  <a:pt x="1062037" y="366712"/>
                </a:cubicBezTo>
                <a:cubicBezTo>
                  <a:pt x="1061243" y="446087"/>
                  <a:pt x="1060450" y="525462"/>
                  <a:pt x="1059656" y="604837"/>
                </a:cubicBezTo>
                <a:lnTo>
                  <a:pt x="1045369" y="854869"/>
                </a:lnTo>
                <a:lnTo>
                  <a:pt x="1038225" y="976312"/>
                </a:lnTo>
                <a:lnTo>
                  <a:pt x="1038225" y="1019175"/>
                </a:lnTo>
                <a:lnTo>
                  <a:pt x="1045369" y="1083469"/>
                </a:lnTo>
                <a:lnTo>
                  <a:pt x="1052512" y="1119187"/>
                </a:lnTo>
                <a:lnTo>
                  <a:pt x="1071562" y="1176337"/>
                </a:lnTo>
                <a:lnTo>
                  <a:pt x="1092994" y="1226344"/>
                </a:lnTo>
                <a:lnTo>
                  <a:pt x="1112044" y="1257300"/>
                </a:lnTo>
                <a:lnTo>
                  <a:pt x="1143000" y="1288256"/>
                </a:lnTo>
                <a:lnTo>
                  <a:pt x="1173956" y="1314450"/>
                </a:lnTo>
                <a:lnTo>
                  <a:pt x="1202531" y="1333500"/>
                </a:lnTo>
                <a:lnTo>
                  <a:pt x="1231106" y="1350169"/>
                </a:lnTo>
                <a:lnTo>
                  <a:pt x="1290637" y="1371600"/>
                </a:lnTo>
                <a:lnTo>
                  <a:pt x="1369219" y="1390650"/>
                </a:lnTo>
                <a:lnTo>
                  <a:pt x="1450181" y="1407319"/>
                </a:lnTo>
                <a:lnTo>
                  <a:pt x="1538287" y="1419225"/>
                </a:lnTo>
                <a:lnTo>
                  <a:pt x="1693069" y="1426369"/>
                </a:lnTo>
                <a:lnTo>
                  <a:pt x="1816894" y="1428750"/>
                </a:lnTo>
                <a:lnTo>
                  <a:pt x="1978819" y="1423987"/>
                </a:lnTo>
                <a:lnTo>
                  <a:pt x="2093119" y="1419225"/>
                </a:lnTo>
                <a:lnTo>
                  <a:pt x="2171700" y="1412081"/>
                </a:lnTo>
                <a:lnTo>
                  <a:pt x="2262187" y="1400175"/>
                </a:lnTo>
                <a:lnTo>
                  <a:pt x="2350294" y="1381125"/>
                </a:lnTo>
                <a:lnTo>
                  <a:pt x="2395537" y="1364456"/>
                </a:lnTo>
                <a:lnTo>
                  <a:pt x="2424112" y="1340644"/>
                </a:lnTo>
                <a:lnTo>
                  <a:pt x="2436019" y="1321594"/>
                </a:lnTo>
                <a:lnTo>
                  <a:pt x="2440781" y="1304925"/>
                </a:lnTo>
                <a:lnTo>
                  <a:pt x="2438400" y="1283494"/>
                </a:lnTo>
                <a:lnTo>
                  <a:pt x="2419350" y="1250156"/>
                </a:lnTo>
                <a:lnTo>
                  <a:pt x="2383631" y="1207294"/>
                </a:lnTo>
                <a:lnTo>
                  <a:pt x="2336006" y="1150144"/>
                </a:lnTo>
                <a:lnTo>
                  <a:pt x="2197894" y="1119187"/>
                </a:lnTo>
                <a:lnTo>
                  <a:pt x="1971675" y="1166812"/>
                </a:lnTo>
                <a:lnTo>
                  <a:pt x="1931194" y="1185862"/>
                </a:lnTo>
                <a:lnTo>
                  <a:pt x="1840706" y="1197769"/>
                </a:lnTo>
                <a:lnTo>
                  <a:pt x="1669256" y="1207294"/>
                </a:lnTo>
                <a:lnTo>
                  <a:pt x="1528762" y="1204912"/>
                </a:lnTo>
                <a:lnTo>
                  <a:pt x="1393031" y="1193006"/>
                </a:lnTo>
                <a:lnTo>
                  <a:pt x="1328737" y="1181100"/>
                </a:lnTo>
                <a:lnTo>
                  <a:pt x="1290637" y="1162050"/>
                </a:lnTo>
                <a:lnTo>
                  <a:pt x="1264444" y="1135856"/>
                </a:lnTo>
                <a:lnTo>
                  <a:pt x="1252537" y="1102519"/>
                </a:lnTo>
                <a:lnTo>
                  <a:pt x="1245394" y="1066800"/>
                </a:lnTo>
                <a:lnTo>
                  <a:pt x="1243012" y="1014412"/>
                </a:lnTo>
                <a:lnTo>
                  <a:pt x="1247775" y="864394"/>
                </a:lnTo>
                <a:lnTo>
                  <a:pt x="1252537" y="778669"/>
                </a:lnTo>
                <a:lnTo>
                  <a:pt x="1271587" y="642937"/>
                </a:lnTo>
                <a:lnTo>
                  <a:pt x="1285875" y="583406"/>
                </a:lnTo>
                <a:lnTo>
                  <a:pt x="1290637" y="531019"/>
                </a:lnTo>
                <a:lnTo>
                  <a:pt x="1300162" y="473869"/>
                </a:lnTo>
                <a:lnTo>
                  <a:pt x="1314450" y="423862"/>
                </a:lnTo>
                <a:lnTo>
                  <a:pt x="1331119" y="385762"/>
                </a:lnTo>
                <a:lnTo>
                  <a:pt x="1352550" y="342900"/>
                </a:lnTo>
                <a:lnTo>
                  <a:pt x="1371600" y="314325"/>
                </a:lnTo>
                <a:lnTo>
                  <a:pt x="1395412" y="283369"/>
                </a:lnTo>
                <a:lnTo>
                  <a:pt x="1421606" y="259556"/>
                </a:lnTo>
                <a:lnTo>
                  <a:pt x="1443037" y="240506"/>
                </a:lnTo>
                <a:lnTo>
                  <a:pt x="1452562" y="230981"/>
                </a:lnTo>
                <a:lnTo>
                  <a:pt x="1452562" y="211931"/>
                </a:lnTo>
                <a:lnTo>
                  <a:pt x="1440656" y="173831"/>
                </a:lnTo>
                <a:lnTo>
                  <a:pt x="1419225" y="152400"/>
                </a:lnTo>
                <a:lnTo>
                  <a:pt x="1323975" y="92869"/>
                </a:lnTo>
                <a:lnTo>
                  <a:pt x="1235869" y="35719"/>
                </a:lnTo>
                <a:lnTo>
                  <a:pt x="1181100" y="0"/>
                </a:lnTo>
                <a:lnTo>
                  <a:pt x="1169194" y="0"/>
                </a:lnTo>
                <a:lnTo>
                  <a:pt x="1126331" y="9525"/>
                </a:lnTo>
                <a:lnTo>
                  <a:pt x="973931" y="64294"/>
                </a:lnTo>
                <a:lnTo>
                  <a:pt x="873919" y="102394"/>
                </a:lnTo>
                <a:lnTo>
                  <a:pt x="704850" y="150019"/>
                </a:lnTo>
                <a:lnTo>
                  <a:pt x="52863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289"/>
          <p:cNvSpPr/>
          <p:nvPr/>
        </p:nvSpPr>
        <p:spPr>
          <a:xfrm>
            <a:off x="6856413" y="2143125"/>
            <a:ext cx="430212" cy="696913"/>
          </a:xfrm>
          <a:custGeom>
            <a:avLst/>
            <a:gdLst/>
            <a:ahLst/>
            <a:cxnLst/>
            <a:rect l="l" t="t" r="r" b="b"/>
            <a:pathLst>
              <a:path w="431006" h="697706" extrusionOk="0">
                <a:moveTo>
                  <a:pt x="254794" y="171450"/>
                </a:moveTo>
                <a:lnTo>
                  <a:pt x="207169" y="411956"/>
                </a:lnTo>
                <a:lnTo>
                  <a:pt x="190500" y="488156"/>
                </a:lnTo>
                <a:lnTo>
                  <a:pt x="176212" y="521494"/>
                </a:lnTo>
                <a:lnTo>
                  <a:pt x="161925" y="547688"/>
                </a:lnTo>
                <a:lnTo>
                  <a:pt x="138112" y="581025"/>
                </a:lnTo>
                <a:lnTo>
                  <a:pt x="104775" y="616744"/>
                </a:lnTo>
                <a:lnTo>
                  <a:pt x="64294" y="657225"/>
                </a:lnTo>
                <a:lnTo>
                  <a:pt x="0" y="697706"/>
                </a:lnTo>
                <a:lnTo>
                  <a:pt x="431006" y="678656"/>
                </a:lnTo>
                <a:lnTo>
                  <a:pt x="400050" y="626269"/>
                </a:lnTo>
                <a:lnTo>
                  <a:pt x="378619" y="583406"/>
                </a:lnTo>
                <a:lnTo>
                  <a:pt x="366712" y="547688"/>
                </a:lnTo>
                <a:lnTo>
                  <a:pt x="357187" y="433388"/>
                </a:lnTo>
                <a:lnTo>
                  <a:pt x="333375" y="133350"/>
                </a:lnTo>
                <a:lnTo>
                  <a:pt x="323850" y="38100"/>
                </a:lnTo>
                <a:lnTo>
                  <a:pt x="321469" y="16669"/>
                </a:lnTo>
                <a:lnTo>
                  <a:pt x="314325" y="4763"/>
                </a:lnTo>
                <a:lnTo>
                  <a:pt x="304800" y="0"/>
                </a:lnTo>
                <a:lnTo>
                  <a:pt x="285750" y="19050"/>
                </a:lnTo>
                <a:lnTo>
                  <a:pt x="276225" y="42863"/>
                </a:lnTo>
                <a:lnTo>
                  <a:pt x="254794" y="171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289"/>
          <p:cNvSpPr/>
          <p:nvPr/>
        </p:nvSpPr>
        <p:spPr>
          <a:xfrm>
            <a:off x="4106863" y="3629025"/>
            <a:ext cx="2328862" cy="2146300"/>
          </a:xfrm>
          <a:custGeom>
            <a:avLst/>
            <a:gdLst/>
            <a:ahLst/>
            <a:cxnLst/>
            <a:rect l="l" t="t" r="r" b="b"/>
            <a:pathLst>
              <a:path w="2327826" h="2146099" extrusionOk="0">
                <a:moveTo>
                  <a:pt x="2131677" y="340376"/>
                </a:moveTo>
                <a:lnTo>
                  <a:pt x="2180714" y="248070"/>
                </a:lnTo>
                <a:lnTo>
                  <a:pt x="2212444" y="193264"/>
                </a:lnTo>
                <a:lnTo>
                  <a:pt x="2232636" y="158649"/>
                </a:lnTo>
                <a:lnTo>
                  <a:pt x="2267250" y="106728"/>
                </a:lnTo>
                <a:lnTo>
                  <a:pt x="2293211" y="69229"/>
                </a:lnTo>
                <a:lnTo>
                  <a:pt x="2327826" y="34614"/>
                </a:lnTo>
                <a:lnTo>
                  <a:pt x="1967258" y="0"/>
                </a:lnTo>
                <a:lnTo>
                  <a:pt x="1975911" y="25960"/>
                </a:lnTo>
                <a:lnTo>
                  <a:pt x="1961489" y="60575"/>
                </a:lnTo>
                <a:lnTo>
                  <a:pt x="1944181" y="109612"/>
                </a:lnTo>
                <a:lnTo>
                  <a:pt x="1909567" y="213456"/>
                </a:lnTo>
                <a:lnTo>
                  <a:pt x="1851876" y="340376"/>
                </a:lnTo>
                <a:lnTo>
                  <a:pt x="1745148" y="553832"/>
                </a:lnTo>
                <a:lnTo>
                  <a:pt x="1606690" y="761519"/>
                </a:lnTo>
                <a:lnTo>
                  <a:pt x="1465347" y="957668"/>
                </a:lnTo>
                <a:lnTo>
                  <a:pt x="1347081" y="1104779"/>
                </a:lnTo>
                <a:lnTo>
                  <a:pt x="1214392" y="1254776"/>
                </a:lnTo>
                <a:lnTo>
                  <a:pt x="1041320" y="1419195"/>
                </a:lnTo>
                <a:lnTo>
                  <a:pt x="842286" y="1583613"/>
                </a:lnTo>
                <a:lnTo>
                  <a:pt x="669214" y="1722071"/>
                </a:lnTo>
                <a:lnTo>
                  <a:pt x="490372" y="1848991"/>
                </a:lnTo>
                <a:lnTo>
                  <a:pt x="369221" y="1923989"/>
                </a:lnTo>
                <a:lnTo>
                  <a:pt x="245186" y="1993219"/>
                </a:lnTo>
                <a:lnTo>
                  <a:pt x="144227" y="2045140"/>
                </a:lnTo>
                <a:lnTo>
                  <a:pt x="34614" y="2091293"/>
                </a:lnTo>
                <a:lnTo>
                  <a:pt x="8653" y="2108600"/>
                </a:lnTo>
                <a:lnTo>
                  <a:pt x="0" y="2128792"/>
                </a:lnTo>
                <a:lnTo>
                  <a:pt x="8653" y="2143215"/>
                </a:lnTo>
                <a:lnTo>
                  <a:pt x="43268" y="2146099"/>
                </a:lnTo>
                <a:lnTo>
                  <a:pt x="92305" y="2143215"/>
                </a:lnTo>
                <a:lnTo>
                  <a:pt x="201918" y="2117254"/>
                </a:lnTo>
                <a:lnTo>
                  <a:pt x="346145" y="2068217"/>
                </a:lnTo>
                <a:lnTo>
                  <a:pt x="513448" y="1993219"/>
                </a:lnTo>
                <a:lnTo>
                  <a:pt x="695174" y="1892260"/>
                </a:lnTo>
                <a:lnTo>
                  <a:pt x="923053" y="1750917"/>
                </a:lnTo>
                <a:lnTo>
                  <a:pt x="1113433" y="1618228"/>
                </a:lnTo>
                <a:lnTo>
                  <a:pt x="1324005" y="1453809"/>
                </a:lnTo>
                <a:lnTo>
                  <a:pt x="1456694" y="1329774"/>
                </a:lnTo>
                <a:lnTo>
                  <a:pt x="1629766" y="1119202"/>
                </a:lnTo>
                <a:lnTo>
                  <a:pt x="1768224" y="940360"/>
                </a:lnTo>
                <a:lnTo>
                  <a:pt x="1831684" y="848055"/>
                </a:lnTo>
                <a:lnTo>
                  <a:pt x="1932643" y="695174"/>
                </a:lnTo>
                <a:lnTo>
                  <a:pt x="2019179" y="553832"/>
                </a:lnTo>
                <a:lnTo>
                  <a:pt x="2131677" y="3403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289"/>
          <p:cNvSpPr/>
          <p:nvPr/>
        </p:nvSpPr>
        <p:spPr>
          <a:xfrm>
            <a:off x="4406900" y="3984625"/>
            <a:ext cx="3027363" cy="1906588"/>
          </a:xfrm>
          <a:custGeom>
            <a:avLst/>
            <a:gdLst/>
            <a:ahLst/>
            <a:cxnLst/>
            <a:rect l="l" t="t" r="r" b="b"/>
            <a:pathLst>
              <a:path w="3026536" h="1906074" extrusionOk="0">
                <a:moveTo>
                  <a:pt x="819097" y="713490"/>
                </a:moveTo>
                <a:lnTo>
                  <a:pt x="983946" y="870612"/>
                </a:lnTo>
                <a:lnTo>
                  <a:pt x="1153947" y="1040613"/>
                </a:lnTo>
                <a:lnTo>
                  <a:pt x="1295615" y="1177129"/>
                </a:lnTo>
                <a:lnTo>
                  <a:pt x="1450162" y="1326524"/>
                </a:lnTo>
                <a:lnTo>
                  <a:pt x="1553193" y="1429555"/>
                </a:lnTo>
                <a:lnTo>
                  <a:pt x="1635617" y="1511980"/>
                </a:lnTo>
                <a:lnTo>
                  <a:pt x="1720618" y="1602132"/>
                </a:lnTo>
                <a:lnTo>
                  <a:pt x="1790164" y="1679405"/>
                </a:lnTo>
                <a:lnTo>
                  <a:pt x="1846831" y="1728345"/>
                </a:lnTo>
                <a:lnTo>
                  <a:pt x="1931831" y="1792740"/>
                </a:lnTo>
                <a:lnTo>
                  <a:pt x="1973044" y="1821073"/>
                </a:lnTo>
                <a:lnTo>
                  <a:pt x="2016832" y="1846831"/>
                </a:lnTo>
                <a:lnTo>
                  <a:pt x="2050317" y="1864861"/>
                </a:lnTo>
                <a:lnTo>
                  <a:pt x="2086378" y="1880316"/>
                </a:lnTo>
                <a:lnTo>
                  <a:pt x="2125015" y="1890619"/>
                </a:lnTo>
                <a:lnTo>
                  <a:pt x="2163651" y="1895771"/>
                </a:lnTo>
                <a:lnTo>
                  <a:pt x="2220318" y="1903498"/>
                </a:lnTo>
                <a:lnTo>
                  <a:pt x="2359410" y="1906074"/>
                </a:lnTo>
                <a:lnTo>
                  <a:pt x="2477896" y="1906074"/>
                </a:lnTo>
                <a:lnTo>
                  <a:pt x="2629866" y="1895771"/>
                </a:lnTo>
                <a:lnTo>
                  <a:pt x="2786989" y="1877740"/>
                </a:lnTo>
                <a:lnTo>
                  <a:pt x="2936384" y="1859710"/>
                </a:lnTo>
                <a:lnTo>
                  <a:pt x="2985323" y="1854558"/>
                </a:lnTo>
                <a:lnTo>
                  <a:pt x="3018808" y="1846831"/>
                </a:lnTo>
                <a:lnTo>
                  <a:pt x="3026536" y="1826225"/>
                </a:lnTo>
                <a:lnTo>
                  <a:pt x="3013657" y="1808194"/>
                </a:lnTo>
                <a:lnTo>
                  <a:pt x="2995626" y="1790164"/>
                </a:lnTo>
                <a:lnTo>
                  <a:pt x="2959565" y="1779861"/>
                </a:lnTo>
                <a:lnTo>
                  <a:pt x="2864262" y="1754103"/>
                </a:lnTo>
                <a:lnTo>
                  <a:pt x="2712291" y="1712891"/>
                </a:lnTo>
                <a:lnTo>
                  <a:pt x="2544866" y="1656223"/>
                </a:lnTo>
                <a:lnTo>
                  <a:pt x="2320773" y="1566071"/>
                </a:lnTo>
                <a:lnTo>
                  <a:pt x="2086378" y="1455313"/>
                </a:lnTo>
                <a:lnTo>
                  <a:pt x="1854558" y="1321373"/>
                </a:lnTo>
                <a:lnTo>
                  <a:pt x="1700012" y="1215766"/>
                </a:lnTo>
                <a:lnTo>
                  <a:pt x="1493950" y="1066371"/>
                </a:lnTo>
                <a:lnTo>
                  <a:pt x="1347131" y="942734"/>
                </a:lnTo>
                <a:lnTo>
                  <a:pt x="1246675" y="850006"/>
                </a:lnTo>
                <a:lnTo>
                  <a:pt x="1017431" y="672278"/>
                </a:lnTo>
                <a:lnTo>
                  <a:pt x="891218" y="566671"/>
                </a:lnTo>
                <a:lnTo>
                  <a:pt x="741824" y="445609"/>
                </a:lnTo>
                <a:lnTo>
                  <a:pt x="587277" y="316821"/>
                </a:lnTo>
                <a:lnTo>
                  <a:pt x="530610" y="260154"/>
                </a:lnTo>
                <a:lnTo>
                  <a:pt x="479095" y="206062"/>
                </a:lnTo>
                <a:lnTo>
                  <a:pt x="409549" y="141668"/>
                </a:lnTo>
                <a:lnTo>
                  <a:pt x="358033" y="100456"/>
                </a:lnTo>
                <a:lnTo>
                  <a:pt x="301366" y="61819"/>
                </a:lnTo>
                <a:lnTo>
                  <a:pt x="247275" y="33485"/>
                </a:lnTo>
                <a:lnTo>
                  <a:pt x="208638" y="23182"/>
                </a:lnTo>
                <a:lnTo>
                  <a:pt x="167426" y="7728"/>
                </a:lnTo>
                <a:lnTo>
                  <a:pt x="121062" y="0"/>
                </a:lnTo>
                <a:lnTo>
                  <a:pt x="82425" y="2576"/>
                </a:lnTo>
                <a:lnTo>
                  <a:pt x="41213" y="12879"/>
                </a:lnTo>
                <a:lnTo>
                  <a:pt x="18031" y="25758"/>
                </a:lnTo>
                <a:lnTo>
                  <a:pt x="5152" y="48940"/>
                </a:lnTo>
                <a:lnTo>
                  <a:pt x="0" y="69546"/>
                </a:lnTo>
                <a:lnTo>
                  <a:pt x="0" y="92728"/>
                </a:lnTo>
                <a:lnTo>
                  <a:pt x="7728" y="108183"/>
                </a:lnTo>
                <a:lnTo>
                  <a:pt x="33485" y="115910"/>
                </a:lnTo>
                <a:lnTo>
                  <a:pt x="69546" y="115910"/>
                </a:lnTo>
                <a:lnTo>
                  <a:pt x="123638" y="131365"/>
                </a:lnTo>
                <a:lnTo>
                  <a:pt x="188032" y="157123"/>
                </a:lnTo>
                <a:lnTo>
                  <a:pt x="255002" y="195759"/>
                </a:lnTo>
                <a:lnTo>
                  <a:pt x="332275" y="260154"/>
                </a:lnTo>
                <a:lnTo>
                  <a:pt x="430155" y="350306"/>
                </a:lnTo>
                <a:lnTo>
                  <a:pt x="548640" y="458488"/>
                </a:lnTo>
                <a:lnTo>
                  <a:pt x="674853" y="576974"/>
                </a:lnTo>
                <a:lnTo>
                  <a:pt x="819097" y="713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3286D0-E6F1-8C43-8C4F-C1DBA5BDDDE6}"/>
              </a:ext>
            </a:extLst>
          </p:cNvPr>
          <p:cNvGrpSpPr/>
          <p:nvPr/>
        </p:nvGrpSpPr>
        <p:grpSpPr>
          <a:xfrm>
            <a:off x="2489950" y="1551068"/>
            <a:ext cx="4940300" cy="4430713"/>
            <a:chOff x="2646363" y="1695450"/>
            <a:chExt cx="4940300" cy="4430713"/>
          </a:xfrm>
        </p:grpSpPr>
        <p:sp>
          <p:nvSpPr>
            <p:cNvPr id="13" name="Google Shape;3184;p289">
              <a:extLst>
                <a:ext uri="{FF2B5EF4-FFF2-40B4-BE49-F238E27FC236}">
                  <a16:creationId xmlns:a16="http://schemas.microsoft.com/office/drawing/2014/main" id="{55C2784F-88A3-B74C-AD59-9FBC054799B9}"/>
                </a:ext>
              </a:extLst>
            </p:cNvPr>
            <p:cNvSpPr/>
            <p:nvPr/>
          </p:nvSpPr>
          <p:spPr>
            <a:xfrm>
              <a:off x="2646363" y="2581275"/>
              <a:ext cx="2082800" cy="601663"/>
            </a:xfrm>
            <a:custGeom>
              <a:avLst/>
              <a:gdLst/>
              <a:ahLst/>
              <a:cxnLst/>
              <a:rect l="l" t="t" r="r" b="b"/>
              <a:pathLst>
                <a:path w="2083594" h="602456" extrusionOk="0">
                  <a:moveTo>
                    <a:pt x="900112" y="250031"/>
                  </a:moveTo>
                  <a:lnTo>
                    <a:pt x="1143000" y="202406"/>
                  </a:lnTo>
                  <a:lnTo>
                    <a:pt x="1395412" y="157163"/>
                  </a:lnTo>
                  <a:lnTo>
                    <a:pt x="1509712" y="123825"/>
                  </a:lnTo>
                  <a:lnTo>
                    <a:pt x="1607344" y="80963"/>
                  </a:lnTo>
                  <a:lnTo>
                    <a:pt x="1714500" y="23813"/>
                  </a:lnTo>
                  <a:lnTo>
                    <a:pt x="1754981" y="0"/>
                  </a:lnTo>
                  <a:lnTo>
                    <a:pt x="1764506" y="0"/>
                  </a:lnTo>
                  <a:lnTo>
                    <a:pt x="1797844" y="7144"/>
                  </a:lnTo>
                  <a:lnTo>
                    <a:pt x="1866900" y="28575"/>
                  </a:lnTo>
                  <a:lnTo>
                    <a:pt x="1964531" y="52388"/>
                  </a:lnTo>
                  <a:lnTo>
                    <a:pt x="2000250" y="57150"/>
                  </a:lnTo>
                  <a:lnTo>
                    <a:pt x="2024062" y="71438"/>
                  </a:lnTo>
                  <a:lnTo>
                    <a:pt x="2055019" y="102394"/>
                  </a:lnTo>
                  <a:lnTo>
                    <a:pt x="2074069" y="130969"/>
                  </a:lnTo>
                  <a:lnTo>
                    <a:pt x="2081212" y="147638"/>
                  </a:lnTo>
                  <a:lnTo>
                    <a:pt x="2083594" y="169069"/>
                  </a:lnTo>
                  <a:lnTo>
                    <a:pt x="2078831" y="188119"/>
                  </a:lnTo>
                  <a:lnTo>
                    <a:pt x="2062162" y="209550"/>
                  </a:lnTo>
                  <a:lnTo>
                    <a:pt x="2014537" y="240506"/>
                  </a:lnTo>
                  <a:lnTo>
                    <a:pt x="1981200" y="245269"/>
                  </a:lnTo>
                  <a:lnTo>
                    <a:pt x="1854994" y="259556"/>
                  </a:lnTo>
                  <a:lnTo>
                    <a:pt x="1602581" y="292894"/>
                  </a:lnTo>
                  <a:lnTo>
                    <a:pt x="1366837" y="333375"/>
                  </a:lnTo>
                  <a:lnTo>
                    <a:pt x="1031081" y="402431"/>
                  </a:lnTo>
                  <a:lnTo>
                    <a:pt x="802481" y="464344"/>
                  </a:lnTo>
                  <a:lnTo>
                    <a:pt x="569119" y="554831"/>
                  </a:lnTo>
                  <a:lnTo>
                    <a:pt x="476250" y="597694"/>
                  </a:lnTo>
                  <a:lnTo>
                    <a:pt x="457200" y="602456"/>
                  </a:lnTo>
                  <a:lnTo>
                    <a:pt x="431006" y="595313"/>
                  </a:lnTo>
                  <a:lnTo>
                    <a:pt x="354806" y="573881"/>
                  </a:lnTo>
                  <a:lnTo>
                    <a:pt x="280987" y="535781"/>
                  </a:lnTo>
                  <a:lnTo>
                    <a:pt x="221456" y="497681"/>
                  </a:lnTo>
                  <a:lnTo>
                    <a:pt x="169069" y="454819"/>
                  </a:lnTo>
                  <a:lnTo>
                    <a:pt x="119062" y="407194"/>
                  </a:lnTo>
                  <a:lnTo>
                    <a:pt x="64294" y="342900"/>
                  </a:lnTo>
                  <a:lnTo>
                    <a:pt x="23812" y="292894"/>
                  </a:lnTo>
                  <a:lnTo>
                    <a:pt x="0" y="252413"/>
                  </a:lnTo>
                  <a:lnTo>
                    <a:pt x="0" y="235744"/>
                  </a:lnTo>
                  <a:lnTo>
                    <a:pt x="2381" y="221456"/>
                  </a:lnTo>
                  <a:lnTo>
                    <a:pt x="16669" y="211931"/>
                  </a:lnTo>
                  <a:lnTo>
                    <a:pt x="50006" y="223838"/>
                  </a:lnTo>
                  <a:lnTo>
                    <a:pt x="119062" y="257175"/>
                  </a:lnTo>
                  <a:lnTo>
                    <a:pt x="197644" y="288131"/>
                  </a:lnTo>
                  <a:lnTo>
                    <a:pt x="271462" y="311944"/>
                  </a:lnTo>
                  <a:lnTo>
                    <a:pt x="338137" y="333375"/>
                  </a:lnTo>
                  <a:lnTo>
                    <a:pt x="385762" y="342900"/>
                  </a:lnTo>
                  <a:lnTo>
                    <a:pt x="426244" y="345281"/>
                  </a:lnTo>
                  <a:lnTo>
                    <a:pt x="531019" y="326231"/>
                  </a:lnTo>
                  <a:lnTo>
                    <a:pt x="809625" y="269081"/>
                  </a:lnTo>
                  <a:lnTo>
                    <a:pt x="900112" y="2500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85;p289">
              <a:extLst>
                <a:ext uri="{FF2B5EF4-FFF2-40B4-BE49-F238E27FC236}">
                  <a16:creationId xmlns:a16="http://schemas.microsoft.com/office/drawing/2014/main" id="{0DBEBE31-DF5B-5B4C-A626-9E82E2BEE438}"/>
                </a:ext>
              </a:extLst>
            </p:cNvPr>
            <p:cNvSpPr/>
            <p:nvPr/>
          </p:nvSpPr>
          <p:spPr>
            <a:xfrm>
              <a:off x="4500563" y="1931988"/>
              <a:ext cx="823912" cy="1806575"/>
            </a:xfrm>
            <a:custGeom>
              <a:avLst/>
              <a:gdLst/>
              <a:ahLst/>
              <a:cxnLst/>
              <a:rect l="l" t="t" r="r" b="b"/>
              <a:pathLst>
                <a:path w="823912" h="1807369" extrusionOk="0">
                  <a:moveTo>
                    <a:pt x="569118" y="583406"/>
                  </a:moveTo>
                  <a:lnTo>
                    <a:pt x="573881" y="490537"/>
                  </a:lnTo>
                  <a:lnTo>
                    <a:pt x="573881" y="426244"/>
                  </a:lnTo>
                  <a:cubicBezTo>
                    <a:pt x="573087" y="400844"/>
                    <a:pt x="572294" y="375444"/>
                    <a:pt x="571500" y="350044"/>
                  </a:cubicBezTo>
                  <a:lnTo>
                    <a:pt x="561975" y="273844"/>
                  </a:lnTo>
                  <a:lnTo>
                    <a:pt x="542925" y="219075"/>
                  </a:lnTo>
                  <a:lnTo>
                    <a:pt x="526256" y="190500"/>
                  </a:lnTo>
                  <a:lnTo>
                    <a:pt x="483393" y="154781"/>
                  </a:lnTo>
                  <a:lnTo>
                    <a:pt x="435768" y="119062"/>
                  </a:lnTo>
                  <a:lnTo>
                    <a:pt x="373856" y="78581"/>
                  </a:lnTo>
                  <a:lnTo>
                    <a:pt x="350043" y="64294"/>
                  </a:lnTo>
                  <a:lnTo>
                    <a:pt x="333375" y="47625"/>
                  </a:lnTo>
                  <a:lnTo>
                    <a:pt x="326231" y="21431"/>
                  </a:lnTo>
                  <a:lnTo>
                    <a:pt x="333375" y="9525"/>
                  </a:lnTo>
                  <a:lnTo>
                    <a:pt x="359568" y="0"/>
                  </a:lnTo>
                  <a:lnTo>
                    <a:pt x="381000" y="0"/>
                  </a:lnTo>
                  <a:lnTo>
                    <a:pt x="421481" y="2381"/>
                  </a:lnTo>
                  <a:lnTo>
                    <a:pt x="469106" y="7144"/>
                  </a:lnTo>
                  <a:lnTo>
                    <a:pt x="519112" y="16669"/>
                  </a:lnTo>
                  <a:lnTo>
                    <a:pt x="573881" y="35719"/>
                  </a:lnTo>
                  <a:lnTo>
                    <a:pt x="621506" y="52387"/>
                  </a:lnTo>
                  <a:lnTo>
                    <a:pt x="673893" y="76200"/>
                  </a:lnTo>
                  <a:lnTo>
                    <a:pt x="731043" y="102394"/>
                  </a:lnTo>
                  <a:lnTo>
                    <a:pt x="773906" y="123825"/>
                  </a:lnTo>
                  <a:lnTo>
                    <a:pt x="816768" y="197644"/>
                  </a:lnTo>
                  <a:lnTo>
                    <a:pt x="823912" y="338137"/>
                  </a:lnTo>
                  <a:lnTo>
                    <a:pt x="816768" y="533400"/>
                  </a:lnTo>
                  <a:lnTo>
                    <a:pt x="807243" y="652462"/>
                  </a:lnTo>
                  <a:lnTo>
                    <a:pt x="792956" y="750094"/>
                  </a:lnTo>
                  <a:lnTo>
                    <a:pt x="762000" y="897731"/>
                  </a:lnTo>
                  <a:lnTo>
                    <a:pt x="716756" y="1028700"/>
                  </a:lnTo>
                  <a:lnTo>
                    <a:pt x="673893" y="1123950"/>
                  </a:lnTo>
                  <a:lnTo>
                    <a:pt x="621506" y="1219200"/>
                  </a:lnTo>
                  <a:lnTo>
                    <a:pt x="531018" y="1352550"/>
                  </a:lnTo>
                  <a:lnTo>
                    <a:pt x="414337" y="1488281"/>
                  </a:lnTo>
                  <a:lnTo>
                    <a:pt x="264318" y="1631156"/>
                  </a:lnTo>
                  <a:lnTo>
                    <a:pt x="95250" y="1766887"/>
                  </a:lnTo>
                  <a:lnTo>
                    <a:pt x="42862" y="1804987"/>
                  </a:lnTo>
                  <a:lnTo>
                    <a:pt x="26193" y="1807369"/>
                  </a:lnTo>
                  <a:lnTo>
                    <a:pt x="4762" y="1802606"/>
                  </a:lnTo>
                  <a:lnTo>
                    <a:pt x="0" y="1785937"/>
                  </a:lnTo>
                  <a:lnTo>
                    <a:pt x="11906" y="1766887"/>
                  </a:lnTo>
                  <a:lnTo>
                    <a:pt x="64293" y="1712119"/>
                  </a:lnTo>
                  <a:lnTo>
                    <a:pt x="166687" y="1604962"/>
                  </a:lnTo>
                  <a:lnTo>
                    <a:pt x="242887" y="1512094"/>
                  </a:lnTo>
                  <a:lnTo>
                    <a:pt x="321468" y="1412081"/>
                  </a:lnTo>
                  <a:lnTo>
                    <a:pt x="381000" y="1326356"/>
                  </a:lnTo>
                  <a:lnTo>
                    <a:pt x="438150" y="1233487"/>
                  </a:lnTo>
                  <a:lnTo>
                    <a:pt x="471487" y="1166812"/>
                  </a:lnTo>
                  <a:lnTo>
                    <a:pt x="502443" y="1081087"/>
                  </a:lnTo>
                  <a:lnTo>
                    <a:pt x="523875" y="988219"/>
                  </a:lnTo>
                  <a:lnTo>
                    <a:pt x="535781" y="938212"/>
                  </a:lnTo>
                  <a:lnTo>
                    <a:pt x="550068" y="852487"/>
                  </a:lnTo>
                  <a:lnTo>
                    <a:pt x="559593" y="752475"/>
                  </a:lnTo>
                  <a:lnTo>
                    <a:pt x="569118" y="5834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86;p289">
              <a:extLst>
                <a:ext uri="{FF2B5EF4-FFF2-40B4-BE49-F238E27FC236}">
                  <a16:creationId xmlns:a16="http://schemas.microsoft.com/office/drawing/2014/main" id="{9F6C8A1D-2117-D64E-97A8-A26E4CFC7D92}"/>
                </a:ext>
              </a:extLst>
            </p:cNvPr>
            <p:cNvSpPr/>
            <p:nvPr/>
          </p:nvSpPr>
          <p:spPr>
            <a:xfrm>
              <a:off x="4783138" y="3529013"/>
              <a:ext cx="1879600" cy="546100"/>
            </a:xfrm>
            <a:custGeom>
              <a:avLst/>
              <a:gdLst/>
              <a:ahLst/>
              <a:cxnLst/>
              <a:rect l="l" t="t" r="r" b="b"/>
              <a:pathLst>
                <a:path w="1878807" h="545306" extrusionOk="0">
                  <a:moveTo>
                    <a:pt x="1092994" y="357187"/>
                  </a:moveTo>
                  <a:lnTo>
                    <a:pt x="1321594" y="295275"/>
                  </a:lnTo>
                  <a:lnTo>
                    <a:pt x="1402557" y="271462"/>
                  </a:lnTo>
                  <a:lnTo>
                    <a:pt x="1435894" y="261937"/>
                  </a:lnTo>
                  <a:lnTo>
                    <a:pt x="1783557" y="302418"/>
                  </a:lnTo>
                  <a:lnTo>
                    <a:pt x="1819275" y="288131"/>
                  </a:lnTo>
                  <a:lnTo>
                    <a:pt x="1852613" y="273843"/>
                  </a:lnTo>
                  <a:lnTo>
                    <a:pt x="1871663" y="257175"/>
                  </a:lnTo>
                  <a:lnTo>
                    <a:pt x="1878807" y="240506"/>
                  </a:lnTo>
                  <a:lnTo>
                    <a:pt x="1878807" y="219075"/>
                  </a:lnTo>
                  <a:lnTo>
                    <a:pt x="1871663" y="202406"/>
                  </a:lnTo>
                  <a:lnTo>
                    <a:pt x="1854994" y="183356"/>
                  </a:lnTo>
                  <a:lnTo>
                    <a:pt x="1821657" y="157162"/>
                  </a:lnTo>
                  <a:lnTo>
                    <a:pt x="1721644" y="92868"/>
                  </a:lnTo>
                  <a:lnTo>
                    <a:pt x="1645444" y="45243"/>
                  </a:lnTo>
                  <a:lnTo>
                    <a:pt x="1595438" y="11906"/>
                  </a:lnTo>
                  <a:lnTo>
                    <a:pt x="1578769" y="2381"/>
                  </a:lnTo>
                  <a:lnTo>
                    <a:pt x="1547813" y="0"/>
                  </a:lnTo>
                  <a:lnTo>
                    <a:pt x="1521619" y="7143"/>
                  </a:lnTo>
                  <a:lnTo>
                    <a:pt x="1490663" y="23812"/>
                  </a:lnTo>
                  <a:lnTo>
                    <a:pt x="1452563" y="54768"/>
                  </a:lnTo>
                  <a:lnTo>
                    <a:pt x="1431132" y="76200"/>
                  </a:lnTo>
                  <a:lnTo>
                    <a:pt x="1343025" y="100012"/>
                  </a:lnTo>
                  <a:lnTo>
                    <a:pt x="1150144" y="152400"/>
                  </a:lnTo>
                  <a:lnTo>
                    <a:pt x="945357" y="202406"/>
                  </a:lnTo>
                  <a:lnTo>
                    <a:pt x="866775" y="219075"/>
                  </a:lnTo>
                  <a:lnTo>
                    <a:pt x="669132" y="250031"/>
                  </a:lnTo>
                  <a:lnTo>
                    <a:pt x="559594" y="264318"/>
                  </a:lnTo>
                  <a:lnTo>
                    <a:pt x="461963" y="273843"/>
                  </a:lnTo>
                  <a:lnTo>
                    <a:pt x="373857" y="276225"/>
                  </a:lnTo>
                  <a:lnTo>
                    <a:pt x="307182" y="273843"/>
                  </a:lnTo>
                  <a:lnTo>
                    <a:pt x="254794" y="266700"/>
                  </a:lnTo>
                  <a:lnTo>
                    <a:pt x="183357" y="245268"/>
                  </a:lnTo>
                  <a:lnTo>
                    <a:pt x="107157" y="207168"/>
                  </a:lnTo>
                  <a:lnTo>
                    <a:pt x="66675" y="188118"/>
                  </a:lnTo>
                  <a:lnTo>
                    <a:pt x="40482" y="180975"/>
                  </a:lnTo>
                  <a:lnTo>
                    <a:pt x="23813" y="180975"/>
                  </a:lnTo>
                  <a:lnTo>
                    <a:pt x="9525" y="192881"/>
                  </a:lnTo>
                  <a:lnTo>
                    <a:pt x="0" y="214312"/>
                  </a:lnTo>
                  <a:lnTo>
                    <a:pt x="2382" y="233362"/>
                  </a:lnTo>
                  <a:lnTo>
                    <a:pt x="38100" y="283368"/>
                  </a:lnTo>
                  <a:lnTo>
                    <a:pt x="102394" y="357187"/>
                  </a:lnTo>
                  <a:lnTo>
                    <a:pt x="161925" y="419100"/>
                  </a:lnTo>
                  <a:lnTo>
                    <a:pt x="207169" y="457200"/>
                  </a:lnTo>
                  <a:lnTo>
                    <a:pt x="266700" y="497681"/>
                  </a:lnTo>
                  <a:lnTo>
                    <a:pt x="307182" y="516731"/>
                  </a:lnTo>
                  <a:lnTo>
                    <a:pt x="350044" y="531018"/>
                  </a:lnTo>
                  <a:lnTo>
                    <a:pt x="400050" y="545306"/>
                  </a:lnTo>
                  <a:lnTo>
                    <a:pt x="438150" y="540543"/>
                  </a:lnTo>
                  <a:lnTo>
                    <a:pt x="554832" y="504825"/>
                  </a:lnTo>
                  <a:lnTo>
                    <a:pt x="709613" y="457200"/>
                  </a:lnTo>
                  <a:lnTo>
                    <a:pt x="916782" y="400050"/>
                  </a:lnTo>
                  <a:lnTo>
                    <a:pt x="1092994" y="3571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87;p289">
              <a:extLst>
                <a:ext uri="{FF2B5EF4-FFF2-40B4-BE49-F238E27FC236}">
                  <a16:creationId xmlns:a16="http://schemas.microsoft.com/office/drawing/2014/main" id="{AB561902-2615-B14E-B3A8-7E2DA19AE677}"/>
                </a:ext>
              </a:extLst>
            </p:cNvPr>
            <p:cNvSpPr/>
            <p:nvPr/>
          </p:nvSpPr>
          <p:spPr>
            <a:xfrm>
              <a:off x="3597275" y="1695450"/>
              <a:ext cx="549275" cy="4430713"/>
            </a:xfrm>
            <a:custGeom>
              <a:avLst/>
              <a:gdLst/>
              <a:ahLst/>
              <a:cxnLst/>
              <a:rect l="l" t="t" r="r" b="b"/>
              <a:pathLst>
                <a:path w="549762" h="4431755" extrusionOk="0">
                  <a:moveTo>
                    <a:pt x="207563" y="841473"/>
                  </a:moveTo>
                  <a:lnTo>
                    <a:pt x="207563" y="387078"/>
                  </a:lnTo>
                  <a:lnTo>
                    <a:pt x="213173" y="325370"/>
                  </a:lnTo>
                  <a:lnTo>
                    <a:pt x="213173" y="280491"/>
                  </a:lnTo>
                  <a:lnTo>
                    <a:pt x="201953" y="235613"/>
                  </a:lnTo>
                  <a:lnTo>
                    <a:pt x="179514" y="190734"/>
                  </a:lnTo>
                  <a:lnTo>
                    <a:pt x="145855" y="151465"/>
                  </a:lnTo>
                  <a:lnTo>
                    <a:pt x="89757" y="100977"/>
                  </a:lnTo>
                  <a:lnTo>
                    <a:pt x="39269" y="67318"/>
                  </a:lnTo>
                  <a:lnTo>
                    <a:pt x="16829" y="44879"/>
                  </a:lnTo>
                  <a:lnTo>
                    <a:pt x="0" y="22440"/>
                  </a:lnTo>
                  <a:lnTo>
                    <a:pt x="5610" y="5610"/>
                  </a:lnTo>
                  <a:lnTo>
                    <a:pt x="39269" y="0"/>
                  </a:lnTo>
                  <a:lnTo>
                    <a:pt x="112196" y="5610"/>
                  </a:lnTo>
                  <a:lnTo>
                    <a:pt x="196344" y="28049"/>
                  </a:lnTo>
                  <a:lnTo>
                    <a:pt x="319760" y="84148"/>
                  </a:lnTo>
                  <a:lnTo>
                    <a:pt x="437566" y="151465"/>
                  </a:lnTo>
                  <a:lnTo>
                    <a:pt x="510493" y="207564"/>
                  </a:lnTo>
                  <a:lnTo>
                    <a:pt x="538542" y="241222"/>
                  </a:lnTo>
                  <a:lnTo>
                    <a:pt x="549762" y="258052"/>
                  </a:lnTo>
                  <a:lnTo>
                    <a:pt x="544152" y="280491"/>
                  </a:lnTo>
                  <a:lnTo>
                    <a:pt x="527323" y="319760"/>
                  </a:lnTo>
                  <a:lnTo>
                    <a:pt x="493664" y="359029"/>
                  </a:lnTo>
                  <a:lnTo>
                    <a:pt x="465615" y="566592"/>
                  </a:lnTo>
                  <a:lnTo>
                    <a:pt x="448785" y="690008"/>
                  </a:lnTo>
                  <a:lnTo>
                    <a:pt x="454395" y="1065865"/>
                  </a:lnTo>
                  <a:lnTo>
                    <a:pt x="437566" y="1845630"/>
                  </a:lnTo>
                  <a:lnTo>
                    <a:pt x="426346" y="2036364"/>
                  </a:lnTo>
                  <a:lnTo>
                    <a:pt x="431956" y="2939544"/>
                  </a:lnTo>
                  <a:lnTo>
                    <a:pt x="426346" y="3466867"/>
                  </a:lnTo>
                  <a:lnTo>
                    <a:pt x="431956" y="3646381"/>
                  </a:lnTo>
                  <a:lnTo>
                    <a:pt x="448785" y="3837114"/>
                  </a:lnTo>
                  <a:lnTo>
                    <a:pt x="493664" y="4016629"/>
                  </a:lnTo>
                  <a:lnTo>
                    <a:pt x="493664" y="4033458"/>
                  </a:lnTo>
                  <a:lnTo>
                    <a:pt x="476834" y="4100776"/>
                  </a:lnTo>
                  <a:lnTo>
                    <a:pt x="420736" y="4246631"/>
                  </a:lnTo>
                  <a:lnTo>
                    <a:pt x="353418" y="4375657"/>
                  </a:lnTo>
                  <a:lnTo>
                    <a:pt x="330979" y="4403706"/>
                  </a:lnTo>
                  <a:lnTo>
                    <a:pt x="302930" y="4426145"/>
                  </a:lnTo>
                  <a:lnTo>
                    <a:pt x="269271" y="4431755"/>
                  </a:lnTo>
                  <a:lnTo>
                    <a:pt x="224393" y="4409316"/>
                  </a:lnTo>
                  <a:lnTo>
                    <a:pt x="207563" y="4375657"/>
                  </a:lnTo>
                  <a:lnTo>
                    <a:pt x="185124" y="4274680"/>
                  </a:lnTo>
                  <a:lnTo>
                    <a:pt x="151465" y="4089556"/>
                  </a:lnTo>
                  <a:lnTo>
                    <a:pt x="207563" y="3825895"/>
                  </a:lnTo>
                  <a:lnTo>
                    <a:pt x="207563" y="3607112"/>
                  </a:lnTo>
                  <a:lnTo>
                    <a:pt x="207563" y="2793689"/>
                  </a:lnTo>
                  <a:lnTo>
                    <a:pt x="207563" y="84147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88;p289">
              <a:extLst>
                <a:ext uri="{FF2B5EF4-FFF2-40B4-BE49-F238E27FC236}">
                  <a16:creationId xmlns:a16="http://schemas.microsoft.com/office/drawing/2014/main" id="{1BE12183-8822-D943-BE16-4EFDAAC88CA0}"/>
                </a:ext>
              </a:extLst>
            </p:cNvPr>
            <p:cNvSpPr/>
            <p:nvPr/>
          </p:nvSpPr>
          <p:spPr>
            <a:xfrm>
              <a:off x="3181350" y="5456238"/>
              <a:ext cx="639763" cy="649287"/>
            </a:xfrm>
            <a:custGeom>
              <a:avLst/>
              <a:gdLst/>
              <a:ahLst/>
              <a:cxnLst/>
              <a:rect l="l" t="t" r="r" b="b"/>
              <a:pathLst>
                <a:path w="640556" h="650081" extrusionOk="0">
                  <a:moveTo>
                    <a:pt x="211931" y="59531"/>
                  </a:moveTo>
                  <a:lnTo>
                    <a:pt x="361950" y="111919"/>
                  </a:lnTo>
                  <a:lnTo>
                    <a:pt x="442913" y="138112"/>
                  </a:lnTo>
                  <a:lnTo>
                    <a:pt x="488156" y="147637"/>
                  </a:lnTo>
                  <a:lnTo>
                    <a:pt x="521494" y="150019"/>
                  </a:lnTo>
                  <a:lnTo>
                    <a:pt x="561975" y="147637"/>
                  </a:lnTo>
                  <a:lnTo>
                    <a:pt x="585788" y="138112"/>
                  </a:lnTo>
                  <a:lnTo>
                    <a:pt x="604838" y="126206"/>
                  </a:lnTo>
                  <a:lnTo>
                    <a:pt x="619125" y="100012"/>
                  </a:lnTo>
                  <a:lnTo>
                    <a:pt x="640556" y="66675"/>
                  </a:lnTo>
                  <a:lnTo>
                    <a:pt x="640556" y="650081"/>
                  </a:lnTo>
                  <a:lnTo>
                    <a:pt x="609600" y="583406"/>
                  </a:lnTo>
                  <a:lnTo>
                    <a:pt x="592931" y="526256"/>
                  </a:lnTo>
                  <a:lnTo>
                    <a:pt x="573881" y="478631"/>
                  </a:lnTo>
                  <a:lnTo>
                    <a:pt x="528638" y="423862"/>
                  </a:lnTo>
                  <a:lnTo>
                    <a:pt x="438150" y="340519"/>
                  </a:lnTo>
                  <a:lnTo>
                    <a:pt x="300038" y="242887"/>
                  </a:lnTo>
                  <a:lnTo>
                    <a:pt x="164306" y="147637"/>
                  </a:lnTo>
                  <a:lnTo>
                    <a:pt x="52388" y="76200"/>
                  </a:lnTo>
                  <a:lnTo>
                    <a:pt x="14288" y="42862"/>
                  </a:lnTo>
                  <a:lnTo>
                    <a:pt x="0" y="21431"/>
                  </a:lnTo>
                  <a:lnTo>
                    <a:pt x="4763" y="9525"/>
                  </a:lnTo>
                  <a:lnTo>
                    <a:pt x="19050" y="0"/>
                  </a:lnTo>
                  <a:lnTo>
                    <a:pt x="52388" y="4762"/>
                  </a:lnTo>
                  <a:lnTo>
                    <a:pt x="130969" y="30956"/>
                  </a:lnTo>
                  <a:lnTo>
                    <a:pt x="211931" y="595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89;p289">
              <a:extLst>
                <a:ext uri="{FF2B5EF4-FFF2-40B4-BE49-F238E27FC236}">
                  <a16:creationId xmlns:a16="http://schemas.microsoft.com/office/drawing/2014/main" id="{FF119BA5-733C-8541-85AB-DDF322729AD9}"/>
                </a:ext>
              </a:extLst>
            </p:cNvPr>
            <p:cNvSpPr/>
            <p:nvPr/>
          </p:nvSpPr>
          <p:spPr>
            <a:xfrm>
              <a:off x="2665413" y="3252788"/>
              <a:ext cx="1868487" cy="1470025"/>
            </a:xfrm>
            <a:custGeom>
              <a:avLst/>
              <a:gdLst/>
              <a:ahLst/>
              <a:cxnLst/>
              <a:rect l="l" t="t" r="r" b="b"/>
              <a:pathLst>
                <a:path w="1869281" h="1469231" extrusionOk="0">
                  <a:moveTo>
                    <a:pt x="966787" y="623887"/>
                  </a:moveTo>
                  <a:lnTo>
                    <a:pt x="1176337" y="485775"/>
                  </a:lnTo>
                  <a:lnTo>
                    <a:pt x="1402556" y="340518"/>
                  </a:lnTo>
                  <a:lnTo>
                    <a:pt x="1631156" y="157162"/>
                  </a:lnTo>
                  <a:lnTo>
                    <a:pt x="1793081" y="26193"/>
                  </a:lnTo>
                  <a:lnTo>
                    <a:pt x="1819275" y="7143"/>
                  </a:lnTo>
                  <a:lnTo>
                    <a:pt x="1838325" y="0"/>
                  </a:lnTo>
                  <a:lnTo>
                    <a:pt x="1852612" y="0"/>
                  </a:lnTo>
                  <a:lnTo>
                    <a:pt x="1866900" y="2381"/>
                  </a:lnTo>
                  <a:lnTo>
                    <a:pt x="1869281" y="16668"/>
                  </a:lnTo>
                  <a:lnTo>
                    <a:pt x="1864519" y="38100"/>
                  </a:lnTo>
                  <a:lnTo>
                    <a:pt x="1845469" y="71437"/>
                  </a:lnTo>
                  <a:lnTo>
                    <a:pt x="1754981" y="173831"/>
                  </a:lnTo>
                  <a:lnTo>
                    <a:pt x="1588294" y="345281"/>
                  </a:lnTo>
                  <a:lnTo>
                    <a:pt x="1347787" y="585787"/>
                  </a:lnTo>
                  <a:lnTo>
                    <a:pt x="1064419" y="785812"/>
                  </a:lnTo>
                  <a:lnTo>
                    <a:pt x="802481" y="976312"/>
                  </a:lnTo>
                  <a:lnTo>
                    <a:pt x="564356" y="1150143"/>
                  </a:lnTo>
                  <a:lnTo>
                    <a:pt x="342900" y="1319212"/>
                  </a:lnTo>
                  <a:lnTo>
                    <a:pt x="288131" y="1357312"/>
                  </a:lnTo>
                  <a:lnTo>
                    <a:pt x="283369" y="1388268"/>
                  </a:lnTo>
                  <a:lnTo>
                    <a:pt x="273844" y="1423987"/>
                  </a:lnTo>
                  <a:lnTo>
                    <a:pt x="259556" y="1452562"/>
                  </a:lnTo>
                  <a:lnTo>
                    <a:pt x="240506" y="1469231"/>
                  </a:lnTo>
                  <a:lnTo>
                    <a:pt x="221456" y="1469231"/>
                  </a:lnTo>
                  <a:lnTo>
                    <a:pt x="207169" y="1457325"/>
                  </a:lnTo>
                  <a:lnTo>
                    <a:pt x="173831" y="1419225"/>
                  </a:lnTo>
                  <a:lnTo>
                    <a:pt x="138112" y="1362075"/>
                  </a:lnTo>
                  <a:lnTo>
                    <a:pt x="95250" y="1285875"/>
                  </a:lnTo>
                  <a:lnTo>
                    <a:pt x="59531" y="1216818"/>
                  </a:lnTo>
                  <a:lnTo>
                    <a:pt x="33337" y="1157287"/>
                  </a:lnTo>
                  <a:lnTo>
                    <a:pt x="14287" y="1090612"/>
                  </a:lnTo>
                  <a:lnTo>
                    <a:pt x="2381" y="1038225"/>
                  </a:lnTo>
                  <a:cubicBezTo>
                    <a:pt x="1587" y="1018381"/>
                    <a:pt x="794" y="998537"/>
                    <a:pt x="0" y="978693"/>
                  </a:cubicBezTo>
                  <a:lnTo>
                    <a:pt x="2381" y="931068"/>
                  </a:lnTo>
                  <a:lnTo>
                    <a:pt x="9525" y="902493"/>
                  </a:lnTo>
                  <a:lnTo>
                    <a:pt x="16669" y="888206"/>
                  </a:lnTo>
                  <a:lnTo>
                    <a:pt x="23812" y="885825"/>
                  </a:lnTo>
                  <a:lnTo>
                    <a:pt x="35719" y="888206"/>
                  </a:lnTo>
                  <a:lnTo>
                    <a:pt x="50006" y="892968"/>
                  </a:lnTo>
                  <a:lnTo>
                    <a:pt x="61912" y="904875"/>
                  </a:lnTo>
                  <a:lnTo>
                    <a:pt x="83344" y="938212"/>
                  </a:lnTo>
                  <a:lnTo>
                    <a:pt x="102394" y="964406"/>
                  </a:lnTo>
                  <a:lnTo>
                    <a:pt x="121444" y="985837"/>
                  </a:lnTo>
                  <a:lnTo>
                    <a:pt x="147637" y="1004887"/>
                  </a:lnTo>
                  <a:lnTo>
                    <a:pt x="169069" y="1012031"/>
                  </a:lnTo>
                  <a:lnTo>
                    <a:pt x="195262" y="1019175"/>
                  </a:lnTo>
                  <a:lnTo>
                    <a:pt x="223837" y="1023937"/>
                  </a:lnTo>
                  <a:lnTo>
                    <a:pt x="283369" y="1014412"/>
                  </a:lnTo>
                  <a:lnTo>
                    <a:pt x="345281" y="992981"/>
                  </a:lnTo>
                  <a:lnTo>
                    <a:pt x="471487" y="928687"/>
                  </a:lnTo>
                  <a:lnTo>
                    <a:pt x="681037" y="804862"/>
                  </a:lnTo>
                  <a:lnTo>
                    <a:pt x="966787" y="6238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90;p289">
              <a:extLst>
                <a:ext uri="{FF2B5EF4-FFF2-40B4-BE49-F238E27FC236}">
                  <a16:creationId xmlns:a16="http://schemas.microsoft.com/office/drawing/2014/main" id="{A676B951-46C9-BB4C-BADC-5FA53A9AD0F8}"/>
                </a:ext>
              </a:extLst>
            </p:cNvPr>
            <p:cNvSpPr/>
            <p:nvPr/>
          </p:nvSpPr>
          <p:spPr>
            <a:xfrm>
              <a:off x="5084763" y="1798638"/>
              <a:ext cx="2439987" cy="1428750"/>
            </a:xfrm>
            <a:custGeom>
              <a:avLst/>
              <a:gdLst/>
              <a:ahLst/>
              <a:cxnLst/>
              <a:rect l="l" t="t" r="r" b="b"/>
              <a:pathLst>
                <a:path w="2440781" h="1428750" extrusionOk="0">
                  <a:moveTo>
                    <a:pt x="528637" y="190500"/>
                  </a:moveTo>
                  <a:lnTo>
                    <a:pt x="421481" y="216694"/>
                  </a:lnTo>
                  <a:lnTo>
                    <a:pt x="347662" y="228600"/>
                  </a:lnTo>
                  <a:lnTo>
                    <a:pt x="271462" y="240506"/>
                  </a:lnTo>
                  <a:lnTo>
                    <a:pt x="221456" y="245269"/>
                  </a:lnTo>
                  <a:lnTo>
                    <a:pt x="180975" y="245269"/>
                  </a:lnTo>
                  <a:lnTo>
                    <a:pt x="107156" y="242887"/>
                  </a:lnTo>
                  <a:lnTo>
                    <a:pt x="0" y="264319"/>
                  </a:lnTo>
                  <a:lnTo>
                    <a:pt x="107156" y="347662"/>
                  </a:lnTo>
                  <a:lnTo>
                    <a:pt x="223837" y="404812"/>
                  </a:lnTo>
                  <a:lnTo>
                    <a:pt x="295275" y="400050"/>
                  </a:lnTo>
                  <a:lnTo>
                    <a:pt x="390525" y="381000"/>
                  </a:lnTo>
                  <a:lnTo>
                    <a:pt x="521494" y="350044"/>
                  </a:lnTo>
                  <a:lnTo>
                    <a:pt x="731044" y="297656"/>
                  </a:lnTo>
                  <a:lnTo>
                    <a:pt x="919162" y="242887"/>
                  </a:lnTo>
                  <a:lnTo>
                    <a:pt x="957262" y="230981"/>
                  </a:lnTo>
                  <a:lnTo>
                    <a:pt x="976312" y="230981"/>
                  </a:lnTo>
                  <a:lnTo>
                    <a:pt x="1004887" y="233362"/>
                  </a:lnTo>
                  <a:lnTo>
                    <a:pt x="1023937" y="240506"/>
                  </a:lnTo>
                  <a:lnTo>
                    <a:pt x="1040606" y="254794"/>
                  </a:lnTo>
                  <a:lnTo>
                    <a:pt x="1054894" y="278606"/>
                  </a:lnTo>
                  <a:lnTo>
                    <a:pt x="1059656" y="302419"/>
                  </a:lnTo>
                  <a:cubicBezTo>
                    <a:pt x="1060450" y="323850"/>
                    <a:pt x="1061243" y="345281"/>
                    <a:pt x="1062037" y="366712"/>
                  </a:cubicBezTo>
                  <a:cubicBezTo>
                    <a:pt x="1061243" y="446087"/>
                    <a:pt x="1060450" y="525462"/>
                    <a:pt x="1059656" y="604837"/>
                  </a:cubicBezTo>
                  <a:lnTo>
                    <a:pt x="1045369" y="854869"/>
                  </a:lnTo>
                  <a:lnTo>
                    <a:pt x="1038225" y="976312"/>
                  </a:lnTo>
                  <a:lnTo>
                    <a:pt x="1038225" y="1019175"/>
                  </a:lnTo>
                  <a:lnTo>
                    <a:pt x="1045369" y="1083469"/>
                  </a:lnTo>
                  <a:lnTo>
                    <a:pt x="1052512" y="1119187"/>
                  </a:lnTo>
                  <a:lnTo>
                    <a:pt x="1071562" y="1176337"/>
                  </a:lnTo>
                  <a:lnTo>
                    <a:pt x="1092994" y="1226344"/>
                  </a:lnTo>
                  <a:lnTo>
                    <a:pt x="1112044" y="1257300"/>
                  </a:lnTo>
                  <a:lnTo>
                    <a:pt x="1143000" y="1288256"/>
                  </a:lnTo>
                  <a:lnTo>
                    <a:pt x="1173956" y="1314450"/>
                  </a:lnTo>
                  <a:lnTo>
                    <a:pt x="1202531" y="1333500"/>
                  </a:lnTo>
                  <a:lnTo>
                    <a:pt x="1231106" y="1350169"/>
                  </a:lnTo>
                  <a:lnTo>
                    <a:pt x="1290637" y="1371600"/>
                  </a:lnTo>
                  <a:lnTo>
                    <a:pt x="1369219" y="1390650"/>
                  </a:lnTo>
                  <a:lnTo>
                    <a:pt x="1450181" y="1407319"/>
                  </a:lnTo>
                  <a:lnTo>
                    <a:pt x="1538287" y="1419225"/>
                  </a:lnTo>
                  <a:lnTo>
                    <a:pt x="1693069" y="1426369"/>
                  </a:lnTo>
                  <a:lnTo>
                    <a:pt x="1816894" y="1428750"/>
                  </a:lnTo>
                  <a:lnTo>
                    <a:pt x="1978819" y="1423987"/>
                  </a:lnTo>
                  <a:lnTo>
                    <a:pt x="2093119" y="1419225"/>
                  </a:lnTo>
                  <a:lnTo>
                    <a:pt x="2171700" y="1412081"/>
                  </a:lnTo>
                  <a:lnTo>
                    <a:pt x="2262187" y="1400175"/>
                  </a:lnTo>
                  <a:lnTo>
                    <a:pt x="2350294" y="1381125"/>
                  </a:lnTo>
                  <a:lnTo>
                    <a:pt x="2395537" y="1364456"/>
                  </a:lnTo>
                  <a:lnTo>
                    <a:pt x="2424112" y="1340644"/>
                  </a:lnTo>
                  <a:lnTo>
                    <a:pt x="2436019" y="1321594"/>
                  </a:lnTo>
                  <a:lnTo>
                    <a:pt x="2440781" y="1304925"/>
                  </a:lnTo>
                  <a:lnTo>
                    <a:pt x="2438400" y="1283494"/>
                  </a:lnTo>
                  <a:lnTo>
                    <a:pt x="2419350" y="1250156"/>
                  </a:lnTo>
                  <a:lnTo>
                    <a:pt x="2383631" y="1207294"/>
                  </a:lnTo>
                  <a:lnTo>
                    <a:pt x="2336006" y="1150144"/>
                  </a:lnTo>
                  <a:lnTo>
                    <a:pt x="2197894" y="1119187"/>
                  </a:lnTo>
                  <a:lnTo>
                    <a:pt x="1971675" y="1166812"/>
                  </a:lnTo>
                  <a:lnTo>
                    <a:pt x="1931194" y="1185862"/>
                  </a:lnTo>
                  <a:lnTo>
                    <a:pt x="1840706" y="1197769"/>
                  </a:lnTo>
                  <a:lnTo>
                    <a:pt x="1669256" y="1207294"/>
                  </a:lnTo>
                  <a:lnTo>
                    <a:pt x="1528762" y="1204912"/>
                  </a:lnTo>
                  <a:lnTo>
                    <a:pt x="1393031" y="1193006"/>
                  </a:lnTo>
                  <a:lnTo>
                    <a:pt x="1328737" y="1181100"/>
                  </a:lnTo>
                  <a:lnTo>
                    <a:pt x="1290637" y="1162050"/>
                  </a:lnTo>
                  <a:lnTo>
                    <a:pt x="1264444" y="1135856"/>
                  </a:lnTo>
                  <a:lnTo>
                    <a:pt x="1252537" y="1102519"/>
                  </a:lnTo>
                  <a:lnTo>
                    <a:pt x="1245394" y="1066800"/>
                  </a:lnTo>
                  <a:lnTo>
                    <a:pt x="1243012" y="1014412"/>
                  </a:lnTo>
                  <a:lnTo>
                    <a:pt x="1247775" y="864394"/>
                  </a:lnTo>
                  <a:lnTo>
                    <a:pt x="1252537" y="778669"/>
                  </a:lnTo>
                  <a:lnTo>
                    <a:pt x="1271587" y="642937"/>
                  </a:lnTo>
                  <a:lnTo>
                    <a:pt x="1285875" y="583406"/>
                  </a:lnTo>
                  <a:lnTo>
                    <a:pt x="1290637" y="531019"/>
                  </a:lnTo>
                  <a:lnTo>
                    <a:pt x="1300162" y="473869"/>
                  </a:lnTo>
                  <a:lnTo>
                    <a:pt x="1314450" y="423862"/>
                  </a:lnTo>
                  <a:lnTo>
                    <a:pt x="1331119" y="385762"/>
                  </a:lnTo>
                  <a:lnTo>
                    <a:pt x="1352550" y="342900"/>
                  </a:lnTo>
                  <a:lnTo>
                    <a:pt x="1371600" y="314325"/>
                  </a:lnTo>
                  <a:lnTo>
                    <a:pt x="1395412" y="283369"/>
                  </a:lnTo>
                  <a:lnTo>
                    <a:pt x="1421606" y="259556"/>
                  </a:lnTo>
                  <a:lnTo>
                    <a:pt x="1443037" y="240506"/>
                  </a:lnTo>
                  <a:lnTo>
                    <a:pt x="1452562" y="230981"/>
                  </a:lnTo>
                  <a:lnTo>
                    <a:pt x="1452562" y="211931"/>
                  </a:lnTo>
                  <a:lnTo>
                    <a:pt x="1440656" y="173831"/>
                  </a:lnTo>
                  <a:lnTo>
                    <a:pt x="1419225" y="152400"/>
                  </a:lnTo>
                  <a:lnTo>
                    <a:pt x="1323975" y="92869"/>
                  </a:lnTo>
                  <a:lnTo>
                    <a:pt x="1235869" y="35719"/>
                  </a:lnTo>
                  <a:lnTo>
                    <a:pt x="1181100" y="0"/>
                  </a:lnTo>
                  <a:lnTo>
                    <a:pt x="1169194" y="0"/>
                  </a:lnTo>
                  <a:lnTo>
                    <a:pt x="1126331" y="9525"/>
                  </a:lnTo>
                  <a:lnTo>
                    <a:pt x="973931" y="64294"/>
                  </a:lnTo>
                  <a:lnTo>
                    <a:pt x="873919" y="102394"/>
                  </a:lnTo>
                  <a:lnTo>
                    <a:pt x="704850" y="150019"/>
                  </a:lnTo>
                  <a:lnTo>
                    <a:pt x="52863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91;p289">
              <a:extLst>
                <a:ext uri="{FF2B5EF4-FFF2-40B4-BE49-F238E27FC236}">
                  <a16:creationId xmlns:a16="http://schemas.microsoft.com/office/drawing/2014/main" id="{2528EE50-38FF-C343-9894-01745936C8BA}"/>
                </a:ext>
              </a:extLst>
            </p:cNvPr>
            <p:cNvSpPr/>
            <p:nvPr/>
          </p:nvSpPr>
          <p:spPr>
            <a:xfrm>
              <a:off x="7008813" y="2295525"/>
              <a:ext cx="430212" cy="696913"/>
            </a:xfrm>
            <a:custGeom>
              <a:avLst/>
              <a:gdLst/>
              <a:ahLst/>
              <a:cxnLst/>
              <a:rect l="l" t="t" r="r" b="b"/>
              <a:pathLst>
                <a:path w="431006" h="697706" extrusionOk="0">
                  <a:moveTo>
                    <a:pt x="254794" y="171450"/>
                  </a:moveTo>
                  <a:lnTo>
                    <a:pt x="207169" y="411956"/>
                  </a:lnTo>
                  <a:lnTo>
                    <a:pt x="190500" y="488156"/>
                  </a:lnTo>
                  <a:lnTo>
                    <a:pt x="176212" y="521494"/>
                  </a:lnTo>
                  <a:lnTo>
                    <a:pt x="161925" y="547688"/>
                  </a:lnTo>
                  <a:lnTo>
                    <a:pt x="138112" y="581025"/>
                  </a:lnTo>
                  <a:lnTo>
                    <a:pt x="104775" y="616744"/>
                  </a:lnTo>
                  <a:lnTo>
                    <a:pt x="64294" y="657225"/>
                  </a:lnTo>
                  <a:lnTo>
                    <a:pt x="0" y="697706"/>
                  </a:lnTo>
                  <a:lnTo>
                    <a:pt x="431006" y="678656"/>
                  </a:lnTo>
                  <a:lnTo>
                    <a:pt x="400050" y="626269"/>
                  </a:lnTo>
                  <a:lnTo>
                    <a:pt x="378619" y="583406"/>
                  </a:lnTo>
                  <a:lnTo>
                    <a:pt x="366712" y="547688"/>
                  </a:lnTo>
                  <a:lnTo>
                    <a:pt x="357187" y="433388"/>
                  </a:lnTo>
                  <a:lnTo>
                    <a:pt x="333375" y="133350"/>
                  </a:lnTo>
                  <a:lnTo>
                    <a:pt x="323850" y="38100"/>
                  </a:lnTo>
                  <a:lnTo>
                    <a:pt x="321469" y="16669"/>
                  </a:lnTo>
                  <a:lnTo>
                    <a:pt x="314325" y="4763"/>
                  </a:lnTo>
                  <a:lnTo>
                    <a:pt x="304800" y="0"/>
                  </a:lnTo>
                  <a:lnTo>
                    <a:pt x="285750" y="19050"/>
                  </a:lnTo>
                  <a:lnTo>
                    <a:pt x="276225" y="42863"/>
                  </a:lnTo>
                  <a:lnTo>
                    <a:pt x="254794" y="1714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92;p289">
              <a:extLst>
                <a:ext uri="{FF2B5EF4-FFF2-40B4-BE49-F238E27FC236}">
                  <a16:creationId xmlns:a16="http://schemas.microsoft.com/office/drawing/2014/main" id="{CF80D1AB-9685-624E-8A1E-5ADC1117D2D3}"/>
                </a:ext>
              </a:extLst>
            </p:cNvPr>
            <p:cNvSpPr/>
            <p:nvPr/>
          </p:nvSpPr>
          <p:spPr>
            <a:xfrm>
              <a:off x="4259263" y="3781425"/>
              <a:ext cx="2328862" cy="2146300"/>
            </a:xfrm>
            <a:custGeom>
              <a:avLst/>
              <a:gdLst/>
              <a:ahLst/>
              <a:cxnLst/>
              <a:rect l="l" t="t" r="r" b="b"/>
              <a:pathLst>
                <a:path w="2327826" h="2146099" extrusionOk="0">
                  <a:moveTo>
                    <a:pt x="2131677" y="340376"/>
                  </a:moveTo>
                  <a:lnTo>
                    <a:pt x="2180714" y="248070"/>
                  </a:lnTo>
                  <a:lnTo>
                    <a:pt x="2212444" y="193264"/>
                  </a:lnTo>
                  <a:lnTo>
                    <a:pt x="2232636" y="158649"/>
                  </a:lnTo>
                  <a:lnTo>
                    <a:pt x="2267250" y="106728"/>
                  </a:lnTo>
                  <a:lnTo>
                    <a:pt x="2293211" y="69229"/>
                  </a:lnTo>
                  <a:lnTo>
                    <a:pt x="2327826" y="34614"/>
                  </a:lnTo>
                  <a:lnTo>
                    <a:pt x="1967258" y="0"/>
                  </a:lnTo>
                  <a:lnTo>
                    <a:pt x="1975911" y="25960"/>
                  </a:lnTo>
                  <a:lnTo>
                    <a:pt x="1961489" y="60575"/>
                  </a:lnTo>
                  <a:lnTo>
                    <a:pt x="1944181" y="109612"/>
                  </a:lnTo>
                  <a:lnTo>
                    <a:pt x="1909567" y="213456"/>
                  </a:lnTo>
                  <a:lnTo>
                    <a:pt x="1851876" y="340376"/>
                  </a:lnTo>
                  <a:lnTo>
                    <a:pt x="1745148" y="553832"/>
                  </a:lnTo>
                  <a:lnTo>
                    <a:pt x="1606690" y="761519"/>
                  </a:lnTo>
                  <a:lnTo>
                    <a:pt x="1465347" y="957668"/>
                  </a:lnTo>
                  <a:lnTo>
                    <a:pt x="1347081" y="1104779"/>
                  </a:lnTo>
                  <a:lnTo>
                    <a:pt x="1214392" y="1254776"/>
                  </a:lnTo>
                  <a:lnTo>
                    <a:pt x="1041320" y="1419195"/>
                  </a:lnTo>
                  <a:lnTo>
                    <a:pt x="842286" y="1583613"/>
                  </a:lnTo>
                  <a:lnTo>
                    <a:pt x="669214" y="1722071"/>
                  </a:lnTo>
                  <a:lnTo>
                    <a:pt x="490372" y="1848991"/>
                  </a:lnTo>
                  <a:lnTo>
                    <a:pt x="369221" y="1923989"/>
                  </a:lnTo>
                  <a:lnTo>
                    <a:pt x="245186" y="1993219"/>
                  </a:lnTo>
                  <a:lnTo>
                    <a:pt x="144227" y="2045140"/>
                  </a:lnTo>
                  <a:lnTo>
                    <a:pt x="34614" y="2091293"/>
                  </a:lnTo>
                  <a:lnTo>
                    <a:pt x="8653" y="2108600"/>
                  </a:lnTo>
                  <a:lnTo>
                    <a:pt x="0" y="2128792"/>
                  </a:lnTo>
                  <a:lnTo>
                    <a:pt x="8653" y="2143215"/>
                  </a:lnTo>
                  <a:lnTo>
                    <a:pt x="43268" y="2146099"/>
                  </a:lnTo>
                  <a:lnTo>
                    <a:pt x="92305" y="2143215"/>
                  </a:lnTo>
                  <a:lnTo>
                    <a:pt x="201918" y="2117254"/>
                  </a:lnTo>
                  <a:lnTo>
                    <a:pt x="346145" y="2068217"/>
                  </a:lnTo>
                  <a:lnTo>
                    <a:pt x="513448" y="1993219"/>
                  </a:lnTo>
                  <a:lnTo>
                    <a:pt x="695174" y="1892260"/>
                  </a:lnTo>
                  <a:lnTo>
                    <a:pt x="923053" y="1750917"/>
                  </a:lnTo>
                  <a:lnTo>
                    <a:pt x="1113433" y="1618228"/>
                  </a:lnTo>
                  <a:lnTo>
                    <a:pt x="1324005" y="1453809"/>
                  </a:lnTo>
                  <a:lnTo>
                    <a:pt x="1456694" y="1329774"/>
                  </a:lnTo>
                  <a:lnTo>
                    <a:pt x="1629766" y="1119202"/>
                  </a:lnTo>
                  <a:lnTo>
                    <a:pt x="1768224" y="940360"/>
                  </a:lnTo>
                  <a:lnTo>
                    <a:pt x="1831684" y="848055"/>
                  </a:lnTo>
                  <a:lnTo>
                    <a:pt x="1932643" y="695174"/>
                  </a:lnTo>
                  <a:lnTo>
                    <a:pt x="2019179" y="553832"/>
                  </a:lnTo>
                  <a:lnTo>
                    <a:pt x="2131677" y="3403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93;p289">
              <a:extLst>
                <a:ext uri="{FF2B5EF4-FFF2-40B4-BE49-F238E27FC236}">
                  <a16:creationId xmlns:a16="http://schemas.microsoft.com/office/drawing/2014/main" id="{93A3D836-2E07-1B46-B8B6-451A959A6354}"/>
                </a:ext>
              </a:extLst>
            </p:cNvPr>
            <p:cNvSpPr/>
            <p:nvPr/>
          </p:nvSpPr>
          <p:spPr>
            <a:xfrm>
              <a:off x="4559300" y="4137025"/>
              <a:ext cx="3027363" cy="1906588"/>
            </a:xfrm>
            <a:custGeom>
              <a:avLst/>
              <a:gdLst/>
              <a:ahLst/>
              <a:cxnLst/>
              <a:rect l="l" t="t" r="r" b="b"/>
              <a:pathLst>
                <a:path w="3026536" h="1906074" extrusionOk="0">
                  <a:moveTo>
                    <a:pt x="819097" y="713490"/>
                  </a:moveTo>
                  <a:lnTo>
                    <a:pt x="983946" y="870612"/>
                  </a:lnTo>
                  <a:lnTo>
                    <a:pt x="1153947" y="1040613"/>
                  </a:lnTo>
                  <a:lnTo>
                    <a:pt x="1295615" y="1177129"/>
                  </a:lnTo>
                  <a:lnTo>
                    <a:pt x="1450162" y="1326524"/>
                  </a:lnTo>
                  <a:lnTo>
                    <a:pt x="1553193" y="1429555"/>
                  </a:lnTo>
                  <a:lnTo>
                    <a:pt x="1635617" y="1511980"/>
                  </a:lnTo>
                  <a:lnTo>
                    <a:pt x="1720618" y="1602132"/>
                  </a:lnTo>
                  <a:lnTo>
                    <a:pt x="1790164" y="1679405"/>
                  </a:lnTo>
                  <a:lnTo>
                    <a:pt x="1846831" y="1728345"/>
                  </a:lnTo>
                  <a:lnTo>
                    <a:pt x="1931831" y="1792740"/>
                  </a:lnTo>
                  <a:lnTo>
                    <a:pt x="1973044" y="1821073"/>
                  </a:lnTo>
                  <a:lnTo>
                    <a:pt x="2016832" y="1846831"/>
                  </a:lnTo>
                  <a:lnTo>
                    <a:pt x="2050317" y="1864861"/>
                  </a:lnTo>
                  <a:lnTo>
                    <a:pt x="2086378" y="1880316"/>
                  </a:lnTo>
                  <a:lnTo>
                    <a:pt x="2125015" y="1890619"/>
                  </a:lnTo>
                  <a:lnTo>
                    <a:pt x="2163651" y="1895771"/>
                  </a:lnTo>
                  <a:lnTo>
                    <a:pt x="2220318" y="1903498"/>
                  </a:lnTo>
                  <a:lnTo>
                    <a:pt x="2359410" y="1906074"/>
                  </a:lnTo>
                  <a:lnTo>
                    <a:pt x="2477896" y="1906074"/>
                  </a:lnTo>
                  <a:lnTo>
                    <a:pt x="2629866" y="1895771"/>
                  </a:lnTo>
                  <a:lnTo>
                    <a:pt x="2786989" y="1877740"/>
                  </a:lnTo>
                  <a:lnTo>
                    <a:pt x="2936384" y="1859710"/>
                  </a:lnTo>
                  <a:lnTo>
                    <a:pt x="2985323" y="1854558"/>
                  </a:lnTo>
                  <a:lnTo>
                    <a:pt x="3018808" y="1846831"/>
                  </a:lnTo>
                  <a:lnTo>
                    <a:pt x="3026536" y="1826225"/>
                  </a:lnTo>
                  <a:lnTo>
                    <a:pt x="3013657" y="1808194"/>
                  </a:lnTo>
                  <a:lnTo>
                    <a:pt x="2995626" y="1790164"/>
                  </a:lnTo>
                  <a:lnTo>
                    <a:pt x="2959565" y="1779861"/>
                  </a:lnTo>
                  <a:lnTo>
                    <a:pt x="2864262" y="1754103"/>
                  </a:lnTo>
                  <a:lnTo>
                    <a:pt x="2712291" y="1712891"/>
                  </a:lnTo>
                  <a:lnTo>
                    <a:pt x="2544866" y="1656223"/>
                  </a:lnTo>
                  <a:lnTo>
                    <a:pt x="2320773" y="1566071"/>
                  </a:lnTo>
                  <a:lnTo>
                    <a:pt x="2086378" y="1455313"/>
                  </a:lnTo>
                  <a:lnTo>
                    <a:pt x="1854558" y="1321373"/>
                  </a:lnTo>
                  <a:lnTo>
                    <a:pt x="1700012" y="1215766"/>
                  </a:lnTo>
                  <a:lnTo>
                    <a:pt x="1493950" y="1066371"/>
                  </a:lnTo>
                  <a:lnTo>
                    <a:pt x="1347131" y="942734"/>
                  </a:lnTo>
                  <a:lnTo>
                    <a:pt x="1246675" y="850006"/>
                  </a:lnTo>
                  <a:lnTo>
                    <a:pt x="1017431" y="672278"/>
                  </a:lnTo>
                  <a:lnTo>
                    <a:pt x="891218" y="566671"/>
                  </a:lnTo>
                  <a:lnTo>
                    <a:pt x="741824" y="445609"/>
                  </a:lnTo>
                  <a:lnTo>
                    <a:pt x="587277" y="316821"/>
                  </a:lnTo>
                  <a:lnTo>
                    <a:pt x="530610" y="260154"/>
                  </a:lnTo>
                  <a:lnTo>
                    <a:pt x="479095" y="206062"/>
                  </a:lnTo>
                  <a:lnTo>
                    <a:pt x="409549" y="141668"/>
                  </a:lnTo>
                  <a:lnTo>
                    <a:pt x="358033" y="100456"/>
                  </a:lnTo>
                  <a:lnTo>
                    <a:pt x="301366" y="61819"/>
                  </a:lnTo>
                  <a:lnTo>
                    <a:pt x="247275" y="33485"/>
                  </a:lnTo>
                  <a:lnTo>
                    <a:pt x="208638" y="23182"/>
                  </a:lnTo>
                  <a:lnTo>
                    <a:pt x="167426" y="7728"/>
                  </a:lnTo>
                  <a:lnTo>
                    <a:pt x="121062" y="0"/>
                  </a:lnTo>
                  <a:lnTo>
                    <a:pt x="82425" y="2576"/>
                  </a:lnTo>
                  <a:lnTo>
                    <a:pt x="41213" y="12879"/>
                  </a:lnTo>
                  <a:lnTo>
                    <a:pt x="18031" y="25758"/>
                  </a:lnTo>
                  <a:lnTo>
                    <a:pt x="5152" y="48940"/>
                  </a:lnTo>
                  <a:lnTo>
                    <a:pt x="0" y="69546"/>
                  </a:lnTo>
                  <a:lnTo>
                    <a:pt x="0" y="92728"/>
                  </a:lnTo>
                  <a:lnTo>
                    <a:pt x="7728" y="108183"/>
                  </a:lnTo>
                  <a:lnTo>
                    <a:pt x="33485" y="115910"/>
                  </a:lnTo>
                  <a:lnTo>
                    <a:pt x="69546" y="115910"/>
                  </a:lnTo>
                  <a:lnTo>
                    <a:pt x="123638" y="131365"/>
                  </a:lnTo>
                  <a:lnTo>
                    <a:pt x="188032" y="157123"/>
                  </a:lnTo>
                  <a:lnTo>
                    <a:pt x="255002" y="195759"/>
                  </a:lnTo>
                  <a:lnTo>
                    <a:pt x="332275" y="260154"/>
                  </a:lnTo>
                  <a:lnTo>
                    <a:pt x="430155" y="350306"/>
                  </a:lnTo>
                  <a:lnTo>
                    <a:pt x="548640" y="458488"/>
                  </a:lnTo>
                  <a:lnTo>
                    <a:pt x="674853" y="576974"/>
                  </a:lnTo>
                  <a:lnTo>
                    <a:pt x="819097" y="7134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198;p290">
            <a:extLst>
              <a:ext uri="{FF2B5EF4-FFF2-40B4-BE49-F238E27FC236}">
                <a16:creationId xmlns:a16="http://schemas.microsoft.com/office/drawing/2014/main" id="{29B91872-C202-BE46-8FEC-0F1DA8543F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295" y="1537700"/>
            <a:ext cx="494347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8" name="Google Shape;3198;p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263" y="1585828"/>
            <a:ext cx="494347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291"/>
          <p:cNvSpPr txBox="1"/>
          <p:nvPr/>
        </p:nvSpPr>
        <p:spPr>
          <a:xfrm>
            <a:off x="5025008" y="7965504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球</a:t>
            </a:r>
            <a:endParaRPr/>
          </a:p>
        </p:txBody>
      </p:sp>
      <p:sp>
        <p:nvSpPr>
          <p:cNvPr id="3205" name="Google Shape;3205;p291"/>
          <p:cNvSpPr/>
          <p:nvPr/>
        </p:nvSpPr>
        <p:spPr>
          <a:xfrm>
            <a:off x="2605088" y="2068513"/>
            <a:ext cx="1757362" cy="488950"/>
          </a:xfrm>
          <a:custGeom>
            <a:avLst/>
            <a:gdLst/>
            <a:ahLst/>
            <a:cxnLst/>
            <a:rect l="l" t="t" r="r" b="b"/>
            <a:pathLst>
              <a:path w="1757362" h="488157" extrusionOk="0">
                <a:moveTo>
                  <a:pt x="583406" y="414338"/>
                </a:moveTo>
                <a:lnTo>
                  <a:pt x="392906" y="485775"/>
                </a:lnTo>
                <a:lnTo>
                  <a:pt x="371475" y="488157"/>
                </a:lnTo>
                <a:lnTo>
                  <a:pt x="319087" y="466725"/>
                </a:lnTo>
                <a:lnTo>
                  <a:pt x="197643" y="397669"/>
                </a:lnTo>
                <a:lnTo>
                  <a:pt x="140493" y="357188"/>
                </a:lnTo>
                <a:lnTo>
                  <a:pt x="73818" y="290513"/>
                </a:lnTo>
                <a:lnTo>
                  <a:pt x="23812" y="223838"/>
                </a:lnTo>
                <a:lnTo>
                  <a:pt x="0" y="173832"/>
                </a:lnTo>
                <a:lnTo>
                  <a:pt x="0" y="154782"/>
                </a:lnTo>
                <a:lnTo>
                  <a:pt x="2381" y="145257"/>
                </a:lnTo>
                <a:lnTo>
                  <a:pt x="19050" y="135732"/>
                </a:lnTo>
                <a:lnTo>
                  <a:pt x="30956" y="135732"/>
                </a:lnTo>
                <a:lnTo>
                  <a:pt x="119062" y="178594"/>
                </a:lnTo>
                <a:lnTo>
                  <a:pt x="192881" y="207169"/>
                </a:lnTo>
                <a:lnTo>
                  <a:pt x="280987" y="228600"/>
                </a:lnTo>
                <a:lnTo>
                  <a:pt x="371475" y="242888"/>
                </a:lnTo>
                <a:lnTo>
                  <a:pt x="450056" y="245269"/>
                </a:lnTo>
                <a:lnTo>
                  <a:pt x="683418" y="216694"/>
                </a:lnTo>
                <a:lnTo>
                  <a:pt x="1026318" y="145257"/>
                </a:lnTo>
                <a:lnTo>
                  <a:pt x="1259681" y="80963"/>
                </a:lnTo>
                <a:lnTo>
                  <a:pt x="1314450" y="57150"/>
                </a:lnTo>
                <a:lnTo>
                  <a:pt x="1347787" y="35719"/>
                </a:lnTo>
                <a:lnTo>
                  <a:pt x="1373981" y="11907"/>
                </a:lnTo>
                <a:lnTo>
                  <a:pt x="1383506" y="2382"/>
                </a:lnTo>
                <a:lnTo>
                  <a:pt x="1400175" y="0"/>
                </a:lnTo>
                <a:lnTo>
                  <a:pt x="1628775" y="38100"/>
                </a:lnTo>
                <a:lnTo>
                  <a:pt x="1721643" y="64294"/>
                </a:lnTo>
                <a:lnTo>
                  <a:pt x="1740693" y="80963"/>
                </a:lnTo>
                <a:lnTo>
                  <a:pt x="1752600" y="100013"/>
                </a:lnTo>
                <a:lnTo>
                  <a:pt x="1757362" y="123825"/>
                </a:lnTo>
                <a:lnTo>
                  <a:pt x="1750218" y="150019"/>
                </a:lnTo>
                <a:lnTo>
                  <a:pt x="1724025" y="195263"/>
                </a:lnTo>
                <a:lnTo>
                  <a:pt x="1700212" y="216694"/>
                </a:lnTo>
                <a:lnTo>
                  <a:pt x="1678781" y="226219"/>
                </a:lnTo>
                <a:lnTo>
                  <a:pt x="1543050" y="233363"/>
                </a:lnTo>
                <a:lnTo>
                  <a:pt x="1454943" y="242888"/>
                </a:lnTo>
                <a:lnTo>
                  <a:pt x="985837" y="328613"/>
                </a:lnTo>
                <a:lnTo>
                  <a:pt x="583406" y="4143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291"/>
          <p:cNvSpPr/>
          <p:nvPr/>
        </p:nvSpPr>
        <p:spPr>
          <a:xfrm>
            <a:off x="4281488" y="2312988"/>
            <a:ext cx="2724150" cy="601662"/>
          </a:xfrm>
          <a:custGeom>
            <a:avLst/>
            <a:gdLst/>
            <a:ahLst/>
            <a:cxnLst/>
            <a:rect l="l" t="t" r="r" b="b"/>
            <a:pathLst>
              <a:path w="2724150" h="602456" extrusionOk="0">
                <a:moveTo>
                  <a:pt x="950118" y="450056"/>
                </a:moveTo>
                <a:lnTo>
                  <a:pt x="711993" y="519112"/>
                </a:lnTo>
                <a:lnTo>
                  <a:pt x="464343" y="602456"/>
                </a:lnTo>
                <a:lnTo>
                  <a:pt x="428625" y="602456"/>
                </a:lnTo>
                <a:lnTo>
                  <a:pt x="383381" y="588169"/>
                </a:lnTo>
                <a:lnTo>
                  <a:pt x="257175" y="502444"/>
                </a:lnTo>
                <a:lnTo>
                  <a:pt x="97631" y="359569"/>
                </a:lnTo>
                <a:lnTo>
                  <a:pt x="23812" y="285750"/>
                </a:lnTo>
                <a:lnTo>
                  <a:pt x="4762" y="254794"/>
                </a:lnTo>
                <a:lnTo>
                  <a:pt x="0" y="238125"/>
                </a:lnTo>
                <a:lnTo>
                  <a:pt x="0" y="219075"/>
                </a:lnTo>
                <a:lnTo>
                  <a:pt x="7143" y="207169"/>
                </a:lnTo>
                <a:lnTo>
                  <a:pt x="21431" y="204787"/>
                </a:lnTo>
                <a:lnTo>
                  <a:pt x="52387" y="211931"/>
                </a:lnTo>
                <a:lnTo>
                  <a:pt x="202406" y="285750"/>
                </a:lnTo>
                <a:lnTo>
                  <a:pt x="259556" y="309562"/>
                </a:lnTo>
                <a:lnTo>
                  <a:pt x="381000" y="350044"/>
                </a:lnTo>
                <a:lnTo>
                  <a:pt x="440531" y="359569"/>
                </a:lnTo>
                <a:lnTo>
                  <a:pt x="483393" y="357187"/>
                </a:lnTo>
                <a:lnTo>
                  <a:pt x="1359693" y="197644"/>
                </a:lnTo>
                <a:lnTo>
                  <a:pt x="1607343" y="154781"/>
                </a:lnTo>
                <a:lnTo>
                  <a:pt x="2150268" y="71437"/>
                </a:lnTo>
                <a:lnTo>
                  <a:pt x="2188368" y="57150"/>
                </a:lnTo>
                <a:lnTo>
                  <a:pt x="2288381" y="2381"/>
                </a:lnTo>
                <a:lnTo>
                  <a:pt x="2300287" y="0"/>
                </a:lnTo>
                <a:lnTo>
                  <a:pt x="2471737" y="35719"/>
                </a:lnTo>
                <a:lnTo>
                  <a:pt x="2557462" y="66675"/>
                </a:lnTo>
                <a:lnTo>
                  <a:pt x="2647950" y="109537"/>
                </a:lnTo>
                <a:lnTo>
                  <a:pt x="2690812" y="135731"/>
                </a:lnTo>
                <a:lnTo>
                  <a:pt x="2707481" y="152400"/>
                </a:lnTo>
                <a:lnTo>
                  <a:pt x="2719387" y="171450"/>
                </a:lnTo>
                <a:lnTo>
                  <a:pt x="2724150" y="202406"/>
                </a:lnTo>
                <a:lnTo>
                  <a:pt x="2719387" y="223837"/>
                </a:lnTo>
                <a:lnTo>
                  <a:pt x="2697956" y="247650"/>
                </a:lnTo>
                <a:lnTo>
                  <a:pt x="2676525" y="257175"/>
                </a:lnTo>
                <a:lnTo>
                  <a:pt x="2605087" y="264319"/>
                </a:lnTo>
                <a:lnTo>
                  <a:pt x="2224087" y="276225"/>
                </a:lnTo>
                <a:lnTo>
                  <a:pt x="1604962" y="335756"/>
                </a:lnTo>
                <a:lnTo>
                  <a:pt x="1340643" y="361950"/>
                </a:lnTo>
                <a:lnTo>
                  <a:pt x="950118" y="450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291"/>
          <p:cNvSpPr/>
          <p:nvPr/>
        </p:nvSpPr>
        <p:spPr>
          <a:xfrm>
            <a:off x="6132513" y="1525588"/>
            <a:ext cx="796925" cy="635000"/>
          </a:xfrm>
          <a:custGeom>
            <a:avLst/>
            <a:gdLst/>
            <a:ahLst/>
            <a:cxnLst/>
            <a:rect l="l" t="t" r="r" b="b"/>
            <a:pathLst>
              <a:path w="797719" h="633413" extrusionOk="0">
                <a:moveTo>
                  <a:pt x="390525" y="433388"/>
                </a:moveTo>
                <a:lnTo>
                  <a:pt x="278606" y="333375"/>
                </a:lnTo>
                <a:lnTo>
                  <a:pt x="138112" y="188119"/>
                </a:lnTo>
                <a:lnTo>
                  <a:pt x="16669" y="54769"/>
                </a:lnTo>
                <a:lnTo>
                  <a:pt x="2381" y="35719"/>
                </a:lnTo>
                <a:lnTo>
                  <a:pt x="0" y="23813"/>
                </a:lnTo>
                <a:lnTo>
                  <a:pt x="4762" y="7144"/>
                </a:lnTo>
                <a:lnTo>
                  <a:pt x="21431" y="0"/>
                </a:lnTo>
                <a:lnTo>
                  <a:pt x="42862" y="0"/>
                </a:lnTo>
                <a:lnTo>
                  <a:pt x="100012" y="26194"/>
                </a:lnTo>
                <a:lnTo>
                  <a:pt x="238125" y="83344"/>
                </a:lnTo>
                <a:lnTo>
                  <a:pt x="323850" y="111919"/>
                </a:lnTo>
                <a:lnTo>
                  <a:pt x="452437" y="152400"/>
                </a:lnTo>
                <a:lnTo>
                  <a:pt x="573881" y="180975"/>
                </a:lnTo>
                <a:lnTo>
                  <a:pt x="590550" y="188119"/>
                </a:lnTo>
                <a:lnTo>
                  <a:pt x="671512" y="269082"/>
                </a:lnTo>
                <a:lnTo>
                  <a:pt x="707231" y="321469"/>
                </a:lnTo>
                <a:lnTo>
                  <a:pt x="754856" y="392907"/>
                </a:lnTo>
                <a:lnTo>
                  <a:pt x="776287" y="435769"/>
                </a:lnTo>
                <a:lnTo>
                  <a:pt x="788194" y="476250"/>
                </a:lnTo>
                <a:lnTo>
                  <a:pt x="797719" y="519113"/>
                </a:lnTo>
                <a:lnTo>
                  <a:pt x="797719" y="571500"/>
                </a:lnTo>
                <a:lnTo>
                  <a:pt x="790575" y="597694"/>
                </a:lnTo>
                <a:lnTo>
                  <a:pt x="776287" y="621507"/>
                </a:lnTo>
                <a:lnTo>
                  <a:pt x="762000" y="628650"/>
                </a:lnTo>
                <a:lnTo>
                  <a:pt x="733425" y="633413"/>
                </a:lnTo>
                <a:lnTo>
                  <a:pt x="683419" y="626269"/>
                </a:lnTo>
                <a:lnTo>
                  <a:pt x="614362" y="600075"/>
                </a:lnTo>
                <a:lnTo>
                  <a:pt x="390525" y="4333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291"/>
          <p:cNvSpPr/>
          <p:nvPr/>
        </p:nvSpPr>
        <p:spPr>
          <a:xfrm>
            <a:off x="4418013" y="3267075"/>
            <a:ext cx="704850" cy="566738"/>
          </a:xfrm>
          <a:custGeom>
            <a:avLst/>
            <a:gdLst/>
            <a:ahLst/>
            <a:cxnLst/>
            <a:rect l="l" t="t" r="r" b="b"/>
            <a:pathLst>
              <a:path w="704850" h="566738" extrusionOk="0">
                <a:moveTo>
                  <a:pt x="271462" y="323850"/>
                </a:moveTo>
                <a:lnTo>
                  <a:pt x="173831" y="228600"/>
                </a:lnTo>
                <a:lnTo>
                  <a:pt x="11906" y="54769"/>
                </a:lnTo>
                <a:lnTo>
                  <a:pt x="0" y="33338"/>
                </a:lnTo>
                <a:lnTo>
                  <a:pt x="0" y="16669"/>
                </a:lnTo>
                <a:lnTo>
                  <a:pt x="9525" y="2381"/>
                </a:lnTo>
                <a:lnTo>
                  <a:pt x="26194" y="0"/>
                </a:lnTo>
                <a:lnTo>
                  <a:pt x="461962" y="130969"/>
                </a:lnTo>
                <a:lnTo>
                  <a:pt x="488156" y="140494"/>
                </a:lnTo>
                <a:lnTo>
                  <a:pt x="576262" y="233363"/>
                </a:lnTo>
                <a:lnTo>
                  <a:pt x="628650" y="302419"/>
                </a:lnTo>
                <a:lnTo>
                  <a:pt x="671512" y="373856"/>
                </a:lnTo>
                <a:lnTo>
                  <a:pt x="690562" y="414338"/>
                </a:lnTo>
                <a:lnTo>
                  <a:pt x="702469" y="469106"/>
                </a:lnTo>
                <a:lnTo>
                  <a:pt x="704850" y="507206"/>
                </a:lnTo>
                <a:lnTo>
                  <a:pt x="697706" y="535781"/>
                </a:lnTo>
                <a:lnTo>
                  <a:pt x="678656" y="554831"/>
                </a:lnTo>
                <a:lnTo>
                  <a:pt x="657225" y="564356"/>
                </a:lnTo>
                <a:lnTo>
                  <a:pt x="621506" y="566738"/>
                </a:lnTo>
                <a:lnTo>
                  <a:pt x="571500" y="557213"/>
                </a:lnTo>
                <a:lnTo>
                  <a:pt x="511969" y="531019"/>
                </a:lnTo>
                <a:lnTo>
                  <a:pt x="271462" y="3238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291"/>
          <p:cNvSpPr/>
          <p:nvPr/>
        </p:nvSpPr>
        <p:spPr>
          <a:xfrm>
            <a:off x="4146550" y="4706938"/>
            <a:ext cx="552450" cy="403225"/>
          </a:xfrm>
          <a:custGeom>
            <a:avLst/>
            <a:gdLst/>
            <a:ahLst/>
            <a:cxnLst/>
            <a:rect l="l" t="t" r="r" b="b"/>
            <a:pathLst>
              <a:path w="552450" h="402432" extrusionOk="0">
                <a:moveTo>
                  <a:pt x="385763" y="371475"/>
                </a:moveTo>
                <a:lnTo>
                  <a:pt x="254794" y="283369"/>
                </a:lnTo>
                <a:lnTo>
                  <a:pt x="33338" y="85725"/>
                </a:lnTo>
                <a:lnTo>
                  <a:pt x="11907" y="61913"/>
                </a:lnTo>
                <a:lnTo>
                  <a:pt x="4763" y="50007"/>
                </a:lnTo>
                <a:lnTo>
                  <a:pt x="0" y="33338"/>
                </a:lnTo>
                <a:lnTo>
                  <a:pt x="2382" y="11907"/>
                </a:lnTo>
                <a:lnTo>
                  <a:pt x="11907" y="2382"/>
                </a:lnTo>
                <a:lnTo>
                  <a:pt x="28575" y="0"/>
                </a:lnTo>
                <a:lnTo>
                  <a:pt x="66675" y="16669"/>
                </a:lnTo>
                <a:lnTo>
                  <a:pt x="119063" y="45244"/>
                </a:lnTo>
                <a:lnTo>
                  <a:pt x="145257" y="57150"/>
                </a:lnTo>
                <a:lnTo>
                  <a:pt x="185738" y="64294"/>
                </a:lnTo>
                <a:lnTo>
                  <a:pt x="285750" y="57150"/>
                </a:lnTo>
                <a:lnTo>
                  <a:pt x="552450" y="200025"/>
                </a:lnTo>
                <a:lnTo>
                  <a:pt x="523875" y="304800"/>
                </a:lnTo>
                <a:lnTo>
                  <a:pt x="507207" y="357188"/>
                </a:lnTo>
                <a:lnTo>
                  <a:pt x="488157" y="385763"/>
                </a:lnTo>
                <a:lnTo>
                  <a:pt x="471488" y="397669"/>
                </a:lnTo>
                <a:lnTo>
                  <a:pt x="457200" y="402432"/>
                </a:lnTo>
                <a:lnTo>
                  <a:pt x="385763" y="3714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291"/>
          <p:cNvSpPr/>
          <p:nvPr/>
        </p:nvSpPr>
        <p:spPr>
          <a:xfrm>
            <a:off x="4427538" y="4110038"/>
            <a:ext cx="920750" cy="819150"/>
          </a:xfrm>
          <a:custGeom>
            <a:avLst/>
            <a:gdLst/>
            <a:ahLst/>
            <a:cxnLst/>
            <a:rect l="l" t="t" r="r" b="b"/>
            <a:pathLst>
              <a:path w="921544" h="819150" extrusionOk="0">
                <a:moveTo>
                  <a:pt x="452437" y="328612"/>
                </a:moveTo>
                <a:lnTo>
                  <a:pt x="0" y="657225"/>
                </a:lnTo>
                <a:lnTo>
                  <a:pt x="64294" y="819150"/>
                </a:lnTo>
                <a:lnTo>
                  <a:pt x="271462" y="800100"/>
                </a:lnTo>
                <a:lnTo>
                  <a:pt x="876300" y="90487"/>
                </a:lnTo>
                <a:lnTo>
                  <a:pt x="919162" y="40481"/>
                </a:lnTo>
                <a:lnTo>
                  <a:pt x="921544" y="23812"/>
                </a:lnTo>
                <a:lnTo>
                  <a:pt x="916781" y="7143"/>
                </a:lnTo>
                <a:lnTo>
                  <a:pt x="904875" y="0"/>
                </a:lnTo>
                <a:lnTo>
                  <a:pt x="869156" y="7143"/>
                </a:lnTo>
                <a:lnTo>
                  <a:pt x="452437" y="3286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291"/>
          <p:cNvSpPr/>
          <p:nvPr/>
        </p:nvSpPr>
        <p:spPr>
          <a:xfrm rot="-5400000">
            <a:off x="2397125" y="3248025"/>
            <a:ext cx="2287588" cy="503238"/>
          </a:xfrm>
          <a:custGeom>
            <a:avLst/>
            <a:gdLst/>
            <a:ahLst/>
            <a:cxnLst/>
            <a:rect l="l" t="t" r="r" b="b"/>
            <a:pathLst>
              <a:path w="2288381" h="502443" extrusionOk="0">
                <a:moveTo>
                  <a:pt x="373856" y="226218"/>
                </a:moveTo>
                <a:lnTo>
                  <a:pt x="1997869" y="226218"/>
                </a:lnTo>
                <a:lnTo>
                  <a:pt x="2064544" y="219075"/>
                </a:lnTo>
                <a:lnTo>
                  <a:pt x="2105025" y="211931"/>
                </a:lnTo>
                <a:lnTo>
                  <a:pt x="2128838" y="200025"/>
                </a:lnTo>
                <a:lnTo>
                  <a:pt x="2155031" y="176212"/>
                </a:lnTo>
                <a:lnTo>
                  <a:pt x="2176463" y="142875"/>
                </a:lnTo>
                <a:lnTo>
                  <a:pt x="2228850" y="0"/>
                </a:lnTo>
                <a:lnTo>
                  <a:pt x="2288381" y="233362"/>
                </a:lnTo>
                <a:lnTo>
                  <a:pt x="2176463" y="369093"/>
                </a:lnTo>
                <a:lnTo>
                  <a:pt x="2071688" y="490537"/>
                </a:lnTo>
                <a:lnTo>
                  <a:pt x="2045494" y="502443"/>
                </a:lnTo>
                <a:lnTo>
                  <a:pt x="2005013" y="495300"/>
                </a:lnTo>
                <a:lnTo>
                  <a:pt x="1921669" y="461962"/>
                </a:lnTo>
                <a:lnTo>
                  <a:pt x="1895475" y="450056"/>
                </a:lnTo>
                <a:lnTo>
                  <a:pt x="90488" y="428625"/>
                </a:lnTo>
                <a:lnTo>
                  <a:pt x="0" y="345281"/>
                </a:lnTo>
                <a:lnTo>
                  <a:pt x="52388" y="223837"/>
                </a:lnTo>
                <a:lnTo>
                  <a:pt x="373856" y="2262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291"/>
          <p:cNvSpPr/>
          <p:nvPr/>
        </p:nvSpPr>
        <p:spPr>
          <a:xfrm>
            <a:off x="2743200" y="3205163"/>
            <a:ext cx="1490663" cy="469900"/>
          </a:xfrm>
          <a:custGeom>
            <a:avLst/>
            <a:gdLst/>
            <a:ahLst/>
            <a:cxnLst/>
            <a:rect l="l" t="t" r="r" b="b"/>
            <a:pathLst>
              <a:path w="1490663" h="469106" extrusionOk="0">
                <a:moveTo>
                  <a:pt x="509588" y="402431"/>
                </a:moveTo>
                <a:lnTo>
                  <a:pt x="357188" y="461962"/>
                </a:lnTo>
                <a:lnTo>
                  <a:pt x="328613" y="469106"/>
                </a:lnTo>
                <a:lnTo>
                  <a:pt x="309563" y="464343"/>
                </a:lnTo>
                <a:lnTo>
                  <a:pt x="188119" y="388143"/>
                </a:lnTo>
                <a:lnTo>
                  <a:pt x="95250" y="314325"/>
                </a:lnTo>
                <a:lnTo>
                  <a:pt x="28575" y="250031"/>
                </a:lnTo>
                <a:lnTo>
                  <a:pt x="7144" y="219075"/>
                </a:lnTo>
                <a:lnTo>
                  <a:pt x="0" y="202406"/>
                </a:lnTo>
                <a:lnTo>
                  <a:pt x="0" y="183356"/>
                </a:lnTo>
                <a:lnTo>
                  <a:pt x="4763" y="171450"/>
                </a:lnTo>
                <a:lnTo>
                  <a:pt x="19050" y="161925"/>
                </a:lnTo>
                <a:lnTo>
                  <a:pt x="33338" y="164306"/>
                </a:lnTo>
                <a:lnTo>
                  <a:pt x="142875" y="207168"/>
                </a:lnTo>
                <a:lnTo>
                  <a:pt x="214313" y="230981"/>
                </a:lnTo>
                <a:lnTo>
                  <a:pt x="266700" y="242887"/>
                </a:lnTo>
                <a:lnTo>
                  <a:pt x="304800" y="247650"/>
                </a:lnTo>
                <a:lnTo>
                  <a:pt x="335756" y="250031"/>
                </a:lnTo>
                <a:lnTo>
                  <a:pt x="369094" y="245268"/>
                </a:lnTo>
                <a:lnTo>
                  <a:pt x="764381" y="135731"/>
                </a:lnTo>
                <a:lnTo>
                  <a:pt x="1002506" y="66675"/>
                </a:lnTo>
                <a:lnTo>
                  <a:pt x="1095375" y="23812"/>
                </a:lnTo>
                <a:lnTo>
                  <a:pt x="1152525" y="4762"/>
                </a:lnTo>
                <a:lnTo>
                  <a:pt x="1247775" y="0"/>
                </a:lnTo>
                <a:lnTo>
                  <a:pt x="1312069" y="4762"/>
                </a:lnTo>
                <a:lnTo>
                  <a:pt x="1376363" y="21431"/>
                </a:lnTo>
                <a:lnTo>
                  <a:pt x="1435894" y="47625"/>
                </a:lnTo>
                <a:lnTo>
                  <a:pt x="1471613" y="71437"/>
                </a:lnTo>
                <a:lnTo>
                  <a:pt x="1485900" y="88106"/>
                </a:lnTo>
                <a:lnTo>
                  <a:pt x="1490663" y="107156"/>
                </a:lnTo>
                <a:lnTo>
                  <a:pt x="1483519" y="138112"/>
                </a:lnTo>
                <a:lnTo>
                  <a:pt x="1447800" y="183356"/>
                </a:lnTo>
                <a:lnTo>
                  <a:pt x="1431131" y="197643"/>
                </a:lnTo>
                <a:lnTo>
                  <a:pt x="1281113" y="202406"/>
                </a:lnTo>
                <a:lnTo>
                  <a:pt x="1002506" y="245268"/>
                </a:lnTo>
                <a:lnTo>
                  <a:pt x="762000" y="316706"/>
                </a:lnTo>
                <a:lnTo>
                  <a:pt x="509588" y="4024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291"/>
          <p:cNvSpPr/>
          <p:nvPr/>
        </p:nvSpPr>
        <p:spPr>
          <a:xfrm>
            <a:off x="2452688" y="4287838"/>
            <a:ext cx="1970087" cy="771525"/>
          </a:xfrm>
          <a:custGeom>
            <a:avLst/>
            <a:gdLst/>
            <a:ahLst/>
            <a:cxnLst/>
            <a:rect l="l" t="t" r="r" b="b"/>
            <a:pathLst>
              <a:path w="1969293" h="771525" extrusionOk="0">
                <a:moveTo>
                  <a:pt x="1128712" y="442913"/>
                </a:moveTo>
                <a:lnTo>
                  <a:pt x="588168" y="697707"/>
                </a:lnTo>
                <a:lnTo>
                  <a:pt x="497681" y="754857"/>
                </a:lnTo>
                <a:lnTo>
                  <a:pt x="464343" y="766763"/>
                </a:lnTo>
                <a:lnTo>
                  <a:pt x="433387" y="771525"/>
                </a:lnTo>
                <a:lnTo>
                  <a:pt x="397668" y="766763"/>
                </a:lnTo>
                <a:lnTo>
                  <a:pt x="338137" y="747713"/>
                </a:lnTo>
                <a:lnTo>
                  <a:pt x="259556" y="704850"/>
                </a:lnTo>
                <a:lnTo>
                  <a:pt x="152400" y="621507"/>
                </a:lnTo>
                <a:lnTo>
                  <a:pt x="45243" y="521494"/>
                </a:lnTo>
                <a:lnTo>
                  <a:pt x="16668" y="490538"/>
                </a:lnTo>
                <a:lnTo>
                  <a:pt x="4762" y="469107"/>
                </a:lnTo>
                <a:lnTo>
                  <a:pt x="0" y="440532"/>
                </a:lnTo>
                <a:lnTo>
                  <a:pt x="2381" y="428625"/>
                </a:lnTo>
                <a:lnTo>
                  <a:pt x="11906" y="419100"/>
                </a:lnTo>
                <a:lnTo>
                  <a:pt x="26193" y="416719"/>
                </a:lnTo>
                <a:lnTo>
                  <a:pt x="69056" y="440532"/>
                </a:lnTo>
                <a:lnTo>
                  <a:pt x="128587" y="469107"/>
                </a:lnTo>
                <a:lnTo>
                  <a:pt x="185737" y="488157"/>
                </a:lnTo>
                <a:lnTo>
                  <a:pt x="269081" y="504825"/>
                </a:lnTo>
                <a:lnTo>
                  <a:pt x="321468" y="500063"/>
                </a:lnTo>
                <a:lnTo>
                  <a:pt x="1057275" y="276225"/>
                </a:lnTo>
                <a:lnTo>
                  <a:pt x="1266825" y="211932"/>
                </a:lnTo>
                <a:lnTo>
                  <a:pt x="1635918" y="92869"/>
                </a:lnTo>
                <a:lnTo>
                  <a:pt x="1885950" y="9525"/>
                </a:lnTo>
                <a:lnTo>
                  <a:pt x="1933575" y="0"/>
                </a:lnTo>
                <a:lnTo>
                  <a:pt x="1957387" y="7144"/>
                </a:lnTo>
                <a:lnTo>
                  <a:pt x="1966912" y="16669"/>
                </a:lnTo>
                <a:lnTo>
                  <a:pt x="1969293" y="28575"/>
                </a:lnTo>
                <a:lnTo>
                  <a:pt x="1955006" y="54769"/>
                </a:lnTo>
                <a:lnTo>
                  <a:pt x="1916906" y="80963"/>
                </a:lnTo>
                <a:lnTo>
                  <a:pt x="1128712" y="4429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291"/>
          <p:cNvSpPr/>
          <p:nvPr/>
        </p:nvSpPr>
        <p:spPr>
          <a:xfrm rot="-5400000">
            <a:off x="3412332" y="3423444"/>
            <a:ext cx="4487862" cy="577850"/>
          </a:xfrm>
          <a:custGeom>
            <a:avLst/>
            <a:gdLst/>
            <a:ahLst/>
            <a:cxnLst/>
            <a:rect l="l" t="t" r="r" b="b"/>
            <a:pathLst>
              <a:path w="4488180" h="579120" extrusionOk="0">
                <a:moveTo>
                  <a:pt x="2305050" y="262890"/>
                </a:moveTo>
                <a:lnTo>
                  <a:pt x="3985260" y="274320"/>
                </a:lnTo>
                <a:lnTo>
                  <a:pt x="4084320" y="266700"/>
                </a:lnTo>
                <a:lnTo>
                  <a:pt x="4156710" y="251460"/>
                </a:lnTo>
                <a:lnTo>
                  <a:pt x="4229100" y="228600"/>
                </a:lnTo>
                <a:lnTo>
                  <a:pt x="4267200" y="209550"/>
                </a:lnTo>
                <a:lnTo>
                  <a:pt x="4320540" y="148590"/>
                </a:lnTo>
                <a:lnTo>
                  <a:pt x="4427220" y="19050"/>
                </a:lnTo>
                <a:lnTo>
                  <a:pt x="4450080" y="0"/>
                </a:lnTo>
                <a:lnTo>
                  <a:pt x="4476750" y="0"/>
                </a:lnTo>
                <a:lnTo>
                  <a:pt x="4488180" y="15240"/>
                </a:lnTo>
                <a:lnTo>
                  <a:pt x="4488180" y="57150"/>
                </a:lnTo>
                <a:lnTo>
                  <a:pt x="4457700" y="167640"/>
                </a:lnTo>
                <a:lnTo>
                  <a:pt x="4408170" y="285750"/>
                </a:lnTo>
                <a:lnTo>
                  <a:pt x="4347210" y="403860"/>
                </a:lnTo>
                <a:lnTo>
                  <a:pt x="4229100" y="548640"/>
                </a:lnTo>
                <a:lnTo>
                  <a:pt x="4198620" y="571500"/>
                </a:lnTo>
                <a:lnTo>
                  <a:pt x="4171950" y="579120"/>
                </a:lnTo>
                <a:lnTo>
                  <a:pt x="4122420" y="571500"/>
                </a:lnTo>
                <a:lnTo>
                  <a:pt x="4088130" y="541020"/>
                </a:lnTo>
                <a:lnTo>
                  <a:pt x="4042410" y="521970"/>
                </a:lnTo>
                <a:lnTo>
                  <a:pt x="3947160" y="510540"/>
                </a:lnTo>
                <a:lnTo>
                  <a:pt x="883920" y="514350"/>
                </a:lnTo>
                <a:lnTo>
                  <a:pt x="681990" y="533400"/>
                </a:lnTo>
                <a:lnTo>
                  <a:pt x="525780" y="541020"/>
                </a:lnTo>
                <a:lnTo>
                  <a:pt x="316230" y="514350"/>
                </a:lnTo>
                <a:lnTo>
                  <a:pt x="224790" y="491490"/>
                </a:lnTo>
                <a:lnTo>
                  <a:pt x="118110" y="445770"/>
                </a:lnTo>
                <a:lnTo>
                  <a:pt x="11430" y="358140"/>
                </a:lnTo>
                <a:lnTo>
                  <a:pt x="0" y="335280"/>
                </a:lnTo>
                <a:lnTo>
                  <a:pt x="15240" y="285750"/>
                </a:lnTo>
                <a:lnTo>
                  <a:pt x="72390" y="236220"/>
                </a:lnTo>
                <a:lnTo>
                  <a:pt x="185539" y="180179"/>
                </a:lnTo>
                <a:lnTo>
                  <a:pt x="560070" y="228600"/>
                </a:lnTo>
                <a:lnTo>
                  <a:pt x="575310" y="243840"/>
                </a:lnTo>
                <a:lnTo>
                  <a:pt x="617220" y="247650"/>
                </a:lnTo>
                <a:lnTo>
                  <a:pt x="2305050" y="2628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291"/>
          <p:cNvSpPr/>
          <p:nvPr/>
        </p:nvSpPr>
        <p:spPr>
          <a:xfrm>
            <a:off x="4924425" y="5260975"/>
            <a:ext cx="682625" cy="523875"/>
          </a:xfrm>
          <a:custGeom>
            <a:avLst/>
            <a:gdLst/>
            <a:ahLst/>
            <a:cxnLst/>
            <a:rect l="l" t="t" r="r" b="b"/>
            <a:pathLst>
              <a:path w="682625" h="523875" extrusionOk="0">
                <a:moveTo>
                  <a:pt x="501650" y="133350"/>
                </a:moveTo>
                <a:lnTo>
                  <a:pt x="247650" y="60325"/>
                </a:lnTo>
                <a:lnTo>
                  <a:pt x="111125" y="19050"/>
                </a:lnTo>
                <a:lnTo>
                  <a:pt x="53975" y="6350"/>
                </a:lnTo>
                <a:lnTo>
                  <a:pt x="31750" y="3175"/>
                </a:lnTo>
                <a:lnTo>
                  <a:pt x="9525" y="0"/>
                </a:lnTo>
                <a:lnTo>
                  <a:pt x="0" y="15875"/>
                </a:lnTo>
                <a:lnTo>
                  <a:pt x="3175" y="28575"/>
                </a:lnTo>
                <a:lnTo>
                  <a:pt x="38100" y="60325"/>
                </a:lnTo>
                <a:lnTo>
                  <a:pt x="139700" y="123825"/>
                </a:lnTo>
                <a:lnTo>
                  <a:pt x="241300" y="196850"/>
                </a:lnTo>
                <a:lnTo>
                  <a:pt x="377825" y="292100"/>
                </a:lnTo>
                <a:lnTo>
                  <a:pt x="504825" y="396875"/>
                </a:lnTo>
                <a:lnTo>
                  <a:pt x="581025" y="463550"/>
                </a:lnTo>
                <a:lnTo>
                  <a:pt x="638175" y="523875"/>
                </a:lnTo>
                <a:lnTo>
                  <a:pt x="682625" y="130175"/>
                </a:lnTo>
                <a:lnTo>
                  <a:pt x="654050" y="146050"/>
                </a:lnTo>
                <a:lnTo>
                  <a:pt x="625475" y="149225"/>
                </a:lnTo>
                <a:lnTo>
                  <a:pt x="596900" y="149225"/>
                </a:lnTo>
                <a:lnTo>
                  <a:pt x="501650" y="133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291"/>
          <p:cNvSpPr/>
          <p:nvPr/>
        </p:nvSpPr>
        <p:spPr>
          <a:xfrm>
            <a:off x="5981700" y="2814638"/>
            <a:ext cx="1065213" cy="971550"/>
          </a:xfrm>
          <a:custGeom>
            <a:avLst/>
            <a:gdLst/>
            <a:ahLst/>
            <a:cxnLst/>
            <a:rect l="l" t="t" r="r" b="b"/>
            <a:pathLst>
              <a:path w="1064419" h="971550" extrusionOk="0">
                <a:moveTo>
                  <a:pt x="783431" y="507206"/>
                </a:moveTo>
                <a:lnTo>
                  <a:pt x="631031" y="614362"/>
                </a:lnTo>
                <a:lnTo>
                  <a:pt x="457200" y="731043"/>
                </a:lnTo>
                <a:lnTo>
                  <a:pt x="288131" y="833437"/>
                </a:lnTo>
                <a:lnTo>
                  <a:pt x="119063" y="931068"/>
                </a:lnTo>
                <a:lnTo>
                  <a:pt x="26194" y="971550"/>
                </a:lnTo>
                <a:lnTo>
                  <a:pt x="0" y="959643"/>
                </a:lnTo>
                <a:lnTo>
                  <a:pt x="38100" y="912018"/>
                </a:lnTo>
                <a:lnTo>
                  <a:pt x="100013" y="852487"/>
                </a:lnTo>
                <a:lnTo>
                  <a:pt x="221456" y="738187"/>
                </a:lnTo>
                <a:lnTo>
                  <a:pt x="407194" y="554831"/>
                </a:lnTo>
                <a:lnTo>
                  <a:pt x="519113" y="433387"/>
                </a:lnTo>
                <a:lnTo>
                  <a:pt x="626269" y="319087"/>
                </a:lnTo>
                <a:lnTo>
                  <a:pt x="671513" y="254793"/>
                </a:lnTo>
                <a:lnTo>
                  <a:pt x="692944" y="209550"/>
                </a:lnTo>
                <a:lnTo>
                  <a:pt x="697706" y="180975"/>
                </a:lnTo>
                <a:lnTo>
                  <a:pt x="690563" y="157162"/>
                </a:lnTo>
                <a:lnTo>
                  <a:pt x="676275" y="138112"/>
                </a:lnTo>
                <a:lnTo>
                  <a:pt x="650081" y="114300"/>
                </a:lnTo>
                <a:lnTo>
                  <a:pt x="600075" y="61912"/>
                </a:lnTo>
                <a:lnTo>
                  <a:pt x="583406" y="35718"/>
                </a:lnTo>
                <a:lnTo>
                  <a:pt x="583406" y="14287"/>
                </a:lnTo>
                <a:lnTo>
                  <a:pt x="597694" y="0"/>
                </a:lnTo>
                <a:lnTo>
                  <a:pt x="614363" y="0"/>
                </a:lnTo>
                <a:lnTo>
                  <a:pt x="654844" y="16668"/>
                </a:lnTo>
                <a:lnTo>
                  <a:pt x="742950" y="59531"/>
                </a:lnTo>
                <a:lnTo>
                  <a:pt x="838200" y="116681"/>
                </a:lnTo>
                <a:lnTo>
                  <a:pt x="926306" y="173831"/>
                </a:lnTo>
                <a:lnTo>
                  <a:pt x="1004888" y="238125"/>
                </a:lnTo>
                <a:lnTo>
                  <a:pt x="1038225" y="276225"/>
                </a:lnTo>
                <a:lnTo>
                  <a:pt x="1059656" y="314325"/>
                </a:lnTo>
                <a:lnTo>
                  <a:pt x="1064419" y="350043"/>
                </a:lnTo>
                <a:lnTo>
                  <a:pt x="1054894" y="366712"/>
                </a:lnTo>
                <a:lnTo>
                  <a:pt x="1031081" y="383381"/>
                </a:lnTo>
                <a:lnTo>
                  <a:pt x="1007269" y="390525"/>
                </a:lnTo>
                <a:lnTo>
                  <a:pt x="957263" y="407193"/>
                </a:lnTo>
                <a:lnTo>
                  <a:pt x="885825" y="433387"/>
                </a:lnTo>
                <a:lnTo>
                  <a:pt x="783431" y="5072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291"/>
          <p:cNvSpPr/>
          <p:nvPr/>
        </p:nvSpPr>
        <p:spPr>
          <a:xfrm>
            <a:off x="5799138" y="3546475"/>
            <a:ext cx="1670050" cy="1647825"/>
          </a:xfrm>
          <a:custGeom>
            <a:avLst/>
            <a:gdLst/>
            <a:ahLst/>
            <a:cxnLst/>
            <a:rect l="l" t="t" r="r" b="b"/>
            <a:pathLst>
              <a:path w="1669240" h="1647761" extrusionOk="0">
                <a:moveTo>
                  <a:pt x="401967" y="377420"/>
                </a:moveTo>
                <a:lnTo>
                  <a:pt x="644375" y="644375"/>
                </a:lnTo>
                <a:lnTo>
                  <a:pt x="862236" y="880647"/>
                </a:lnTo>
                <a:lnTo>
                  <a:pt x="1073959" y="1104644"/>
                </a:lnTo>
                <a:lnTo>
                  <a:pt x="1212040" y="1236587"/>
                </a:lnTo>
                <a:lnTo>
                  <a:pt x="1337847" y="1359326"/>
                </a:lnTo>
                <a:lnTo>
                  <a:pt x="1426832" y="1439106"/>
                </a:lnTo>
                <a:lnTo>
                  <a:pt x="1531159" y="1521954"/>
                </a:lnTo>
                <a:lnTo>
                  <a:pt x="1595597" y="1567981"/>
                </a:lnTo>
                <a:lnTo>
                  <a:pt x="1638555" y="1598665"/>
                </a:lnTo>
                <a:lnTo>
                  <a:pt x="1669240" y="1620145"/>
                </a:lnTo>
                <a:lnTo>
                  <a:pt x="1669240" y="1638555"/>
                </a:lnTo>
                <a:lnTo>
                  <a:pt x="1650829" y="1647761"/>
                </a:lnTo>
                <a:lnTo>
                  <a:pt x="1561844" y="1638555"/>
                </a:lnTo>
                <a:lnTo>
                  <a:pt x="1040206" y="1583323"/>
                </a:lnTo>
                <a:lnTo>
                  <a:pt x="1006453" y="1574118"/>
                </a:lnTo>
                <a:lnTo>
                  <a:pt x="978837" y="1561844"/>
                </a:lnTo>
                <a:lnTo>
                  <a:pt x="951221" y="1534228"/>
                </a:lnTo>
                <a:lnTo>
                  <a:pt x="828483" y="1325573"/>
                </a:lnTo>
                <a:lnTo>
                  <a:pt x="561527" y="868373"/>
                </a:lnTo>
                <a:lnTo>
                  <a:pt x="346735" y="536979"/>
                </a:lnTo>
                <a:lnTo>
                  <a:pt x="208655" y="346735"/>
                </a:lnTo>
                <a:lnTo>
                  <a:pt x="144217" y="266955"/>
                </a:lnTo>
                <a:lnTo>
                  <a:pt x="0" y="110464"/>
                </a:lnTo>
                <a:lnTo>
                  <a:pt x="33753" y="0"/>
                </a:lnTo>
                <a:lnTo>
                  <a:pt x="110464" y="64437"/>
                </a:lnTo>
                <a:lnTo>
                  <a:pt x="187175" y="141149"/>
                </a:lnTo>
                <a:lnTo>
                  <a:pt x="300708" y="257750"/>
                </a:lnTo>
                <a:lnTo>
                  <a:pt x="401967" y="37742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17F71D3-755A-694C-83D6-F50709BF1668}"/>
              </a:ext>
            </a:extLst>
          </p:cNvPr>
          <p:cNvGrpSpPr/>
          <p:nvPr/>
        </p:nvGrpSpPr>
        <p:grpSpPr>
          <a:xfrm>
            <a:off x="2448672" y="1464425"/>
            <a:ext cx="5016500" cy="4487862"/>
            <a:chOff x="2605088" y="1620838"/>
            <a:chExt cx="5016500" cy="4487862"/>
          </a:xfrm>
        </p:grpSpPr>
        <p:sp>
          <p:nvSpPr>
            <p:cNvPr id="16" name="Google Shape;3205;p291">
              <a:extLst>
                <a:ext uri="{FF2B5EF4-FFF2-40B4-BE49-F238E27FC236}">
                  <a16:creationId xmlns:a16="http://schemas.microsoft.com/office/drawing/2014/main" id="{A80CF14C-A4B7-3947-B342-796A2AB837DC}"/>
                </a:ext>
              </a:extLst>
            </p:cNvPr>
            <p:cNvSpPr/>
            <p:nvPr/>
          </p:nvSpPr>
          <p:spPr>
            <a:xfrm>
              <a:off x="2757488" y="2220913"/>
              <a:ext cx="1757362" cy="488950"/>
            </a:xfrm>
            <a:custGeom>
              <a:avLst/>
              <a:gdLst/>
              <a:ahLst/>
              <a:cxnLst/>
              <a:rect l="l" t="t" r="r" b="b"/>
              <a:pathLst>
                <a:path w="1757362" h="488157" extrusionOk="0">
                  <a:moveTo>
                    <a:pt x="583406" y="414338"/>
                  </a:moveTo>
                  <a:lnTo>
                    <a:pt x="392906" y="485775"/>
                  </a:lnTo>
                  <a:lnTo>
                    <a:pt x="371475" y="488157"/>
                  </a:lnTo>
                  <a:lnTo>
                    <a:pt x="319087" y="466725"/>
                  </a:lnTo>
                  <a:lnTo>
                    <a:pt x="197643" y="397669"/>
                  </a:lnTo>
                  <a:lnTo>
                    <a:pt x="140493" y="357188"/>
                  </a:lnTo>
                  <a:lnTo>
                    <a:pt x="73818" y="290513"/>
                  </a:lnTo>
                  <a:lnTo>
                    <a:pt x="23812" y="223838"/>
                  </a:lnTo>
                  <a:lnTo>
                    <a:pt x="0" y="173832"/>
                  </a:lnTo>
                  <a:lnTo>
                    <a:pt x="0" y="154782"/>
                  </a:lnTo>
                  <a:lnTo>
                    <a:pt x="2381" y="145257"/>
                  </a:lnTo>
                  <a:lnTo>
                    <a:pt x="19050" y="135732"/>
                  </a:lnTo>
                  <a:lnTo>
                    <a:pt x="30956" y="135732"/>
                  </a:lnTo>
                  <a:lnTo>
                    <a:pt x="119062" y="178594"/>
                  </a:lnTo>
                  <a:lnTo>
                    <a:pt x="192881" y="207169"/>
                  </a:lnTo>
                  <a:lnTo>
                    <a:pt x="280987" y="228600"/>
                  </a:lnTo>
                  <a:lnTo>
                    <a:pt x="371475" y="242888"/>
                  </a:lnTo>
                  <a:lnTo>
                    <a:pt x="450056" y="245269"/>
                  </a:lnTo>
                  <a:lnTo>
                    <a:pt x="683418" y="216694"/>
                  </a:lnTo>
                  <a:lnTo>
                    <a:pt x="1026318" y="145257"/>
                  </a:lnTo>
                  <a:lnTo>
                    <a:pt x="1259681" y="80963"/>
                  </a:lnTo>
                  <a:lnTo>
                    <a:pt x="1314450" y="57150"/>
                  </a:lnTo>
                  <a:lnTo>
                    <a:pt x="1347787" y="35719"/>
                  </a:lnTo>
                  <a:lnTo>
                    <a:pt x="1373981" y="11907"/>
                  </a:lnTo>
                  <a:lnTo>
                    <a:pt x="1383506" y="2382"/>
                  </a:lnTo>
                  <a:lnTo>
                    <a:pt x="1400175" y="0"/>
                  </a:lnTo>
                  <a:lnTo>
                    <a:pt x="1628775" y="38100"/>
                  </a:lnTo>
                  <a:lnTo>
                    <a:pt x="1721643" y="64294"/>
                  </a:lnTo>
                  <a:lnTo>
                    <a:pt x="1740693" y="80963"/>
                  </a:lnTo>
                  <a:lnTo>
                    <a:pt x="1752600" y="100013"/>
                  </a:lnTo>
                  <a:lnTo>
                    <a:pt x="1757362" y="123825"/>
                  </a:lnTo>
                  <a:lnTo>
                    <a:pt x="1750218" y="150019"/>
                  </a:lnTo>
                  <a:lnTo>
                    <a:pt x="1724025" y="195263"/>
                  </a:lnTo>
                  <a:lnTo>
                    <a:pt x="1700212" y="216694"/>
                  </a:lnTo>
                  <a:lnTo>
                    <a:pt x="1678781" y="226219"/>
                  </a:lnTo>
                  <a:lnTo>
                    <a:pt x="1543050" y="233363"/>
                  </a:lnTo>
                  <a:lnTo>
                    <a:pt x="1454943" y="242888"/>
                  </a:lnTo>
                  <a:lnTo>
                    <a:pt x="985837" y="328613"/>
                  </a:lnTo>
                  <a:lnTo>
                    <a:pt x="583406" y="4143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06;p291">
              <a:extLst>
                <a:ext uri="{FF2B5EF4-FFF2-40B4-BE49-F238E27FC236}">
                  <a16:creationId xmlns:a16="http://schemas.microsoft.com/office/drawing/2014/main" id="{ACFEFCF9-ED94-0D40-A266-93D50BFC6666}"/>
                </a:ext>
              </a:extLst>
            </p:cNvPr>
            <p:cNvSpPr/>
            <p:nvPr/>
          </p:nvSpPr>
          <p:spPr>
            <a:xfrm>
              <a:off x="4433888" y="2465388"/>
              <a:ext cx="2724150" cy="601662"/>
            </a:xfrm>
            <a:custGeom>
              <a:avLst/>
              <a:gdLst/>
              <a:ahLst/>
              <a:cxnLst/>
              <a:rect l="l" t="t" r="r" b="b"/>
              <a:pathLst>
                <a:path w="2724150" h="602456" extrusionOk="0">
                  <a:moveTo>
                    <a:pt x="950118" y="450056"/>
                  </a:moveTo>
                  <a:lnTo>
                    <a:pt x="711993" y="519112"/>
                  </a:lnTo>
                  <a:lnTo>
                    <a:pt x="464343" y="602456"/>
                  </a:lnTo>
                  <a:lnTo>
                    <a:pt x="428625" y="602456"/>
                  </a:lnTo>
                  <a:lnTo>
                    <a:pt x="383381" y="588169"/>
                  </a:lnTo>
                  <a:lnTo>
                    <a:pt x="257175" y="502444"/>
                  </a:lnTo>
                  <a:lnTo>
                    <a:pt x="97631" y="359569"/>
                  </a:lnTo>
                  <a:lnTo>
                    <a:pt x="23812" y="285750"/>
                  </a:lnTo>
                  <a:lnTo>
                    <a:pt x="4762" y="254794"/>
                  </a:lnTo>
                  <a:lnTo>
                    <a:pt x="0" y="238125"/>
                  </a:lnTo>
                  <a:lnTo>
                    <a:pt x="0" y="219075"/>
                  </a:lnTo>
                  <a:lnTo>
                    <a:pt x="7143" y="207169"/>
                  </a:lnTo>
                  <a:lnTo>
                    <a:pt x="21431" y="204787"/>
                  </a:lnTo>
                  <a:lnTo>
                    <a:pt x="52387" y="211931"/>
                  </a:lnTo>
                  <a:lnTo>
                    <a:pt x="202406" y="285750"/>
                  </a:lnTo>
                  <a:lnTo>
                    <a:pt x="259556" y="309562"/>
                  </a:lnTo>
                  <a:lnTo>
                    <a:pt x="381000" y="350044"/>
                  </a:lnTo>
                  <a:lnTo>
                    <a:pt x="440531" y="359569"/>
                  </a:lnTo>
                  <a:lnTo>
                    <a:pt x="483393" y="357187"/>
                  </a:lnTo>
                  <a:lnTo>
                    <a:pt x="1359693" y="197644"/>
                  </a:lnTo>
                  <a:lnTo>
                    <a:pt x="1607343" y="154781"/>
                  </a:lnTo>
                  <a:lnTo>
                    <a:pt x="2150268" y="71437"/>
                  </a:lnTo>
                  <a:lnTo>
                    <a:pt x="2188368" y="57150"/>
                  </a:lnTo>
                  <a:lnTo>
                    <a:pt x="2288381" y="2381"/>
                  </a:lnTo>
                  <a:lnTo>
                    <a:pt x="2300287" y="0"/>
                  </a:lnTo>
                  <a:lnTo>
                    <a:pt x="2471737" y="35719"/>
                  </a:lnTo>
                  <a:lnTo>
                    <a:pt x="2557462" y="66675"/>
                  </a:lnTo>
                  <a:lnTo>
                    <a:pt x="2647950" y="109537"/>
                  </a:lnTo>
                  <a:lnTo>
                    <a:pt x="2690812" y="135731"/>
                  </a:lnTo>
                  <a:lnTo>
                    <a:pt x="2707481" y="152400"/>
                  </a:lnTo>
                  <a:lnTo>
                    <a:pt x="2719387" y="171450"/>
                  </a:lnTo>
                  <a:lnTo>
                    <a:pt x="2724150" y="202406"/>
                  </a:lnTo>
                  <a:lnTo>
                    <a:pt x="2719387" y="223837"/>
                  </a:lnTo>
                  <a:lnTo>
                    <a:pt x="2697956" y="247650"/>
                  </a:lnTo>
                  <a:lnTo>
                    <a:pt x="2676525" y="257175"/>
                  </a:lnTo>
                  <a:lnTo>
                    <a:pt x="2605087" y="264319"/>
                  </a:lnTo>
                  <a:lnTo>
                    <a:pt x="2224087" y="276225"/>
                  </a:lnTo>
                  <a:lnTo>
                    <a:pt x="1604962" y="335756"/>
                  </a:lnTo>
                  <a:lnTo>
                    <a:pt x="1340643" y="361950"/>
                  </a:lnTo>
                  <a:lnTo>
                    <a:pt x="950118" y="4500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07;p291">
              <a:extLst>
                <a:ext uri="{FF2B5EF4-FFF2-40B4-BE49-F238E27FC236}">
                  <a16:creationId xmlns:a16="http://schemas.microsoft.com/office/drawing/2014/main" id="{6940BCED-EE2C-6A4C-84DE-48019E3CFC00}"/>
                </a:ext>
              </a:extLst>
            </p:cNvPr>
            <p:cNvSpPr/>
            <p:nvPr/>
          </p:nvSpPr>
          <p:spPr>
            <a:xfrm>
              <a:off x="6284913" y="1677988"/>
              <a:ext cx="796925" cy="635000"/>
            </a:xfrm>
            <a:custGeom>
              <a:avLst/>
              <a:gdLst/>
              <a:ahLst/>
              <a:cxnLst/>
              <a:rect l="l" t="t" r="r" b="b"/>
              <a:pathLst>
                <a:path w="797719" h="633413" extrusionOk="0">
                  <a:moveTo>
                    <a:pt x="390525" y="433388"/>
                  </a:moveTo>
                  <a:lnTo>
                    <a:pt x="278606" y="333375"/>
                  </a:lnTo>
                  <a:lnTo>
                    <a:pt x="138112" y="188119"/>
                  </a:lnTo>
                  <a:lnTo>
                    <a:pt x="16669" y="54769"/>
                  </a:lnTo>
                  <a:lnTo>
                    <a:pt x="2381" y="35719"/>
                  </a:lnTo>
                  <a:lnTo>
                    <a:pt x="0" y="23813"/>
                  </a:lnTo>
                  <a:lnTo>
                    <a:pt x="4762" y="7144"/>
                  </a:lnTo>
                  <a:lnTo>
                    <a:pt x="21431" y="0"/>
                  </a:lnTo>
                  <a:lnTo>
                    <a:pt x="42862" y="0"/>
                  </a:lnTo>
                  <a:lnTo>
                    <a:pt x="100012" y="26194"/>
                  </a:lnTo>
                  <a:lnTo>
                    <a:pt x="238125" y="83344"/>
                  </a:lnTo>
                  <a:lnTo>
                    <a:pt x="323850" y="111919"/>
                  </a:lnTo>
                  <a:lnTo>
                    <a:pt x="452437" y="152400"/>
                  </a:lnTo>
                  <a:lnTo>
                    <a:pt x="573881" y="180975"/>
                  </a:lnTo>
                  <a:lnTo>
                    <a:pt x="590550" y="188119"/>
                  </a:lnTo>
                  <a:lnTo>
                    <a:pt x="671512" y="269082"/>
                  </a:lnTo>
                  <a:lnTo>
                    <a:pt x="707231" y="321469"/>
                  </a:lnTo>
                  <a:lnTo>
                    <a:pt x="754856" y="392907"/>
                  </a:lnTo>
                  <a:lnTo>
                    <a:pt x="776287" y="435769"/>
                  </a:lnTo>
                  <a:lnTo>
                    <a:pt x="788194" y="476250"/>
                  </a:lnTo>
                  <a:lnTo>
                    <a:pt x="797719" y="519113"/>
                  </a:lnTo>
                  <a:lnTo>
                    <a:pt x="797719" y="571500"/>
                  </a:lnTo>
                  <a:lnTo>
                    <a:pt x="790575" y="597694"/>
                  </a:lnTo>
                  <a:lnTo>
                    <a:pt x="776287" y="621507"/>
                  </a:lnTo>
                  <a:lnTo>
                    <a:pt x="762000" y="628650"/>
                  </a:lnTo>
                  <a:lnTo>
                    <a:pt x="733425" y="633413"/>
                  </a:lnTo>
                  <a:lnTo>
                    <a:pt x="683419" y="626269"/>
                  </a:lnTo>
                  <a:lnTo>
                    <a:pt x="614362" y="600075"/>
                  </a:lnTo>
                  <a:lnTo>
                    <a:pt x="390525" y="43338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08;p291">
              <a:extLst>
                <a:ext uri="{FF2B5EF4-FFF2-40B4-BE49-F238E27FC236}">
                  <a16:creationId xmlns:a16="http://schemas.microsoft.com/office/drawing/2014/main" id="{B07DAAE1-189E-4E4D-B256-1811E1346AF4}"/>
                </a:ext>
              </a:extLst>
            </p:cNvPr>
            <p:cNvSpPr/>
            <p:nvPr/>
          </p:nvSpPr>
          <p:spPr>
            <a:xfrm>
              <a:off x="4570413" y="3419475"/>
              <a:ext cx="704850" cy="566738"/>
            </a:xfrm>
            <a:custGeom>
              <a:avLst/>
              <a:gdLst/>
              <a:ahLst/>
              <a:cxnLst/>
              <a:rect l="l" t="t" r="r" b="b"/>
              <a:pathLst>
                <a:path w="704850" h="566738" extrusionOk="0">
                  <a:moveTo>
                    <a:pt x="271462" y="323850"/>
                  </a:moveTo>
                  <a:lnTo>
                    <a:pt x="173831" y="228600"/>
                  </a:lnTo>
                  <a:lnTo>
                    <a:pt x="11906" y="54769"/>
                  </a:lnTo>
                  <a:lnTo>
                    <a:pt x="0" y="33338"/>
                  </a:lnTo>
                  <a:lnTo>
                    <a:pt x="0" y="16669"/>
                  </a:lnTo>
                  <a:lnTo>
                    <a:pt x="9525" y="2381"/>
                  </a:lnTo>
                  <a:lnTo>
                    <a:pt x="26194" y="0"/>
                  </a:lnTo>
                  <a:lnTo>
                    <a:pt x="461962" y="130969"/>
                  </a:lnTo>
                  <a:lnTo>
                    <a:pt x="488156" y="140494"/>
                  </a:lnTo>
                  <a:lnTo>
                    <a:pt x="576262" y="233363"/>
                  </a:lnTo>
                  <a:lnTo>
                    <a:pt x="628650" y="302419"/>
                  </a:lnTo>
                  <a:lnTo>
                    <a:pt x="671512" y="373856"/>
                  </a:lnTo>
                  <a:lnTo>
                    <a:pt x="690562" y="414338"/>
                  </a:lnTo>
                  <a:lnTo>
                    <a:pt x="702469" y="469106"/>
                  </a:lnTo>
                  <a:lnTo>
                    <a:pt x="704850" y="507206"/>
                  </a:lnTo>
                  <a:lnTo>
                    <a:pt x="697706" y="535781"/>
                  </a:lnTo>
                  <a:lnTo>
                    <a:pt x="678656" y="554831"/>
                  </a:lnTo>
                  <a:lnTo>
                    <a:pt x="657225" y="564356"/>
                  </a:lnTo>
                  <a:lnTo>
                    <a:pt x="621506" y="566738"/>
                  </a:lnTo>
                  <a:lnTo>
                    <a:pt x="571500" y="557213"/>
                  </a:lnTo>
                  <a:lnTo>
                    <a:pt x="511969" y="531019"/>
                  </a:lnTo>
                  <a:lnTo>
                    <a:pt x="271462" y="323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09;p291">
              <a:extLst>
                <a:ext uri="{FF2B5EF4-FFF2-40B4-BE49-F238E27FC236}">
                  <a16:creationId xmlns:a16="http://schemas.microsoft.com/office/drawing/2014/main" id="{2ABD4EC0-4880-3F47-A276-A7381E111EE3}"/>
                </a:ext>
              </a:extLst>
            </p:cNvPr>
            <p:cNvSpPr/>
            <p:nvPr/>
          </p:nvSpPr>
          <p:spPr>
            <a:xfrm>
              <a:off x="4298950" y="4859338"/>
              <a:ext cx="552450" cy="403225"/>
            </a:xfrm>
            <a:custGeom>
              <a:avLst/>
              <a:gdLst/>
              <a:ahLst/>
              <a:cxnLst/>
              <a:rect l="l" t="t" r="r" b="b"/>
              <a:pathLst>
                <a:path w="552450" h="402432" extrusionOk="0">
                  <a:moveTo>
                    <a:pt x="385763" y="371475"/>
                  </a:moveTo>
                  <a:lnTo>
                    <a:pt x="254794" y="283369"/>
                  </a:lnTo>
                  <a:lnTo>
                    <a:pt x="33338" y="85725"/>
                  </a:lnTo>
                  <a:lnTo>
                    <a:pt x="11907" y="61913"/>
                  </a:lnTo>
                  <a:lnTo>
                    <a:pt x="4763" y="50007"/>
                  </a:lnTo>
                  <a:lnTo>
                    <a:pt x="0" y="33338"/>
                  </a:lnTo>
                  <a:lnTo>
                    <a:pt x="2382" y="11907"/>
                  </a:lnTo>
                  <a:lnTo>
                    <a:pt x="11907" y="2382"/>
                  </a:lnTo>
                  <a:lnTo>
                    <a:pt x="28575" y="0"/>
                  </a:lnTo>
                  <a:lnTo>
                    <a:pt x="66675" y="16669"/>
                  </a:lnTo>
                  <a:lnTo>
                    <a:pt x="119063" y="45244"/>
                  </a:lnTo>
                  <a:lnTo>
                    <a:pt x="145257" y="57150"/>
                  </a:lnTo>
                  <a:lnTo>
                    <a:pt x="185738" y="64294"/>
                  </a:lnTo>
                  <a:lnTo>
                    <a:pt x="285750" y="57150"/>
                  </a:lnTo>
                  <a:lnTo>
                    <a:pt x="552450" y="200025"/>
                  </a:lnTo>
                  <a:lnTo>
                    <a:pt x="523875" y="304800"/>
                  </a:lnTo>
                  <a:lnTo>
                    <a:pt x="507207" y="357188"/>
                  </a:lnTo>
                  <a:lnTo>
                    <a:pt x="488157" y="385763"/>
                  </a:lnTo>
                  <a:lnTo>
                    <a:pt x="471488" y="397669"/>
                  </a:lnTo>
                  <a:lnTo>
                    <a:pt x="457200" y="402432"/>
                  </a:lnTo>
                  <a:lnTo>
                    <a:pt x="385763" y="3714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10;p291">
              <a:extLst>
                <a:ext uri="{FF2B5EF4-FFF2-40B4-BE49-F238E27FC236}">
                  <a16:creationId xmlns:a16="http://schemas.microsoft.com/office/drawing/2014/main" id="{D02EF350-D43A-CC4C-9FD3-7EE66538A6FA}"/>
                </a:ext>
              </a:extLst>
            </p:cNvPr>
            <p:cNvSpPr/>
            <p:nvPr/>
          </p:nvSpPr>
          <p:spPr>
            <a:xfrm>
              <a:off x="4579938" y="4262438"/>
              <a:ext cx="920750" cy="819150"/>
            </a:xfrm>
            <a:custGeom>
              <a:avLst/>
              <a:gdLst/>
              <a:ahLst/>
              <a:cxnLst/>
              <a:rect l="l" t="t" r="r" b="b"/>
              <a:pathLst>
                <a:path w="921544" h="819150" extrusionOk="0">
                  <a:moveTo>
                    <a:pt x="452437" y="328612"/>
                  </a:moveTo>
                  <a:lnTo>
                    <a:pt x="0" y="657225"/>
                  </a:lnTo>
                  <a:lnTo>
                    <a:pt x="64294" y="819150"/>
                  </a:lnTo>
                  <a:lnTo>
                    <a:pt x="271462" y="800100"/>
                  </a:lnTo>
                  <a:lnTo>
                    <a:pt x="876300" y="90487"/>
                  </a:lnTo>
                  <a:lnTo>
                    <a:pt x="919162" y="40481"/>
                  </a:lnTo>
                  <a:lnTo>
                    <a:pt x="921544" y="23812"/>
                  </a:lnTo>
                  <a:lnTo>
                    <a:pt x="916781" y="7143"/>
                  </a:lnTo>
                  <a:lnTo>
                    <a:pt x="904875" y="0"/>
                  </a:lnTo>
                  <a:lnTo>
                    <a:pt x="869156" y="7143"/>
                  </a:lnTo>
                  <a:lnTo>
                    <a:pt x="452437" y="3286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11;p291">
              <a:extLst>
                <a:ext uri="{FF2B5EF4-FFF2-40B4-BE49-F238E27FC236}">
                  <a16:creationId xmlns:a16="http://schemas.microsoft.com/office/drawing/2014/main" id="{71C26170-32E1-2C42-BFF9-091E0B7D4F7A}"/>
                </a:ext>
              </a:extLst>
            </p:cNvPr>
            <p:cNvSpPr/>
            <p:nvPr/>
          </p:nvSpPr>
          <p:spPr>
            <a:xfrm rot="-5400000">
              <a:off x="2549525" y="3400425"/>
              <a:ext cx="2287588" cy="503238"/>
            </a:xfrm>
            <a:custGeom>
              <a:avLst/>
              <a:gdLst/>
              <a:ahLst/>
              <a:cxnLst/>
              <a:rect l="l" t="t" r="r" b="b"/>
              <a:pathLst>
                <a:path w="2288381" h="502443" extrusionOk="0">
                  <a:moveTo>
                    <a:pt x="373856" y="226218"/>
                  </a:moveTo>
                  <a:lnTo>
                    <a:pt x="1997869" y="226218"/>
                  </a:lnTo>
                  <a:lnTo>
                    <a:pt x="2064544" y="219075"/>
                  </a:lnTo>
                  <a:lnTo>
                    <a:pt x="2105025" y="211931"/>
                  </a:lnTo>
                  <a:lnTo>
                    <a:pt x="2128838" y="200025"/>
                  </a:lnTo>
                  <a:lnTo>
                    <a:pt x="2155031" y="176212"/>
                  </a:lnTo>
                  <a:lnTo>
                    <a:pt x="2176463" y="142875"/>
                  </a:lnTo>
                  <a:lnTo>
                    <a:pt x="2228850" y="0"/>
                  </a:lnTo>
                  <a:lnTo>
                    <a:pt x="2288381" y="233362"/>
                  </a:lnTo>
                  <a:lnTo>
                    <a:pt x="2176463" y="369093"/>
                  </a:lnTo>
                  <a:lnTo>
                    <a:pt x="2071688" y="490537"/>
                  </a:lnTo>
                  <a:lnTo>
                    <a:pt x="2045494" y="502443"/>
                  </a:lnTo>
                  <a:lnTo>
                    <a:pt x="2005013" y="495300"/>
                  </a:lnTo>
                  <a:lnTo>
                    <a:pt x="1921669" y="461962"/>
                  </a:lnTo>
                  <a:lnTo>
                    <a:pt x="1895475" y="450056"/>
                  </a:lnTo>
                  <a:lnTo>
                    <a:pt x="90488" y="428625"/>
                  </a:lnTo>
                  <a:lnTo>
                    <a:pt x="0" y="345281"/>
                  </a:lnTo>
                  <a:lnTo>
                    <a:pt x="52388" y="223837"/>
                  </a:lnTo>
                  <a:lnTo>
                    <a:pt x="373856" y="22621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212;p291">
              <a:extLst>
                <a:ext uri="{FF2B5EF4-FFF2-40B4-BE49-F238E27FC236}">
                  <a16:creationId xmlns:a16="http://schemas.microsoft.com/office/drawing/2014/main" id="{08CC549B-7F83-9942-AEFB-6EFD27463352}"/>
                </a:ext>
              </a:extLst>
            </p:cNvPr>
            <p:cNvSpPr/>
            <p:nvPr/>
          </p:nvSpPr>
          <p:spPr>
            <a:xfrm>
              <a:off x="2895600" y="3357563"/>
              <a:ext cx="1490663" cy="469900"/>
            </a:xfrm>
            <a:custGeom>
              <a:avLst/>
              <a:gdLst/>
              <a:ahLst/>
              <a:cxnLst/>
              <a:rect l="l" t="t" r="r" b="b"/>
              <a:pathLst>
                <a:path w="1490663" h="469106" extrusionOk="0">
                  <a:moveTo>
                    <a:pt x="509588" y="402431"/>
                  </a:moveTo>
                  <a:lnTo>
                    <a:pt x="357188" y="461962"/>
                  </a:lnTo>
                  <a:lnTo>
                    <a:pt x="328613" y="469106"/>
                  </a:lnTo>
                  <a:lnTo>
                    <a:pt x="309563" y="464343"/>
                  </a:lnTo>
                  <a:lnTo>
                    <a:pt x="188119" y="388143"/>
                  </a:lnTo>
                  <a:lnTo>
                    <a:pt x="95250" y="314325"/>
                  </a:lnTo>
                  <a:lnTo>
                    <a:pt x="28575" y="250031"/>
                  </a:lnTo>
                  <a:lnTo>
                    <a:pt x="7144" y="219075"/>
                  </a:lnTo>
                  <a:lnTo>
                    <a:pt x="0" y="202406"/>
                  </a:lnTo>
                  <a:lnTo>
                    <a:pt x="0" y="183356"/>
                  </a:lnTo>
                  <a:lnTo>
                    <a:pt x="4763" y="171450"/>
                  </a:lnTo>
                  <a:lnTo>
                    <a:pt x="19050" y="161925"/>
                  </a:lnTo>
                  <a:lnTo>
                    <a:pt x="33338" y="164306"/>
                  </a:lnTo>
                  <a:lnTo>
                    <a:pt x="142875" y="207168"/>
                  </a:lnTo>
                  <a:lnTo>
                    <a:pt x="214313" y="230981"/>
                  </a:lnTo>
                  <a:lnTo>
                    <a:pt x="266700" y="242887"/>
                  </a:lnTo>
                  <a:lnTo>
                    <a:pt x="304800" y="247650"/>
                  </a:lnTo>
                  <a:lnTo>
                    <a:pt x="335756" y="250031"/>
                  </a:lnTo>
                  <a:lnTo>
                    <a:pt x="369094" y="245268"/>
                  </a:lnTo>
                  <a:lnTo>
                    <a:pt x="764381" y="135731"/>
                  </a:lnTo>
                  <a:lnTo>
                    <a:pt x="1002506" y="66675"/>
                  </a:lnTo>
                  <a:lnTo>
                    <a:pt x="1095375" y="23812"/>
                  </a:lnTo>
                  <a:lnTo>
                    <a:pt x="1152525" y="4762"/>
                  </a:lnTo>
                  <a:lnTo>
                    <a:pt x="1247775" y="0"/>
                  </a:lnTo>
                  <a:lnTo>
                    <a:pt x="1312069" y="4762"/>
                  </a:lnTo>
                  <a:lnTo>
                    <a:pt x="1376363" y="21431"/>
                  </a:lnTo>
                  <a:lnTo>
                    <a:pt x="1435894" y="47625"/>
                  </a:lnTo>
                  <a:lnTo>
                    <a:pt x="1471613" y="71437"/>
                  </a:lnTo>
                  <a:lnTo>
                    <a:pt x="1485900" y="88106"/>
                  </a:lnTo>
                  <a:lnTo>
                    <a:pt x="1490663" y="107156"/>
                  </a:lnTo>
                  <a:lnTo>
                    <a:pt x="1483519" y="138112"/>
                  </a:lnTo>
                  <a:lnTo>
                    <a:pt x="1447800" y="183356"/>
                  </a:lnTo>
                  <a:lnTo>
                    <a:pt x="1431131" y="197643"/>
                  </a:lnTo>
                  <a:lnTo>
                    <a:pt x="1281113" y="202406"/>
                  </a:lnTo>
                  <a:lnTo>
                    <a:pt x="1002506" y="245268"/>
                  </a:lnTo>
                  <a:lnTo>
                    <a:pt x="762000" y="316706"/>
                  </a:lnTo>
                  <a:lnTo>
                    <a:pt x="509588" y="4024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13;p291">
              <a:extLst>
                <a:ext uri="{FF2B5EF4-FFF2-40B4-BE49-F238E27FC236}">
                  <a16:creationId xmlns:a16="http://schemas.microsoft.com/office/drawing/2014/main" id="{5F6D6323-9CA6-B34C-A0B2-01C2F061FAC8}"/>
                </a:ext>
              </a:extLst>
            </p:cNvPr>
            <p:cNvSpPr/>
            <p:nvPr/>
          </p:nvSpPr>
          <p:spPr>
            <a:xfrm>
              <a:off x="2605088" y="4440238"/>
              <a:ext cx="1970087" cy="771525"/>
            </a:xfrm>
            <a:custGeom>
              <a:avLst/>
              <a:gdLst/>
              <a:ahLst/>
              <a:cxnLst/>
              <a:rect l="l" t="t" r="r" b="b"/>
              <a:pathLst>
                <a:path w="1969293" h="771525" extrusionOk="0">
                  <a:moveTo>
                    <a:pt x="1128712" y="442913"/>
                  </a:moveTo>
                  <a:lnTo>
                    <a:pt x="588168" y="697707"/>
                  </a:lnTo>
                  <a:lnTo>
                    <a:pt x="497681" y="754857"/>
                  </a:lnTo>
                  <a:lnTo>
                    <a:pt x="464343" y="766763"/>
                  </a:lnTo>
                  <a:lnTo>
                    <a:pt x="433387" y="771525"/>
                  </a:lnTo>
                  <a:lnTo>
                    <a:pt x="397668" y="766763"/>
                  </a:lnTo>
                  <a:lnTo>
                    <a:pt x="338137" y="747713"/>
                  </a:lnTo>
                  <a:lnTo>
                    <a:pt x="259556" y="704850"/>
                  </a:lnTo>
                  <a:lnTo>
                    <a:pt x="152400" y="621507"/>
                  </a:lnTo>
                  <a:lnTo>
                    <a:pt x="45243" y="521494"/>
                  </a:lnTo>
                  <a:lnTo>
                    <a:pt x="16668" y="490538"/>
                  </a:lnTo>
                  <a:lnTo>
                    <a:pt x="4762" y="469107"/>
                  </a:lnTo>
                  <a:lnTo>
                    <a:pt x="0" y="440532"/>
                  </a:lnTo>
                  <a:lnTo>
                    <a:pt x="2381" y="428625"/>
                  </a:lnTo>
                  <a:lnTo>
                    <a:pt x="11906" y="419100"/>
                  </a:lnTo>
                  <a:lnTo>
                    <a:pt x="26193" y="416719"/>
                  </a:lnTo>
                  <a:lnTo>
                    <a:pt x="69056" y="440532"/>
                  </a:lnTo>
                  <a:lnTo>
                    <a:pt x="128587" y="469107"/>
                  </a:lnTo>
                  <a:lnTo>
                    <a:pt x="185737" y="488157"/>
                  </a:lnTo>
                  <a:lnTo>
                    <a:pt x="269081" y="504825"/>
                  </a:lnTo>
                  <a:lnTo>
                    <a:pt x="321468" y="500063"/>
                  </a:lnTo>
                  <a:lnTo>
                    <a:pt x="1057275" y="276225"/>
                  </a:lnTo>
                  <a:lnTo>
                    <a:pt x="1266825" y="211932"/>
                  </a:lnTo>
                  <a:lnTo>
                    <a:pt x="1635918" y="92869"/>
                  </a:lnTo>
                  <a:lnTo>
                    <a:pt x="1885950" y="9525"/>
                  </a:lnTo>
                  <a:lnTo>
                    <a:pt x="1933575" y="0"/>
                  </a:lnTo>
                  <a:lnTo>
                    <a:pt x="1957387" y="7144"/>
                  </a:lnTo>
                  <a:lnTo>
                    <a:pt x="1966912" y="16669"/>
                  </a:lnTo>
                  <a:lnTo>
                    <a:pt x="1969293" y="28575"/>
                  </a:lnTo>
                  <a:lnTo>
                    <a:pt x="1955006" y="54769"/>
                  </a:lnTo>
                  <a:lnTo>
                    <a:pt x="1916906" y="80963"/>
                  </a:lnTo>
                  <a:lnTo>
                    <a:pt x="1128712" y="4429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14;p291">
              <a:extLst>
                <a:ext uri="{FF2B5EF4-FFF2-40B4-BE49-F238E27FC236}">
                  <a16:creationId xmlns:a16="http://schemas.microsoft.com/office/drawing/2014/main" id="{9B64EAA3-2758-684B-A80B-7E2F6252A296}"/>
                </a:ext>
              </a:extLst>
            </p:cNvPr>
            <p:cNvSpPr/>
            <p:nvPr/>
          </p:nvSpPr>
          <p:spPr>
            <a:xfrm rot="-5400000">
              <a:off x="3564732" y="3575844"/>
              <a:ext cx="4487862" cy="577850"/>
            </a:xfrm>
            <a:custGeom>
              <a:avLst/>
              <a:gdLst/>
              <a:ahLst/>
              <a:cxnLst/>
              <a:rect l="l" t="t" r="r" b="b"/>
              <a:pathLst>
                <a:path w="4488180" h="579120" extrusionOk="0">
                  <a:moveTo>
                    <a:pt x="2305050" y="262890"/>
                  </a:moveTo>
                  <a:lnTo>
                    <a:pt x="3985260" y="274320"/>
                  </a:lnTo>
                  <a:lnTo>
                    <a:pt x="4084320" y="266700"/>
                  </a:lnTo>
                  <a:lnTo>
                    <a:pt x="4156710" y="251460"/>
                  </a:lnTo>
                  <a:lnTo>
                    <a:pt x="4229100" y="228600"/>
                  </a:lnTo>
                  <a:lnTo>
                    <a:pt x="4267200" y="209550"/>
                  </a:lnTo>
                  <a:lnTo>
                    <a:pt x="4320540" y="148590"/>
                  </a:lnTo>
                  <a:lnTo>
                    <a:pt x="4427220" y="19050"/>
                  </a:lnTo>
                  <a:lnTo>
                    <a:pt x="4450080" y="0"/>
                  </a:lnTo>
                  <a:lnTo>
                    <a:pt x="4476750" y="0"/>
                  </a:lnTo>
                  <a:lnTo>
                    <a:pt x="4488180" y="15240"/>
                  </a:lnTo>
                  <a:lnTo>
                    <a:pt x="4488180" y="57150"/>
                  </a:lnTo>
                  <a:lnTo>
                    <a:pt x="4457700" y="167640"/>
                  </a:lnTo>
                  <a:lnTo>
                    <a:pt x="4408170" y="285750"/>
                  </a:lnTo>
                  <a:lnTo>
                    <a:pt x="4347210" y="403860"/>
                  </a:lnTo>
                  <a:lnTo>
                    <a:pt x="4229100" y="548640"/>
                  </a:lnTo>
                  <a:lnTo>
                    <a:pt x="4198620" y="571500"/>
                  </a:lnTo>
                  <a:lnTo>
                    <a:pt x="4171950" y="579120"/>
                  </a:lnTo>
                  <a:lnTo>
                    <a:pt x="4122420" y="571500"/>
                  </a:lnTo>
                  <a:lnTo>
                    <a:pt x="4088130" y="541020"/>
                  </a:lnTo>
                  <a:lnTo>
                    <a:pt x="4042410" y="521970"/>
                  </a:lnTo>
                  <a:lnTo>
                    <a:pt x="3947160" y="510540"/>
                  </a:lnTo>
                  <a:lnTo>
                    <a:pt x="883920" y="514350"/>
                  </a:lnTo>
                  <a:lnTo>
                    <a:pt x="681990" y="533400"/>
                  </a:lnTo>
                  <a:lnTo>
                    <a:pt x="525780" y="541020"/>
                  </a:lnTo>
                  <a:lnTo>
                    <a:pt x="316230" y="514350"/>
                  </a:lnTo>
                  <a:lnTo>
                    <a:pt x="224790" y="491490"/>
                  </a:lnTo>
                  <a:lnTo>
                    <a:pt x="118110" y="445770"/>
                  </a:lnTo>
                  <a:lnTo>
                    <a:pt x="11430" y="358140"/>
                  </a:lnTo>
                  <a:lnTo>
                    <a:pt x="0" y="335280"/>
                  </a:lnTo>
                  <a:lnTo>
                    <a:pt x="15240" y="285750"/>
                  </a:lnTo>
                  <a:lnTo>
                    <a:pt x="72390" y="236220"/>
                  </a:lnTo>
                  <a:lnTo>
                    <a:pt x="185539" y="180179"/>
                  </a:lnTo>
                  <a:lnTo>
                    <a:pt x="560070" y="228600"/>
                  </a:lnTo>
                  <a:lnTo>
                    <a:pt x="575310" y="243840"/>
                  </a:lnTo>
                  <a:lnTo>
                    <a:pt x="617220" y="247650"/>
                  </a:lnTo>
                  <a:lnTo>
                    <a:pt x="2305050" y="2628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215;p291">
              <a:extLst>
                <a:ext uri="{FF2B5EF4-FFF2-40B4-BE49-F238E27FC236}">
                  <a16:creationId xmlns:a16="http://schemas.microsoft.com/office/drawing/2014/main" id="{A5980350-BD03-BA48-B397-B3A9F9CC3833}"/>
                </a:ext>
              </a:extLst>
            </p:cNvPr>
            <p:cNvSpPr/>
            <p:nvPr/>
          </p:nvSpPr>
          <p:spPr>
            <a:xfrm>
              <a:off x="5076825" y="5413375"/>
              <a:ext cx="682625" cy="523875"/>
            </a:xfrm>
            <a:custGeom>
              <a:avLst/>
              <a:gdLst/>
              <a:ahLst/>
              <a:cxnLst/>
              <a:rect l="l" t="t" r="r" b="b"/>
              <a:pathLst>
                <a:path w="682625" h="523875" extrusionOk="0">
                  <a:moveTo>
                    <a:pt x="501650" y="133350"/>
                  </a:moveTo>
                  <a:lnTo>
                    <a:pt x="247650" y="60325"/>
                  </a:lnTo>
                  <a:lnTo>
                    <a:pt x="111125" y="19050"/>
                  </a:lnTo>
                  <a:lnTo>
                    <a:pt x="53975" y="6350"/>
                  </a:lnTo>
                  <a:lnTo>
                    <a:pt x="31750" y="3175"/>
                  </a:lnTo>
                  <a:lnTo>
                    <a:pt x="9525" y="0"/>
                  </a:lnTo>
                  <a:lnTo>
                    <a:pt x="0" y="15875"/>
                  </a:lnTo>
                  <a:lnTo>
                    <a:pt x="3175" y="28575"/>
                  </a:lnTo>
                  <a:lnTo>
                    <a:pt x="38100" y="60325"/>
                  </a:lnTo>
                  <a:lnTo>
                    <a:pt x="139700" y="123825"/>
                  </a:lnTo>
                  <a:lnTo>
                    <a:pt x="241300" y="196850"/>
                  </a:lnTo>
                  <a:lnTo>
                    <a:pt x="377825" y="292100"/>
                  </a:lnTo>
                  <a:lnTo>
                    <a:pt x="504825" y="396875"/>
                  </a:lnTo>
                  <a:lnTo>
                    <a:pt x="581025" y="463550"/>
                  </a:lnTo>
                  <a:lnTo>
                    <a:pt x="638175" y="523875"/>
                  </a:lnTo>
                  <a:lnTo>
                    <a:pt x="682625" y="130175"/>
                  </a:lnTo>
                  <a:lnTo>
                    <a:pt x="654050" y="146050"/>
                  </a:lnTo>
                  <a:lnTo>
                    <a:pt x="625475" y="149225"/>
                  </a:lnTo>
                  <a:lnTo>
                    <a:pt x="596900" y="149225"/>
                  </a:lnTo>
                  <a:lnTo>
                    <a:pt x="501650" y="133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216;p291">
              <a:extLst>
                <a:ext uri="{FF2B5EF4-FFF2-40B4-BE49-F238E27FC236}">
                  <a16:creationId xmlns:a16="http://schemas.microsoft.com/office/drawing/2014/main" id="{856084A6-1C14-3C4F-8620-50B0D04F32B5}"/>
                </a:ext>
              </a:extLst>
            </p:cNvPr>
            <p:cNvSpPr/>
            <p:nvPr/>
          </p:nvSpPr>
          <p:spPr>
            <a:xfrm>
              <a:off x="6134100" y="2967038"/>
              <a:ext cx="1065213" cy="971550"/>
            </a:xfrm>
            <a:custGeom>
              <a:avLst/>
              <a:gdLst/>
              <a:ahLst/>
              <a:cxnLst/>
              <a:rect l="l" t="t" r="r" b="b"/>
              <a:pathLst>
                <a:path w="1064419" h="971550" extrusionOk="0">
                  <a:moveTo>
                    <a:pt x="783431" y="507206"/>
                  </a:moveTo>
                  <a:lnTo>
                    <a:pt x="631031" y="614362"/>
                  </a:lnTo>
                  <a:lnTo>
                    <a:pt x="457200" y="731043"/>
                  </a:lnTo>
                  <a:lnTo>
                    <a:pt x="288131" y="833437"/>
                  </a:lnTo>
                  <a:lnTo>
                    <a:pt x="119063" y="931068"/>
                  </a:lnTo>
                  <a:lnTo>
                    <a:pt x="26194" y="971550"/>
                  </a:lnTo>
                  <a:lnTo>
                    <a:pt x="0" y="959643"/>
                  </a:lnTo>
                  <a:lnTo>
                    <a:pt x="38100" y="912018"/>
                  </a:lnTo>
                  <a:lnTo>
                    <a:pt x="100013" y="852487"/>
                  </a:lnTo>
                  <a:lnTo>
                    <a:pt x="221456" y="738187"/>
                  </a:lnTo>
                  <a:lnTo>
                    <a:pt x="407194" y="554831"/>
                  </a:lnTo>
                  <a:lnTo>
                    <a:pt x="519113" y="433387"/>
                  </a:lnTo>
                  <a:lnTo>
                    <a:pt x="626269" y="319087"/>
                  </a:lnTo>
                  <a:lnTo>
                    <a:pt x="671513" y="254793"/>
                  </a:lnTo>
                  <a:lnTo>
                    <a:pt x="692944" y="209550"/>
                  </a:lnTo>
                  <a:lnTo>
                    <a:pt x="697706" y="180975"/>
                  </a:lnTo>
                  <a:lnTo>
                    <a:pt x="690563" y="157162"/>
                  </a:lnTo>
                  <a:lnTo>
                    <a:pt x="676275" y="138112"/>
                  </a:lnTo>
                  <a:lnTo>
                    <a:pt x="650081" y="114300"/>
                  </a:lnTo>
                  <a:lnTo>
                    <a:pt x="600075" y="61912"/>
                  </a:lnTo>
                  <a:lnTo>
                    <a:pt x="583406" y="35718"/>
                  </a:lnTo>
                  <a:lnTo>
                    <a:pt x="583406" y="14287"/>
                  </a:lnTo>
                  <a:lnTo>
                    <a:pt x="597694" y="0"/>
                  </a:lnTo>
                  <a:lnTo>
                    <a:pt x="614363" y="0"/>
                  </a:lnTo>
                  <a:lnTo>
                    <a:pt x="654844" y="16668"/>
                  </a:lnTo>
                  <a:lnTo>
                    <a:pt x="742950" y="59531"/>
                  </a:lnTo>
                  <a:lnTo>
                    <a:pt x="838200" y="116681"/>
                  </a:lnTo>
                  <a:lnTo>
                    <a:pt x="926306" y="173831"/>
                  </a:lnTo>
                  <a:lnTo>
                    <a:pt x="1004888" y="238125"/>
                  </a:lnTo>
                  <a:lnTo>
                    <a:pt x="1038225" y="276225"/>
                  </a:lnTo>
                  <a:lnTo>
                    <a:pt x="1059656" y="314325"/>
                  </a:lnTo>
                  <a:lnTo>
                    <a:pt x="1064419" y="350043"/>
                  </a:lnTo>
                  <a:lnTo>
                    <a:pt x="1054894" y="366712"/>
                  </a:lnTo>
                  <a:lnTo>
                    <a:pt x="1031081" y="383381"/>
                  </a:lnTo>
                  <a:lnTo>
                    <a:pt x="1007269" y="390525"/>
                  </a:lnTo>
                  <a:lnTo>
                    <a:pt x="957263" y="407193"/>
                  </a:lnTo>
                  <a:lnTo>
                    <a:pt x="885825" y="433387"/>
                  </a:lnTo>
                  <a:lnTo>
                    <a:pt x="783431" y="5072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217;p291">
              <a:extLst>
                <a:ext uri="{FF2B5EF4-FFF2-40B4-BE49-F238E27FC236}">
                  <a16:creationId xmlns:a16="http://schemas.microsoft.com/office/drawing/2014/main" id="{73D54718-009C-FB44-8FC8-0D20CE80A1C8}"/>
                </a:ext>
              </a:extLst>
            </p:cNvPr>
            <p:cNvSpPr/>
            <p:nvPr/>
          </p:nvSpPr>
          <p:spPr>
            <a:xfrm>
              <a:off x="5951538" y="3698875"/>
              <a:ext cx="1670050" cy="1647825"/>
            </a:xfrm>
            <a:custGeom>
              <a:avLst/>
              <a:gdLst/>
              <a:ahLst/>
              <a:cxnLst/>
              <a:rect l="l" t="t" r="r" b="b"/>
              <a:pathLst>
                <a:path w="1669240" h="1647761" extrusionOk="0">
                  <a:moveTo>
                    <a:pt x="401967" y="377420"/>
                  </a:moveTo>
                  <a:lnTo>
                    <a:pt x="644375" y="644375"/>
                  </a:lnTo>
                  <a:lnTo>
                    <a:pt x="862236" y="880647"/>
                  </a:lnTo>
                  <a:lnTo>
                    <a:pt x="1073959" y="1104644"/>
                  </a:lnTo>
                  <a:lnTo>
                    <a:pt x="1212040" y="1236587"/>
                  </a:lnTo>
                  <a:lnTo>
                    <a:pt x="1337847" y="1359326"/>
                  </a:lnTo>
                  <a:lnTo>
                    <a:pt x="1426832" y="1439106"/>
                  </a:lnTo>
                  <a:lnTo>
                    <a:pt x="1531159" y="1521954"/>
                  </a:lnTo>
                  <a:lnTo>
                    <a:pt x="1595597" y="1567981"/>
                  </a:lnTo>
                  <a:lnTo>
                    <a:pt x="1638555" y="1598665"/>
                  </a:lnTo>
                  <a:lnTo>
                    <a:pt x="1669240" y="1620145"/>
                  </a:lnTo>
                  <a:lnTo>
                    <a:pt x="1669240" y="1638555"/>
                  </a:lnTo>
                  <a:lnTo>
                    <a:pt x="1650829" y="1647761"/>
                  </a:lnTo>
                  <a:lnTo>
                    <a:pt x="1561844" y="1638555"/>
                  </a:lnTo>
                  <a:lnTo>
                    <a:pt x="1040206" y="1583323"/>
                  </a:lnTo>
                  <a:lnTo>
                    <a:pt x="1006453" y="1574118"/>
                  </a:lnTo>
                  <a:lnTo>
                    <a:pt x="978837" y="1561844"/>
                  </a:lnTo>
                  <a:lnTo>
                    <a:pt x="951221" y="1534228"/>
                  </a:lnTo>
                  <a:lnTo>
                    <a:pt x="828483" y="1325573"/>
                  </a:lnTo>
                  <a:lnTo>
                    <a:pt x="561527" y="868373"/>
                  </a:lnTo>
                  <a:lnTo>
                    <a:pt x="346735" y="536979"/>
                  </a:lnTo>
                  <a:lnTo>
                    <a:pt x="208655" y="346735"/>
                  </a:lnTo>
                  <a:lnTo>
                    <a:pt x="144217" y="266955"/>
                  </a:lnTo>
                  <a:lnTo>
                    <a:pt x="0" y="110464"/>
                  </a:lnTo>
                  <a:lnTo>
                    <a:pt x="33753" y="0"/>
                  </a:lnTo>
                  <a:lnTo>
                    <a:pt x="110464" y="64437"/>
                  </a:lnTo>
                  <a:lnTo>
                    <a:pt x="187175" y="141149"/>
                  </a:lnTo>
                  <a:lnTo>
                    <a:pt x="300708" y="257750"/>
                  </a:lnTo>
                  <a:lnTo>
                    <a:pt x="401967" y="37742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222;p292">
            <a:extLst>
              <a:ext uri="{FF2B5EF4-FFF2-40B4-BE49-F238E27FC236}">
                <a16:creationId xmlns:a16="http://schemas.microsoft.com/office/drawing/2014/main" id="{3C697178-48D6-3846-ACDB-C3803A110B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782" y="1462589"/>
            <a:ext cx="5016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2" name="Google Shape;3222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0" y="1546811"/>
            <a:ext cx="5016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293"/>
          <p:cNvSpPr txBox="1"/>
          <p:nvPr/>
        </p:nvSpPr>
        <p:spPr>
          <a:xfrm>
            <a:off x="6033120" y="6882797"/>
            <a:ext cx="247811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宿</a:t>
            </a:r>
            <a:endParaRPr/>
          </a:p>
        </p:txBody>
      </p:sp>
      <p:sp>
        <p:nvSpPr>
          <p:cNvPr id="3229" name="Google Shape;3229;p293"/>
          <p:cNvSpPr/>
          <p:nvPr/>
        </p:nvSpPr>
        <p:spPr>
          <a:xfrm>
            <a:off x="4608513" y="1392238"/>
            <a:ext cx="577850" cy="769937"/>
          </a:xfrm>
          <a:custGeom>
            <a:avLst/>
            <a:gdLst/>
            <a:ahLst/>
            <a:cxnLst/>
            <a:rect l="l" t="t" r="r" b="b"/>
            <a:pathLst>
              <a:path w="578644" h="769144" extrusionOk="0">
                <a:moveTo>
                  <a:pt x="242887" y="476250"/>
                </a:moveTo>
                <a:lnTo>
                  <a:pt x="235744" y="361950"/>
                </a:lnTo>
                <a:lnTo>
                  <a:pt x="228600" y="283369"/>
                </a:lnTo>
                <a:lnTo>
                  <a:pt x="216694" y="230982"/>
                </a:lnTo>
                <a:lnTo>
                  <a:pt x="195262" y="195263"/>
                </a:lnTo>
                <a:lnTo>
                  <a:pt x="161925" y="159544"/>
                </a:lnTo>
                <a:lnTo>
                  <a:pt x="109537" y="121444"/>
                </a:lnTo>
                <a:lnTo>
                  <a:pt x="42862" y="85725"/>
                </a:lnTo>
                <a:lnTo>
                  <a:pt x="11906" y="64294"/>
                </a:lnTo>
                <a:lnTo>
                  <a:pt x="0" y="42863"/>
                </a:lnTo>
                <a:lnTo>
                  <a:pt x="0" y="26194"/>
                </a:lnTo>
                <a:lnTo>
                  <a:pt x="16669" y="11907"/>
                </a:lnTo>
                <a:lnTo>
                  <a:pt x="40481" y="4763"/>
                </a:lnTo>
                <a:lnTo>
                  <a:pt x="109537" y="0"/>
                </a:lnTo>
                <a:lnTo>
                  <a:pt x="171450" y="4763"/>
                </a:lnTo>
                <a:lnTo>
                  <a:pt x="245269" y="16669"/>
                </a:lnTo>
                <a:lnTo>
                  <a:pt x="295275" y="28575"/>
                </a:lnTo>
                <a:lnTo>
                  <a:pt x="352425" y="54769"/>
                </a:lnTo>
                <a:lnTo>
                  <a:pt x="416719" y="92869"/>
                </a:lnTo>
                <a:lnTo>
                  <a:pt x="483394" y="135732"/>
                </a:lnTo>
                <a:lnTo>
                  <a:pt x="538162" y="185738"/>
                </a:lnTo>
                <a:lnTo>
                  <a:pt x="566737" y="216694"/>
                </a:lnTo>
                <a:lnTo>
                  <a:pt x="576262" y="238125"/>
                </a:lnTo>
                <a:lnTo>
                  <a:pt x="578644" y="264319"/>
                </a:lnTo>
                <a:lnTo>
                  <a:pt x="573881" y="288132"/>
                </a:lnTo>
                <a:lnTo>
                  <a:pt x="559594" y="300038"/>
                </a:lnTo>
                <a:lnTo>
                  <a:pt x="538162" y="316707"/>
                </a:lnTo>
                <a:lnTo>
                  <a:pt x="519112" y="345282"/>
                </a:lnTo>
                <a:lnTo>
                  <a:pt x="497681" y="407194"/>
                </a:lnTo>
                <a:cubicBezTo>
                  <a:pt x="495283" y="524669"/>
                  <a:pt x="490537" y="642120"/>
                  <a:pt x="490537" y="759619"/>
                </a:cubicBezTo>
                <a:lnTo>
                  <a:pt x="250031" y="769144"/>
                </a:lnTo>
                <a:cubicBezTo>
                  <a:pt x="249237" y="670719"/>
                  <a:pt x="248444" y="572294"/>
                  <a:pt x="242887" y="4762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293"/>
          <p:cNvSpPr/>
          <p:nvPr/>
        </p:nvSpPr>
        <p:spPr>
          <a:xfrm>
            <a:off x="2957513" y="1962150"/>
            <a:ext cx="455612" cy="1109663"/>
          </a:xfrm>
          <a:custGeom>
            <a:avLst/>
            <a:gdLst/>
            <a:ahLst/>
            <a:cxnLst/>
            <a:rect l="l" t="t" r="r" b="b"/>
            <a:pathLst>
              <a:path w="454818" h="1109663" extrusionOk="0">
                <a:moveTo>
                  <a:pt x="273843" y="314325"/>
                </a:moveTo>
                <a:lnTo>
                  <a:pt x="288131" y="252413"/>
                </a:lnTo>
                <a:lnTo>
                  <a:pt x="290512" y="202406"/>
                </a:lnTo>
                <a:lnTo>
                  <a:pt x="290512" y="140494"/>
                </a:lnTo>
                <a:lnTo>
                  <a:pt x="283368" y="104775"/>
                </a:lnTo>
                <a:lnTo>
                  <a:pt x="273843" y="66675"/>
                </a:lnTo>
                <a:lnTo>
                  <a:pt x="266700" y="42863"/>
                </a:lnTo>
                <a:lnTo>
                  <a:pt x="266700" y="26194"/>
                </a:lnTo>
                <a:lnTo>
                  <a:pt x="269081" y="11906"/>
                </a:lnTo>
                <a:lnTo>
                  <a:pt x="276225" y="2381"/>
                </a:lnTo>
                <a:lnTo>
                  <a:pt x="285750" y="0"/>
                </a:lnTo>
                <a:lnTo>
                  <a:pt x="304800" y="4763"/>
                </a:lnTo>
                <a:lnTo>
                  <a:pt x="333375" y="28575"/>
                </a:lnTo>
                <a:lnTo>
                  <a:pt x="376237" y="80963"/>
                </a:lnTo>
                <a:lnTo>
                  <a:pt x="411956" y="138113"/>
                </a:lnTo>
                <a:lnTo>
                  <a:pt x="454818" y="219075"/>
                </a:lnTo>
                <a:lnTo>
                  <a:pt x="445293" y="388144"/>
                </a:lnTo>
                <a:lnTo>
                  <a:pt x="445293" y="452438"/>
                </a:lnTo>
                <a:lnTo>
                  <a:pt x="431006" y="540544"/>
                </a:lnTo>
                <a:lnTo>
                  <a:pt x="409575" y="633413"/>
                </a:lnTo>
                <a:lnTo>
                  <a:pt x="371475" y="752475"/>
                </a:lnTo>
                <a:lnTo>
                  <a:pt x="328612" y="869156"/>
                </a:lnTo>
                <a:lnTo>
                  <a:pt x="283368" y="971550"/>
                </a:lnTo>
                <a:lnTo>
                  <a:pt x="242887" y="1042988"/>
                </a:lnTo>
                <a:lnTo>
                  <a:pt x="214312" y="1071563"/>
                </a:lnTo>
                <a:lnTo>
                  <a:pt x="180975" y="1095375"/>
                </a:lnTo>
                <a:lnTo>
                  <a:pt x="145256" y="1107281"/>
                </a:lnTo>
                <a:lnTo>
                  <a:pt x="119062" y="1109663"/>
                </a:lnTo>
                <a:lnTo>
                  <a:pt x="88106" y="1109663"/>
                </a:lnTo>
                <a:lnTo>
                  <a:pt x="61912" y="1100138"/>
                </a:lnTo>
                <a:lnTo>
                  <a:pt x="38100" y="1076325"/>
                </a:lnTo>
                <a:lnTo>
                  <a:pt x="19050" y="1040606"/>
                </a:lnTo>
                <a:lnTo>
                  <a:pt x="4762" y="990600"/>
                </a:lnTo>
                <a:lnTo>
                  <a:pt x="0" y="897731"/>
                </a:lnTo>
                <a:lnTo>
                  <a:pt x="4762" y="838200"/>
                </a:lnTo>
                <a:lnTo>
                  <a:pt x="23812" y="750094"/>
                </a:lnTo>
                <a:lnTo>
                  <a:pt x="47625" y="704850"/>
                </a:lnTo>
                <a:lnTo>
                  <a:pt x="109537" y="628650"/>
                </a:lnTo>
                <a:lnTo>
                  <a:pt x="164306" y="554831"/>
                </a:lnTo>
                <a:lnTo>
                  <a:pt x="200025" y="495300"/>
                </a:lnTo>
                <a:lnTo>
                  <a:pt x="273843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293"/>
          <p:cNvSpPr/>
          <p:nvPr/>
        </p:nvSpPr>
        <p:spPr>
          <a:xfrm>
            <a:off x="4217988" y="2827338"/>
            <a:ext cx="2563812" cy="515937"/>
          </a:xfrm>
          <a:custGeom>
            <a:avLst/>
            <a:gdLst/>
            <a:ahLst/>
            <a:cxnLst/>
            <a:rect l="l" t="t" r="r" b="b"/>
            <a:pathLst>
              <a:path w="2564606" h="516731" extrusionOk="0">
                <a:moveTo>
                  <a:pt x="1547812" y="300037"/>
                </a:moveTo>
                <a:lnTo>
                  <a:pt x="1264444" y="333375"/>
                </a:lnTo>
                <a:lnTo>
                  <a:pt x="1083469" y="357187"/>
                </a:lnTo>
                <a:lnTo>
                  <a:pt x="878681" y="395287"/>
                </a:lnTo>
                <a:lnTo>
                  <a:pt x="714375" y="435769"/>
                </a:lnTo>
                <a:lnTo>
                  <a:pt x="595312" y="471487"/>
                </a:lnTo>
                <a:lnTo>
                  <a:pt x="464344" y="514350"/>
                </a:lnTo>
                <a:lnTo>
                  <a:pt x="431006" y="516731"/>
                </a:lnTo>
                <a:lnTo>
                  <a:pt x="388144" y="504825"/>
                </a:lnTo>
                <a:lnTo>
                  <a:pt x="323850" y="476250"/>
                </a:lnTo>
                <a:lnTo>
                  <a:pt x="242887" y="428625"/>
                </a:lnTo>
                <a:lnTo>
                  <a:pt x="100012" y="323850"/>
                </a:lnTo>
                <a:lnTo>
                  <a:pt x="23812" y="257175"/>
                </a:lnTo>
                <a:lnTo>
                  <a:pt x="7144" y="233362"/>
                </a:lnTo>
                <a:lnTo>
                  <a:pt x="0" y="211931"/>
                </a:lnTo>
                <a:lnTo>
                  <a:pt x="0" y="195262"/>
                </a:lnTo>
                <a:lnTo>
                  <a:pt x="4762" y="183356"/>
                </a:lnTo>
                <a:lnTo>
                  <a:pt x="21431" y="176212"/>
                </a:lnTo>
                <a:lnTo>
                  <a:pt x="50006" y="176212"/>
                </a:lnTo>
                <a:lnTo>
                  <a:pt x="69056" y="185737"/>
                </a:lnTo>
                <a:lnTo>
                  <a:pt x="150019" y="233362"/>
                </a:lnTo>
                <a:lnTo>
                  <a:pt x="230981" y="273844"/>
                </a:lnTo>
                <a:lnTo>
                  <a:pt x="300037" y="300037"/>
                </a:lnTo>
                <a:lnTo>
                  <a:pt x="345281" y="311944"/>
                </a:lnTo>
                <a:lnTo>
                  <a:pt x="388144" y="314325"/>
                </a:lnTo>
                <a:lnTo>
                  <a:pt x="464344" y="307181"/>
                </a:lnTo>
                <a:lnTo>
                  <a:pt x="702469" y="273844"/>
                </a:lnTo>
                <a:lnTo>
                  <a:pt x="1076325" y="211931"/>
                </a:lnTo>
                <a:lnTo>
                  <a:pt x="1450181" y="150019"/>
                </a:lnTo>
                <a:lnTo>
                  <a:pt x="1790700" y="92869"/>
                </a:lnTo>
                <a:lnTo>
                  <a:pt x="1866900" y="64294"/>
                </a:lnTo>
                <a:lnTo>
                  <a:pt x="2050256" y="0"/>
                </a:lnTo>
                <a:lnTo>
                  <a:pt x="2085975" y="2381"/>
                </a:lnTo>
                <a:lnTo>
                  <a:pt x="2243137" y="33337"/>
                </a:lnTo>
                <a:lnTo>
                  <a:pt x="2438400" y="85725"/>
                </a:lnTo>
                <a:lnTo>
                  <a:pt x="2483644" y="109537"/>
                </a:lnTo>
                <a:lnTo>
                  <a:pt x="2531269" y="145256"/>
                </a:lnTo>
                <a:lnTo>
                  <a:pt x="2552700" y="173831"/>
                </a:lnTo>
                <a:lnTo>
                  <a:pt x="2564606" y="195262"/>
                </a:lnTo>
                <a:lnTo>
                  <a:pt x="2564606" y="221456"/>
                </a:lnTo>
                <a:lnTo>
                  <a:pt x="2557462" y="240506"/>
                </a:lnTo>
                <a:lnTo>
                  <a:pt x="2533650" y="259556"/>
                </a:lnTo>
                <a:lnTo>
                  <a:pt x="2478881" y="288131"/>
                </a:lnTo>
                <a:lnTo>
                  <a:pt x="2436019" y="285750"/>
                </a:lnTo>
                <a:lnTo>
                  <a:pt x="2281237" y="271462"/>
                </a:lnTo>
                <a:lnTo>
                  <a:pt x="2133600" y="266700"/>
                </a:lnTo>
                <a:lnTo>
                  <a:pt x="1905000" y="278606"/>
                </a:lnTo>
                <a:lnTo>
                  <a:pt x="1547812" y="300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293"/>
          <p:cNvSpPr/>
          <p:nvPr/>
        </p:nvSpPr>
        <p:spPr>
          <a:xfrm rot="-5400000">
            <a:off x="2390775" y="3006726"/>
            <a:ext cx="2155825" cy="1314450"/>
          </a:xfrm>
          <a:custGeom>
            <a:avLst/>
            <a:gdLst/>
            <a:ahLst/>
            <a:cxnLst/>
            <a:rect l="l" t="t" r="r" b="b"/>
            <a:pathLst>
              <a:path w="2155031" h="1314450" extrusionOk="0">
                <a:moveTo>
                  <a:pt x="897731" y="573882"/>
                </a:moveTo>
                <a:lnTo>
                  <a:pt x="1085850" y="681038"/>
                </a:lnTo>
                <a:lnTo>
                  <a:pt x="1278731" y="776288"/>
                </a:lnTo>
                <a:lnTo>
                  <a:pt x="1445419" y="850107"/>
                </a:lnTo>
                <a:lnTo>
                  <a:pt x="1614487" y="914400"/>
                </a:lnTo>
                <a:lnTo>
                  <a:pt x="1743075" y="952500"/>
                </a:lnTo>
                <a:lnTo>
                  <a:pt x="1821656" y="969169"/>
                </a:lnTo>
                <a:cubicBezTo>
                  <a:pt x="1865302" y="976443"/>
                  <a:pt x="1850034" y="976313"/>
                  <a:pt x="1866900" y="976313"/>
                </a:cubicBezTo>
                <a:lnTo>
                  <a:pt x="1890712" y="978694"/>
                </a:lnTo>
                <a:lnTo>
                  <a:pt x="1919287" y="976313"/>
                </a:lnTo>
                <a:lnTo>
                  <a:pt x="1962150" y="966788"/>
                </a:lnTo>
                <a:lnTo>
                  <a:pt x="2012156" y="947738"/>
                </a:lnTo>
                <a:lnTo>
                  <a:pt x="2050256" y="921544"/>
                </a:lnTo>
                <a:lnTo>
                  <a:pt x="2083594" y="895350"/>
                </a:lnTo>
                <a:lnTo>
                  <a:pt x="2102644" y="881063"/>
                </a:lnTo>
                <a:lnTo>
                  <a:pt x="2121694" y="873919"/>
                </a:lnTo>
                <a:lnTo>
                  <a:pt x="2140744" y="869157"/>
                </a:lnTo>
                <a:lnTo>
                  <a:pt x="2155031" y="878682"/>
                </a:lnTo>
                <a:lnTo>
                  <a:pt x="2152650" y="900113"/>
                </a:lnTo>
                <a:lnTo>
                  <a:pt x="2126456" y="942975"/>
                </a:lnTo>
                <a:lnTo>
                  <a:pt x="2078831" y="1012032"/>
                </a:lnTo>
                <a:lnTo>
                  <a:pt x="2002631" y="1119188"/>
                </a:lnTo>
                <a:lnTo>
                  <a:pt x="1938337" y="1200150"/>
                </a:lnTo>
                <a:lnTo>
                  <a:pt x="1881187" y="1252538"/>
                </a:lnTo>
                <a:lnTo>
                  <a:pt x="1840706" y="1293019"/>
                </a:lnTo>
                <a:lnTo>
                  <a:pt x="1812131" y="1312069"/>
                </a:lnTo>
                <a:lnTo>
                  <a:pt x="1793081" y="1314450"/>
                </a:lnTo>
                <a:lnTo>
                  <a:pt x="1769269" y="1312069"/>
                </a:lnTo>
                <a:lnTo>
                  <a:pt x="1745456" y="1300163"/>
                </a:lnTo>
                <a:lnTo>
                  <a:pt x="1731169" y="1278732"/>
                </a:lnTo>
                <a:lnTo>
                  <a:pt x="1702594" y="1243013"/>
                </a:lnTo>
                <a:lnTo>
                  <a:pt x="1657350" y="1204913"/>
                </a:lnTo>
                <a:lnTo>
                  <a:pt x="1481137" y="1116807"/>
                </a:lnTo>
                <a:lnTo>
                  <a:pt x="1233487" y="985838"/>
                </a:lnTo>
                <a:lnTo>
                  <a:pt x="1090612" y="909638"/>
                </a:lnTo>
                <a:lnTo>
                  <a:pt x="904875" y="790575"/>
                </a:lnTo>
                <a:lnTo>
                  <a:pt x="776287" y="702469"/>
                </a:lnTo>
                <a:lnTo>
                  <a:pt x="588169" y="557213"/>
                </a:lnTo>
                <a:lnTo>
                  <a:pt x="495300" y="485775"/>
                </a:lnTo>
                <a:lnTo>
                  <a:pt x="352425" y="366713"/>
                </a:lnTo>
                <a:lnTo>
                  <a:pt x="250031" y="278607"/>
                </a:lnTo>
                <a:lnTo>
                  <a:pt x="152400" y="192882"/>
                </a:lnTo>
                <a:lnTo>
                  <a:pt x="66675" y="111919"/>
                </a:lnTo>
                <a:lnTo>
                  <a:pt x="23812" y="71438"/>
                </a:lnTo>
                <a:lnTo>
                  <a:pt x="7144" y="50007"/>
                </a:lnTo>
                <a:lnTo>
                  <a:pt x="0" y="33338"/>
                </a:lnTo>
                <a:lnTo>
                  <a:pt x="0" y="14288"/>
                </a:lnTo>
                <a:lnTo>
                  <a:pt x="7144" y="4763"/>
                </a:lnTo>
                <a:lnTo>
                  <a:pt x="23812" y="0"/>
                </a:lnTo>
                <a:lnTo>
                  <a:pt x="40481" y="2382"/>
                </a:lnTo>
                <a:lnTo>
                  <a:pt x="100012" y="40482"/>
                </a:lnTo>
                <a:lnTo>
                  <a:pt x="311944" y="195263"/>
                </a:lnTo>
                <a:lnTo>
                  <a:pt x="481012" y="311944"/>
                </a:lnTo>
                <a:lnTo>
                  <a:pt x="650081" y="426244"/>
                </a:lnTo>
                <a:lnTo>
                  <a:pt x="897731" y="573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3" name="Google Shape;3233;p293"/>
          <p:cNvSpPr/>
          <p:nvPr/>
        </p:nvSpPr>
        <p:spPr>
          <a:xfrm>
            <a:off x="3336925" y="1911350"/>
            <a:ext cx="3768725" cy="460375"/>
          </a:xfrm>
          <a:custGeom>
            <a:avLst/>
            <a:gdLst/>
            <a:ahLst/>
            <a:cxnLst/>
            <a:rect l="l" t="t" r="r" b="b"/>
            <a:pathLst>
              <a:path w="3768725" h="460375" extrusionOk="0">
                <a:moveTo>
                  <a:pt x="1054100" y="371475"/>
                </a:moveTo>
                <a:lnTo>
                  <a:pt x="679450" y="409575"/>
                </a:lnTo>
                <a:lnTo>
                  <a:pt x="365125" y="444500"/>
                </a:lnTo>
                <a:lnTo>
                  <a:pt x="304800" y="447675"/>
                </a:lnTo>
                <a:lnTo>
                  <a:pt x="3175" y="415925"/>
                </a:lnTo>
                <a:cubicBezTo>
                  <a:pt x="2117" y="363008"/>
                  <a:pt x="1058" y="310092"/>
                  <a:pt x="0" y="257175"/>
                </a:cubicBezTo>
                <a:lnTo>
                  <a:pt x="165100" y="273050"/>
                </a:lnTo>
                <a:lnTo>
                  <a:pt x="314325" y="279400"/>
                </a:lnTo>
                <a:lnTo>
                  <a:pt x="450850" y="269875"/>
                </a:lnTo>
                <a:lnTo>
                  <a:pt x="733425" y="250825"/>
                </a:lnTo>
                <a:lnTo>
                  <a:pt x="1054100" y="225425"/>
                </a:lnTo>
                <a:lnTo>
                  <a:pt x="1562100" y="174625"/>
                </a:lnTo>
                <a:lnTo>
                  <a:pt x="1784350" y="155575"/>
                </a:lnTo>
                <a:lnTo>
                  <a:pt x="2374900" y="111125"/>
                </a:lnTo>
                <a:lnTo>
                  <a:pt x="2860675" y="69850"/>
                </a:lnTo>
                <a:lnTo>
                  <a:pt x="3184525" y="44450"/>
                </a:lnTo>
                <a:lnTo>
                  <a:pt x="3365500" y="0"/>
                </a:lnTo>
                <a:lnTo>
                  <a:pt x="3384550" y="0"/>
                </a:lnTo>
                <a:lnTo>
                  <a:pt x="3435350" y="28575"/>
                </a:lnTo>
                <a:lnTo>
                  <a:pt x="3505200" y="85725"/>
                </a:lnTo>
                <a:lnTo>
                  <a:pt x="3597275" y="177800"/>
                </a:lnTo>
                <a:lnTo>
                  <a:pt x="3683000" y="266700"/>
                </a:lnTo>
                <a:lnTo>
                  <a:pt x="3743325" y="333375"/>
                </a:lnTo>
                <a:lnTo>
                  <a:pt x="3768725" y="374650"/>
                </a:lnTo>
                <a:lnTo>
                  <a:pt x="3768725" y="396875"/>
                </a:lnTo>
                <a:lnTo>
                  <a:pt x="3759200" y="422275"/>
                </a:lnTo>
                <a:lnTo>
                  <a:pt x="3736975" y="438150"/>
                </a:lnTo>
                <a:lnTo>
                  <a:pt x="3660775" y="447675"/>
                </a:lnTo>
                <a:lnTo>
                  <a:pt x="3578225" y="454025"/>
                </a:lnTo>
                <a:lnTo>
                  <a:pt x="3530600" y="460375"/>
                </a:lnTo>
                <a:lnTo>
                  <a:pt x="3314700" y="244475"/>
                </a:lnTo>
                <a:lnTo>
                  <a:pt x="3314700" y="231775"/>
                </a:lnTo>
                <a:lnTo>
                  <a:pt x="3295650" y="212725"/>
                </a:lnTo>
                <a:lnTo>
                  <a:pt x="3270250" y="203200"/>
                </a:lnTo>
                <a:lnTo>
                  <a:pt x="3228975" y="203200"/>
                </a:lnTo>
                <a:lnTo>
                  <a:pt x="3060700" y="215900"/>
                </a:lnTo>
                <a:lnTo>
                  <a:pt x="2774950" y="241300"/>
                </a:lnTo>
                <a:lnTo>
                  <a:pt x="2352675" y="273050"/>
                </a:lnTo>
                <a:lnTo>
                  <a:pt x="1962150" y="301625"/>
                </a:lnTo>
                <a:lnTo>
                  <a:pt x="1479550" y="336550"/>
                </a:lnTo>
                <a:lnTo>
                  <a:pt x="1054100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4" name="Google Shape;3234;p293"/>
          <p:cNvSpPr/>
          <p:nvPr/>
        </p:nvSpPr>
        <p:spPr>
          <a:xfrm>
            <a:off x="6203950" y="2095500"/>
            <a:ext cx="711200" cy="614363"/>
          </a:xfrm>
          <a:custGeom>
            <a:avLst/>
            <a:gdLst/>
            <a:ahLst/>
            <a:cxnLst/>
            <a:rect l="l" t="t" r="r" b="b"/>
            <a:pathLst>
              <a:path w="711994" h="614363" extrusionOk="0">
                <a:moveTo>
                  <a:pt x="145257" y="431006"/>
                </a:moveTo>
                <a:lnTo>
                  <a:pt x="228600" y="350044"/>
                </a:lnTo>
                <a:lnTo>
                  <a:pt x="326232" y="250031"/>
                </a:lnTo>
                <a:lnTo>
                  <a:pt x="409575" y="159544"/>
                </a:lnTo>
                <a:lnTo>
                  <a:pt x="428625" y="126206"/>
                </a:lnTo>
                <a:lnTo>
                  <a:pt x="442913" y="102394"/>
                </a:lnTo>
                <a:lnTo>
                  <a:pt x="457200" y="0"/>
                </a:lnTo>
                <a:lnTo>
                  <a:pt x="711994" y="254794"/>
                </a:lnTo>
                <a:lnTo>
                  <a:pt x="616744" y="295275"/>
                </a:lnTo>
                <a:lnTo>
                  <a:pt x="519113" y="354806"/>
                </a:lnTo>
                <a:lnTo>
                  <a:pt x="288132" y="478631"/>
                </a:lnTo>
                <a:lnTo>
                  <a:pt x="78582" y="590550"/>
                </a:lnTo>
                <a:lnTo>
                  <a:pt x="28575" y="614363"/>
                </a:lnTo>
                <a:lnTo>
                  <a:pt x="9525" y="609600"/>
                </a:lnTo>
                <a:lnTo>
                  <a:pt x="0" y="592931"/>
                </a:lnTo>
                <a:lnTo>
                  <a:pt x="4763" y="569119"/>
                </a:lnTo>
                <a:lnTo>
                  <a:pt x="35719" y="533400"/>
                </a:lnTo>
                <a:lnTo>
                  <a:pt x="145257" y="431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5" name="Google Shape;3235;p293"/>
          <p:cNvSpPr/>
          <p:nvPr/>
        </p:nvSpPr>
        <p:spPr>
          <a:xfrm rot="-5400000">
            <a:off x="2486819" y="4598194"/>
            <a:ext cx="2374900" cy="360362"/>
          </a:xfrm>
          <a:custGeom>
            <a:avLst/>
            <a:gdLst/>
            <a:ahLst/>
            <a:cxnLst/>
            <a:rect l="l" t="t" r="r" b="b"/>
            <a:pathLst>
              <a:path w="2374107" h="359569" extrusionOk="0">
                <a:moveTo>
                  <a:pt x="1173957" y="78581"/>
                </a:moveTo>
                <a:lnTo>
                  <a:pt x="1481138" y="95250"/>
                </a:lnTo>
                <a:lnTo>
                  <a:pt x="1840707" y="109538"/>
                </a:lnTo>
                <a:lnTo>
                  <a:pt x="2209800" y="104775"/>
                </a:lnTo>
                <a:lnTo>
                  <a:pt x="2374107" y="135731"/>
                </a:lnTo>
                <a:lnTo>
                  <a:pt x="2305050" y="228600"/>
                </a:lnTo>
                <a:lnTo>
                  <a:pt x="2250282" y="280988"/>
                </a:lnTo>
                <a:lnTo>
                  <a:pt x="2183607" y="330994"/>
                </a:lnTo>
                <a:lnTo>
                  <a:pt x="2162175" y="347663"/>
                </a:lnTo>
                <a:lnTo>
                  <a:pt x="2138363" y="357188"/>
                </a:lnTo>
                <a:lnTo>
                  <a:pt x="2116932" y="359569"/>
                </a:lnTo>
                <a:lnTo>
                  <a:pt x="2081213" y="352425"/>
                </a:lnTo>
                <a:lnTo>
                  <a:pt x="2040732" y="335756"/>
                </a:lnTo>
                <a:lnTo>
                  <a:pt x="1776413" y="311944"/>
                </a:lnTo>
                <a:lnTo>
                  <a:pt x="1445419" y="292894"/>
                </a:lnTo>
                <a:lnTo>
                  <a:pt x="1209675" y="288131"/>
                </a:lnTo>
                <a:lnTo>
                  <a:pt x="1033463" y="288131"/>
                </a:lnTo>
                <a:lnTo>
                  <a:pt x="790575" y="285750"/>
                </a:lnTo>
                <a:lnTo>
                  <a:pt x="583407" y="283369"/>
                </a:lnTo>
                <a:lnTo>
                  <a:pt x="297657" y="276225"/>
                </a:lnTo>
                <a:lnTo>
                  <a:pt x="119063" y="269081"/>
                </a:lnTo>
                <a:lnTo>
                  <a:pt x="69057" y="261938"/>
                </a:lnTo>
                <a:lnTo>
                  <a:pt x="28575" y="247650"/>
                </a:lnTo>
                <a:lnTo>
                  <a:pt x="14288" y="235744"/>
                </a:lnTo>
                <a:lnTo>
                  <a:pt x="2382" y="221456"/>
                </a:lnTo>
                <a:lnTo>
                  <a:pt x="0" y="207169"/>
                </a:lnTo>
                <a:lnTo>
                  <a:pt x="9525" y="176213"/>
                </a:lnTo>
                <a:lnTo>
                  <a:pt x="28575" y="150019"/>
                </a:lnTo>
                <a:lnTo>
                  <a:pt x="64294" y="114300"/>
                </a:lnTo>
                <a:lnTo>
                  <a:pt x="119063" y="80963"/>
                </a:lnTo>
                <a:lnTo>
                  <a:pt x="178594" y="50006"/>
                </a:lnTo>
                <a:lnTo>
                  <a:pt x="240507" y="23813"/>
                </a:lnTo>
                <a:lnTo>
                  <a:pt x="330994" y="2381"/>
                </a:lnTo>
                <a:lnTo>
                  <a:pt x="383382" y="0"/>
                </a:lnTo>
                <a:lnTo>
                  <a:pt x="423863" y="7144"/>
                </a:lnTo>
                <a:lnTo>
                  <a:pt x="502444" y="21431"/>
                </a:lnTo>
                <a:lnTo>
                  <a:pt x="576263" y="35719"/>
                </a:lnTo>
                <a:lnTo>
                  <a:pt x="673894" y="45244"/>
                </a:lnTo>
                <a:lnTo>
                  <a:pt x="1173957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6" name="Google Shape;3236;p293"/>
          <p:cNvSpPr/>
          <p:nvPr/>
        </p:nvSpPr>
        <p:spPr>
          <a:xfrm>
            <a:off x="5175250" y="3097213"/>
            <a:ext cx="506413" cy="831850"/>
          </a:xfrm>
          <a:custGeom>
            <a:avLst/>
            <a:gdLst/>
            <a:ahLst/>
            <a:cxnLst/>
            <a:rect l="l" t="t" r="r" b="b"/>
            <a:pathLst>
              <a:path w="507207" h="831057" extrusionOk="0">
                <a:moveTo>
                  <a:pt x="85725" y="526257"/>
                </a:moveTo>
                <a:lnTo>
                  <a:pt x="142875" y="345282"/>
                </a:lnTo>
                <a:lnTo>
                  <a:pt x="171450" y="247650"/>
                </a:lnTo>
                <a:lnTo>
                  <a:pt x="180975" y="216694"/>
                </a:lnTo>
                <a:lnTo>
                  <a:pt x="188119" y="190500"/>
                </a:lnTo>
                <a:lnTo>
                  <a:pt x="190500" y="169069"/>
                </a:lnTo>
                <a:lnTo>
                  <a:pt x="188119" y="145257"/>
                </a:lnTo>
                <a:lnTo>
                  <a:pt x="171450" y="114300"/>
                </a:lnTo>
                <a:lnTo>
                  <a:pt x="123825" y="45244"/>
                </a:lnTo>
                <a:lnTo>
                  <a:pt x="228600" y="0"/>
                </a:lnTo>
                <a:lnTo>
                  <a:pt x="381000" y="109538"/>
                </a:lnTo>
                <a:lnTo>
                  <a:pt x="461963" y="169069"/>
                </a:lnTo>
                <a:lnTo>
                  <a:pt x="492919" y="190500"/>
                </a:lnTo>
                <a:lnTo>
                  <a:pt x="500063" y="202407"/>
                </a:lnTo>
                <a:lnTo>
                  <a:pt x="507207" y="230982"/>
                </a:lnTo>
                <a:lnTo>
                  <a:pt x="495300" y="261938"/>
                </a:lnTo>
                <a:lnTo>
                  <a:pt x="464344" y="307182"/>
                </a:lnTo>
                <a:lnTo>
                  <a:pt x="435769" y="338138"/>
                </a:lnTo>
                <a:lnTo>
                  <a:pt x="381000" y="414338"/>
                </a:lnTo>
                <a:lnTo>
                  <a:pt x="119063" y="814388"/>
                </a:lnTo>
                <a:lnTo>
                  <a:pt x="0" y="831057"/>
                </a:lnTo>
                <a:lnTo>
                  <a:pt x="85725" y="5262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7" name="Google Shape;3237;p293"/>
          <p:cNvSpPr/>
          <p:nvPr/>
        </p:nvSpPr>
        <p:spPr>
          <a:xfrm rot="-5400000">
            <a:off x="3655219" y="4585494"/>
            <a:ext cx="2095500" cy="430212"/>
          </a:xfrm>
          <a:custGeom>
            <a:avLst/>
            <a:gdLst/>
            <a:ahLst/>
            <a:cxnLst/>
            <a:rect l="l" t="t" r="r" b="b"/>
            <a:pathLst>
              <a:path w="2095500" h="431007" extrusionOk="0">
                <a:moveTo>
                  <a:pt x="704850" y="411957"/>
                </a:moveTo>
                <a:lnTo>
                  <a:pt x="276225" y="411957"/>
                </a:lnTo>
                <a:lnTo>
                  <a:pt x="116681" y="431007"/>
                </a:lnTo>
                <a:lnTo>
                  <a:pt x="92868" y="423863"/>
                </a:lnTo>
                <a:lnTo>
                  <a:pt x="57150" y="400050"/>
                </a:lnTo>
                <a:lnTo>
                  <a:pt x="21431" y="369094"/>
                </a:lnTo>
                <a:lnTo>
                  <a:pt x="4762" y="340519"/>
                </a:lnTo>
                <a:lnTo>
                  <a:pt x="0" y="302419"/>
                </a:lnTo>
                <a:lnTo>
                  <a:pt x="9525" y="264319"/>
                </a:lnTo>
                <a:lnTo>
                  <a:pt x="40481" y="226219"/>
                </a:lnTo>
                <a:lnTo>
                  <a:pt x="80962" y="202407"/>
                </a:lnTo>
                <a:lnTo>
                  <a:pt x="128587" y="183357"/>
                </a:lnTo>
                <a:lnTo>
                  <a:pt x="183356" y="166688"/>
                </a:lnTo>
                <a:cubicBezTo>
                  <a:pt x="246048" y="154632"/>
                  <a:pt x="224253" y="154782"/>
                  <a:pt x="247650" y="154782"/>
                </a:cubicBezTo>
                <a:lnTo>
                  <a:pt x="311943" y="150019"/>
                </a:lnTo>
                <a:lnTo>
                  <a:pt x="371475" y="150019"/>
                </a:lnTo>
                <a:lnTo>
                  <a:pt x="426243" y="150019"/>
                </a:lnTo>
                <a:lnTo>
                  <a:pt x="485775" y="157163"/>
                </a:lnTo>
                <a:lnTo>
                  <a:pt x="550068" y="166688"/>
                </a:lnTo>
                <a:lnTo>
                  <a:pt x="714375" y="166688"/>
                </a:lnTo>
                <a:lnTo>
                  <a:pt x="1152525" y="169069"/>
                </a:lnTo>
                <a:lnTo>
                  <a:pt x="1724025" y="164307"/>
                </a:lnTo>
                <a:lnTo>
                  <a:pt x="1800225" y="157163"/>
                </a:lnTo>
                <a:lnTo>
                  <a:pt x="1831181" y="152400"/>
                </a:lnTo>
                <a:lnTo>
                  <a:pt x="1859756" y="133350"/>
                </a:lnTo>
                <a:lnTo>
                  <a:pt x="1945481" y="78582"/>
                </a:lnTo>
                <a:lnTo>
                  <a:pt x="2026443" y="23813"/>
                </a:lnTo>
                <a:lnTo>
                  <a:pt x="2052637" y="7144"/>
                </a:lnTo>
                <a:lnTo>
                  <a:pt x="2071687" y="0"/>
                </a:lnTo>
                <a:lnTo>
                  <a:pt x="2085975" y="0"/>
                </a:lnTo>
                <a:lnTo>
                  <a:pt x="2093118" y="9525"/>
                </a:lnTo>
                <a:lnTo>
                  <a:pt x="2095500" y="21432"/>
                </a:lnTo>
                <a:lnTo>
                  <a:pt x="2078831" y="71438"/>
                </a:lnTo>
                <a:lnTo>
                  <a:pt x="2050256" y="157163"/>
                </a:lnTo>
                <a:lnTo>
                  <a:pt x="1976437" y="300038"/>
                </a:lnTo>
                <a:lnTo>
                  <a:pt x="1850231" y="390525"/>
                </a:lnTo>
                <a:lnTo>
                  <a:pt x="1778793" y="400050"/>
                </a:lnTo>
                <a:lnTo>
                  <a:pt x="1693068" y="414338"/>
                </a:lnTo>
                <a:lnTo>
                  <a:pt x="1547812" y="411957"/>
                </a:lnTo>
                <a:lnTo>
                  <a:pt x="1183481" y="411957"/>
                </a:lnTo>
                <a:lnTo>
                  <a:pt x="704850" y="4119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8" name="Google Shape;3238;p293"/>
          <p:cNvSpPr/>
          <p:nvPr/>
        </p:nvSpPr>
        <p:spPr>
          <a:xfrm rot="-5400000">
            <a:off x="4650582" y="3733006"/>
            <a:ext cx="2076450" cy="2011363"/>
          </a:xfrm>
          <a:custGeom>
            <a:avLst/>
            <a:gdLst/>
            <a:ahLst/>
            <a:cxnLst/>
            <a:rect l="l" t="t" r="r" b="b"/>
            <a:pathLst>
              <a:path w="2077221" h="2011151" extrusionOk="0">
                <a:moveTo>
                  <a:pt x="1815586" y="856259"/>
                </a:moveTo>
                <a:lnTo>
                  <a:pt x="1783873" y="573482"/>
                </a:lnTo>
                <a:lnTo>
                  <a:pt x="1757445" y="401702"/>
                </a:lnTo>
                <a:lnTo>
                  <a:pt x="1744231" y="332990"/>
                </a:lnTo>
                <a:lnTo>
                  <a:pt x="1741589" y="309205"/>
                </a:lnTo>
                <a:lnTo>
                  <a:pt x="1746874" y="251064"/>
                </a:lnTo>
                <a:lnTo>
                  <a:pt x="1757445" y="208779"/>
                </a:lnTo>
                <a:lnTo>
                  <a:pt x="1760088" y="95140"/>
                </a:lnTo>
                <a:lnTo>
                  <a:pt x="1905441" y="0"/>
                </a:lnTo>
                <a:lnTo>
                  <a:pt x="1905441" y="216707"/>
                </a:lnTo>
                <a:lnTo>
                  <a:pt x="1923940" y="504770"/>
                </a:lnTo>
                <a:lnTo>
                  <a:pt x="1939797" y="658051"/>
                </a:lnTo>
                <a:lnTo>
                  <a:pt x="1982081" y="1020111"/>
                </a:lnTo>
                <a:lnTo>
                  <a:pt x="2011152" y="1247390"/>
                </a:lnTo>
                <a:lnTo>
                  <a:pt x="2037579" y="1442955"/>
                </a:lnTo>
                <a:lnTo>
                  <a:pt x="2061364" y="1590950"/>
                </a:lnTo>
                <a:lnTo>
                  <a:pt x="2077221" y="1638520"/>
                </a:lnTo>
                <a:lnTo>
                  <a:pt x="2077221" y="1667591"/>
                </a:lnTo>
                <a:lnTo>
                  <a:pt x="2056079" y="1733660"/>
                </a:lnTo>
                <a:lnTo>
                  <a:pt x="2013794" y="1820872"/>
                </a:lnTo>
                <a:lnTo>
                  <a:pt x="1945082" y="1926583"/>
                </a:lnTo>
                <a:lnTo>
                  <a:pt x="1884298" y="1995295"/>
                </a:lnTo>
                <a:lnTo>
                  <a:pt x="1860514" y="2011151"/>
                </a:lnTo>
                <a:lnTo>
                  <a:pt x="1820872" y="2011151"/>
                </a:lnTo>
                <a:lnTo>
                  <a:pt x="1786516" y="1987366"/>
                </a:lnTo>
                <a:lnTo>
                  <a:pt x="1744231" y="1955653"/>
                </a:lnTo>
                <a:lnTo>
                  <a:pt x="1707233" y="1945082"/>
                </a:lnTo>
                <a:lnTo>
                  <a:pt x="1649092" y="1937154"/>
                </a:lnTo>
                <a:lnTo>
                  <a:pt x="1276460" y="1926583"/>
                </a:lnTo>
                <a:lnTo>
                  <a:pt x="755834" y="1902798"/>
                </a:lnTo>
                <a:lnTo>
                  <a:pt x="274849" y="1879013"/>
                </a:lnTo>
                <a:lnTo>
                  <a:pt x="110997" y="1868442"/>
                </a:lnTo>
                <a:lnTo>
                  <a:pt x="63427" y="1855228"/>
                </a:lnTo>
                <a:lnTo>
                  <a:pt x="26428" y="1828800"/>
                </a:lnTo>
                <a:lnTo>
                  <a:pt x="10571" y="1810300"/>
                </a:lnTo>
                <a:lnTo>
                  <a:pt x="0" y="1789158"/>
                </a:lnTo>
                <a:lnTo>
                  <a:pt x="2643" y="1757445"/>
                </a:lnTo>
                <a:lnTo>
                  <a:pt x="23785" y="1712518"/>
                </a:lnTo>
                <a:lnTo>
                  <a:pt x="87212" y="1657020"/>
                </a:lnTo>
                <a:lnTo>
                  <a:pt x="306562" y="1646448"/>
                </a:lnTo>
                <a:lnTo>
                  <a:pt x="454557" y="1649091"/>
                </a:lnTo>
                <a:lnTo>
                  <a:pt x="1059753" y="1646448"/>
                </a:lnTo>
                <a:lnTo>
                  <a:pt x="1205105" y="1649091"/>
                </a:lnTo>
                <a:lnTo>
                  <a:pt x="1651734" y="1649091"/>
                </a:lnTo>
                <a:lnTo>
                  <a:pt x="1815586" y="1646448"/>
                </a:lnTo>
                <a:lnTo>
                  <a:pt x="1836729" y="1641163"/>
                </a:lnTo>
                <a:lnTo>
                  <a:pt x="1855228" y="1625306"/>
                </a:lnTo>
                <a:lnTo>
                  <a:pt x="1865799" y="1601521"/>
                </a:lnTo>
                <a:lnTo>
                  <a:pt x="1873727" y="1561880"/>
                </a:lnTo>
                <a:lnTo>
                  <a:pt x="1876370" y="1522238"/>
                </a:lnTo>
                <a:lnTo>
                  <a:pt x="1847300" y="1191891"/>
                </a:lnTo>
                <a:lnTo>
                  <a:pt x="1815586" y="8562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293"/>
          <p:cNvSpPr/>
          <p:nvPr/>
        </p:nvSpPr>
        <p:spPr>
          <a:xfrm>
            <a:off x="4810125" y="4525963"/>
            <a:ext cx="1608138" cy="311150"/>
          </a:xfrm>
          <a:custGeom>
            <a:avLst/>
            <a:gdLst/>
            <a:ahLst/>
            <a:cxnLst/>
            <a:rect l="l" t="t" r="r" b="b"/>
            <a:pathLst>
              <a:path w="1607344" h="309563" extrusionOk="0">
                <a:moveTo>
                  <a:pt x="831056" y="238125"/>
                </a:moveTo>
                <a:lnTo>
                  <a:pt x="671513" y="257175"/>
                </a:lnTo>
                <a:lnTo>
                  <a:pt x="511969" y="276225"/>
                </a:lnTo>
                <a:lnTo>
                  <a:pt x="319088" y="309563"/>
                </a:lnTo>
                <a:lnTo>
                  <a:pt x="288131" y="309563"/>
                </a:lnTo>
                <a:lnTo>
                  <a:pt x="123825" y="292894"/>
                </a:lnTo>
                <a:lnTo>
                  <a:pt x="4763" y="278607"/>
                </a:lnTo>
                <a:lnTo>
                  <a:pt x="0" y="133350"/>
                </a:lnTo>
                <a:lnTo>
                  <a:pt x="176213" y="130969"/>
                </a:lnTo>
                <a:lnTo>
                  <a:pt x="316706" y="128588"/>
                </a:lnTo>
                <a:lnTo>
                  <a:pt x="400050" y="121444"/>
                </a:lnTo>
                <a:lnTo>
                  <a:pt x="635794" y="92869"/>
                </a:lnTo>
                <a:lnTo>
                  <a:pt x="952500" y="52388"/>
                </a:lnTo>
                <a:lnTo>
                  <a:pt x="1335881" y="0"/>
                </a:lnTo>
                <a:lnTo>
                  <a:pt x="1357313" y="0"/>
                </a:lnTo>
                <a:lnTo>
                  <a:pt x="1595438" y="54769"/>
                </a:lnTo>
                <a:lnTo>
                  <a:pt x="1607344" y="192882"/>
                </a:lnTo>
                <a:lnTo>
                  <a:pt x="1383506" y="202407"/>
                </a:lnTo>
                <a:lnTo>
                  <a:pt x="1143000" y="211932"/>
                </a:lnTo>
                <a:lnTo>
                  <a:pt x="831056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0" name="Google Shape;3240;p293"/>
          <p:cNvSpPr/>
          <p:nvPr/>
        </p:nvSpPr>
        <p:spPr>
          <a:xfrm>
            <a:off x="4814888" y="5437188"/>
            <a:ext cx="1589087" cy="298450"/>
          </a:xfrm>
          <a:custGeom>
            <a:avLst/>
            <a:gdLst/>
            <a:ahLst/>
            <a:cxnLst/>
            <a:rect l="l" t="t" r="r" b="b"/>
            <a:pathLst>
              <a:path w="1588293" h="300037" extrusionOk="0">
                <a:moveTo>
                  <a:pt x="388143" y="269081"/>
                </a:moveTo>
                <a:lnTo>
                  <a:pt x="33337" y="300037"/>
                </a:lnTo>
                <a:lnTo>
                  <a:pt x="0" y="138112"/>
                </a:lnTo>
                <a:lnTo>
                  <a:pt x="333375" y="109537"/>
                </a:lnTo>
                <a:lnTo>
                  <a:pt x="681037" y="73819"/>
                </a:lnTo>
                <a:lnTo>
                  <a:pt x="1143000" y="26194"/>
                </a:lnTo>
                <a:lnTo>
                  <a:pt x="1302543" y="4762"/>
                </a:lnTo>
                <a:lnTo>
                  <a:pt x="1352550" y="0"/>
                </a:lnTo>
                <a:lnTo>
                  <a:pt x="1383506" y="0"/>
                </a:lnTo>
                <a:lnTo>
                  <a:pt x="1438275" y="4762"/>
                </a:lnTo>
                <a:lnTo>
                  <a:pt x="1588293" y="50006"/>
                </a:lnTo>
                <a:lnTo>
                  <a:pt x="1545431" y="271462"/>
                </a:lnTo>
                <a:lnTo>
                  <a:pt x="1485900" y="233362"/>
                </a:lnTo>
                <a:lnTo>
                  <a:pt x="1438275" y="214312"/>
                </a:lnTo>
                <a:lnTo>
                  <a:pt x="1378743" y="202406"/>
                </a:lnTo>
                <a:lnTo>
                  <a:pt x="1307306" y="200025"/>
                </a:lnTo>
                <a:lnTo>
                  <a:pt x="1173956" y="209550"/>
                </a:lnTo>
                <a:lnTo>
                  <a:pt x="819150" y="240506"/>
                </a:lnTo>
                <a:lnTo>
                  <a:pt x="388143" y="2690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9397DD-7792-2542-82FD-FA3AE0DF0AC5}"/>
              </a:ext>
            </a:extLst>
          </p:cNvPr>
          <p:cNvGrpSpPr/>
          <p:nvPr/>
        </p:nvGrpSpPr>
        <p:grpSpPr>
          <a:xfrm>
            <a:off x="2807450" y="1388226"/>
            <a:ext cx="4294187" cy="4573587"/>
            <a:chOff x="2963863" y="1544638"/>
            <a:chExt cx="4294187" cy="4573587"/>
          </a:xfrm>
        </p:grpSpPr>
        <p:sp>
          <p:nvSpPr>
            <p:cNvPr id="15" name="Google Shape;3229;p293">
              <a:extLst>
                <a:ext uri="{FF2B5EF4-FFF2-40B4-BE49-F238E27FC236}">
                  <a16:creationId xmlns:a16="http://schemas.microsoft.com/office/drawing/2014/main" id="{40C823A3-2DAC-E043-A17A-CE7FEDC44857}"/>
                </a:ext>
              </a:extLst>
            </p:cNvPr>
            <p:cNvSpPr/>
            <p:nvPr/>
          </p:nvSpPr>
          <p:spPr>
            <a:xfrm>
              <a:off x="4760913" y="1544638"/>
              <a:ext cx="577850" cy="769937"/>
            </a:xfrm>
            <a:custGeom>
              <a:avLst/>
              <a:gdLst/>
              <a:ahLst/>
              <a:cxnLst/>
              <a:rect l="l" t="t" r="r" b="b"/>
              <a:pathLst>
                <a:path w="578644" h="769144" extrusionOk="0">
                  <a:moveTo>
                    <a:pt x="242887" y="476250"/>
                  </a:moveTo>
                  <a:lnTo>
                    <a:pt x="235744" y="361950"/>
                  </a:lnTo>
                  <a:lnTo>
                    <a:pt x="228600" y="283369"/>
                  </a:lnTo>
                  <a:lnTo>
                    <a:pt x="216694" y="230982"/>
                  </a:lnTo>
                  <a:lnTo>
                    <a:pt x="195262" y="195263"/>
                  </a:lnTo>
                  <a:lnTo>
                    <a:pt x="161925" y="159544"/>
                  </a:lnTo>
                  <a:lnTo>
                    <a:pt x="109537" y="121444"/>
                  </a:lnTo>
                  <a:lnTo>
                    <a:pt x="42862" y="85725"/>
                  </a:lnTo>
                  <a:lnTo>
                    <a:pt x="11906" y="64294"/>
                  </a:lnTo>
                  <a:lnTo>
                    <a:pt x="0" y="42863"/>
                  </a:lnTo>
                  <a:lnTo>
                    <a:pt x="0" y="26194"/>
                  </a:lnTo>
                  <a:lnTo>
                    <a:pt x="16669" y="11907"/>
                  </a:lnTo>
                  <a:lnTo>
                    <a:pt x="40481" y="4763"/>
                  </a:lnTo>
                  <a:lnTo>
                    <a:pt x="109537" y="0"/>
                  </a:lnTo>
                  <a:lnTo>
                    <a:pt x="171450" y="4763"/>
                  </a:lnTo>
                  <a:lnTo>
                    <a:pt x="245269" y="16669"/>
                  </a:lnTo>
                  <a:lnTo>
                    <a:pt x="295275" y="28575"/>
                  </a:lnTo>
                  <a:lnTo>
                    <a:pt x="352425" y="54769"/>
                  </a:lnTo>
                  <a:lnTo>
                    <a:pt x="416719" y="92869"/>
                  </a:lnTo>
                  <a:lnTo>
                    <a:pt x="483394" y="135732"/>
                  </a:lnTo>
                  <a:lnTo>
                    <a:pt x="538162" y="185738"/>
                  </a:lnTo>
                  <a:lnTo>
                    <a:pt x="566737" y="216694"/>
                  </a:lnTo>
                  <a:lnTo>
                    <a:pt x="576262" y="238125"/>
                  </a:lnTo>
                  <a:lnTo>
                    <a:pt x="578644" y="264319"/>
                  </a:lnTo>
                  <a:lnTo>
                    <a:pt x="573881" y="288132"/>
                  </a:lnTo>
                  <a:lnTo>
                    <a:pt x="559594" y="300038"/>
                  </a:lnTo>
                  <a:lnTo>
                    <a:pt x="538162" y="316707"/>
                  </a:lnTo>
                  <a:lnTo>
                    <a:pt x="519112" y="345282"/>
                  </a:lnTo>
                  <a:lnTo>
                    <a:pt x="497681" y="407194"/>
                  </a:lnTo>
                  <a:cubicBezTo>
                    <a:pt x="495283" y="524669"/>
                    <a:pt x="490537" y="642120"/>
                    <a:pt x="490537" y="759619"/>
                  </a:cubicBezTo>
                  <a:lnTo>
                    <a:pt x="250031" y="769144"/>
                  </a:lnTo>
                  <a:cubicBezTo>
                    <a:pt x="249237" y="670719"/>
                    <a:pt x="248444" y="572294"/>
                    <a:pt x="242887" y="4762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230;p293">
              <a:extLst>
                <a:ext uri="{FF2B5EF4-FFF2-40B4-BE49-F238E27FC236}">
                  <a16:creationId xmlns:a16="http://schemas.microsoft.com/office/drawing/2014/main" id="{758D7354-3F8A-F74C-AE71-0C465002AAD4}"/>
                </a:ext>
              </a:extLst>
            </p:cNvPr>
            <p:cNvSpPr/>
            <p:nvPr/>
          </p:nvSpPr>
          <p:spPr>
            <a:xfrm>
              <a:off x="3109913" y="2114550"/>
              <a:ext cx="455612" cy="1109663"/>
            </a:xfrm>
            <a:custGeom>
              <a:avLst/>
              <a:gdLst/>
              <a:ahLst/>
              <a:cxnLst/>
              <a:rect l="l" t="t" r="r" b="b"/>
              <a:pathLst>
                <a:path w="454818" h="1109663" extrusionOk="0">
                  <a:moveTo>
                    <a:pt x="273843" y="314325"/>
                  </a:moveTo>
                  <a:lnTo>
                    <a:pt x="288131" y="252413"/>
                  </a:lnTo>
                  <a:lnTo>
                    <a:pt x="290512" y="202406"/>
                  </a:lnTo>
                  <a:lnTo>
                    <a:pt x="290512" y="140494"/>
                  </a:lnTo>
                  <a:lnTo>
                    <a:pt x="283368" y="104775"/>
                  </a:lnTo>
                  <a:lnTo>
                    <a:pt x="273843" y="66675"/>
                  </a:lnTo>
                  <a:lnTo>
                    <a:pt x="266700" y="42863"/>
                  </a:lnTo>
                  <a:lnTo>
                    <a:pt x="266700" y="26194"/>
                  </a:lnTo>
                  <a:lnTo>
                    <a:pt x="269081" y="11906"/>
                  </a:lnTo>
                  <a:lnTo>
                    <a:pt x="276225" y="2381"/>
                  </a:lnTo>
                  <a:lnTo>
                    <a:pt x="285750" y="0"/>
                  </a:lnTo>
                  <a:lnTo>
                    <a:pt x="304800" y="4763"/>
                  </a:lnTo>
                  <a:lnTo>
                    <a:pt x="333375" y="28575"/>
                  </a:lnTo>
                  <a:lnTo>
                    <a:pt x="376237" y="80963"/>
                  </a:lnTo>
                  <a:lnTo>
                    <a:pt x="411956" y="138113"/>
                  </a:lnTo>
                  <a:lnTo>
                    <a:pt x="454818" y="219075"/>
                  </a:lnTo>
                  <a:lnTo>
                    <a:pt x="445293" y="388144"/>
                  </a:lnTo>
                  <a:lnTo>
                    <a:pt x="445293" y="452438"/>
                  </a:lnTo>
                  <a:lnTo>
                    <a:pt x="431006" y="540544"/>
                  </a:lnTo>
                  <a:lnTo>
                    <a:pt x="409575" y="633413"/>
                  </a:lnTo>
                  <a:lnTo>
                    <a:pt x="371475" y="752475"/>
                  </a:lnTo>
                  <a:lnTo>
                    <a:pt x="328612" y="869156"/>
                  </a:lnTo>
                  <a:lnTo>
                    <a:pt x="283368" y="971550"/>
                  </a:lnTo>
                  <a:lnTo>
                    <a:pt x="242887" y="1042988"/>
                  </a:lnTo>
                  <a:lnTo>
                    <a:pt x="214312" y="1071563"/>
                  </a:lnTo>
                  <a:lnTo>
                    <a:pt x="180975" y="1095375"/>
                  </a:lnTo>
                  <a:lnTo>
                    <a:pt x="145256" y="1107281"/>
                  </a:lnTo>
                  <a:lnTo>
                    <a:pt x="119062" y="1109663"/>
                  </a:lnTo>
                  <a:lnTo>
                    <a:pt x="88106" y="1109663"/>
                  </a:lnTo>
                  <a:lnTo>
                    <a:pt x="61912" y="1100138"/>
                  </a:lnTo>
                  <a:lnTo>
                    <a:pt x="38100" y="1076325"/>
                  </a:lnTo>
                  <a:lnTo>
                    <a:pt x="19050" y="1040606"/>
                  </a:lnTo>
                  <a:lnTo>
                    <a:pt x="4762" y="990600"/>
                  </a:lnTo>
                  <a:lnTo>
                    <a:pt x="0" y="897731"/>
                  </a:lnTo>
                  <a:lnTo>
                    <a:pt x="4762" y="838200"/>
                  </a:lnTo>
                  <a:lnTo>
                    <a:pt x="23812" y="750094"/>
                  </a:lnTo>
                  <a:lnTo>
                    <a:pt x="47625" y="704850"/>
                  </a:lnTo>
                  <a:lnTo>
                    <a:pt x="109537" y="628650"/>
                  </a:lnTo>
                  <a:lnTo>
                    <a:pt x="164306" y="554831"/>
                  </a:lnTo>
                  <a:lnTo>
                    <a:pt x="200025" y="495300"/>
                  </a:lnTo>
                  <a:lnTo>
                    <a:pt x="273843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31;p293">
              <a:extLst>
                <a:ext uri="{FF2B5EF4-FFF2-40B4-BE49-F238E27FC236}">
                  <a16:creationId xmlns:a16="http://schemas.microsoft.com/office/drawing/2014/main" id="{37ED4D17-9C6E-EF46-A5F2-B40D75E923C3}"/>
                </a:ext>
              </a:extLst>
            </p:cNvPr>
            <p:cNvSpPr/>
            <p:nvPr/>
          </p:nvSpPr>
          <p:spPr>
            <a:xfrm>
              <a:off x="4370388" y="2979738"/>
              <a:ext cx="2563812" cy="515937"/>
            </a:xfrm>
            <a:custGeom>
              <a:avLst/>
              <a:gdLst/>
              <a:ahLst/>
              <a:cxnLst/>
              <a:rect l="l" t="t" r="r" b="b"/>
              <a:pathLst>
                <a:path w="2564606" h="516731" extrusionOk="0">
                  <a:moveTo>
                    <a:pt x="1547812" y="300037"/>
                  </a:moveTo>
                  <a:lnTo>
                    <a:pt x="1264444" y="333375"/>
                  </a:lnTo>
                  <a:lnTo>
                    <a:pt x="1083469" y="357187"/>
                  </a:lnTo>
                  <a:lnTo>
                    <a:pt x="878681" y="395287"/>
                  </a:lnTo>
                  <a:lnTo>
                    <a:pt x="714375" y="435769"/>
                  </a:lnTo>
                  <a:lnTo>
                    <a:pt x="595312" y="471487"/>
                  </a:lnTo>
                  <a:lnTo>
                    <a:pt x="464344" y="514350"/>
                  </a:lnTo>
                  <a:lnTo>
                    <a:pt x="431006" y="516731"/>
                  </a:lnTo>
                  <a:lnTo>
                    <a:pt x="388144" y="504825"/>
                  </a:lnTo>
                  <a:lnTo>
                    <a:pt x="323850" y="476250"/>
                  </a:lnTo>
                  <a:lnTo>
                    <a:pt x="242887" y="428625"/>
                  </a:lnTo>
                  <a:lnTo>
                    <a:pt x="100012" y="323850"/>
                  </a:lnTo>
                  <a:lnTo>
                    <a:pt x="23812" y="257175"/>
                  </a:lnTo>
                  <a:lnTo>
                    <a:pt x="7144" y="233362"/>
                  </a:lnTo>
                  <a:lnTo>
                    <a:pt x="0" y="211931"/>
                  </a:lnTo>
                  <a:lnTo>
                    <a:pt x="0" y="195262"/>
                  </a:lnTo>
                  <a:lnTo>
                    <a:pt x="4762" y="183356"/>
                  </a:lnTo>
                  <a:lnTo>
                    <a:pt x="21431" y="176212"/>
                  </a:lnTo>
                  <a:lnTo>
                    <a:pt x="50006" y="176212"/>
                  </a:lnTo>
                  <a:lnTo>
                    <a:pt x="69056" y="185737"/>
                  </a:lnTo>
                  <a:lnTo>
                    <a:pt x="150019" y="233362"/>
                  </a:lnTo>
                  <a:lnTo>
                    <a:pt x="230981" y="273844"/>
                  </a:lnTo>
                  <a:lnTo>
                    <a:pt x="300037" y="300037"/>
                  </a:lnTo>
                  <a:lnTo>
                    <a:pt x="345281" y="311944"/>
                  </a:lnTo>
                  <a:lnTo>
                    <a:pt x="388144" y="314325"/>
                  </a:lnTo>
                  <a:lnTo>
                    <a:pt x="464344" y="307181"/>
                  </a:lnTo>
                  <a:lnTo>
                    <a:pt x="702469" y="273844"/>
                  </a:lnTo>
                  <a:lnTo>
                    <a:pt x="1076325" y="211931"/>
                  </a:lnTo>
                  <a:lnTo>
                    <a:pt x="1450181" y="150019"/>
                  </a:lnTo>
                  <a:lnTo>
                    <a:pt x="1790700" y="92869"/>
                  </a:lnTo>
                  <a:lnTo>
                    <a:pt x="1866900" y="64294"/>
                  </a:lnTo>
                  <a:lnTo>
                    <a:pt x="2050256" y="0"/>
                  </a:lnTo>
                  <a:lnTo>
                    <a:pt x="2085975" y="2381"/>
                  </a:lnTo>
                  <a:lnTo>
                    <a:pt x="2243137" y="33337"/>
                  </a:lnTo>
                  <a:lnTo>
                    <a:pt x="2438400" y="85725"/>
                  </a:lnTo>
                  <a:lnTo>
                    <a:pt x="2483644" y="109537"/>
                  </a:lnTo>
                  <a:lnTo>
                    <a:pt x="2531269" y="145256"/>
                  </a:lnTo>
                  <a:lnTo>
                    <a:pt x="2552700" y="173831"/>
                  </a:lnTo>
                  <a:lnTo>
                    <a:pt x="2564606" y="195262"/>
                  </a:lnTo>
                  <a:lnTo>
                    <a:pt x="2564606" y="221456"/>
                  </a:lnTo>
                  <a:lnTo>
                    <a:pt x="2557462" y="240506"/>
                  </a:lnTo>
                  <a:lnTo>
                    <a:pt x="2533650" y="259556"/>
                  </a:lnTo>
                  <a:lnTo>
                    <a:pt x="2478881" y="288131"/>
                  </a:lnTo>
                  <a:lnTo>
                    <a:pt x="2436019" y="285750"/>
                  </a:lnTo>
                  <a:lnTo>
                    <a:pt x="2281237" y="271462"/>
                  </a:lnTo>
                  <a:lnTo>
                    <a:pt x="2133600" y="266700"/>
                  </a:lnTo>
                  <a:lnTo>
                    <a:pt x="1905000" y="278606"/>
                  </a:lnTo>
                  <a:lnTo>
                    <a:pt x="1547812" y="300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32;p293">
              <a:extLst>
                <a:ext uri="{FF2B5EF4-FFF2-40B4-BE49-F238E27FC236}">
                  <a16:creationId xmlns:a16="http://schemas.microsoft.com/office/drawing/2014/main" id="{D5735A01-4ACA-324C-B6E0-C12D3DCB24EE}"/>
                </a:ext>
              </a:extLst>
            </p:cNvPr>
            <p:cNvSpPr/>
            <p:nvPr/>
          </p:nvSpPr>
          <p:spPr>
            <a:xfrm rot="-5400000">
              <a:off x="2543175" y="3159126"/>
              <a:ext cx="2155825" cy="1314450"/>
            </a:xfrm>
            <a:custGeom>
              <a:avLst/>
              <a:gdLst/>
              <a:ahLst/>
              <a:cxnLst/>
              <a:rect l="l" t="t" r="r" b="b"/>
              <a:pathLst>
                <a:path w="2155031" h="1314450" extrusionOk="0">
                  <a:moveTo>
                    <a:pt x="897731" y="573882"/>
                  </a:moveTo>
                  <a:lnTo>
                    <a:pt x="1085850" y="681038"/>
                  </a:lnTo>
                  <a:lnTo>
                    <a:pt x="1278731" y="776288"/>
                  </a:lnTo>
                  <a:lnTo>
                    <a:pt x="1445419" y="850107"/>
                  </a:lnTo>
                  <a:lnTo>
                    <a:pt x="1614487" y="914400"/>
                  </a:lnTo>
                  <a:lnTo>
                    <a:pt x="1743075" y="952500"/>
                  </a:lnTo>
                  <a:lnTo>
                    <a:pt x="1821656" y="969169"/>
                  </a:lnTo>
                  <a:cubicBezTo>
                    <a:pt x="1865302" y="976443"/>
                    <a:pt x="1850034" y="976313"/>
                    <a:pt x="1866900" y="976313"/>
                  </a:cubicBezTo>
                  <a:lnTo>
                    <a:pt x="1890712" y="978694"/>
                  </a:lnTo>
                  <a:lnTo>
                    <a:pt x="1919287" y="976313"/>
                  </a:lnTo>
                  <a:lnTo>
                    <a:pt x="1962150" y="966788"/>
                  </a:lnTo>
                  <a:lnTo>
                    <a:pt x="2012156" y="947738"/>
                  </a:lnTo>
                  <a:lnTo>
                    <a:pt x="2050256" y="921544"/>
                  </a:lnTo>
                  <a:lnTo>
                    <a:pt x="2083594" y="895350"/>
                  </a:lnTo>
                  <a:lnTo>
                    <a:pt x="2102644" y="881063"/>
                  </a:lnTo>
                  <a:lnTo>
                    <a:pt x="2121694" y="873919"/>
                  </a:lnTo>
                  <a:lnTo>
                    <a:pt x="2140744" y="869157"/>
                  </a:lnTo>
                  <a:lnTo>
                    <a:pt x="2155031" y="878682"/>
                  </a:lnTo>
                  <a:lnTo>
                    <a:pt x="2152650" y="900113"/>
                  </a:lnTo>
                  <a:lnTo>
                    <a:pt x="2126456" y="942975"/>
                  </a:lnTo>
                  <a:lnTo>
                    <a:pt x="2078831" y="1012032"/>
                  </a:lnTo>
                  <a:lnTo>
                    <a:pt x="2002631" y="1119188"/>
                  </a:lnTo>
                  <a:lnTo>
                    <a:pt x="1938337" y="1200150"/>
                  </a:lnTo>
                  <a:lnTo>
                    <a:pt x="1881187" y="1252538"/>
                  </a:lnTo>
                  <a:lnTo>
                    <a:pt x="1840706" y="1293019"/>
                  </a:lnTo>
                  <a:lnTo>
                    <a:pt x="1812131" y="1312069"/>
                  </a:lnTo>
                  <a:lnTo>
                    <a:pt x="1793081" y="1314450"/>
                  </a:lnTo>
                  <a:lnTo>
                    <a:pt x="1769269" y="1312069"/>
                  </a:lnTo>
                  <a:lnTo>
                    <a:pt x="1745456" y="1300163"/>
                  </a:lnTo>
                  <a:lnTo>
                    <a:pt x="1731169" y="1278732"/>
                  </a:lnTo>
                  <a:lnTo>
                    <a:pt x="1702594" y="1243013"/>
                  </a:lnTo>
                  <a:lnTo>
                    <a:pt x="1657350" y="1204913"/>
                  </a:lnTo>
                  <a:lnTo>
                    <a:pt x="1481137" y="1116807"/>
                  </a:lnTo>
                  <a:lnTo>
                    <a:pt x="1233487" y="985838"/>
                  </a:lnTo>
                  <a:lnTo>
                    <a:pt x="1090612" y="909638"/>
                  </a:lnTo>
                  <a:lnTo>
                    <a:pt x="904875" y="790575"/>
                  </a:lnTo>
                  <a:lnTo>
                    <a:pt x="776287" y="702469"/>
                  </a:lnTo>
                  <a:lnTo>
                    <a:pt x="588169" y="557213"/>
                  </a:lnTo>
                  <a:lnTo>
                    <a:pt x="495300" y="485775"/>
                  </a:lnTo>
                  <a:lnTo>
                    <a:pt x="352425" y="366713"/>
                  </a:lnTo>
                  <a:lnTo>
                    <a:pt x="250031" y="278607"/>
                  </a:lnTo>
                  <a:lnTo>
                    <a:pt x="152400" y="192882"/>
                  </a:lnTo>
                  <a:lnTo>
                    <a:pt x="66675" y="111919"/>
                  </a:lnTo>
                  <a:lnTo>
                    <a:pt x="23812" y="71438"/>
                  </a:lnTo>
                  <a:lnTo>
                    <a:pt x="7144" y="50007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23812" y="0"/>
                  </a:lnTo>
                  <a:lnTo>
                    <a:pt x="40481" y="2382"/>
                  </a:lnTo>
                  <a:lnTo>
                    <a:pt x="100012" y="40482"/>
                  </a:lnTo>
                  <a:lnTo>
                    <a:pt x="311944" y="195263"/>
                  </a:lnTo>
                  <a:lnTo>
                    <a:pt x="481012" y="311944"/>
                  </a:lnTo>
                  <a:lnTo>
                    <a:pt x="650081" y="426244"/>
                  </a:lnTo>
                  <a:lnTo>
                    <a:pt x="897731" y="573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33;p293">
              <a:extLst>
                <a:ext uri="{FF2B5EF4-FFF2-40B4-BE49-F238E27FC236}">
                  <a16:creationId xmlns:a16="http://schemas.microsoft.com/office/drawing/2014/main" id="{14EC9BB2-0130-CF40-BA24-9DA038BF0C0B}"/>
                </a:ext>
              </a:extLst>
            </p:cNvPr>
            <p:cNvSpPr/>
            <p:nvPr/>
          </p:nvSpPr>
          <p:spPr>
            <a:xfrm>
              <a:off x="3489325" y="2063750"/>
              <a:ext cx="3768725" cy="460375"/>
            </a:xfrm>
            <a:custGeom>
              <a:avLst/>
              <a:gdLst/>
              <a:ahLst/>
              <a:cxnLst/>
              <a:rect l="l" t="t" r="r" b="b"/>
              <a:pathLst>
                <a:path w="3768725" h="460375" extrusionOk="0">
                  <a:moveTo>
                    <a:pt x="1054100" y="371475"/>
                  </a:moveTo>
                  <a:lnTo>
                    <a:pt x="679450" y="409575"/>
                  </a:lnTo>
                  <a:lnTo>
                    <a:pt x="365125" y="444500"/>
                  </a:lnTo>
                  <a:lnTo>
                    <a:pt x="304800" y="447675"/>
                  </a:lnTo>
                  <a:lnTo>
                    <a:pt x="3175" y="415925"/>
                  </a:lnTo>
                  <a:cubicBezTo>
                    <a:pt x="2117" y="363008"/>
                    <a:pt x="1058" y="310092"/>
                    <a:pt x="0" y="257175"/>
                  </a:cubicBezTo>
                  <a:lnTo>
                    <a:pt x="165100" y="273050"/>
                  </a:lnTo>
                  <a:lnTo>
                    <a:pt x="314325" y="279400"/>
                  </a:lnTo>
                  <a:lnTo>
                    <a:pt x="450850" y="269875"/>
                  </a:lnTo>
                  <a:lnTo>
                    <a:pt x="733425" y="250825"/>
                  </a:lnTo>
                  <a:lnTo>
                    <a:pt x="1054100" y="225425"/>
                  </a:lnTo>
                  <a:lnTo>
                    <a:pt x="1562100" y="174625"/>
                  </a:lnTo>
                  <a:lnTo>
                    <a:pt x="1784350" y="155575"/>
                  </a:lnTo>
                  <a:lnTo>
                    <a:pt x="2374900" y="111125"/>
                  </a:lnTo>
                  <a:lnTo>
                    <a:pt x="2860675" y="69850"/>
                  </a:lnTo>
                  <a:lnTo>
                    <a:pt x="3184525" y="44450"/>
                  </a:lnTo>
                  <a:lnTo>
                    <a:pt x="3365500" y="0"/>
                  </a:lnTo>
                  <a:lnTo>
                    <a:pt x="3384550" y="0"/>
                  </a:lnTo>
                  <a:lnTo>
                    <a:pt x="3435350" y="28575"/>
                  </a:lnTo>
                  <a:lnTo>
                    <a:pt x="3505200" y="85725"/>
                  </a:lnTo>
                  <a:lnTo>
                    <a:pt x="3597275" y="177800"/>
                  </a:lnTo>
                  <a:lnTo>
                    <a:pt x="3683000" y="266700"/>
                  </a:lnTo>
                  <a:lnTo>
                    <a:pt x="3743325" y="333375"/>
                  </a:lnTo>
                  <a:lnTo>
                    <a:pt x="3768725" y="374650"/>
                  </a:lnTo>
                  <a:lnTo>
                    <a:pt x="3768725" y="396875"/>
                  </a:lnTo>
                  <a:lnTo>
                    <a:pt x="3759200" y="422275"/>
                  </a:lnTo>
                  <a:lnTo>
                    <a:pt x="3736975" y="438150"/>
                  </a:lnTo>
                  <a:lnTo>
                    <a:pt x="3660775" y="447675"/>
                  </a:lnTo>
                  <a:lnTo>
                    <a:pt x="3578225" y="454025"/>
                  </a:lnTo>
                  <a:lnTo>
                    <a:pt x="3530600" y="460375"/>
                  </a:lnTo>
                  <a:lnTo>
                    <a:pt x="3314700" y="244475"/>
                  </a:lnTo>
                  <a:lnTo>
                    <a:pt x="3314700" y="231775"/>
                  </a:lnTo>
                  <a:lnTo>
                    <a:pt x="3295650" y="212725"/>
                  </a:lnTo>
                  <a:lnTo>
                    <a:pt x="3270250" y="203200"/>
                  </a:lnTo>
                  <a:lnTo>
                    <a:pt x="3228975" y="203200"/>
                  </a:lnTo>
                  <a:lnTo>
                    <a:pt x="3060700" y="215900"/>
                  </a:lnTo>
                  <a:lnTo>
                    <a:pt x="2774950" y="241300"/>
                  </a:lnTo>
                  <a:lnTo>
                    <a:pt x="2352675" y="273050"/>
                  </a:lnTo>
                  <a:lnTo>
                    <a:pt x="1962150" y="301625"/>
                  </a:lnTo>
                  <a:lnTo>
                    <a:pt x="1479550" y="336550"/>
                  </a:lnTo>
                  <a:lnTo>
                    <a:pt x="1054100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34;p293">
              <a:extLst>
                <a:ext uri="{FF2B5EF4-FFF2-40B4-BE49-F238E27FC236}">
                  <a16:creationId xmlns:a16="http://schemas.microsoft.com/office/drawing/2014/main" id="{363E055D-08E3-434C-8E12-1E690C3F5BCC}"/>
                </a:ext>
              </a:extLst>
            </p:cNvPr>
            <p:cNvSpPr/>
            <p:nvPr/>
          </p:nvSpPr>
          <p:spPr>
            <a:xfrm>
              <a:off x="6356350" y="2247900"/>
              <a:ext cx="711200" cy="614363"/>
            </a:xfrm>
            <a:custGeom>
              <a:avLst/>
              <a:gdLst/>
              <a:ahLst/>
              <a:cxnLst/>
              <a:rect l="l" t="t" r="r" b="b"/>
              <a:pathLst>
                <a:path w="711994" h="614363" extrusionOk="0">
                  <a:moveTo>
                    <a:pt x="145257" y="431006"/>
                  </a:moveTo>
                  <a:lnTo>
                    <a:pt x="228600" y="350044"/>
                  </a:lnTo>
                  <a:lnTo>
                    <a:pt x="326232" y="250031"/>
                  </a:lnTo>
                  <a:lnTo>
                    <a:pt x="409575" y="159544"/>
                  </a:lnTo>
                  <a:lnTo>
                    <a:pt x="428625" y="126206"/>
                  </a:lnTo>
                  <a:lnTo>
                    <a:pt x="442913" y="102394"/>
                  </a:lnTo>
                  <a:lnTo>
                    <a:pt x="457200" y="0"/>
                  </a:lnTo>
                  <a:lnTo>
                    <a:pt x="711994" y="254794"/>
                  </a:lnTo>
                  <a:lnTo>
                    <a:pt x="616744" y="295275"/>
                  </a:lnTo>
                  <a:lnTo>
                    <a:pt x="519113" y="354806"/>
                  </a:lnTo>
                  <a:lnTo>
                    <a:pt x="288132" y="478631"/>
                  </a:lnTo>
                  <a:lnTo>
                    <a:pt x="78582" y="590550"/>
                  </a:lnTo>
                  <a:lnTo>
                    <a:pt x="28575" y="614363"/>
                  </a:lnTo>
                  <a:lnTo>
                    <a:pt x="9525" y="609600"/>
                  </a:lnTo>
                  <a:lnTo>
                    <a:pt x="0" y="592931"/>
                  </a:lnTo>
                  <a:lnTo>
                    <a:pt x="4763" y="569119"/>
                  </a:lnTo>
                  <a:lnTo>
                    <a:pt x="35719" y="533400"/>
                  </a:lnTo>
                  <a:lnTo>
                    <a:pt x="145257" y="431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35;p293">
              <a:extLst>
                <a:ext uri="{FF2B5EF4-FFF2-40B4-BE49-F238E27FC236}">
                  <a16:creationId xmlns:a16="http://schemas.microsoft.com/office/drawing/2014/main" id="{647437AD-8108-BD44-92F9-453BDC36B696}"/>
                </a:ext>
              </a:extLst>
            </p:cNvPr>
            <p:cNvSpPr/>
            <p:nvPr/>
          </p:nvSpPr>
          <p:spPr>
            <a:xfrm rot="-5400000">
              <a:off x="2639219" y="4750594"/>
              <a:ext cx="2374900" cy="360362"/>
            </a:xfrm>
            <a:custGeom>
              <a:avLst/>
              <a:gdLst/>
              <a:ahLst/>
              <a:cxnLst/>
              <a:rect l="l" t="t" r="r" b="b"/>
              <a:pathLst>
                <a:path w="2374107" h="359569" extrusionOk="0">
                  <a:moveTo>
                    <a:pt x="1173957" y="78581"/>
                  </a:moveTo>
                  <a:lnTo>
                    <a:pt x="1481138" y="95250"/>
                  </a:lnTo>
                  <a:lnTo>
                    <a:pt x="1840707" y="109538"/>
                  </a:lnTo>
                  <a:lnTo>
                    <a:pt x="2209800" y="104775"/>
                  </a:lnTo>
                  <a:lnTo>
                    <a:pt x="2374107" y="135731"/>
                  </a:lnTo>
                  <a:lnTo>
                    <a:pt x="2305050" y="228600"/>
                  </a:lnTo>
                  <a:lnTo>
                    <a:pt x="2250282" y="280988"/>
                  </a:lnTo>
                  <a:lnTo>
                    <a:pt x="2183607" y="330994"/>
                  </a:lnTo>
                  <a:lnTo>
                    <a:pt x="2162175" y="347663"/>
                  </a:lnTo>
                  <a:lnTo>
                    <a:pt x="2138363" y="357188"/>
                  </a:lnTo>
                  <a:lnTo>
                    <a:pt x="2116932" y="359569"/>
                  </a:lnTo>
                  <a:lnTo>
                    <a:pt x="2081213" y="352425"/>
                  </a:lnTo>
                  <a:lnTo>
                    <a:pt x="2040732" y="335756"/>
                  </a:lnTo>
                  <a:lnTo>
                    <a:pt x="1776413" y="311944"/>
                  </a:lnTo>
                  <a:lnTo>
                    <a:pt x="1445419" y="292894"/>
                  </a:lnTo>
                  <a:lnTo>
                    <a:pt x="1209675" y="288131"/>
                  </a:lnTo>
                  <a:lnTo>
                    <a:pt x="1033463" y="288131"/>
                  </a:lnTo>
                  <a:lnTo>
                    <a:pt x="790575" y="285750"/>
                  </a:lnTo>
                  <a:lnTo>
                    <a:pt x="583407" y="283369"/>
                  </a:lnTo>
                  <a:lnTo>
                    <a:pt x="297657" y="276225"/>
                  </a:lnTo>
                  <a:lnTo>
                    <a:pt x="119063" y="269081"/>
                  </a:lnTo>
                  <a:lnTo>
                    <a:pt x="69057" y="261938"/>
                  </a:lnTo>
                  <a:lnTo>
                    <a:pt x="28575" y="247650"/>
                  </a:lnTo>
                  <a:lnTo>
                    <a:pt x="14288" y="235744"/>
                  </a:lnTo>
                  <a:lnTo>
                    <a:pt x="2382" y="221456"/>
                  </a:lnTo>
                  <a:lnTo>
                    <a:pt x="0" y="207169"/>
                  </a:lnTo>
                  <a:lnTo>
                    <a:pt x="9525" y="176213"/>
                  </a:lnTo>
                  <a:lnTo>
                    <a:pt x="28575" y="150019"/>
                  </a:lnTo>
                  <a:lnTo>
                    <a:pt x="64294" y="114300"/>
                  </a:lnTo>
                  <a:lnTo>
                    <a:pt x="119063" y="80963"/>
                  </a:lnTo>
                  <a:lnTo>
                    <a:pt x="178594" y="50006"/>
                  </a:lnTo>
                  <a:lnTo>
                    <a:pt x="240507" y="23813"/>
                  </a:lnTo>
                  <a:lnTo>
                    <a:pt x="330994" y="2381"/>
                  </a:lnTo>
                  <a:lnTo>
                    <a:pt x="383382" y="0"/>
                  </a:lnTo>
                  <a:lnTo>
                    <a:pt x="423863" y="7144"/>
                  </a:lnTo>
                  <a:lnTo>
                    <a:pt x="502444" y="21431"/>
                  </a:lnTo>
                  <a:lnTo>
                    <a:pt x="576263" y="35719"/>
                  </a:lnTo>
                  <a:lnTo>
                    <a:pt x="673894" y="45244"/>
                  </a:lnTo>
                  <a:lnTo>
                    <a:pt x="1173957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36;p293">
              <a:extLst>
                <a:ext uri="{FF2B5EF4-FFF2-40B4-BE49-F238E27FC236}">
                  <a16:creationId xmlns:a16="http://schemas.microsoft.com/office/drawing/2014/main" id="{F6ABC2F6-E6D6-7345-A8C2-CC996820EB9E}"/>
                </a:ext>
              </a:extLst>
            </p:cNvPr>
            <p:cNvSpPr/>
            <p:nvPr/>
          </p:nvSpPr>
          <p:spPr>
            <a:xfrm>
              <a:off x="5327650" y="3249613"/>
              <a:ext cx="506413" cy="831850"/>
            </a:xfrm>
            <a:custGeom>
              <a:avLst/>
              <a:gdLst/>
              <a:ahLst/>
              <a:cxnLst/>
              <a:rect l="l" t="t" r="r" b="b"/>
              <a:pathLst>
                <a:path w="507207" h="831057" extrusionOk="0">
                  <a:moveTo>
                    <a:pt x="85725" y="526257"/>
                  </a:moveTo>
                  <a:lnTo>
                    <a:pt x="142875" y="345282"/>
                  </a:lnTo>
                  <a:lnTo>
                    <a:pt x="171450" y="247650"/>
                  </a:lnTo>
                  <a:lnTo>
                    <a:pt x="180975" y="216694"/>
                  </a:lnTo>
                  <a:lnTo>
                    <a:pt x="188119" y="190500"/>
                  </a:lnTo>
                  <a:lnTo>
                    <a:pt x="190500" y="169069"/>
                  </a:lnTo>
                  <a:lnTo>
                    <a:pt x="188119" y="145257"/>
                  </a:lnTo>
                  <a:lnTo>
                    <a:pt x="171450" y="114300"/>
                  </a:lnTo>
                  <a:lnTo>
                    <a:pt x="123825" y="45244"/>
                  </a:lnTo>
                  <a:lnTo>
                    <a:pt x="228600" y="0"/>
                  </a:lnTo>
                  <a:lnTo>
                    <a:pt x="381000" y="109538"/>
                  </a:lnTo>
                  <a:lnTo>
                    <a:pt x="461963" y="169069"/>
                  </a:lnTo>
                  <a:lnTo>
                    <a:pt x="492919" y="190500"/>
                  </a:lnTo>
                  <a:lnTo>
                    <a:pt x="500063" y="202407"/>
                  </a:lnTo>
                  <a:lnTo>
                    <a:pt x="507207" y="230982"/>
                  </a:lnTo>
                  <a:lnTo>
                    <a:pt x="495300" y="261938"/>
                  </a:lnTo>
                  <a:lnTo>
                    <a:pt x="464344" y="307182"/>
                  </a:lnTo>
                  <a:lnTo>
                    <a:pt x="435769" y="338138"/>
                  </a:lnTo>
                  <a:lnTo>
                    <a:pt x="381000" y="414338"/>
                  </a:lnTo>
                  <a:lnTo>
                    <a:pt x="119063" y="814388"/>
                  </a:lnTo>
                  <a:lnTo>
                    <a:pt x="0" y="831057"/>
                  </a:lnTo>
                  <a:lnTo>
                    <a:pt x="85725" y="5262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237;p293">
              <a:extLst>
                <a:ext uri="{FF2B5EF4-FFF2-40B4-BE49-F238E27FC236}">
                  <a16:creationId xmlns:a16="http://schemas.microsoft.com/office/drawing/2014/main" id="{122E6370-45B9-294B-8952-EA6687CED484}"/>
                </a:ext>
              </a:extLst>
            </p:cNvPr>
            <p:cNvSpPr/>
            <p:nvPr/>
          </p:nvSpPr>
          <p:spPr>
            <a:xfrm rot="-5400000">
              <a:off x="3807619" y="4737894"/>
              <a:ext cx="2095500" cy="430212"/>
            </a:xfrm>
            <a:custGeom>
              <a:avLst/>
              <a:gdLst/>
              <a:ahLst/>
              <a:cxnLst/>
              <a:rect l="l" t="t" r="r" b="b"/>
              <a:pathLst>
                <a:path w="2095500" h="431007" extrusionOk="0">
                  <a:moveTo>
                    <a:pt x="704850" y="411957"/>
                  </a:moveTo>
                  <a:lnTo>
                    <a:pt x="276225" y="411957"/>
                  </a:lnTo>
                  <a:lnTo>
                    <a:pt x="116681" y="431007"/>
                  </a:lnTo>
                  <a:lnTo>
                    <a:pt x="92868" y="423863"/>
                  </a:lnTo>
                  <a:lnTo>
                    <a:pt x="57150" y="400050"/>
                  </a:lnTo>
                  <a:lnTo>
                    <a:pt x="21431" y="369094"/>
                  </a:lnTo>
                  <a:lnTo>
                    <a:pt x="4762" y="340519"/>
                  </a:lnTo>
                  <a:lnTo>
                    <a:pt x="0" y="302419"/>
                  </a:lnTo>
                  <a:lnTo>
                    <a:pt x="9525" y="264319"/>
                  </a:lnTo>
                  <a:lnTo>
                    <a:pt x="40481" y="226219"/>
                  </a:lnTo>
                  <a:lnTo>
                    <a:pt x="80962" y="202407"/>
                  </a:lnTo>
                  <a:lnTo>
                    <a:pt x="128587" y="183357"/>
                  </a:lnTo>
                  <a:lnTo>
                    <a:pt x="183356" y="166688"/>
                  </a:lnTo>
                  <a:cubicBezTo>
                    <a:pt x="246048" y="154632"/>
                    <a:pt x="224253" y="154782"/>
                    <a:pt x="247650" y="154782"/>
                  </a:cubicBezTo>
                  <a:lnTo>
                    <a:pt x="311943" y="150019"/>
                  </a:lnTo>
                  <a:lnTo>
                    <a:pt x="371475" y="150019"/>
                  </a:lnTo>
                  <a:lnTo>
                    <a:pt x="426243" y="150019"/>
                  </a:lnTo>
                  <a:lnTo>
                    <a:pt x="485775" y="157163"/>
                  </a:lnTo>
                  <a:lnTo>
                    <a:pt x="550068" y="166688"/>
                  </a:lnTo>
                  <a:lnTo>
                    <a:pt x="714375" y="166688"/>
                  </a:lnTo>
                  <a:lnTo>
                    <a:pt x="1152525" y="169069"/>
                  </a:lnTo>
                  <a:lnTo>
                    <a:pt x="1724025" y="164307"/>
                  </a:lnTo>
                  <a:lnTo>
                    <a:pt x="1800225" y="157163"/>
                  </a:lnTo>
                  <a:lnTo>
                    <a:pt x="1831181" y="152400"/>
                  </a:lnTo>
                  <a:lnTo>
                    <a:pt x="1859756" y="133350"/>
                  </a:lnTo>
                  <a:lnTo>
                    <a:pt x="1945481" y="78582"/>
                  </a:lnTo>
                  <a:lnTo>
                    <a:pt x="2026443" y="23813"/>
                  </a:lnTo>
                  <a:lnTo>
                    <a:pt x="2052637" y="7144"/>
                  </a:lnTo>
                  <a:lnTo>
                    <a:pt x="2071687" y="0"/>
                  </a:lnTo>
                  <a:lnTo>
                    <a:pt x="2085975" y="0"/>
                  </a:lnTo>
                  <a:lnTo>
                    <a:pt x="2093118" y="9525"/>
                  </a:lnTo>
                  <a:lnTo>
                    <a:pt x="2095500" y="21432"/>
                  </a:lnTo>
                  <a:lnTo>
                    <a:pt x="2078831" y="71438"/>
                  </a:lnTo>
                  <a:lnTo>
                    <a:pt x="2050256" y="157163"/>
                  </a:lnTo>
                  <a:lnTo>
                    <a:pt x="1976437" y="300038"/>
                  </a:lnTo>
                  <a:lnTo>
                    <a:pt x="1850231" y="390525"/>
                  </a:lnTo>
                  <a:lnTo>
                    <a:pt x="1778793" y="400050"/>
                  </a:lnTo>
                  <a:lnTo>
                    <a:pt x="1693068" y="414338"/>
                  </a:lnTo>
                  <a:lnTo>
                    <a:pt x="1547812" y="411957"/>
                  </a:lnTo>
                  <a:lnTo>
                    <a:pt x="1183481" y="411957"/>
                  </a:lnTo>
                  <a:lnTo>
                    <a:pt x="704850" y="4119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38;p293">
              <a:extLst>
                <a:ext uri="{FF2B5EF4-FFF2-40B4-BE49-F238E27FC236}">
                  <a16:creationId xmlns:a16="http://schemas.microsoft.com/office/drawing/2014/main" id="{8F89B69D-B45A-8546-89C4-95584426E9D7}"/>
                </a:ext>
              </a:extLst>
            </p:cNvPr>
            <p:cNvSpPr/>
            <p:nvPr/>
          </p:nvSpPr>
          <p:spPr>
            <a:xfrm rot="-5400000">
              <a:off x="4802982" y="3885406"/>
              <a:ext cx="2076450" cy="2011363"/>
            </a:xfrm>
            <a:custGeom>
              <a:avLst/>
              <a:gdLst/>
              <a:ahLst/>
              <a:cxnLst/>
              <a:rect l="l" t="t" r="r" b="b"/>
              <a:pathLst>
                <a:path w="2077221" h="2011151" extrusionOk="0">
                  <a:moveTo>
                    <a:pt x="1815586" y="856259"/>
                  </a:moveTo>
                  <a:lnTo>
                    <a:pt x="1783873" y="573482"/>
                  </a:lnTo>
                  <a:lnTo>
                    <a:pt x="1757445" y="401702"/>
                  </a:lnTo>
                  <a:lnTo>
                    <a:pt x="1744231" y="332990"/>
                  </a:lnTo>
                  <a:lnTo>
                    <a:pt x="1741589" y="309205"/>
                  </a:lnTo>
                  <a:lnTo>
                    <a:pt x="1746874" y="251064"/>
                  </a:lnTo>
                  <a:lnTo>
                    <a:pt x="1757445" y="208779"/>
                  </a:lnTo>
                  <a:lnTo>
                    <a:pt x="1760088" y="95140"/>
                  </a:lnTo>
                  <a:lnTo>
                    <a:pt x="1905441" y="0"/>
                  </a:lnTo>
                  <a:lnTo>
                    <a:pt x="1905441" y="216707"/>
                  </a:lnTo>
                  <a:lnTo>
                    <a:pt x="1923940" y="504770"/>
                  </a:lnTo>
                  <a:lnTo>
                    <a:pt x="1939797" y="658051"/>
                  </a:lnTo>
                  <a:lnTo>
                    <a:pt x="1982081" y="1020111"/>
                  </a:lnTo>
                  <a:lnTo>
                    <a:pt x="2011152" y="1247390"/>
                  </a:lnTo>
                  <a:lnTo>
                    <a:pt x="2037579" y="1442955"/>
                  </a:lnTo>
                  <a:lnTo>
                    <a:pt x="2061364" y="1590950"/>
                  </a:lnTo>
                  <a:lnTo>
                    <a:pt x="2077221" y="1638520"/>
                  </a:lnTo>
                  <a:lnTo>
                    <a:pt x="2077221" y="1667591"/>
                  </a:lnTo>
                  <a:lnTo>
                    <a:pt x="2056079" y="1733660"/>
                  </a:lnTo>
                  <a:lnTo>
                    <a:pt x="2013794" y="1820872"/>
                  </a:lnTo>
                  <a:lnTo>
                    <a:pt x="1945082" y="1926583"/>
                  </a:lnTo>
                  <a:lnTo>
                    <a:pt x="1884298" y="1995295"/>
                  </a:lnTo>
                  <a:lnTo>
                    <a:pt x="1860514" y="2011151"/>
                  </a:lnTo>
                  <a:lnTo>
                    <a:pt x="1820872" y="2011151"/>
                  </a:lnTo>
                  <a:lnTo>
                    <a:pt x="1786516" y="1987366"/>
                  </a:lnTo>
                  <a:lnTo>
                    <a:pt x="1744231" y="1955653"/>
                  </a:lnTo>
                  <a:lnTo>
                    <a:pt x="1707233" y="1945082"/>
                  </a:lnTo>
                  <a:lnTo>
                    <a:pt x="1649092" y="1937154"/>
                  </a:lnTo>
                  <a:lnTo>
                    <a:pt x="1276460" y="1926583"/>
                  </a:lnTo>
                  <a:lnTo>
                    <a:pt x="755834" y="1902798"/>
                  </a:lnTo>
                  <a:lnTo>
                    <a:pt x="274849" y="1879013"/>
                  </a:lnTo>
                  <a:lnTo>
                    <a:pt x="110997" y="1868442"/>
                  </a:lnTo>
                  <a:lnTo>
                    <a:pt x="63427" y="1855228"/>
                  </a:lnTo>
                  <a:lnTo>
                    <a:pt x="26428" y="1828800"/>
                  </a:lnTo>
                  <a:lnTo>
                    <a:pt x="10571" y="1810300"/>
                  </a:lnTo>
                  <a:lnTo>
                    <a:pt x="0" y="1789158"/>
                  </a:lnTo>
                  <a:lnTo>
                    <a:pt x="2643" y="1757445"/>
                  </a:lnTo>
                  <a:lnTo>
                    <a:pt x="23785" y="1712518"/>
                  </a:lnTo>
                  <a:lnTo>
                    <a:pt x="87212" y="1657020"/>
                  </a:lnTo>
                  <a:lnTo>
                    <a:pt x="306562" y="1646448"/>
                  </a:lnTo>
                  <a:lnTo>
                    <a:pt x="454557" y="1649091"/>
                  </a:lnTo>
                  <a:lnTo>
                    <a:pt x="1059753" y="1646448"/>
                  </a:lnTo>
                  <a:lnTo>
                    <a:pt x="1205105" y="1649091"/>
                  </a:lnTo>
                  <a:lnTo>
                    <a:pt x="1651734" y="1649091"/>
                  </a:lnTo>
                  <a:lnTo>
                    <a:pt x="1815586" y="1646448"/>
                  </a:lnTo>
                  <a:lnTo>
                    <a:pt x="1836729" y="1641163"/>
                  </a:lnTo>
                  <a:lnTo>
                    <a:pt x="1855228" y="1625306"/>
                  </a:lnTo>
                  <a:lnTo>
                    <a:pt x="1865799" y="1601521"/>
                  </a:lnTo>
                  <a:lnTo>
                    <a:pt x="1873727" y="1561880"/>
                  </a:lnTo>
                  <a:lnTo>
                    <a:pt x="1876370" y="1522238"/>
                  </a:lnTo>
                  <a:lnTo>
                    <a:pt x="1847300" y="1191891"/>
                  </a:lnTo>
                  <a:lnTo>
                    <a:pt x="1815586" y="85625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39;p293">
              <a:extLst>
                <a:ext uri="{FF2B5EF4-FFF2-40B4-BE49-F238E27FC236}">
                  <a16:creationId xmlns:a16="http://schemas.microsoft.com/office/drawing/2014/main" id="{4DF936FF-2921-7349-9C68-68D218F7250D}"/>
                </a:ext>
              </a:extLst>
            </p:cNvPr>
            <p:cNvSpPr/>
            <p:nvPr/>
          </p:nvSpPr>
          <p:spPr>
            <a:xfrm>
              <a:off x="4962525" y="4678363"/>
              <a:ext cx="1608138" cy="311150"/>
            </a:xfrm>
            <a:custGeom>
              <a:avLst/>
              <a:gdLst/>
              <a:ahLst/>
              <a:cxnLst/>
              <a:rect l="l" t="t" r="r" b="b"/>
              <a:pathLst>
                <a:path w="1607344" h="309563" extrusionOk="0">
                  <a:moveTo>
                    <a:pt x="831056" y="238125"/>
                  </a:moveTo>
                  <a:lnTo>
                    <a:pt x="671513" y="257175"/>
                  </a:lnTo>
                  <a:lnTo>
                    <a:pt x="511969" y="276225"/>
                  </a:lnTo>
                  <a:lnTo>
                    <a:pt x="319088" y="309563"/>
                  </a:lnTo>
                  <a:lnTo>
                    <a:pt x="288131" y="309563"/>
                  </a:lnTo>
                  <a:lnTo>
                    <a:pt x="123825" y="292894"/>
                  </a:lnTo>
                  <a:lnTo>
                    <a:pt x="4763" y="278607"/>
                  </a:lnTo>
                  <a:lnTo>
                    <a:pt x="0" y="133350"/>
                  </a:lnTo>
                  <a:lnTo>
                    <a:pt x="176213" y="130969"/>
                  </a:lnTo>
                  <a:lnTo>
                    <a:pt x="316706" y="128588"/>
                  </a:lnTo>
                  <a:lnTo>
                    <a:pt x="400050" y="121444"/>
                  </a:lnTo>
                  <a:lnTo>
                    <a:pt x="635794" y="92869"/>
                  </a:lnTo>
                  <a:lnTo>
                    <a:pt x="952500" y="52388"/>
                  </a:lnTo>
                  <a:lnTo>
                    <a:pt x="1335881" y="0"/>
                  </a:lnTo>
                  <a:lnTo>
                    <a:pt x="1357313" y="0"/>
                  </a:lnTo>
                  <a:lnTo>
                    <a:pt x="1595438" y="54769"/>
                  </a:lnTo>
                  <a:lnTo>
                    <a:pt x="1607344" y="192882"/>
                  </a:lnTo>
                  <a:lnTo>
                    <a:pt x="1383506" y="202407"/>
                  </a:lnTo>
                  <a:lnTo>
                    <a:pt x="1143000" y="211932"/>
                  </a:lnTo>
                  <a:lnTo>
                    <a:pt x="831056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240;p293">
              <a:extLst>
                <a:ext uri="{FF2B5EF4-FFF2-40B4-BE49-F238E27FC236}">
                  <a16:creationId xmlns:a16="http://schemas.microsoft.com/office/drawing/2014/main" id="{0942BDF3-B4C4-5144-AACE-56C418B28729}"/>
                </a:ext>
              </a:extLst>
            </p:cNvPr>
            <p:cNvSpPr/>
            <p:nvPr/>
          </p:nvSpPr>
          <p:spPr>
            <a:xfrm>
              <a:off x="4967288" y="5589588"/>
              <a:ext cx="1589087" cy="298450"/>
            </a:xfrm>
            <a:custGeom>
              <a:avLst/>
              <a:gdLst/>
              <a:ahLst/>
              <a:cxnLst/>
              <a:rect l="l" t="t" r="r" b="b"/>
              <a:pathLst>
                <a:path w="1588293" h="300037" extrusionOk="0">
                  <a:moveTo>
                    <a:pt x="388143" y="269081"/>
                  </a:moveTo>
                  <a:lnTo>
                    <a:pt x="33337" y="300037"/>
                  </a:lnTo>
                  <a:lnTo>
                    <a:pt x="0" y="138112"/>
                  </a:lnTo>
                  <a:lnTo>
                    <a:pt x="333375" y="109537"/>
                  </a:lnTo>
                  <a:lnTo>
                    <a:pt x="681037" y="73819"/>
                  </a:lnTo>
                  <a:lnTo>
                    <a:pt x="1143000" y="26194"/>
                  </a:lnTo>
                  <a:lnTo>
                    <a:pt x="1302543" y="4762"/>
                  </a:lnTo>
                  <a:lnTo>
                    <a:pt x="1352550" y="0"/>
                  </a:lnTo>
                  <a:lnTo>
                    <a:pt x="1383506" y="0"/>
                  </a:lnTo>
                  <a:lnTo>
                    <a:pt x="1438275" y="4762"/>
                  </a:lnTo>
                  <a:lnTo>
                    <a:pt x="1588293" y="50006"/>
                  </a:lnTo>
                  <a:lnTo>
                    <a:pt x="1545431" y="271462"/>
                  </a:lnTo>
                  <a:lnTo>
                    <a:pt x="1485900" y="233362"/>
                  </a:lnTo>
                  <a:lnTo>
                    <a:pt x="1438275" y="214312"/>
                  </a:lnTo>
                  <a:lnTo>
                    <a:pt x="1378743" y="202406"/>
                  </a:lnTo>
                  <a:lnTo>
                    <a:pt x="1307306" y="200025"/>
                  </a:lnTo>
                  <a:lnTo>
                    <a:pt x="1173956" y="209550"/>
                  </a:lnTo>
                  <a:lnTo>
                    <a:pt x="819150" y="240506"/>
                  </a:lnTo>
                  <a:lnTo>
                    <a:pt x="388143" y="2690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245;p294">
            <a:extLst>
              <a:ext uri="{FF2B5EF4-FFF2-40B4-BE49-F238E27FC236}">
                <a16:creationId xmlns:a16="http://schemas.microsoft.com/office/drawing/2014/main" id="{8D9C19BF-87F0-174C-AACF-9E7D9B738A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525" y="1380458"/>
            <a:ext cx="429895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5" name="Google Shape;3245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525" y="1488743"/>
            <a:ext cx="429895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295"/>
          <p:cNvSpPr txBox="1"/>
          <p:nvPr/>
        </p:nvSpPr>
        <p:spPr>
          <a:xfrm>
            <a:off x="3924300" y="6523038"/>
            <a:ext cx="40290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勉</a:t>
            </a:r>
            <a:endParaRPr/>
          </a:p>
        </p:txBody>
      </p:sp>
      <p:sp>
        <p:nvSpPr>
          <p:cNvPr id="3252" name="Google Shape;3252;p295"/>
          <p:cNvSpPr/>
          <p:nvPr/>
        </p:nvSpPr>
        <p:spPr>
          <a:xfrm>
            <a:off x="2668588" y="1495425"/>
            <a:ext cx="1360487" cy="1362075"/>
          </a:xfrm>
          <a:custGeom>
            <a:avLst/>
            <a:gdLst/>
            <a:ahLst/>
            <a:cxnLst/>
            <a:rect l="l" t="t" r="r" b="b"/>
            <a:pathLst>
              <a:path w="1359694" h="1362075" extrusionOk="0">
                <a:moveTo>
                  <a:pt x="995363" y="652463"/>
                </a:moveTo>
                <a:lnTo>
                  <a:pt x="1116807" y="542925"/>
                </a:lnTo>
                <a:lnTo>
                  <a:pt x="1188244" y="478631"/>
                </a:lnTo>
                <a:lnTo>
                  <a:pt x="1312069" y="378619"/>
                </a:lnTo>
                <a:lnTo>
                  <a:pt x="1340644" y="323850"/>
                </a:lnTo>
                <a:lnTo>
                  <a:pt x="1359694" y="266700"/>
                </a:lnTo>
                <a:lnTo>
                  <a:pt x="1359694" y="242888"/>
                </a:lnTo>
                <a:lnTo>
                  <a:pt x="1354932" y="230981"/>
                </a:lnTo>
                <a:lnTo>
                  <a:pt x="1302544" y="200025"/>
                </a:lnTo>
                <a:lnTo>
                  <a:pt x="1204913" y="138113"/>
                </a:lnTo>
                <a:lnTo>
                  <a:pt x="1102519" y="76200"/>
                </a:lnTo>
                <a:lnTo>
                  <a:pt x="985838" y="21431"/>
                </a:lnTo>
                <a:lnTo>
                  <a:pt x="916782" y="2381"/>
                </a:lnTo>
                <a:lnTo>
                  <a:pt x="892969" y="0"/>
                </a:lnTo>
                <a:lnTo>
                  <a:pt x="885825" y="2381"/>
                </a:lnTo>
                <a:lnTo>
                  <a:pt x="881063" y="19050"/>
                </a:lnTo>
                <a:lnTo>
                  <a:pt x="888207" y="40481"/>
                </a:lnTo>
                <a:lnTo>
                  <a:pt x="897732" y="57150"/>
                </a:lnTo>
                <a:lnTo>
                  <a:pt x="923925" y="85725"/>
                </a:lnTo>
                <a:lnTo>
                  <a:pt x="947738" y="116681"/>
                </a:lnTo>
                <a:lnTo>
                  <a:pt x="976313" y="164306"/>
                </a:lnTo>
                <a:lnTo>
                  <a:pt x="990600" y="200025"/>
                </a:lnTo>
                <a:lnTo>
                  <a:pt x="997744" y="226219"/>
                </a:lnTo>
                <a:lnTo>
                  <a:pt x="1004888" y="261938"/>
                </a:lnTo>
                <a:lnTo>
                  <a:pt x="995363" y="307181"/>
                </a:lnTo>
                <a:lnTo>
                  <a:pt x="973932" y="354806"/>
                </a:lnTo>
                <a:lnTo>
                  <a:pt x="935832" y="416719"/>
                </a:lnTo>
                <a:lnTo>
                  <a:pt x="873919" y="504825"/>
                </a:lnTo>
                <a:lnTo>
                  <a:pt x="776288" y="619125"/>
                </a:lnTo>
                <a:lnTo>
                  <a:pt x="638175" y="764381"/>
                </a:lnTo>
                <a:lnTo>
                  <a:pt x="523875" y="873919"/>
                </a:lnTo>
                <a:lnTo>
                  <a:pt x="323850" y="1057275"/>
                </a:lnTo>
                <a:lnTo>
                  <a:pt x="164307" y="1183481"/>
                </a:lnTo>
                <a:lnTo>
                  <a:pt x="42863" y="1273969"/>
                </a:lnTo>
                <a:lnTo>
                  <a:pt x="21432" y="1295400"/>
                </a:lnTo>
                <a:lnTo>
                  <a:pt x="9525" y="1309688"/>
                </a:lnTo>
                <a:lnTo>
                  <a:pt x="0" y="1326356"/>
                </a:lnTo>
                <a:lnTo>
                  <a:pt x="0" y="1352550"/>
                </a:lnTo>
                <a:lnTo>
                  <a:pt x="14288" y="1359694"/>
                </a:lnTo>
                <a:lnTo>
                  <a:pt x="38100" y="1362075"/>
                </a:lnTo>
                <a:lnTo>
                  <a:pt x="69057" y="1352550"/>
                </a:lnTo>
                <a:lnTo>
                  <a:pt x="130969" y="1314450"/>
                </a:lnTo>
                <a:lnTo>
                  <a:pt x="280988" y="1221581"/>
                </a:lnTo>
                <a:lnTo>
                  <a:pt x="471488" y="1092994"/>
                </a:lnTo>
                <a:lnTo>
                  <a:pt x="654844" y="952500"/>
                </a:lnTo>
                <a:lnTo>
                  <a:pt x="835819" y="795338"/>
                </a:lnTo>
                <a:lnTo>
                  <a:pt x="995363" y="6524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295"/>
          <p:cNvSpPr/>
          <p:nvPr/>
        </p:nvSpPr>
        <p:spPr>
          <a:xfrm>
            <a:off x="3652838" y="1757363"/>
            <a:ext cx="1225550" cy="273050"/>
          </a:xfrm>
          <a:custGeom>
            <a:avLst/>
            <a:gdLst/>
            <a:ahLst/>
            <a:cxnLst/>
            <a:rect l="l" t="t" r="r" b="b"/>
            <a:pathLst>
              <a:path w="1226343" h="273843" extrusionOk="0">
                <a:moveTo>
                  <a:pt x="576262" y="85725"/>
                </a:moveTo>
                <a:lnTo>
                  <a:pt x="335756" y="107156"/>
                </a:lnTo>
                <a:lnTo>
                  <a:pt x="126206" y="116681"/>
                </a:lnTo>
                <a:lnTo>
                  <a:pt x="0" y="123825"/>
                </a:lnTo>
                <a:lnTo>
                  <a:pt x="154781" y="245268"/>
                </a:lnTo>
                <a:lnTo>
                  <a:pt x="321468" y="226218"/>
                </a:lnTo>
                <a:lnTo>
                  <a:pt x="564356" y="197643"/>
                </a:lnTo>
                <a:lnTo>
                  <a:pt x="697706" y="180975"/>
                </a:lnTo>
                <a:lnTo>
                  <a:pt x="754856" y="176212"/>
                </a:lnTo>
                <a:lnTo>
                  <a:pt x="783431" y="180975"/>
                </a:lnTo>
                <a:lnTo>
                  <a:pt x="807243" y="197643"/>
                </a:lnTo>
                <a:lnTo>
                  <a:pt x="1114425" y="273843"/>
                </a:lnTo>
                <a:lnTo>
                  <a:pt x="1145381" y="259556"/>
                </a:lnTo>
                <a:lnTo>
                  <a:pt x="1183481" y="242887"/>
                </a:lnTo>
                <a:lnTo>
                  <a:pt x="1202531" y="228600"/>
                </a:lnTo>
                <a:lnTo>
                  <a:pt x="1221581" y="204787"/>
                </a:lnTo>
                <a:lnTo>
                  <a:pt x="1226343" y="173831"/>
                </a:lnTo>
                <a:lnTo>
                  <a:pt x="1221581" y="150018"/>
                </a:lnTo>
                <a:lnTo>
                  <a:pt x="1207293" y="126206"/>
                </a:lnTo>
                <a:lnTo>
                  <a:pt x="1176337" y="104775"/>
                </a:lnTo>
                <a:lnTo>
                  <a:pt x="1100137" y="69056"/>
                </a:lnTo>
                <a:lnTo>
                  <a:pt x="990600" y="23812"/>
                </a:lnTo>
                <a:lnTo>
                  <a:pt x="914400" y="2381"/>
                </a:lnTo>
                <a:lnTo>
                  <a:pt x="900112" y="0"/>
                </a:lnTo>
                <a:lnTo>
                  <a:pt x="881062" y="2381"/>
                </a:lnTo>
                <a:lnTo>
                  <a:pt x="847725" y="23812"/>
                </a:lnTo>
                <a:lnTo>
                  <a:pt x="788193" y="61912"/>
                </a:lnTo>
                <a:lnTo>
                  <a:pt x="757237" y="69056"/>
                </a:lnTo>
                <a:lnTo>
                  <a:pt x="576262" y="85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295"/>
          <p:cNvSpPr/>
          <p:nvPr/>
        </p:nvSpPr>
        <p:spPr>
          <a:xfrm>
            <a:off x="3857625" y="1928813"/>
            <a:ext cx="925513" cy="962025"/>
          </a:xfrm>
          <a:custGeom>
            <a:avLst/>
            <a:gdLst/>
            <a:ahLst/>
            <a:cxnLst/>
            <a:rect l="l" t="t" r="r" b="b"/>
            <a:pathLst>
              <a:path w="926306" h="962025" extrusionOk="0">
                <a:moveTo>
                  <a:pt x="440531" y="338137"/>
                </a:moveTo>
                <a:lnTo>
                  <a:pt x="538163" y="200025"/>
                </a:lnTo>
                <a:lnTo>
                  <a:pt x="614363" y="83343"/>
                </a:lnTo>
                <a:lnTo>
                  <a:pt x="619125" y="64293"/>
                </a:lnTo>
                <a:lnTo>
                  <a:pt x="616744" y="42862"/>
                </a:lnTo>
                <a:lnTo>
                  <a:pt x="597694" y="0"/>
                </a:lnTo>
                <a:lnTo>
                  <a:pt x="926306" y="90487"/>
                </a:lnTo>
                <a:lnTo>
                  <a:pt x="888206" y="116681"/>
                </a:lnTo>
                <a:lnTo>
                  <a:pt x="795338" y="207168"/>
                </a:lnTo>
                <a:lnTo>
                  <a:pt x="500063" y="507206"/>
                </a:lnTo>
                <a:lnTo>
                  <a:pt x="180975" y="842962"/>
                </a:lnTo>
                <a:lnTo>
                  <a:pt x="0" y="962025"/>
                </a:lnTo>
                <a:lnTo>
                  <a:pt x="50006" y="850106"/>
                </a:lnTo>
                <a:lnTo>
                  <a:pt x="252413" y="595312"/>
                </a:lnTo>
                <a:lnTo>
                  <a:pt x="440531" y="338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5" name="Google Shape;3255;p295"/>
          <p:cNvSpPr/>
          <p:nvPr/>
        </p:nvSpPr>
        <p:spPr>
          <a:xfrm>
            <a:off x="3008313" y="2744788"/>
            <a:ext cx="428625" cy="1181100"/>
          </a:xfrm>
          <a:custGeom>
            <a:avLst/>
            <a:gdLst/>
            <a:ahLst/>
            <a:cxnLst/>
            <a:rect l="l" t="t" r="r" b="b"/>
            <a:pathLst>
              <a:path w="428625" h="1181100" extrusionOk="0">
                <a:moveTo>
                  <a:pt x="338137" y="409575"/>
                </a:moveTo>
                <a:lnTo>
                  <a:pt x="316706" y="290513"/>
                </a:lnTo>
                <a:lnTo>
                  <a:pt x="307181" y="235744"/>
                </a:lnTo>
                <a:lnTo>
                  <a:pt x="269081" y="130969"/>
                </a:lnTo>
                <a:lnTo>
                  <a:pt x="226219" y="95250"/>
                </a:lnTo>
                <a:lnTo>
                  <a:pt x="173831" y="59532"/>
                </a:lnTo>
                <a:lnTo>
                  <a:pt x="123825" y="38100"/>
                </a:lnTo>
                <a:lnTo>
                  <a:pt x="69056" y="16669"/>
                </a:lnTo>
                <a:lnTo>
                  <a:pt x="23812" y="0"/>
                </a:lnTo>
                <a:lnTo>
                  <a:pt x="9525" y="0"/>
                </a:lnTo>
                <a:lnTo>
                  <a:pt x="0" y="4763"/>
                </a:lnTo>
                <a:lnTo>
                  <a:pt x="2381" y="26194"/>
                </a:lnTo>
                <a:lnTo>
                  <a:pt x="14287" y="50007"/>
                </a:lnTo>
                <a:lnTo>
                  <a:pt x="38100" y="78582"/>
                </a:lnTo>
                <a:lnTo>
                  <a:pt x="61912" y="107157"/>
                </a:lnTo>
                <a:lnTo>
                  <a:pt x="92869" y="166688"/>
                </a:lnTo>
                <a:lnTo>
                  <a:pt x="126206" y="245269"/>
                </a:lnTo>
                <a:lnTo>
                  <a:pt x="145256" y="321469"/>
                </a:lnTo>
                <a:lnTo>
                  <a:pt x="166687" y="452438"/>
                </a:lnTo>
                <a:lnTo>
                  <a:pt x="183356" y="623888"/>
                </a:lnTo>
                <a:lnTo>
                  <a:pt x="197644" y="852488"/>
                </a:lnTo>
                <a:lnTo>
                  <a:pt x="195262" y="945357"/>
                </a:lnTo>
                <a:lnTo>
                  <a:pt x="209550" y="973932"/>
                </a:lnTo>
                <a:lnTo>
                  <a:pt x="250031" y="1045369"/>
                </a:lnTo>
                <a:lnTo>
                  <a:pt x="297656" y="1114425"/>
                </a:lnTo>
                <a:lnTo>
                  <a:pt x="333375" y="1154907"/>
                </a:lnTo>
                <a:lnTo>
                  <a:pt x="366712" y="1176338"/>
                </a:lnTo>
                <a:lnTo>
                  <a:pt x="390525" y="1181100"/>
                </a:lnTo>
                <a:lnTo>
                  <a:pt x="407194" y="1173957"/>
                </a:lnTo>
                <a:lnTo>
                  <a:pt x="421481" y="1154907"/>
                </a:lnTo>
                <a:lnTo>
                  <a:pt x="428625" y="1131094"/>
                </a:lnTo>
                <a:lnTo>
                  <a:pt x="428625" y="1102519"/>
                </a:lnTo>
                <a:lnTo>
                  <a:pt x="416719" y="1040607"/>
                </a:lnTo>
                <a:lnTo>
                  <a:pt x="395287" y="866775"/>
                </a:lnTo>
                <a:lnTo>
                  <a:pt x="383381" y="711994"/>
                </a:lnTo>
                <a:lnTo>
                  <a:pt x="361950" y="542925"/>
                </a:lnTo>
                <a:lnTo>
                  <a:pt x="338137" y="409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6" name="Google Shape;3256;p295"/>
          <p:cNvSpPr/>
          <p:nvPr/>
        </p:nvSpPr>
        <p:spPr>
          <a:xfrm>
            <a:off x="3116263" y="2668588"/>
            <a:ext cx="2130425" cy="1054100"/>
          </a:xfrm>
          <a:custGeom>
            <a:avLst/>
            <a:gdLst/>
            <a:ahLst/>
            <a:cxnLst/>
            <a:rect l="l" t="t" r="r" b="b"/>
            <a:pathLst>
              <a:path w="2128838" h="1052513" extrusionOk="0">
                <a:moveTo>
                  <a:pt x="695325" y="128588"/>
                </a:moveTo>
                <a:lnTo>
                  <a:pt x="452438" y="164307"/>
                </a:lnTo>
                <a:lnTo>
                  <a:pt x="271463" y="188119"/>
                </a:lnTo>
                <a:lnTo>
                  <a:pt x="142875" y="204788"/>
                </a:lnTo>
                <a:lnTo>
                  <a:pt x="0" y="238125"/>
                </a:lnTo>
                <a:lnTo>
                  <a:pt x="150019" y="342900"/>
                </a:lnTo>
                <a:lnTo>
                  <a:pt x="328613" y="319088"/>
                </a:lnTo>
                <a:lnTo>
                  <a:pt x="716757" y="264319"/>
                </a:lnTo>
                <a:lnTo>
                  <a:pt x="866775" y="242888"/>
                </a:lnTo>
                <a:lnTo>
                  <a:pt x="1076325" y="204788"/>
                </a:lnTo>
                <a:lnTo>
                  <a:pt x="1250157" y="195263"/>
                </a:lnTo>
                <a:lnTo>
                  <a:pt x="1469232" y="188119"/>
                </a:lnTo>
                <a:lnTo>
                  <a:pt x="1669257" y="180975"/>
                </a:lnTo>
                <a:lnTo>
                  <a:pt x="1738313" y="185738"/>
                </a:lnTo>
                <a:lnTo>
                  <a:pt x="1762125" y="192882"/>
                </a:lnTo>
                <a:lnTo>
                  <a:pt x="1776413" y="204788"/>
                </a:lnTo>
                <a:lnTo>
                  <a:pt x="1783557" y="223838"/>
                </a:lnTo>
                <a:lnTo>
                  <a:pt x="1785938" y="257175"/>
                </a:lnTo>
                <a:lnTo>
                  <a:pt x="1666875" y="800100"/>
                </a:lnTo>
                <a:lnTo>
                  <a:pt x="1628775" y="916782"/>
                </a:lnTo>
                <a:lnTo>
                  <a:pt x="1619250" y="964407"/>
                </a:lnTo>
                <a:lnTo>
                  <a:pt x="1616869" y="990600"/>
                </a:lnTo>
                <a:lnTo>
                  <a:pt x="1621632" y="1021557"/>
                </a:lnTo>
                <a:lnTo>
                  <a:pt x="1633538" y="1035844"/>
                </a:lnTo>
                <a:lnTo>
                  <a:pt x="1654969" y="1047750"/>
                </a:lnTo>
                <a:lnTo>
                  <a:pt x="1678782" y="1052513"/>
                </a:lnTo>
                <a:lnTo>
                  <a:pt x="1707357" y="1045369"/>
                </a:lnTo>
                <a:lnTo>
                  <a:pt x="1778794" y="1009650"/>
                </a:lnTo>
                <a:lnTo>
                  <a:pt x="1793082" y="988219"/>
                </a:lnTo>
                <a:lnTo>
                  <a:pt x="1852613" y="821532"/>
                </a:lnTo>
                <a:lnTo>
                  <a:pt x="1924050" y="621507"/>
                </a:lnTo>
                <a:lnTo>
                  <a:pt x="2007394" y="383382"/>
                </a:lnTo>
                <a:lnTo>
                  <a:pt x="2038350" y="300038"/>
                </a:lnTo>
                <a:lnTo>
                  <a:pt x="2052638" y="283369"/>
                </a:lnTo>
                <a:lnTo>
                  <a:pt x="2076450" y="266700"/>
                </a:lnTo>
                <a:lnTo>
                  <a:pt x="2107407" y="254794"/>
                </a:lnTo>
                <a:lnTo>
                  <a:pt x="2121694" y="245269"/>
                </a:lnTo>
                <a:lnTo>
                  <a:pt x="2128838" y="226219"/>
                </a:lnTo>
                <a:lnTo>
                  <a:pt x="2126457" y="200025"/>
                </a:lnTo>
                <a:lnTo>
                  <a:pt x="2109788" y="166688"/>
                </a:lnTo>
                <a:lnTo>
                  <a:pt x="2069307" y="128588"/>
                </a:lnTo>
                <a:lnTo>
                  <a:pt x="1988344" y="66675"/>
                </a:lnTo>
                <a:lnTo>
                  <a:pt x="1885950" y="4763"/>
                </a:lnTo>
                <a:lnTo>
                  <a:pt x="1869282" y="0"/>
                </a:lnTo>
                <a:lnTo>
                  <a:pt x="1793082" y="19050"/>
                </a:lnTo>
                <a:lnTo>
                  <a:pt x="1700213" y="30957"/>
                </a:lnTo>
                <a:lnTo>
                  <a:pt x="1335882" y="59532"/>
                </a:lnTo>
                <a:lnTo>
                  <a:pt x="942975" y="90488"/>
                </a:lnTo>
                <a:lnTo>
                  <a:pt x="695325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p295"/>
          <p:cNvSpPr/>
          <p:nvPr/>
        </p:nvSpPr>
        <p:spPr>
          <a:xfrm>
            <a:off x="3960813" y="2789238"/>
            <a:ext cx="247650" cy="847725"/>
          </a:xfrm>
          <a:custGeom>
            <a:avLst/>
            <a:gdLst/>
            <a:ahLst/>
            <a:cxnLst/>
            <a:rect l="l" t="t" r="r" b="b"/>
            <a:pathLst>
              <a:path w="247650" h="847725" extrusionOk="0">
                <a:moveTo>
                  <a:pt x="2381" y="404812"/>
                </a:moveTo>
                <a:cubicBezTo>
                  <a:pt x="1587" y="320675"/>
                  <a:pt x="794" y="236537"/>
                  <a:pt x="0" y="152400"/>
                </a:cubicBezTo>
                <a:lnTo>
                  <a:pt x="0" y="107156"/>
                </a:lnTo>
                <a:lnTo>
                  <a:pt x="19050" y="0"/>
                </a:lnTo>
                <a:lnTo>
                  <a:pt x="247650" y="78581"/>
                </a:lnTo>
                <a:lnTo>
                  <a:pt x="207169" y="209550"/>
                </a:lnTo>
                <a:lnTo>
                  <a:pt x="204787" y="252412"/>
                </a:lnTo>
                <a:lnTo>
                  <a:pt x="185737" y="683419"/>
                </a:lnTo>
                <a:lnTo>
                  <a:pt x="180975" y="740569"/>
                </a:lnTo>
                <a:lnTo>
                  <a:pt x="88106" y="847725"/>
                </a:lnTo>
                <a:lnTo>
                  <a:pt x="4762" y="759619"/>
                </a:lnTo>
                <a:cubicBezTo>
                  <a:pt x="3968" y="649288"/>
                  <a:pt x="3175" y="538956"/>
                  <a:pt x="2381" y="4048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8" name="Google Shape;3258;p295"/>
          <p:cNvSpPr/>
          <p:nvPr/>
        </p:nvSpPr>
        <p:spPr>
          <a:xfrm>
            <a:off x="3228975" y="3429000"/>
            <a:ext cx="1697038" cy="385763"/>
          </a:xfrm>
          <a:custGeom>
            <a:avLst/>
            <a:gdLst/>
            <a:ahLst/>
            <a:cxnLst/>
            <a:rect l="l" t="t" r="r" b="b"/>
            <a:pathLst>
              <a:path w="1697831" h="385763" extrusionOk="0">
                <a:moveTo>
                  <a:pt x="581025" y="121444"/>
                </a:moveTo>
                <a:lnTo>
                  <a:pt x="347663" y="166688"/>
                </a:lnTo>
                <a:lnTo>
                  <a:pt x="171450" y="202406"/>
                </a:lnTo>
                <a:lnTo>
                  <a:pt x="0" y="259556"/>
                </a:lnTo>
                <a:lnTo>
                  <a:pt x="183356" y="385763"/>
                </a:lnTo>
                <a:lnTo>
                  <a:pt x="276225" y="369094"/>
                </a:lnTo>
                <a:lnTo>
                  <a:pt x="445294" y="319088"/>
                </a:lnTo>
                <a:lnTo>
                  <a:pt x="664369" y="266700"/>
                </a:lnTo>
                <a:lnTo>
                  <a:pt x="904875" y="219075"/>
                </a:lnTo>
                <a:lnTo>
                  <a:pt x="1059656" y="192881"/>
                </a:lnTo>
                <a:lnTo>
                  <a:pt x="1243013" y="166688"/>
                </a:lnTo>
                <a:lnTo>
                  <a:pt x="1400175" y="159544"/>
                </a:lnTo>
                <a:lnTo>
                  <a:pt x="1535906" y="157163"/>
                </a:lnTo>
                <a:lnTo>
                  <a:pt x="1697831" y="107156"/>
                </a:lnTo>
                <a:lnTo>
                  <a:pt x="1569244" y="0"/>
                </a:lnTo>
                <a:lnTo>
                  <a:pt x="1383506" y="16669"/>
                </a:lnTo>
                <a:lnTo>
                  <a:pt x="1028700" y="54769"/>
                </a:lnTo>
                <a:lnTo>
                  <a:pt x="842963" y="76200"/>
                </a:lnTo>
                <a:lnTo>
                  <a:pt x="581025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9" name="Google Shape;3259;p295"/>
          <p:cNvSpPr/>
          <p:nvPr/>
        </p:nvSpPr>
        <p:spPr>
          <a:xfrm>
            <a:off x="2678113" y="3749675"/>
            <a:ext cx="1246187" cy="1881188"/>
          </a:xfrm>
          <a:custGeom>
            <a:avLst/>
            <a:gdLst/>
            <a:ahLst/>
            <a:cxnLst/>
            <a:rect l="l" t="t" r="r" b="b"/>
            <a:pathLst>
              <a:path w="1246414" h="1880507" extrusionOk="0">
                <a:moveTo>
                  <a:pt x="1102178" y="598714"/>
                </a:moveTo>
                <a:lnTo>
                  <a:pt x="1156607" y="459921"/>
                </a:lnTo>
                <a:lnTo>
                  <a:pt x="1172935" y="421821"/>
                </a:lnTo>
                <a:lnTo>
                  <a:pt x="1183821" y="410935"/>
                </a:lnTo>
                <a:lnTo>
                  <a:pt x="1208314" y="397328"/>
                </a:lnTo>
                <a:lnTo>
                  <a:pt x="1232807" y="375557"/>
                </a:lnTo>
                <a:lnTo>
                  <a:pt x="1243693" y="353785"/>
                </a:lnTo>
                <a:lnTo>
                  <a:pt x="1246414" y="340178"/>
                </a:lnTo>
                <a:lnTo>
                  <a:pt x="1238250" y="318407"/>
                </a:lnTo>
                <a:lnTo>
                  <a:pt x="1197428" y="266700"/>
                </a:lnTo>
                <a:lnTo>
                  <a:pt x="1137557" y="209550"/>
                </a:lnTo>
                <a:lnTo>
                  <a:pt x="1085850" y="166007"/>
                </a:lnTo>
                <a:lnTo>
                  <a:pt x="1025978" y="125185"/>
                </a:lnTo>
                <a:lnTo>
                  <a:pt x="974271" y="95250"/>
                </a:lnTo>
                <a:lnTo>
                  <a:pt x="960664" y="84364"/>
                </a:lnTo>
                <a:lnTo>
                  <a:pt x="941614" y="59871"/>
                </a:lnTo>
                <a:lnTo>
                  <a:pt x="925285" y="8164"/>
                </a:lnTo>
                <a:lnTo>
                  <a:pt x="881743" y="0"/>
                </a:lnTo>
                <a:lnTo>
                  <a:pt x="859971" y="32657"/>
                </a:lnTo>
                <a:lnTo>
                  <a:pt x="884464" y="103414"/>
                </a:lnTo>
                <a:lnTo>
                  <a:pt x="906235" y="166007"/>
                </a:lnTo>
                <a:lnTo>
                  <a:pt x="917121" y="217714"/>
                </a:lnTo>
                <a:lnTo>
                  <a:pt x="925285" y="263978"/>
                </a:lnTo>
                <a:lnTo>
                  <a:pt x="928007" y="315685"/>
                </a:lnTo>
                <a:lnTo>
                  <a:pt x="919843" y="416378"/>
                </a:lnTo>
                <a:lnTo>
                  <a:pt x="900793" y="508907"/>
                </a:lnTo>
                <a:lnTo>
                  <a:pt x="862693" y="636814"/>
                </a:lnTo>
                <a:lnTo>
                  <a:pt x="802821" y="781050"/>
                </a:lnTo>
                <a:lnTo>
                  <a:pt x="723900" y="941614"/>
                </a:lnTo>
                <a:lnTo>
                  <a:pt x="655864" y="1055914"/>
                </a:lnTo>
                <a:lnTo>
                  <a:pt x="530678" y="1238250"/>
                </a:lnTo>
                <a:lnTo>
                  <a:pt x="329293" y="1488621"/>
                </a:lnTo>
                <a:lnTo>
                  <a:pt x="114300" y="1725385"/>
                </a:lnTo>
                <a:lnTo>
                  <a:pt x="13607" y="1831521"/>
                </a:lnTo>
                <a:lnTo>
                  <a:pt x="0" y="1853292"/>
                </a:lnTo>
                <a:lnTo>
                  <a:pt x="2721" y="1880507"/>
                </a:lnTo>
                <a:lnTo>
                  <a:pt x="29935" y="1880507"/>
                </a:lnTo>
                <a:lnTo>
                  <a:pt x="73478" y="1861457"/>
                </a:lnTo>
                <a:lnTo>
                  <a:pt x="174171" y="1785257"/>
                </a:lnTo>
                <a:lnTo>
                  <a:pt x="332014" y="1660071"/>
                </a:lnTo>
                <a:lnTo>
                  <a:pt x="500743" y="1513114"/>
                </a:lnTo>
                <a:lnTo>
                  <a:pt x="644978" y="1371600"/>
                </a:lnTo>
                <a:lnTo>
                  <a:pt x="770164" y="1221921"/>
                </a:lnTo>
                <a:lnTo>
                  <a:pt x="859971" y="1088571"/>
                </a:lnTo>
                <a:lnTo>
                  <a:pt x="963385" y="900792"/>
                </a:lnTo>
                <a:lnTo>
                  <a:pt x="1055914" y="710292"/>
                </a:lnTo>
                <a:lnTo>
                  <a:pt x="1102178" y="5987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0" name="Google Shape;3260;p295"/>
          <p:cNvSpPr/>
          <p:nvPr/>
        </p:nvSpPr>
        <p:spPr>
          <a:xfrm>
            <a:off x="4079875" y="3573463"/>
            <a:ext cx="3187700" cy="2290762"/>
          </a:xfrm>
          <a:custGeom>
            <a:avLst/>
            <a:gdLst/>
            <a:ahLst/>
            <a:cxnLst/>
            <a:rect l="l" t="t" r="r" b="b"/>
            <a:pathLst>
              <a:path w="3186997" h="2290468" extrusionOk="0">
                <a:moveTo>
                  <a:pt x="101269" y="717819"/>
                </a:moveTo>
                <a:lnTo>
                  <a:pt x="104248" y="461668"/>
                </a:lnTo>
                <a:cubicBezTo>
                  <a:pt x="105241" y="426919"/>
                  <a:pt x="106233" y="392169"/>
                  <a:pt x="107226" y="357420"/>
                </a:cubicBezTo>
                <a:lnTo>
                  <a:pt x="98291" y="279979"/>
                </a:lnTo>
                <a:lnTo>
                  <a:pt x="80420" y="205517"/>
                </a:lnTo>
                <a:lnTo>
                  <a:pt x="59570" y="145947"/>
                </a:lnTo>
                <a:lnTo>
                  <a:pt x="20850" y="71484"/>
                </a:lnTo>
                <a:lnTo>
                  <a:pt x="0" y="0"/>
                </a:lnTo>
                <a:lnTo>
                  <a:pt x="163818" y="44677"/>
                </a:lnTo>
                <a:lnTo>
                  <a:pt x="217431" y="116162"/>
                </a:lnTo>
                <a:lnTo>
                  <a:pt x="285936" y="193603"/>
                </a:lnTo>
                <a:lnTo>
                  <a:pt x="372313" y="277001"/>
                </a:lnTo>
                <a:lnTo>
                  <a:pt x="390184" y="300829"/>
                </a:lnTo>
                <a:lnTo>
                  <a:pt x="402098" y="318700"/>
                </a:lnTo>
                <a:lnTo>
                  <a:pt x="402098" y="339549"/>
                </a:lnTo>
                <a:lnTo>
                  <a:pt x="393162" y="366356"/>
                </a:lnTo>
                <a:lnTo>
                  <a:pt x="369334" y="390184"/>
                </a:lnTo>
                <a:lnTo>
                  <a:pt x="333592" y="425926"/>
                </a:lnTo>
                <a:lnTo>
                  <a:pt x="315721" y="461668"/>
                </a:lnTo>
                <a:lnTo>
                  <a:pt x="306786" y="527195"/>
                </a:lnTo>
                <a:lnTo>
                  <a:pt x="291893" y="944185"/>
                </a:lnTo>
                <a:lnTo>
                  <a:pt x="277001" y="1274799"/>
                </a:lnTo>
                <a:lnTo>
                  <a:pt x="265087" y="1590520"/>
                </a:lnTo>
                <a:lnTo>
                  <a:pt x="265087" y="1706681"/>
                </a:lnTo>
                <a:lnTo>
                  <a:pt x="271044" y="1754337"/>
                </a:lnTo>
                <a:lnTo>
                  <a:pt x="277001" y="1784122"/>
                </a:lnTo>
                <a:lnTo>
                  <a:pt x="294872" y="1831778"/>
                </a:lnTo>
                <a:lnTo>
                  <a:pt x="318700" y="1876456"/>
                </a:lnTo>
                <a:lnTo>
                  <a:pt x="345506" y="1909219"/>
                </a:lnTo>
                <a:lnTo>
                  <a:pt x="381248" y="1939005"/>
                </a:lnTo>
                <a:lnTo>
                  <a:pt x="428904" y="1962833"/>
                </a:lnTo>
                <a:lnTo>
                  <a:pt x="479539" y="1983682"/>
                </a:lnTo>
                <a:lnTo>
                  <a:pt x="571873" y="2001553"/>
                </a:lnTo>
                <a:lnTo>
                  <a:pt x="702927" y="2019424"/>
                </a:lnTo>
                <a:lnTo>
                  <a:pt x="911422" y="2034317"/>
                </a:lnTo>
                <a:lnTo>
                  <a:pt x="1161616" y="2043252"/>
                </a:lnTo>
                <a:lnTo>
                  <a:pt x="1504144" y="2043252"/>
                </a:lnTo>
                <a:lnTo>
                  <a:pt x="1837736" y="2037295"/>
                </a:lnTo>
                <a:lnTo>
                  <a:pt x="2126650" y="2022403"/>
                </a:lnTo>
                <a:lnTo>
                  <a:pt x="2394716" y="2001553"/>
                </a:lnTo>
                <a:lnTo>
                  <a:pt x="2567469" y="1968790"/>
                </a:lnTo>
                <a:lnTo>
                  <a:pt x="2615125" y="1953897"/>
                </a:lnTo>
                <a:lnTo>
                  <a:pt x="2662781" y="1927091"/>
                </a:lnTo>
                <a:lnTo>
                  <a:pt x="3055943" y="1843692"/>
                </a:lnTo>
                <a:lnTo>
                  <a:pt x="3100620" y="1882413"/>
                </a:lnTo>
                <a:lnTo>
                  <a:pt x="3139341" y="1918155"/>
                </a:lnTo>
                <a:lnTo>
                  <a:pt x="3163169" y="1944962"/>
                </a:lnTo>
                <a:lnTo>
                  <a:pt x="3175083" y="1968790"/>
                </a:lnTo>
                <a:lnTo>
                  <a:pt x="3186997" y="1992618"/>
                </a:lnTo>
                <a:lnTo>
                  <a:pt x="3186997" y="2007510"/>
                </a:lnTo>
                <a:lnTo>
                  <a:pt x="3148276" y="2061123"/>
                </a:lnTo>
                <a:lnTo>
                  <a:pt x="3082749" y="2114736"/>
                </a:lnTo>
                <a:lnTo>
                  <a:pt x="2978502" y="2162392"/>
                </a:lnTo>
                <a:lnTo>
                  <a:pt x="2835534" y="2201113"/>
                </a:lnTo>
                <a:lnTo>
                  <a:pt x="2641931" y="2233876"/>
                </a:lnTo>
                <a:lnTo>
                  <a:pt x="2332167" y="2257704"/>
                </a:lnTo>
                <a:lnTo>
                  <a:pt x="2081973" y="2272597"/>
                </a:lnTo>
                <a:lnTo>
                  <a:pt x="1870499" y="2281532"/>
                </a:lnTo>
                <a:lnTo>
                  <a:pt x="1629241" y="2290468"/>
                </a:lnTo>
                <a:lnTo>
                  <a:pt x="1396917" y="2287489"/>
                </a:lnTo>
                <a:lnTo>
                  <a:pt x="1179487" y="2281532"/>
                </a:lnTo>
                <a:lnTo>
                  <a:pt x="965035" y="2269618"/>
                </a:lnTo>
                <a:lnTo>
                  <a:pt x="774411" y="2248769"/>
                </a:lnTo>
                <a:lnTo>
                  <a:pt x="613572" y="2224941"/>
                </a:lnTo>
                <a:lnTo>
                  <a:pt x="434861" y="2180263"/>
                </a:lnTo>
                <a:lnTo>
                  <a:pt x="312743" y="2129629"/>
                </a:lnTo>
                <a:lnTo>
                  <a:pt x="235302" y="2084951"/>
                </a:lnTo>
                <a:lnTo>
                  <a:pt x="178710" y="2034317"/>
                </a:lnTo>
                <a:lnTo>
                  <a:pt x="137011" y="1977725"/>
                </a:lnTo>
                <a:lnTo>
                  <a:pt x="107226" y="1912198"/>
                </a:lnTo>
                <a:lnTo>
                  <a:pt x="89355" y="1828800"/>
                </a:lnTo>
                <a:lnTo>
                  <a:pt x="83398" y="1730509"/>
                </a:lnTo>
                <a:lnTo>
                  <a:pt x="89355" y="1447552"/>
                </a:lnTo>
                <a:lnTo>
                  <a:pt x="92334" y="1173530"/>
                </a:lnTo>
                <a:lnTo>
                  <a:pt x="101269" y="7178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p295"/>
          <p:cNvSpPr/>
          <p:nvPr/>
        </p:nvSpPr>
        <p:spPr>
          <a:xfrm>
            <a:off x="6726238" y="4725988"/>
            <a:ext cx="415925" cy="788987"/>
          </a:xfrm>
          <a:custGeom>
            <a:avLst/>
            <a:gdLst/>
            <a:ahLst/>
            <a:cxnLst/>
            <a:rect l="l" t="t" r="r" b="b"/>
            <a:pathLst>
              <a:path w="414338" h="788194" extrusionOk="0">
                <a:moveTo>
                  <a:pt x="223838" y="326232"/>
                </a:moveTo>
                <a:lnTo>
                  <a:pt x="247650" y="228600"/>
                </a:lnTo>
                <a:lnTo>
                  <a:pt x="273844" y="135732"/>
                </a:lnTo>
                <a:lnTo>
                  <a:pt x="290513" y="66675"/>
                </a:lnTo>
                <a:lnTo>
                  <a:pt x="297657" y="38100"/>
                </a:lnTo>
                <a:lnTo>
                  <a:pt x="316707" y="16669"/>
                </a:lnTo>
                <a:lnTo>
                  <a:pt x="333375" y="0"/>
                </a:lnTo>
                <a:lnTo>
                  <a:pt x="342900" y="0"/>
                </a:lnTo>
                <a:lnTo>
                  <a:pt x="359569" y="4763"/>
                </a:lnTo>
                <a:lnTo>
                  <a:pt x="364332" y="52388"/>
                </a:lnTo>
                <a:lnTo>
                  <a:pt x="388144" y="416719"/>
                </a:lnTo>
                <a:lnTo>
                  <a:pt x="414338" y="723900"/>
                </a:lnTo>
                <a:lnTo>
                  <a:pt x="0" y="788194"/>
                </a:lnTo>
                <a:lnTo>
                  <a:pt x="30957" y="762000"/>
                </a:lnTo>
                <a:lnTo>
                  <a:pt x="57150" y="726282"/>
                </a:lnTo>
                <a:lnTo>
                  <a:pt x="92869" y="669132"/>
                </a:lnTo>
                <a:lnTo>
                  <a:pt x="135732" y="581025"/>
                </a:lnTo>
                <a:lnTo>
                  <a:pt x="178594" y="476250"/>
                </a:lnTo>
                <a:lnTo>
                  <a:pt x="223838" y="3262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2" name="Google Shape;3262;p295"/>
          <p:cNvSpPr/>
          <p:nvPr/>
        </p:nvSpPr>
        <p:spPr>
          <a:xfrm>
            <a:off x="5156200" y="2981325"/>
            <a:ext cx="2000250" cy="466725"/>
          </a:xfrm>
          <a:custGeom>
            <a:avLst/>
            <a:gdLst/>
            <a:ahLst/>
            <a:cxnLst/>
            <a:rect l="l" t="t" r="r" b="b"/>
            <a:pathLst>
              <a:path w="2000250" h="466725" extrusionOk="0">
                <a:moveTo>
                  <a:pt x="1130300" y="82550"/>
                </a:moveTo>
                <a:lnTo>
                  <a:pt x="609600" y="177800"/>
                </a:lnTo>
                <a:lnTo>
                  <a:pt x="349250" y="228600"/>
                </a:lnTo>
                <a:lnTo>
                  <a:pt x="244475" y="250825"/>
                </a:lnTo>
                <a:lnTo>
                  <a:pt x="190500" y="254000"/>
                </a:lnTo>
                <a:lnTo>
                  <a:pt x="136525" y="238125"/>
                </a:lnTo>
                <a:lnTo>
                  <a:pt x="95250" y="215900"/>
                </a:lnTo>
                <a:lnTo>
                  <a:pt x="60325" y="184150"/>
                </a:lnTo>
                <a:lnTo>
                  <a:pt x="38100" y="171450"/>
                </a:lnTo>
                <a:lnTo>
                  <a:pt x="6350" y="171450"/>
                </a:lnTo>
                <a:lnTo>
                  <a:pt x="0" y="187325"/>
                </a:lnTo>
                <a:lnTo>
                  <a:pt x="12700" y="231775"/>
                </a:lnTo>
                <a:lnTo>
                  <a:pt x="44450" y="295275"/>
                </a:lnTo>
                <a:lnTo>
                  <a:pt x="79375" y="355600"/>
                </a:lnTo>
                <a:lnTo>
                  <a:pt x="111125" y="390525"/>
                </a:lnTo>
                <a:lnTo>
                  <a:pt x="161925" y="441325"/>
                </a:lnTo>
                <a:lnTo>
                  <a:pt x="190500" y="460375"/>
                </a:lnTo>
                <a:lnTo>
                  <a:pt x="209550" y="466725"/>
                </a:lnTo>
                <a:lnTo>
                  <a:pt x="250825" y="457200"/>
                </a:lnTo>
                <a:lnTo>
                  <a:pt x="381000" y="412750"/>
                </a:lnTo>
                <a:lnTo>
                  <a:pt x="479425" y="381000"/>
                </a:lnTo>
                <a:lnTo>
                  <a:pt x="682625" y="330200"/>
                </a:lnTo>
                <a:lnTo>
                  <a:pt x="971550" y="279400"/>
                </a:lnTo>
                <a:lnTo>
                  <a:pt x="1270000" y="225425"/>
                </a:lnTo>
                <a:lnTo>
                  <a:pt x="1568450" y="180975"/>
                </a:lnTo>
                <a:lnTo>
                  <a:pt x="1631950" y="180975"/>
                </a:lnTo>
                <a:lnTo>
                  <a:pt x="1679575" y="200025"/>
                </a:lnTo>
                <a:lnTo>
                  <a:pt x="1917700" y="346075"/>
                </a:lnTo>
                <a:lnTo>
                  <a:pt x="1952625" y="311150"/>
                </a:lnTo>
                <a:lnTo>
                  <a:pt x="1981200" y="285750"/>
                </a:lnTo>
                <a:lnTo>
                  <a:pt x="1997075" y="250825"/>
                </a:lnTo>
                <a:lnTo>
                  <a:pt x="2000250" y="219075"/>
                </a:lnTo>
                <a:lnTo>
                  <a:pt x="1981200" y="187325"/>
                </a:lnTo>
                <a:lnTo>
                  <a:pt x="1939925" y="146050"/>
                </a:lnTo>
                <a:lnTo>
                  <a:pt x="1860550" y="85725"/>
                </a:lnTo>
                <a:lnTo>
                  <a:pt x="1781175" y="34925"/>
                </a:lnTo>
                <a:lnTo>
                  <a:pt x="1704975" y="3175"/>
                </a:lnTo>
                <a:lnTo>
                  <a:pt x="1651000" y="0"/>
                </a:lnTo>
                <a:lnTo>
                  <a:pt x="1463675" y="31750"/>
                </a:lnTo>
                <a:lnTo>
                  <a:pt x="1130300" y="825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3" name="Google Shape;3263;p295"/>
          <p:cNvSpPr/>
          <p:nvPr/>
        </p:nvSpPr>
        <p:spPr>
          <a:xfrm>
            <a:off x="6073775" y="3143250"/>
            <a:ext cx="1016000" cy="1984375"/>
          </a:xfrm>
          <a:custGeom>
            <a:avLst/>
            <a:gdLst/>
            <a:ahLst/>
            <a:cxnLst/>
            <a:rect l="l" t="t" r="r" b="b"/>
            <a:pathLst>
              <a:path w="1016000" h="1984375" extrusionOk="0">
                <a:moveTo>
                  <a:pt x="638175" y="812800"/>
                </a:moveTo>
                <a:lnTo>
                  <a:pt x="679450" y="644525"/>
                </a:lnTo>
                <a:lnTo>
                  <a:pt x="717550" y="457200"/>
                </a:lnTo>
                <a:lnTo>
                  <a:pt x="746125" y="304800"/>
                </a:lnTo>
                <a:lnTo>
                  <a:pt x="765175" y="161925"/>
                </a:lnTo>
                <a:lnTo>
                  <a:pt x="768350" y="104775"/>
                </a:lnTo>
                <a:lnTo>
                  <a:pt x="758825" y="57150"/>
                </a:lnTo>
                <a:lnTo>
                  <a:pt x="733425" y="0"/>
                </a:lnTo>
                <a:lnTo>
                  <a:pt x="1016000" y="161925"/>
                </a:lnTo>
                <a:lnTo>
                  <a:pt x="990600" y="200025"/>
                </a:lnTo>
                <a:lnTo>
                  <a:pt x="974725" y="247650"/>
                </a:lnTo>
                <a:lnTo>
                  <a:pt x="952500" y="355600"/>
                </a:lnTo>
                <a:lnTo>
                  <a:pt x="889000" y="682625"/>
                </a:lnTo>
                <a:lnTo>
                  <a:pt x="822325" y="939800"/>
                </a:lnTo>
                <a:lnTo>
                  <a:pt x="765175" y="1143000"/>
                </a:lnTo>
                <a:lnTo>
                  <a:pt x="688975" y="1358900"/>
                </a:lnTo>
                <a:lnTo>
                  <a:pt x="628650" y="1508125"/>
                </a:lnTo>
                <a:lnTo>
                  <a:pt x="561975" y="1635125"/>
                </a:lnTo>
                <a:lnTo>
                  <a:pt x="488950" y="1739900"/>
                </a:lnTo>
                <a:lnTo>
                  <a:pt x="409575" y="1822450"/>
                </a:lnTo>
                <a:lnTo>
                  <a:pt x="330200" y="1882775"/>
                </a:lnTo>
                <a:lnTo>
                  <a:pt x="266700" y="1917700"/>
                </a:lnTo>
                <a:lnTo>
                  <a:pt x="200025" y="1949450"/>
                </a:lnTo>
                <a:lnTo>
                  <a:pt x="127000" y="1971675"/>
                </a:lnTo>
                <a:lnTo>
                  <a:pt x="53975" y="1984375"/>
                </a:lnTo>
                <a:lnTo>
                  <a:pt x="19050" y="1984375"/>
                </a:lnTo>
                <a:lnTo>
                  <a:pt x="0" y="1971675"/>
                </a:lnTo>
                <a:lnTo>
                  <a:pt x="241300" y="1619250"/>
                </a:lnTo>
                <a:lnTo>
                  <a:pt x="285750" y="1581150"/>
                </a:lnTo>
                <a:lnTo>
                  <a:pt x="323850" y="1539875"/>
                </a:lnTo>
                <a:lnTo>
                  <a:pt x="361950" y="1492250"/>
                </a:lnTo>
                <a:lnTo>
                  <a:pt x="403225" y="1428750"/>
                </a:lnTo>
                <a:lnTo>
                  <a:pt x="450850" y="1343025"/>
                </a:lnTo>
                <a:lnTo>
                  <a:pt x="498475" y="1247775"/>
                </a:lnTo>
                <a:lnTo>
                  <a:pt x="546100" y="1120775"/>
                </a:lnTo>
                <a:lnTo>
                  <a:pt x="590550" y="990600"/>
                </a:lnTo>
                <a:lnTo>
                  <a:pt x="638175" y="812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4" name="Google Shape;3264;p295"/>
          <p:cNvSpPr/>
          <p:nvPr/>
        </p:nvSpPr>
        <p:spPr>
          <a:xfrm>
            <a:off x="5657850" y="4719638"/>
            <a:ext cx="704850" cy="403225"/>
          </a:xfrm>
          <a:custGeom>
            <a:avLst/>
            <a:gdLst/>
            <a:ahLst/>
            <a:cxnLst/>
            <a:rect l="l" t="t" r="r" b="b"/>
            <a:pathLst>
              <a:path w="704850" h="402431" extrusionOk="0">
                <a:moveTo>
                  <a:pt x="252413" y="52387"/>
                </a:moveTo>
                <a:lnTo>
                  <a:pt x="304800" y="69056"/>
                </a:lnTo>
                <a:lnTo>
                  <a:pt x="366713" y="83343"/>
                </a:lnTo>
                <a:lnTo>
                  <a:pt x="421481" y="90487"/>
                </a:lnTo>
                <a:lnTo>
                  <a:pt x="485775" y="97631"/>
                </a:lnTo>
                <a:lnTo>
                  <a:pt x="545306" y="90487"/>
                </a:lnTo>
                <a:lnTo>
                  <a:pt x="585788" y="78581"/>
                </a:lnTo>
                <a:lnTo>
                  <a:pt x="631031" y="59531"/>
                </a:lnTo>
                <a:lnTo>
                  <a:pt x="704850" y="9525"/>
                </a:lnTo>
                <a:lnTo>
                  <a:pt x="431006" y="402431"/>
                </a:lnTo>
                <a:lnTo>
                  <a:pt x="407194" y="385762"/>
                </a:lnTo>
                <a:lnTo>
                  <a:pt x="407194" y="378618"/>
                </a:lnTo>
                <a:lnTo>
                  <a:pt x="407194" y="345281"/>
                </a:lnTo>
                <a:lnTo>
                  <a:pt x="390525" y="311943"/>
                </a:lnTo>
                <a:lnTo>
                  <a:pt x="354806" y="269081"/>
                </a:lnTo>
                <a:lnTo>
                  <a:pt x="304800" y="226218"/>
                </a:lnTo>
                <a:lnTo>
                  <a:pt x="242888" y="176212"/>
                </a:lnTo>
                <a:lnTo>
                  <a:pt x="154781" y="121443"/>
                </a:lnTo>
                <a:lnTo>
                  <a:pt x="69056" y="66675"/>
                </a:lnTo>
                <a:lnTo>
                  <a:pt x="16669" y="42862"/>
                </a:lnTo>
                <a:lnTo>
                  <a:pt x="0" y="23812"/>
                </a:lnTo>
                <a:lnTo>
                  <a:pt x="7144" y="9525"/>
                </a:lnTo>
                <a:lnTo>
                  <a:pt x="33338" y="0"/>
                </a:lnTo>
                <a:lnTo>
                  <a:pt x="69056" y="4762"/>
                </a:lnTo>
                <a:lnTo>
                  <a:pt x="161925" y="23812"/>
                </a:lnTo>
                <a:lnTo>
                  <a:pt x="252413" y="523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p295"/>
          <p:cNvSpPr/>
          <p:nvPr/>
        </p:nvSpPr>
        <p:spPr>
          <a:xfrm>
            <a:off x="4802188" y="1939925"/>
            <a:ext cx="1506537" cy="3133725"/>
          </a:xfrm>
          <a:custGeom>
            <a:avLst/>
            <a:gdLst/>
            <a:ahLst/>
            <a:cxnLst/>
            <a:rect l="l" t="t" r="r" b="b"/>
            <a:pathLst>
              <a:path w="1506772" h="3132814" extrusionOk="0">
                <a:moveTo>
                  <a:pt x="1144988" y="671885"/>
                </a:moveTo>
                <a:lnTo>
                  <a:pt x="1164866" y="504908"/>
                </a:lnTo>
                <a:lnTo>
                  <a:pt x="1172817" y="385639"/>
                </a:lnTo>
                <a:lnTo>
                  <a:pt x="1168842" y="294199"/>
                </a:lnTo>
                <a:lnTo>
                  <a:pt x="1164866" y="238539"/>
                </a:lnTo>
                <a:lnTo>
                  <a:pt x="1144988" y="174929"/>
                </a:lnTo>
                <a:lnTo>
                  <a:pt x="1125109" y="139148"/>
                </a:lnTo>
                <a:lnTo>
                  <a:pt x="1085353" y="83489"/>
                </a:lnTo>
                <a:lnTo>
                  <a:pt x="1061499" y="55659"/>
                </a:lnTo>
                <a:lnTo>
                  <a:pt x="1049572" y="19879"/>
                </a:lnTo>
                <a:lnTo>
                  <a:pt x="1057523" y="0"/>
                </a:lnTo>
                <a:lnTo>
                  <a:pt x="1101255" y="11927"/>
                </a:lnTo>
                <a:lnTo>
                  <a:pt x="1172817" y="31805"/>
                </a:lnTo>
                <a:lnTo>
                  <a:pt x="1292087" y="87465"/>
                </a:lnTo>
                <a:lnTo>
                  <a:pt x="1403405" y="151075"/>
                </a:lnTo>
                <a:lnTo>
                  <a:pt x="1478942" y="206734"/>
                </a:lnTo>
                <a:lnTo>
                  <a:pt x="1498821" y="226612"/>
                </a:lnTo>
                <a:lnTo>
                  <a:pt x="1506772" y="250466"/>
                </a:lnTo>
                <a:lnTo>
                  <a:pt x="1498821" y="282272"/>
                </a:lnTo>
                <a:lnTo>
                  <a:pt x="1470991" y="318052"/>
                </a:lnTo>
                <a:lnTo>
                  <a:pt x="1443162" y="357809"/>
                </a:lnTo>
                <a:lnTo>
                  <a:pt x="1419308" y="425395"/>
                </a:lnTo>
                <a:lnTo>
                  <a:pt x="1403405" y="544665"/>
                </a:lnTo>
                <a:lnTo>
                  <a:pt x="1335819" y="1005840"/>
                </a:lnTo>
                <a:lnTo>
                  <a:pt x="1304014" y="1168842"/>
                </a:lnTo>
                <a:lnTo>
                  <a:pt x="1244379" y="1399430"/>
                </a:lnTo>
                <a:lnTo>
                  <a:pt x="1168842" y="1645920"/>
                </a:lnTo>
                <a:lnTo>
                  <a:pt x="1069450" y="1896386"/>
                </a:lnTo>
                <a:lnTo>
                  <a:pt x="966083" y="2111072"/>
                </a:lnTo>
                <a:lnTo>
                  <a:pt x="866692" y="2286000"/>
                </a:lnTo>
                <a:lnTo>
                  <a:pt x="715617" y="2480807"/>
                </a:lnTo>
                <a:lnTo>
                  <a:pt x="548640" y="2679590"/>
                </a:lnTo>
                <a:lnTo>
                  <a:pt x="365760" y="2870421"/>
                </a:lnTo>
                <a:lnTo>
                  <a:pt x="190831" y="3021496"/>
                </a:lnTo>
                <a:lnTo>
                  <a:pt x="51683" y="3120887"/>
                </a:lnTo>
                <a:lnTo>
                  <a:pt x="23854" y="3132814"/>
                </a:lnTo>
                <a:lnTo>
                  <a:pt x="0" y="3116912"/>
                </a:lnTo>
                <a:lnTo>
                  <a:pt x="3975" y="3081131"/>
                </a:lnTo>
                <a:lnTo>
                  <a:pt x="59635" y="3025472"/>
                </a:lnTo>
                <a:lnTo>
                  <a:pt x="206734" y="2874397"/>
                </a:lnTo>
                <a:lnTo>
                  <a:pt x="373711" y="2683565"/>
                </a:lnTo>
                <a:lnTo>
                  <a:pt x="508883" y="2520564"/>
                </a:lnTo>
                <a:lnTo>
                  <a:pt x="616226" y="2357562"/>
                </a:lnTo>
                <a:lnTo>
                  <a:pt x="719593" y="2178658"/>
                </a:lnTo>
                <a:lnTo>
                  <a:pt x="811033" y="1987826"/>
                </a:lnTo>
                <a:lnTo>
                  <a:pt x="902473" y="1757239"/>
                </a:lnTo>
                <a:lnTo>
                  <a:pt x="981986" y="1502797"/>
                </a:lnTo>
                <a:lnTo>
                  <a:pt x="1029694" y="1323892"/>
                </a:lnTo>
                <a:lnTo>
                  <a:pt x="1061499" y="1204623"/>
                </a:lnTo>
                <a:lnTo>
                  <a:pt x="1101255" y="989938"/>
                </a:lnTo>
                <a:lnTo>
                  <a:pt x="1144988" y="67188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4B99C8-94F7-6942-9F8A-BE7371946308}"/>
              </a:ext>
            </a:extLst>
          </p:cNvPr>
          <p:cNvGrpSpPr/>
          <p:nvPr/>
        </p:nvGrpSpPr>
        <p:grpSpPr>
          <a:xfrm>
            <a:off x="2676608" y="1491413"/>
            <a:ext cx="4598987" cy="4368800"/>
            <a:chOff x="2820988" y="1647825"/>
            <a:chExt cx="4598987" cy="4368800"/>
          </a:xfrm>
        </p:grpSpPr>
        <p:sp>
          <p:nvSpPr>
            <p:cNvPr id="32" name="Google Shape;3252;p295">
              <a:extLst>
                <a:ext uri="{FF2B5EF4-FFF2-40B4-BE49-F238E27FC236}">
                  <a16:creationId xmlns:a16="http://schemas.microsoft.com/office/drawing/2014/main" id="{C84DD14C-EFA7-C94C-ADE6-82AE3B713F57}"/>
                </a:ext>
              </a:extLst>
            </p:cNvPr>
            <p:cNvSpPr/>
            <p:nvPr/>
          </p:nvSpPr>
          <p:spPr>
            <a:xfrm>
              <a:off x="2820988" y="1647825"/>
              <a:ext cx="1360487" cy="1362075"/>
            </a:xfrm>
            <a:custGeom>
              <a:avLst/>
              <a:gdLst/>
              <a:ahLst/>
              <a:cxnLst/>
              <a:rect l="l" t="t" r="r" b="b"/>
              <a:pathLst>
                <a:path w="1359694" h="1362075" extrusionOk="0">
                  <a:moveTo>
                    <a:pt x="995363" y="652463"/>
                  </a:moveTo>
                  <a:lnTo>
                    <a:pt x="1116807" y="542925"/>
                  </a:lnTo>
                  <a:lnTo>
                    <a:pt x="1188244" y="478631"/>
                  </a:lnTo>
                  <a:lnTo>
                    <a:pt x="1312069" y="378619"/>
                  </a:lnTo>
                  <a:lnTo>
                    <a:pt x="1340644" y="323850"/>
                  </a:lnTo>
                  <a:lnTo>
                    <a:pt x="1359694" y="266700"/>
                  </a:lnTo>
                  <a:lnTo>
                    <a:pt x="1359694" y="242888"/>
                  </a:lnTo>
                  <a:lnTo>
                    <a:pt x="1354932" y="230981"/>
                  </a:lnTo>
                  <a:lnTo>
                    <a:pt x="1302544" y="200025"/>
                  </a:lnTo>
                  <a:lnTo>
                    <a:pt x="1204913" y="138113"/>
                  </a:lnTo>
                  <a:lnTo>
                    <a:pt x="1102519" y="76200"/>
                  </a:lnTo>
                  <a:lnTo>
                    <a:pt x="985838" y="21431"/>
                  </a:lnTo>
                  <a:lnTo>
                    <a:pt x="916782" y="2381"/>
                  </a:lnTo>
                  <a:lnTo>
                    <a:pt x="892969" y="0"/>
                  </a:lnTo>
                  <a:lnTo>
                    <a:pt x="885825" y="2381"/>
                  </a:lnTo>
                  <a:lnTo>
                    <a:pt x="881063" y="19050"/>
                  </a:lnTo>
                  <a:lnTo>
                    <a:pt x="888207" y="40481"/>
                  </a:lnTo>
                  <a:lnTo>
                    <a:pt x="897732" y="57150"/>
                  </a:lnTo>
                  <a:lnTo>
                    <a:pt x="923925" y="85725"/>
                  </a:lnTo>
                  <a:lnTo>
                    <a:pt x="947738" y="116681"/>
                  </a:lnTo>
                  <a:lnTo>
                    <a:pt x="976313" y="164306"/>
                  </a:lnTo>
                  <a:lnTo>
                    <a:pt x="990600" y="200025"/>
                  </a:lnTo>
                  <a:lnTo>
                    <a:pt x="997744" y="226219"/>
                  </a:lnTo>
                  <a:lnTo>
                    <a:pt x="1004888" y="261938"/>
                  </a:lnTo>
                  <a:lnTo>
                    <a:pt x="995363" y="307181"/>
                  </a:lnTo>
                  <a:lnTo>
                    <a:pt x="973932" y="354806"/>
                  </a:lnTo>
                  <a:lnTo>
                    <a:pt x="935832" y="416719"/>
                  </a:lnTo>
                  <a:lnTo>
                    <a:pt x="873919" y="504825"/>
                  </a:lnTo>
                  <a:lnTo>
                    <a:pt x="776288" y="619125"/>
                  </a:lnTo>
                  <a:lnTo>
                    <a:pt x="638175" y="764381"/>
                  </a:lnTo>
                  <a:lnTo>
                    <a:pt x="523875" y="873919"/>
                  </a:lnTo>
                  <a:lnTo>
                    <a:pt x="323850" y="1057275"/>
                  </a:lnTo>
                  <a:lnTo>
                    <a:pt x="164307" y="1183481"/>
                  </a:lnTo>
                  <a:lnTo>
                    <a:pt x="42863" y="1273969"/>
                  </a:lnTo>
                  <a:lnTo>
                    <a:pt x="21432" y="1295400"/>
                  </a:lnTo>
                  <a:lnTo>
                    <a:pt x="9525" y="1309688"/>
                  </a:lnTo>
                  <a:lnTo>
                    <a:pt x="0" y="1326356"/>
                  </a:lnTo>
                  <a:lnTo>
                    <a:pt x="0" y="1352550"/>
                  </a:lnTo>
                  <a:lnTo>
                    <a:pt x="14288" y="1359694"/>
                  </a:lnTo>
                  <a:lnTo>
                    <a:pt x="38100" y="1362075"/>
                  </a:lnTo>
                  <a:lnTo>
                    <a:pt x="69057" y="1352550"/>
                  </a:lnTo>
                  <a:lnTo>
                    <a:pt x="130969" y="1314450"/>
                  </a:lnTo>
                  <a:lnTo>
                    <a:pt x="280988" y="1221581"/>
                  </a:lnTo>
                  <a:lnTo>
                    <a:pt x="471488" y="1092994"/>
                  </a:lnTo>
                  <a:lnTo>
                    <a:pt x="654844" y="952500"/>
                  </a:lnTo>
                  <a:lnTo>
                    <a:pt x="835819" y="795338"/>
                  </a:lnTo>
                  <a:lnTo>
                    <a:pt x="995363" y="6524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253;p295">
              <a:extLst>
                <a:ext uri="{FF2B5EF4-FFF2-40B4-BE49-F238E27FC236}">
                  <a16:creationId xmlns:a16="http://schemas.microsoft.com/office/drawing/2014/main" id="{C8408CB9-E818-6F47-AE9F-8A7026CC7EDC}"/>
                </a:ext>
              </a:extLst>
            </p:cNvPr>
            <p:cNvSpPr/>
            <p:nvPr/>
          </p:nvSpPr>
          <p:spPr>
            <a:xfrm>
              <a:off x="3805238" y="1909763"/>
              <a:ext cx="1225550" cy="273050"/>
            </a:xfrm>
            <a:custGeom>
              <a:avLst/>
              <a:gdLst/>
              <a:ahLst/>
              <a:cxnLst/>
              <a:rect l="l" t="t" r="r" b="b"/>
              <a:pathLst>
                <a:path w="1226343" h="273843" extrusionOk="0">
                  <a:moveTo>
                    <a:pt x="576262" y="85725"/>
                  </a:moveTo>
                  <a:lnTo>
                    <a:pt x="335756" y="107156"/>
                  </a:lnTo>
                  <a:lnTo>
                    <a:pt x="126206" y="116681"/>
                  </a:lnTo>
                  <a:lnTo>
                    <a:pt x="0" y="123825"/>
                  </a:lnTo>
                  <a:lnTo>
                    <a:pt x="154781" y="245268"/>
                  </a:lnTo>
                  <a:lnTo>
                    <a:pt x="321468" y="226218"/>
                  </a:lnTo>
                  <a:lnTo>
                    <a:pt x="564356" y="197643"/>
                  </a:lnTo>
                  <a:lnTo>
                    <a:pt x="697706" y="180975"/>
                  </a:lnTo>
                  <a:lnTo>
                    <a:pt x="754856" y="176212"/>
                  </a:lnTo>
                  <a:lnTo>
                    <a:pt x="783431" y="180975"/>
                  </a:lnTo>
                  <a:lnTo>
                    <a:pt x="807243" y="197643"/>
                  </a:lnTo>
                  <a:lnTo>
                    <a:pt x="1114425" y="273843"/>
                  </a:lnTo>
                  <a:lnTo>
                    <a:pt x="1145381" y="259556"/>
                  </a:lnTo>
                  <a:lnTo>
                    <a:pt x="1183481" y="242887"/>
                  </a:lnTo>
                  <a:lnTo>
                    <a:pt x="1202531" y="228600"/>
                  </a:lnTo>
                  <a:lnTo>
                    <a:pt x="1221581" y="204787"/>
                  </a:lnTo>
                  <a:lnTo>
                    <a:pt x="1226343" y="173831"/>
                  </a:lnTo>
                  <a:lnTo>
                    <a:pt x="1221581" y="150018"/>
                  </a:lnTo>
                  <a:lnTo>
                    <a:pt x="1207293" y="126206"/>
                  </a:lnTo>
                  <a:lnTo>
                    <a:pt x="1176337" y="104775"/>
                  </a:lnTo>
                  <a:lnTo>
                    <a:pt x="1100137" y="69056"/>
                  </a:lnTo>
                  <a:lnTo>
                    <a:pt x="990600" y="23812"/>
                  </a:lnTo>
                  <a:lnTo>
                    <a:pt x="914400" y="2381"/>
                  </a:lnTo>
                  <a:lnTo>
                    <a:pt x="900112" y="0"/>
                  </a:lnTo>
                  <a:lnTo>
                    <a:pt x="881062" y="2381"/>
                  </a:lnTo>
                  <a:lnTo>
                    <a:pt x="847725" y="23812"/>
                  </a:lnTo>
                  <a:lnTo>
                    <a:pt x="788193" y="61912"/>
                  </a:lnTo>
                  <a:lnTo>
                    <a:pt x="757237" y="69056"/>
                  </a:lnTo>
                  <a:lnTo>
                    <a:pt x="576262" y="85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254;p295">
              <a:extLst>
                <a:ext uri="{FF2B5EF4-FFF2-40B4-BE49-F238E27FC236}">
                  <a16:creationId xmlns:a16="http://schemas.microsoft.com/office/drawing/2014/main" id="{F3122D69-48D6-FF4B-BD91-AF22199AA73B}"/>
                </a:ext>
              </a:extLst>
            </p:cNvPr>
            <p:cNvSpPr/>
            <p:nvPr/>
          </p:nvSpPr>
          <p:spPr>
            <a:xfrm>
              <a:off x="4010025" y="2081213"/>
              <a:ext cx="925513" cy="962025"/>
            </a:xfrm>
            <a:custGeom>
              <a:avLst/>
              <a:gdLst/>
              <a:ahLst/>
              <a:cxnLst/>
              <a:rect l="l" t="t" r="r" b="b"/>
              <a:pathLst>
                <a:path w="926306" h="962025" extrusionOk="0">
                  <a:moveTo>
                    <a:pt x="440531" y="338137"/>
                  </a:moveTo>
                  <a:lnTo>
                    <a:pt x="538163" y="200025"/>
                  </a:lnTo>
                  <a:lnTo>
                    <a:pt x="614363" y="83343"/>
                  </a:lnTo>
                  <a:lnTo>
                    <a:pt x="619125" y="64293"/>
                  </a:lnTo>
                  <a:lnTo>
                    <a:pt x="616744" y="42862"/>
                  </a:lnTo>
                  <a:lnTo>
                    <a:pt x="597694" y="0"/>
                  </a:lnTo>
                  <a:lnTo>
                    <a:pt x="926306" y="90487"/>
                  </a:lnTo>
                  <a:lnTo>
                    <a:pt x="888206" y="116681"/>
                  </a:lnTo>
                  <a:lnTo>
                    <a:pt x="795338" y="207168"/>
                  </a:lnTo>
                  <a:lnTo>
                    <a:pt x="500063" y="507206"/>
                  </a:lnTo>
                  <a:lnTo>
                    <a:pt x="180975" y="842962"/>
                  </a:lnTo>
                  <a:lnTo>
                    <a:pt x="0" y="962025"/>
                  </a:lnTo>
                  <a:lnTo>
                    <a:pt x="50006" y="850106"/>
                  </a:lnTo>
                  <a:lnTo>
                    <a:pt x="252413" y="595312"/>
                  </a:lnTo>
                  <a:lnTo>
                    <a:pt x="440531" y="3381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255;p295">
              <a:extLst>
                <a:ext uri="{FF2B5EF4-FFF2-40B4-BE49-F238E27FC236}">
                  <a16:creationId xmlns:a16="http://schemas.microsoft.com/office/drawing/2014/main" id="{C74AEAE5-52E1-A64E-8924-CE014B9223AB}"/>
                </a:ext>
              </a:extLst>
            </p:cNvPr>
            <p:cNvSpPr/>
            <p:nvPr/>
          </p:nvSpPr>
          <p:spPr>
            <a:xfrm>
              <a:off x="3160713" y="2897188"/>
              <a:ext cx="428625" cy="1181100"/>
            </a:xfrm>
            <a:custGeom>
              <a:avLst/>
              <a:gdLst/>
              <a:ahLst/>
              <a:cxnLst/>
              <a:rect l="l" t="t" r="r" b="b"/>
              <a:pathLst>
                <a:path w="428625" h="1181100" extrusionOk="0">
                  <a:moveTo>
                    <a:pt x="338137" y="409575"/>
                  </a:moveTo>
                  <a:lnTo>
                    <a:pt x="316706" y="290513"/>
                  </a:lnTo>
                  <a:lnTo>
                    <a:pt x="307181" y="235744"/>
                  </a:lnTo>
                  <a:lnTo>
                    <a:pt x="269081" y="130969"/>
                  </a:lnTo>
                  <a:lnTo>
                    <a:pt x="226219" y="95250"/>
                  </a:lnTo>
                  <a:lnTo>
                    <a:pt x="173831" y="59532"/>
                  </a:lnTo>
                  <a:lnTo>
                    <a:pt x="123825" y="38100"/>
                  </a:lnTo>
                  <a:lnTo>
                    <a:pt x="69056" y="16669"/>
                  </a:lnTo>
                  <a:lnTo>
                    <a:pt x="23812" y="0"/>
                  </a:lnTo>
                  <a:lnTo>
                    <a:pt x="9525" y="0"/>
                  </a:lnTo>
                  <a:lnTo>
                    <a:pt x="0" y="4763"/>
                  </a:lnTo>
                  <a:lnTo>
                    <a:pt x="2381" y="26194"/>
                  </a:lnTo>
                  <a:lnTo>
                    <a:pt x="14287" y="50007"/>
                  </a:lnTo>
                  <a:lnTo>
                    <a:pt x="38100" y="78582"/>
                  </a:lnTo>
                  <a:lnTo>
                    <a:pt x="61912" y="107157"/>
                  </a:lnTo>
                  <a:lnTo>
                    <a:pt x="92869" y="166688"/>
                  </a:lnTo>
                  <a:lnTo>
                    <a:pt x="126206" y="245269"/>
                  </a:lnTo>
                  <a:lnTo>
                    <a:pt x="145256" y="321469"/>
                  </a:lnTo>
                  <a:lnTo>
                    <a:pt x="166687" y="452438"/>
                  </a:lnTo>
                  <a:lnTo>
                    <a:pt x="183356" y="623888"/>
                  </a:lnTo>
                  <a:lnTo>
                    <a:pt x="197644" y="852488"/>
                  </a:lnTo>
                  <a:lnTo>
                    <a:pt x="195262" y="945357"/>
                  </a:lnTo>
                  <a:lnTo>
                    <a:pt x="209550" y="973932"/>
                  </a:lnTo>
                  <a:lnTo>
                    <a:pt x="250031" y="1045369"/>
                  </a:lnTo>
                  <a:lnTo>
                    <a:pt x="297656" y="1114425"/>
                  </a:lnTo>
                  <a:lnTo>
                    <a:pt x="333375" y="1154907"/>
                  </a:lnTo>
                  <a:lnTo>
                    <a:pt x="366712" y="1176338"/>
                  </a:lnTo>
                  <a:lnTo>
                    <a:pt x="390525" y="1181100"/>
                  </a:lnTo>
                  <a:lnTo>
                    <a:pt x="407194" y="1173957"/>
                  </a:lnTo>
                  <a:lnTo>
                    <a:pt x="421481" y="1154907"/>
                  </a:lnTo>
                  <a:lnTo>
                    <a:pt x="428625" y="1131094"/>
                  </a:lnTo>
                  <a:lnTo>
                    <a:pt x="428625" y="1102519"/>
                  </a:lnTo>
                  <a:lnTo>
                    <a:pt x="416719" y="1040607"/>
                  </a:lnTo>
                  <a:lnTo>
                    <a:pt x="395287" y="866775"/>
                  </a:lnTo>
                  <a:lnTo>
                    <a:pt x="383381" y="711994"/>
                  </a:lnTo>
                  <a:lnTo>
                    <a:pt x="361950" y="542925"/>
                  </a:lnTo>
                  <a:lnTo>
                    <a:pt x="338137" y="409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256;p295">
              <a:extLst>
                <a:ext uri="{FF2B5EF4-FFF2-40B4-BE49-F238E27FC236}">
                  <a16:creationId xmlns:a16="http://schemas.microsoft.com/office/drawing/2014/main" id="{2A8E9B99-F0F1-AC40-A13C-DBF35AA6DDC3}"/>
                </a:ext>
              </a:extLst>
            </p:cNvPr>
            <p:cNvSpPr/>
            <p:nvPr/>
          </p:nvSpPr>
          <p:spPr>
            <a:xfrm>
              <a:off x="3268663" y="2820988"/>
              <a:ext cx="2130425" cy="1054100"/>
            </a:xfrm>
            <a:custGeom>
              <a:avLst/>
              <a:gdLst/>
              <a:ahLst/>
              <a:cxnLst/>
              <a:rect l="l" t="t" r="r" b="b"/>
              <a:pathLst>
                <a:path w="2128838" h="1052513" extrusionOk="0">
                  <a:moveTo>
                    <a:pt x="695325" y="128588"/>
                  </a:moveTo>
                  <a:lnTo>
                    <a:pt x="452438" y="164307"/>
                  </a:lnTo>
                  <a:lnTo>
                    <a:pt x="271463" y="188119"/>
                  </a:lnTo>
                  <a:lnTo>
                    <a:pt x="142875" y="204788"/>
                  </a:lnTo>
                  <a:lnTo>
                    <a:pt x="0" y="238125"/>
                  </a:lnTo>
                  <a:lnTo>
                    <a:pt x="150019" y="342900"/>
                  </a:lnTo>
                  <a:lnTo>
                    <a:pt x="328613" y="319088"/>
                  </a:lnTo>
                  <a:lnTo>
                    <a:pt x="716757" y="264319"/>
                  </a:lnTo>
                  <a:lnTo>
                    <a:pt x="866775" y="242888"/>
                  </a:lnTo>
                  <a:lnTo>
                    <a:pt x="1076325" y="204788"/>
                  </a:lnTo>
                  <a:lnTo>
                    <a:pt x="1250157" y="195263"/>
                  </a:lnTo>
                  <a:lnTo>
                    <a:pt x="1469232" y="188119"/>
                  </a:lnTo>
                  <a:lnTo>
                    <a:pt x="1669257" y="180975"/>
                  </a:lnTo>
                  <a:lnTo>
                    <a:pt x="1738313" y="185738"/>
                  </a:lnTo>
                  <a:lnTo>
                    <a:pt x="1762125" y="192882"/>
                  </a:lnTo>
                  <a:lnTo>
                    <a:pt x="1776413" y="204788"/>
                  </a:lnTo>
                  <a:lnTo>
                    <a:pt x="1783557" y="223838"/>
                  </a:lnTo>
                  <a:lnTo>
                    <a:pt x="1785938" y="257175"/>
                  </a:lnTo>
                  <a:lnTo>
                    <a:pt x="1666875" y="800100"/>
                  </a:lnTo>
                  <a:lnTo>
                    <a:pt x="1628775" y="916782"/>
                  </a:lnTo>
                  <a:lnTo>
                    <a:pt x="1619250" y="964407"/>
                  </a:lnTo>
                  <a:lnTo>
                    <a:pt x="1616869" y="990600"/>
                  </a:lnTo>
                  <a:lnTo>
                    <a:pt x="1621632" y="1021557"/>
                  </a:lnTo>
                  <a:lnTo>
                    <a:pt x="1633538" y="1035844"/>
                  </a:lnTo>
                  <a:lnTo>
                    <a:pt x="1654969" y="1047750"/>
                  </a:lnTo>
                  <a:lnTo>
                    <a:pt x="1678782" y="1052513"/>
                  </a:lnTo>
                  <a:lnTo>
                    <a:pt x="1707357" y="1045369"/>
                  </a:lnTo>
                  <a:lnTo>
                    <a:pt x="1778794" y="1009650"/>
                  </a:lnTo>
                  <a:lnTo>
                    <a:pt x="1793082" y="988219"/>
                  </a:lnTo>
                  <a:lnTo>
                    <a:pt x="1852613" y="821532"/>
                  </a:lnTo>
                  <a:lnTo>
                    <a:pt x="1924050" y="621507"/>
                  </a:lnTo>
                  <a:lnTo>
                    <a:pt x="2007394" y="383382"/>
                  </a:lnTo>
                  <a:lnTo>
                    <a:pt x="2038350" y="300038"/>
                  </a:lnTo>
                  <a:lnTo>
                    <a:pt x="2052638" y="283369"/>
                  </a:lnTo>
                  <a:lnTo>
                    <a:pt x="2076450" y="266700"/>
                  </a:lnTo>
                  <a:lnTo>
                    <a:pt x="2107407" y="254794"/>
                  </a:lnTo>
                  <a:lnTo>
                    <a:pt x="2121694" y="245269"/>
                  </a:lnTo>
                  <a:lnTo>
                    <a:pt x="2128838" y="226219"/>
                  </a:lnTo>
                  <a:lnTo>
                    <a:pt x="2126457" y="200025"/>
                  </a:lnTo>
                  <a:lnTo>
                    <a:pt x="2109788" y="166688"/>
                  </a:lnTo>
                  <a:lnTo>
                    <a:pt x="2069307" y="128588"/>
                  </a:lnTo>
                  <a:lnTo>
                    <a:pt x="1988344" y="66675"/>
                  </a:lnTo>
                  <a:lnTo>
                    <a:pt x="1885950" y="4763"/>
                  </a:lnTo>
                  <a:lnTo>
                    <a:pt x="1869282" y="0"/>
                  </a:lnTo>
                  <a:lnTo>
                    <a:pt x="1793082" y="19050"/>
                  </a:lnTo>
                  <a:lnTo>
                    <a:pt x="1700213" y="30957"/>
                  </a:lnTo>
                  <a:lnTo>
                    <a:pt x="1335882" y="59532"/>
                  </a:lnTo>
                  <a:lnTo>
                    <a:pt x="942975" y="90488"/>
                  </a:lnTo>
                  <a:lnTo>
                    <a:pt x="695325" y="128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257;p295">
              <a:extLst>
                <a:ext uri="{FF2B5EF4-FFF2-40B4-BE49-F238E27FC236}">
                  <a16:creationId xmlns:a16="http://schemas.microsoft.com/office/drawing/2014/main" id="{CA9BC3CD-40B7-E04B-8325-4E4350A22018}"/>
                </a:ext>
              </a:extLst>
            </p:cNvPr>
            <p:cNvSpPr/>
            <p:nvPr/>
          </p:nvSpPr>
          <p:spPr>
            <a:xfrm>
              <a:off x="4113213" y="2941638"/>
              <a:ext cx="247650" cy="847725"/>
            </a:xfrm>
            <a:custGeom>
              <a:avLst/>
              <a:gdLst/>
              <a:ahLst/>
              <a:cxnLst/>
              <a:rect l="l" t="t" r="r" b="b"/>
              <a:pathLst>
                <a:path w="247650" h="847725" extrusionOk="0">
                  <a:moveTo>
                    <a:pt x="2381" y="404812"/>
                  </a:moveTo>
                  <a:cubicBezTo>
                    <a:pt x="1587" y="320675"/>
                    <a:pt x="794" y="236537"/>
                    <a:pt x="0" y="152400"/>
                  </a:cubicBezTo>
                  <a:lnTo>
                    <a:pt x="0" y="107156"/>
                  </a:lnTo>
                  <a:lnTo>
                    <a:pt x="19050" y="0"/>
                  </a:lnTo>
                  <a:lnTo>
                    <a:pt x="247650" y="78581"/>
                  </a:lnTo>
                  <a:lnTo>
                    <a:pt x="207169" y="209550"/>
                  </a:lnTo>
                  <a:lnTo>
                    <a:pt x="204787" y="252412"/>
                  </a:lnTo>
                  <a:lnTo>
                    <a:pt x="185737" y="683419"/>
                  </a:lnTo>
                  <a:lnTo>
                    <a:pt x="180975" y="740569"/>
                  </a:lnTo>
                  <a:lnTo>
                    <a:pt x="88106" y="847725"/>
                  </a:lnTo>
                  <a:lnTo>
                    <a:pt x="4762" y="759619"/>
                  </a:lnTo>
                  <a:cubicBezTo>
                    <a:pt x="3968" y="649288"/>
                    <a:pt x="3175" y="538956"/>
                    <a:pt x="2381" y="4048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258;p295">
              <a:extLst>
                <a:ext uri="{FF2B5EF4-FFF2-40B4-BE49-F238E27FC236}">
                  <a16:creationId xmlns:a16="http://schemas.microsoft.com/office/drawing/2014/main" id="{675564BA-6FF9-B042-8728-DFE58C18A313}"/>
                </a:ext>
              </a:extLst>
            </p:cNvPr>
            <p:cNvSpPr/>
            <p:nvPr/>
          </p:nvSpPr>
          <p:spPr>
            <a:xfrm>
              <a:off x="3381375" y="3581400"/>
              <a:ext cx="1697038" cy="385763"/>
            </a:xfrm>
            <a:custGeom>
              <a:avLst/>
              <a:gdLst/>
              <a:ahLst/>
              <a:cxnLst/>
              <a:rect l="l" t="t" r="r" b="b"/>
              <a:pathLst>
                <a:path w="1697831" h="385763" extrusionOk="0">
                  <a:moveTo>
                    <a:pt x="581025" y="121444"/>
                  </a:moveTo>
                  <a:lnTo>
                    <a:pt x="347663" y="166688"/>
                  </a:lnTo>
                  <a:lnTo>
                    <a:pt x="171450" y="202406"/>
                  </a:lnTo>
                  <a:lnTo>
                    <a:pt x="0" y="259556"/>
                  </a:lnTo>
                  <a:lnTo>
                    <a:pt x="183356" y="385763"/>
                  </a:lnTo>
                  <a:lnTo>
                    <a:pt x="276225" y="369094"/>
                  </a:lnTo>
                  <a:lnTo>
                    <a:pt x="445294" y="319088"/>
                  </a:lnTo>
                  <a:lnTo>
                    <a:pt x="664369" y="266700"/>
                  </a:lnTo>
                  <a:lnTo>
                    <a:pt x="904875" y="219075"/>
                  </a:lnTo>
                  <a:lnTo>
                    <a:pt x="1059656" y="192881"/>
                  </a:lnTo>
                  <a:lnTo>
                    <a:pt x="1243013" y="166688"/>
                  </a:lnTo>
                  <a:lnTo>
                    <a:pt x="1400175" y="159544"/>
                  </a:lnTo>
                  <a:lnTo>
                    <a:pt x="1535906" y="157163"/>
                  </a:lnTo>
                  <a:lnTo>
                    <a:pt x="1697831" y="107156"/>
                  </a:lnTo>
                  <a:lnTo>
                    <a:pt x="1569244" y="0"/>
                  </a:lnTo>
                  <a:lnTo>
                    <a:pt x="1383506" y="16669"/>
                  </a:lnTo>
                  <a:lnTo>
                    <a:pt x="1028700" y="54769"/>
                  </a:lnTo>
                  <a:lnTo>
                    <a:pt x="842963" y="76200"/>
                  </a:lnTo>
                  <a:lnTo>
                    <a:pt x="581025" y="1214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259;p295">
              <a:extLst>
                <a:ext uri="{FF2B5EF4-FFF2-40B4-BE49-F238E27FC236}">
                  <a16:creationId xmlns:a16="http://schemas.microsoft.com/office/drawing/2014/main" id="{2C16C69E-A62B-A145-903E-57F40C4A6577}"/>
                </a:ext>
              </a:extLst>
            </p:cNvPr>
            <p:cNvSpPr/>
            <p:nvPr/>
          </p:nvSpPr>
          <p:spPr>
            <a:xfrm>
              <a:off x="2830513" y="3902075"/>
              <a:ext cx="1246187" cy="1881188"/>
            </a:xfrm>
            <a:custGeom>
              <a:avLst/>
              <a:gdLst/>
              <a:ahLst/>
              <a:cxnLst/>
              <a:rect l="l" t="t" r="r" b="b"/>
              <a:pathLst>
                <a:path w="1246414" h="1880507" extrusionOk="0">
                  <a:moveTo>
                    <a:pt x="1102178" y="598714"/>
                  </a:moveTo>
                  <a:lnTo>
                    <a:pt x="1156607" y="459921"/>
                  </a:lnTo>
                  <a:lnTo>
                    <a:pt x="1172935" y="421821"/>
                  </a:lnTo>
                  <a:lnTo>
                    <a:pt x="1183821" y="410935"/>
                  </a:lnTo>
                  <a:lnTo>
                    <a:pt x="1208314" y="397328"/>
                  </a:lnTo>
                  <a:lnTo>
                    <a:pt x="1232807" y="375557"/>
                  </a:lnTo>
                  <a:lnTo>
                    <a:pt x="1243693" y="353785"/>
                  </a:lnTo>
                  <a:lnTo>
                    <a:pt x="1246414" y="340178"/>
                  </a:lnTo>
                  <a:lnTo>
                    <a:pt x="1238250" y="318407"/>
                  </a:lnTo>
                  <a:lnTo>
                    <a:pt x="1197428" y="266700"/>
                  </a:lnTo>
                  <a:lnTo>
                    <a:pt x="1137557" y="209550"/>
                  </a:lnTo>
                  <a:lnTo>
                    <a:pt x="1085850" y="166007"/>
                  </a:lnTo>
                  <a:lnTo>
                    <a:pt x="1025978" y="125185"/>
                  </a:lnTo>
                  <a:lnTo>
                    <a:pt x="974271" y="95250"/>
                  </a:lnTo>
                  <a:lnTo>
                    <a:pt x="960664" y="84364"/>
                  </a:lnTo>
                  <a:lnTo>
                    <a:pt x="941614" y="59871"/>
                  </a:lnTo>
                  <a:lnTo>
                    <a:pt x="925285" y="8164"/>
                  </a:lnTo>
                  <a:lnTo>
                    <a:pt x="881743" y="0"/>
                  </a:lnTo>
                  <a:lnTo>
                    <a:pt x="859971" y="32657"/>
                  </a:lnTo>
                  <a:lnTo>
                    <a:pt x="884464" y="103414"/>
                  </a:lnTo>
                  <a:lnTo>
                    <a:pt x="906235" y="166007"/>
                  </a:lnTo>
                  <a:lnTo>
                    <a:pt x="917121" y="217714"/>
                  </a:lnTo>
                  <a:lnTo>
                    <a:pt x="925285" y="263978"/>
                  </a:lnTo>
                  <a:lnTo>
                    <a:pt x="928007" y="315685"/>
                  </a:lnTo>
                  <a:lnTo>
                    <a:pt x="919843" y="416378"/>
                  </a:lnTo>
                  <a:lnTo>
                    <a:pt x="900793" y="508907"/>
                  </a:lnTo>
                  <a:lnTo>
                    <a:pt x="862693" y="636814"/>
                  </a:lnTo>
                  <a:lnTo>
                    <a:pt x="802821" y="781050"/>
                  </a:lnTo>
                  <a:lnTo>
                    <a:pt x="723900" y="941614"/>
                  </a:lnTo>
                  <a:lnTo>
                    <a:pt x="655864" y="1055914"/>
                  </a:lnTo>
                  <a:lnTo>
                    <a:pt x="530678" y="1238250"/>
                  </a:lnTo>
                  <a:lnTo>
                    <a:pt x="329293" y="1488621"/>
                  </a:lnTo>
                  <a:lnTo>
                    <a:pt x="114300" y="1725385"/>
                  </a:lnTo>
                  <a:lnTo>
                    <a:pt x="13607" y="1831521"/>
                  </a:lnTo>
                  <a:lnTo>
                    <a:pt x="0" y="1853292"/>
                  </a:lnTo>
                  <a:lnTo>
                    <a:pt x="2721" y="1880507"/>
                  </a:lnTo>
                  <a:lnTo>
                    <a:pt x="29935" y="1880507"/>
                  </a:lnTo>
                  <a:lnTo>
                    <a:pt x="73478" y="1861457"/>
                  </a:lnTo>
                  <a:lnTo>
                    <a:pt x="174171" y="1785257"/>
                  </a:lnTo>
                  <a:lnTo>
                    <a:pt x="332014" y="1660071"/>
                  </a:lnTo>
                  <a:lnTo>
                    <a:pt x="500743" y="1513114"/>
                  </a:lnTo>
                  <a:lnTo>
                    <a:pt x="644978" y="1371600"/>
                  </a:lnTo>
                  <a:lnTo>
                    <a:pt x="770164" y="1221921"/>
                  </a:lnTo>
                  <a:lnTo>
                    <a:pt x="859971" y="1088571"/>
                  </a:lnTo>
                  <a:lnTo>
                    <a:pt x="963385" y="900792"/>
                  </a:lnTo>
                  <a:lnTo>
                    <a:pt x="1055914" y="710292"/>
                  </a:lnTo>
                  <a:lnTo>
                    <a:pt x="1102178" y="5987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260;p295">
              <a:extLst>
                <a:ext uri="{FF2B5EF4-FFF2-40B4-BE49-F238E27FC236}">
                  <a16:creationId xmlns:a16="http://schemas.microsoft.com/office/drawing/2014/main" id="{92364776-6C32-3B4D-AB3E-F6795A40F90F}"/>
                </a:ext>
              </a:extLst>
            </p:cNvPr>
            <p:cNvSpPr/>
            <p:nvPr/>
          </p:nvSpPr>
          <p:spPr>
            <a:xfrm>
              <a:off x="4232275" y="3725863"/>
              <a:ext cx="3187700" cy="2290762"/>
            </a:xfrm>
            <a:custGeom>
              <a:avLst/>
              <a:gdLst/>
              <a:ahLst/>
              <a:cxnLst/>
              <a:rect l="l" t="t" r="r" b="b"/>
              <a:pathLst>
                <a:path w="3186997" h="2290468" extrusionOk="0">
                  <a:moveTo>
                    <a:pt x="101269" y="717819"/>
                  </a:moveTo>
                  <a:lnTo>
                    <a:pt x="104248" y="461668"/>
                  </a:lnTo>
                  <a:cubicBezTo>
                    <a:pt x="105241" y="426919"/>
                    <a:pt x="106233" y="392169"/>
                    <a:pt x="107226" y="357420"/>
                  </a:cubicBezTo>
                  <a:lnTo>
                    <a:pt x="98291" y="279979"/>
                  </a:lnTo>
                  <a:lnTo>
                    <a:pt x="80420" y="205517"/>
                  </a:lnTo>
                  <a:lnTo>
                    <a:pt x="59570" y="145947"/>
                  </a:lnTo>
                  <a:lnTo>
                    <a:pt x="20850" y="71484"/>
                  </a:lnTo>
                  <a:lnTo>
                    <a:pt x="0" y="0"/>
                  </a:lnTo>
                  <a:lnTo>
                    <a:pt x="163818" y="44677"/>
                  </a:lnTo>
                  <a:lnTo>
                    <a:pt x="217431" y="116162"/>
                  </a:lnTo>
                  <a:lnTo>
                    <a:pt x="285936" y="193603"/>
                  </a:lnTo>
                  <a:lnTo>
                    <a:pt x="372313" y="277001"/>
                  </a:lnTo>
                  <a:lnTo>
                    <a:pt x="390184" y="300829"/>
                  </a:lnTo>
                  <a:lnTo>
                    <a:pt x="402098" y="318700"/>
                  </a:lnTo>
                  <a:lnTo>
                    <a:pt x="402098" y="339549"/>
                  </a:lnTo>
                  <a:lnTo>
                    <a:pt x="393162" y="366356"/>
                  </a:lnTo>
                  <a:lnTo>
                    <a:pt x="369334" y="390184"/>
                  </a:lnTo>
                  <a:lnTo>
                    <a:pt x="333592" y="425926"/>
                  </a:lnTo>
                  <a:lnTo>
                    <a:pt x="315721" y="461668"/>
                  </a:lnTo>
                  <a:lnTo>
                    <a:pt x="306786" y="527195"/>
                  </a:lnTo>
                  <a:lnTo>
                    <a:pt x="291893" y="944185"/>
                  </a:lnTo>
                  <a:lnTo>
                    <a:pt x="277001" y="1274799"/>
                  </a:lnTo>
                  <a:lnTo>
                    <a:pt x="265087" y="1590520"/>
                  </a:lnTo>
                  <a:lnTo>
                    <a:pt x="265087" y="1706681"/>
                  </a:lnTo>
                  <a:lnTo>
                    <a:pt x="271044" y="1754337"/>
                  </a:lnTo>
                  <a:lnTo>
                    <a:pt x="277001" y="1784122"/>
                  </a:lnTo>
                  <a:lnTo>
                    <a:pt x="294872" y="1831778"/>
                  </a:lnTo>
                  <a:lnTo>
                    <a:pt x="318700" y="1876456"/>
                  </a:lnTo>
                  <a:lnTo>
                    <a:pt x="345506" y="1909219"/>
                  </a:lnTo>
                  <a:lnTo>
                    <a:pt x="381248" y="1939005"/>
                  </a:lnTo>
                  <a:lnTo>
                    <a:pt x="428904" y="1962833"/>
                  </a:lnTo>
                  <a:lnTo>
                    <a:pt x="479539" y="1983682"/>
                  </a:lnTo>
                  <a:lnTo>
                    <a:pt x="571873" y="2001553"/>
                  </a:lnTo>
                  <a:lnTo>
                    <a:pt x="702927" y="2019424"/>
                  </a:lnTo>
                  <a:lnTo>
                    <a:pt x="911422" y="2034317"/>
                  </a:lnTo>
                  <a:lnTo>
                    <a:pt x="1161616" y="2043252"/>
                  </a:lnTo>
                  <a:lnTo>
                    <a:pt x="1504144" y="2043252"/>
                  </a:lnTo>
                  <a:lnTo>
                    <a:pt x="1837736" y="2037295"/>
                  </a:lnTo>
                  <a:lnTo>
                    <a:pt x="2126650" y="2022403"/>
                  </a:lnTo>
                  <a:lnTo>
                    <a:pt x="2394716" y="2001553"/>
                  </a:lnTo>
                  <a:lnTo>
                    <a:pt x="2567469" y="1968790"/>
                  </a:lnTo>
                  <a:lnTo>
                    <a:pt x="2615125" y="1953897"/>
                  </a:lnTo>
                  <a:lnTo>
                    <a:pt x="2662781" y="1927091"/>
                  </a:lnTo>
                  <a:lnTo>
                    <a:pt x="3055943" y="1843692"/>
                  </a:lnTo>
                  <a:lnTo>
                    <a:pt x="3100620" y="1882413"/>
                  </a:lnTo>
                  <a:lnTo>
                    <a:pt x="3139341" y="1918155"/>
                  </a:lnTo>
                  <a:lnTo>
                    <a:pt x="3163169" y="1944962"/>
                  </a:lnTo>
                  <a:lnTo>
                    <a:pt x="3175083" y="1968790"/>
                  </a:lnTo>
                  <a:lnTo>
                    <a:pt x="3186997" y="1992618"/>
                  </a:lnTo>
                  <a:lnTo>
                    <a:pt x="3186997" y="2007510"/>
                  </a:lnTo>
                  <a:lnTo>
                    <a:pt x="3148276" y="2061123"/>
                  </a:lnTo>
                  <a:lnTo>
                    <a:pt x="3082749" y="2114736"/>
                  </a:lnTo>
                  <a:lnTo>
                    <a:pt x="2978502" y="2162392"/>
                  </a:lnTo>
                  <a:lnTo>
                    <a:pt x="2835534" y="2201113"/>
                  </a:lnTo>
                  <a:lnTo>
                    <a:pt x="2641931" y="2233876"/>
                  </a:lnTo>
                  <a:lnTo>
                    <a:pt x="2332167" y="2257704"/>
                  </a:lnTo>
                  <a:lnTo>
                    <a:pt x="2081973" y="2272597"/>
                  </a:lnTo>
                  <a:lnTo>
                    <a:pt x="1870499" y="2281532"/>
                  </a:lnTo>
                  <a:lnTo>
                    <a:pt x="1629241" y="2290468"/>
                  </a:lnTo>
                  <a:lnTo>
                    <a:pt x="1396917" y="2287489"/>
                  </a:lnTo>
                  <a:lnTo>
                    <a:pt x="1179487" y="2281532"/>
                  </a:lnTo>
                  <a:lnTo>
                    <a:pt x="965035" y="2269618"/>
                  </a:lnTo>
                  <a:lnTo>
                    <a:pt x="774411" y="2248769"/>
                  </a:lnTo>
                  <a:lnTo>
                    <a:pt x="613572" y="2224941"/>
                  </a:lnTo>
                  <a:lnTo>
                    <a:pt x="434861" y="2180263"/>
                  </a:lnTo>
                  <a:lnTo>
                    <a:pt x="312743" y="2129629"/>
                  </a:lnTo>
                  <a:lnTo>
                    <a:pt x="235302" y="2084951"/>
                  </a:lnTo>
                  <a:lnTo>
                    <a:pt x="178710" y="2034317"/>
                  </a:lnTo>
                  <a:lnTo>
                    <a:pt x="137011" y="1977725"/>
                  </a:lnTo>
                  <a:lnTo>
                    <a:pt x="107226" y="1912198"/>
                  </a:lnTo>
                  <a:lnTo>
                    <a:pt x="89355" y="1828800"/>
                  </a:lnTo>
                  <a:lnTo>
                    <a:pt x="83398" y="1730509"/>
                  </a:lnTo>
                  <a:lnTo>
                    <a:pt x="89355" y="1447552"/>
                  </a:lnTo>
                  <a:lnTo>
                    <a:pt x="92334" y="1173530"/>
                  </a:lnTo>
                  <a:lnTo>
                    <a:pt x="101269" y="7178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261;p295">
              <a:extLst>
                <a:ext uri="{FF2B5EF4-FFF2-40B4-BE49-F238E27FC236}">
                  <a16:creationId xmlns:a16="http://schemas.microsoft.com/office/drawing/2014/main" id="{B319EED6-CA83-DC40-83E4-C7D2C9A1629D}"/>
                </a:ext>
              </a:extLst>
            </p:cNvPr>
            <p:cNvSpPr/>
            <p:nvPr/>
          </p:nvSpPr>
          <p:spPr>
            <a:xfrm>
              <a:off x="6878638" y="4878388"/>
              <a:ext cx="415925" cy="788987"/>
            </a:xfrm>
            <a:custGeom>
              <a:avLst/>
              <a:gdLst/>
              <a:ahLst/>
              <a:cxnLst/>
              <a:rect l="l" t="t" r="r" b="b"/>
              <a:pathLst>
                <a:path w="414338" h="788194" extrusionOk="0">
                  <a:moveTo>
                    <a:pt x="223838" y="326232"/>
                  </a:moveTo>
                  <a:lnTo>
                    <a:pt x="247650" y="228600"/>
                  </a:lnTo>
                  <a:lnTo>
                    <a:pt x="273844" y="135732"/>
                  </a:lnTo>
                  <a:lnTo>
                    <a:pt x="290513" y="66675"/>
                  </a:lnTo>
                  <a:lnTo>
                    <a:pt x="297657" y="38100"/>
                  </a:lnTo>
                  <a:lnTo>
                    <a:pt x="316707" y="16669"/>
                  </a:lnTo>
                  <a:lnTo>
                    <a:pt x="333375" y="0"/>
                  </a:lnTo>
                  <a:lnTo>
                    <a:pt x="342900" y="0"/>
                  </a:lnTo>
                  <a:lnTo>
                    <a:pt x="359569" y="4763"/>
                  </a:lnTo>
                  <a:lnTo>
                    <a:pt x="364332" y="52388"/>
                  </a:lnTo>
                  <a:lnTo>
                    <a:pt x="388144" y="416719"/>
                  </a:lnTo>
                  <a:lnTo>
                    <a:pt x="414338" y="723900"/>
                  </a:lnTo>
                  <a:lnTo>
                    <a:pt x="0" y="788194"/>
                  </a:lnTo>
                  <a:lnTo>
                    <a:pt x="30957" y="762000"/>
                  </a:lnTo>
                  <a:lnTo>
                    <a:pt x="57150" y="726282"/>
                  </a:lnTo>
                  <a:lnTo>
                    <a:pt x="92869" y="669132"/>
                  </a:lnTo>
                  <a:lnTo>
                    <a:pt x="135732" y="581025"/>
                  </a:lnTo>
                  <a:lnTo>
                    <a:pt x="178594" y="476250"/>
                  </a:lnTo>
                  <a:lnTo>
                    <a:pt x="223838" y="3262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262;p295">
              <a:extLst>
                <a:ext uri="{FF2B5EF4-FFF2-40B4-BE49-F238E27FC236}">
                  <a16:creationId xmlns:a16="http://schemas.microsoft.com/office/drawing/2014/main" id="{0F5C9DCA-3CB0-464C-9E25-57428297FA70}"/>
                </a:ext>
              </a:extLst>
            </p:cNvPr>
            <p:cNvSpPr/>
            <p:nvPr/>
          </p:nvSpPr>
          <p:spPr>
            <a:xfrm>
              <a:off x="5308600" y="3133725"/>
              <a:ext cx="2000250" cy="466725"/>
            </a:xfrm>
            <a:custGeom>
              <a:avLst/>
              <a:gdLst/>
              <a:ahLst/>
              <a:cxnLst/>
              <a:rect l="l" t="t" r="r" b="b"/>
              <a:pathLst>
                <a:path w="2000250" h="466725" extrusionOk="0">
                  <a:moveTo>
                    <a:pt x="1130300" y="82550"/>
                  </a:moveTo>
                  <a:lnTo>
                    <a:pt x="609600" y="177800"/>
                  </a:lnTo>
                  <a:lnTo>
                    <a:pt x="349250" y="228600"/>
                  </a:lnTo>
                  <a:lnTo>
                    <a:pt x="244475" y="250825"/>
                  </a:lnTo>
                  <a:lnTo>
                    <a:pt x="190500" y="254000"/>
                  </a:lnTo>
                  <a:lnTo>
                    <a:pt x="136525" y="238125"/>
                  </a:lnTo>
                  <a:lnTo>
                    <a:pt x="95250" y="215900"/>
                  </a:lnTo>
                  <a:lnTo>
                    <a:pt x="60325" y="184150"/>
                  </a:lnTo>
                  <a:lnTo>
                    <a:pt x="38100" y="171450"/>
                  </a:lnTo>
                  <a:lnTo>
                    <a:pt x="6350" y="171450"/>
                  </a:lnTo>
                  <a:lnTo>
                    <a:pt x="0" y="187325"/>
                  </a:lnTo>
                  <a:lnTo>
                    <a:pt x="12700" y="231775"/>
                  </a:lnTo>
                  <a:lnTo>
                    <a:pt x="44450" y="295275"/>
                  </a:lnTo>
                  <a:lnTo>
                    <a:pt x="79375" y="355600"/>
                  </a:lnTo>
                  <a:lnTo>
                    <a:pt x="111125" y="390525"/>
                  </a:lnTo>
                  <a:lnTo>
                    <a:pt x="161925" y="441325"/>
                  </a:lnTo>
                  <a:lnTo>
                    <a:pt x="190500" y="460375"/>
                  </a:lnTo>
                  <a:lnTo>
                    <a:pt x="209550" y="466725"/>
                  </a:lnTo>
                  <a:lnTo>
                    <a:pt x="250825" y="457200"/>
                  </a:lnTo>
                  <a:lnTo>
                    <a:pt x="381000" y="412750"/>
                  </a:lnTo>
                  <a:lnTo>
                    <a:pt x="479425" y="381000"/>
                  </a:lnTo>
                  <a:lnTo>
                    <a:pt x="682625" y="330200"/>
                  </a:lnTo>
                  <a:lnTo>
                    <a:pt x="971550" y="279400"/>
                  </a:lnTo>
                  <a:lnTo>
                    <a:pt x="1270000" y="225425"/>
                  </a:lnTo>
                  <a:lnTo>
                    <a:pt x="1568450" y="180975"/>
                  </a:lnTo>
                  <a:lnTo>
                    <a:pt x="1631950" y="180975"/>
                  </a:lnTo>
                  <a:lnTo>
                    <a:pt x="1679575" y="200025"/>
                  </a:lnTo>
                  <a:lnTo>
                    <a:pt x="1917700" y="346075"/>
                  </a:lnTo>
                  <a:lnTo>
                    <a:pt x="1952625" y="311150"/>
                  </a:lnTo>
                  <a:lnTo>
                    <a:pt x="1981200" y="285750"/>
                  </a:lnTo>
                  <a:lnTo>
                    <a:pt x="1997075" y="250825"/>
                  </a:lnTo>
                  <a:lnTo>
                    <a:pt x="2000250" y="219075"/>
                  </a:lnTo>
                  <a:lnTo>
                    <a:pt x="1981200" y="187325"/>
                  </a:lnTo>
                  <a:lnTo>
                    <a:pt x="1939925" y="146050"/>
                  </a:lnTo>
                  <a:lnTo>
                    <a:pt x="1860550" y="85725"/>
                  </a:lnTo>
                  <a:lnTo>
                    <a:pt x="1781175" y="34925"/>
                  </a:lnTo>
                  <a:lnTo>
                    <a:pt x="1704975" y="3175"/>
                  </a:lnTo>
                  <a:lnTo>
                    <a:pt x="1651000" y="0"/>
                  </a:lnTo>
                  <a:lnTo>
                    <a:pt x="1463675" y="31750"/>
                  </a:lnTo>
                  <a:lnTo>
                    <a:pt x="1130300" y="825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263;p295">
              <a:extLst>
                <a:ext uri="{FF2B5EF4-FFF2-40B4-BE49-F238E27FC236}">
                  <a16:creationId xmlns:a16="http://schemas.microsoft.com/office/drawing/2014/main" id="{DF081D88-D6CC-BF49-BF5A-C5BAA2D4F0AD}"/>
                </a:ext>
              </a:extLst>
            </p:cNvPr>
            <p:cNvSpPr/>
            <p:nvPr/>
          </p:nvSpPr>
          <p:spPr>
            <a:xfrm>
              <a:off x="6226175" y="3295650"/>
              <a:ext cx="1016000" cy="1984375"/>
            </a:xfrm>
            <a:custGeom>
              <a:avLst/>
              <a:gdLst/>
              <a:ahLst/>
              <a:cxnLst/>
              <a:rect l="l" t="t" r="r" b="b"/>
              <a:pathLst>
                <a:path w="1016000" h="1984375" extrusionOk="0">
                  <a:moveTo>
                    <a:pt x="638175" y="812800"/>
                  </a:moveTo>
                  <a:lnTo>
                    <a:pt x="679450" y="644525"/>
                  </a:lnTo>
                  <a:lnTo>
                    <a:pt x="717550" y="457200"/>
                  </a:lnTo>
                  <a:lnTo>
                    <a:pt x="746125" y="304800"/>
                  </a:lnTo>
                  <a:lnTo>
                    <a:pt x="765175" y="161925"/>
                  </a:lnTo>
                  <a:lnTo>
                    <a:pt x="768350" y="104775"/>
                  </a:lnTo>
                  <a:lnTo>
                    <a:pt x="758825" y="57150"/>
                  </a:lnTo>
                  <a:lnTo>
                    <a:pt x="733425" y="0"/>
                  </a:lnTo>
                  <a:lnTo>
                    <a:pt x="1016000" y="161925"/>
                  </a:lnTo>
                  <a:lnTo>
                    <a:pt x="990600" y="200025"/>
                  </a:lnTo>
                  <a:lnTo>
                    <a:pt x="974725" y="247650"/>
                  </a:lnTo>
                  <a:lnTo>
                    <a:pt x="952500" y="355600"/>
                  </a:lnTo>
                  <a:lnTo>
                    <a:pt x="889000" y="682625"/>
                  </a:lnTo>
                  <a:lnTo>
                    <a:pt x="822325" y="939800"/>
                  </a:lnTo>
                  <a:lnTo>
                    <a:pt x="765175" y="1143000"/>
                  </a:lnTo>
                  <a:lnTo>
                    <a:pt x="688975" y="1358900"/>
                  </a:lnTo>
                  <a:lnTo>
                    <a:pt x="628650" y="1508125"/>
                  </a:lnTo>
                  <a:lnTo>
                    <a:pt x="561975" y="1635125"/>
                  </a:lnTo>
                  <a:lnTo>
                    <a:pt x="488950" y="1739900"/>
                  </a:lnTo>
                  <a:lnTo>
                    <a:pt x="409575" y="1822450"/>
                  </a:lnTo>
                  <a:lnTo>
                    <a:pt x="330200" y="1882775"/>
                  </a:lnTo>
                  <a:lnTo>
                    <a:pt x="266700" y="1917700"/>
                  </a:lnTo>
                  <a:lnTo>
                    <a:pt x="200025" y="1949450"/>
                  </a:lnTo>
                  <a:lnTo>
                    <a:pt x="127000" y="1971675"/>
                  </a:lnTo>
                  <a:lnTo>
                    <a:pt x="53975" y="1984375"/>
                  </a:lnTo>
                  <a:lnTo>
                    <a:pt x="19050" y="1984375"/>
                  </a:lnTo>
                  <a:lnTo>
                    <a:pt x="0" y="1971675"/>
                  </a:lnTo>
                  <a:lnTo>
                    <a:pt x="241300" y="1619250"/>
                  </a:lnTo>
                  <a:lnTo>
                    <a:pt x="285750" y="1581150"/>
                  </a:lnTo>
                  <a:lnTo>
                    <a:pt x="323850" y="1539875"/>
                  </a:lnTo>
                  <a:lnTo>
                    <a:pt x="361950" y="1492250"/>
                  </a:lnTo>
                  <a:lnTo>
                    <a:pt x="403225" y="1428750"/>
                  </a:lnTo>
                  <a:lnTo>
                    <a:pt x="450850" y="1343025"/>
                  </a:lnTo>
                  <a:lnTo>
                    <a:pt x="498475" y="1247775"/>
                  </a:lnTo>
                  <a:lnTo>
                    <a:pt x="546100" y="1120775"/>
                  </a:lnTo>
                  <a:lnTo>
                    <a:pt x="590550" y="990600"/>
                  </a:lnTo>
                  <a:lnTo>
                    <a:pt x="638175" y="8128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264;p295">
              <a:extLst>
                <a:ext uri="{FF2B5EF4-FFF2-40B4-BE49-F238E27FC236}">
                  <a16:creationId xmlns:a16="http://schemas.microsoft.com/office/drawing/2014/main" id="{AA4970F3-A591-E846-A9CC-3FAF17A1EE80}"/>
                </a:ext>
              </a:extLst>
            </p:cNvPr>
            <p:cNvSpPr/>
            <p:nvPr/>
          </p:nvSpPr>
          <p:spPr>
            <a:xfrm>
              <a:off x="5810250" y="4872038"/>
              <a:ext cx="704850" cy="403225"/>
            </a:xfrm>
            <a:custGeom>
              <a:avLst/>
              <a:gdLst/>
              <a:ahLst/>
              <a:cxnLst/>
              <a:rect l="l" t="t" r="r" b="b"/>
              <a:pathLst>
                <a:path w="704850" h="402431" extrusionOk="0">
                  <a:moveTo>
                    <a:pt x="252413" y="52387"/>
                  </a:moveTo>
                  <a:lnTo>
                    <a:pt x="304800" y="69056"/>
                  </a:lnTo>
                  <a:lnTo>
                    <a:pt x="366713" y="83343"/>
                  </a:lnTo>
                  <a:lnTo>
                    <a:pt x="421481" y="90487"/>
                  </a:lnTo>
                  <a:lnTo>
                    <a:pt x="485775" y="97631"/>
                  </a:lnTo>
                  <a:lnTo>
                    <a:pt x="545306" y="90487"/>
                  </a:lnTo>
                  <a:lnTo>
                    <a:pt x="585788" y="78581"/>
                  </a:lnTo>
                  <a:lnTo>
                    <a:pt x="631031" y="59531"/>
                  </a:lnTo>
                  <a:lnTo>
                    <a:pt x="704850" y="9525"/>
                  </a:lnTo>
                  <a:lnTo>
                    <a:pt x="431006" y="402431"/>
                  </a:lnTo>
                  <a:lnTo>
                    <a:pt x="407194" y="385762"/>
                  </a:lnTo>
                  <a:lnTo>
                    <a:pt x="407194" y="378618"/>
                  </a:lnTo>
                  <a:lnTo>
                    <a:pt x="407194" y="345281"/>
                  </a:lnTo>
                  <a:lnTo>
                    <a:pt x="390525" y="311943"/>
                  </a:lnTo>
                  <a:lnTo>
                    <a:pt x="354806" y="269081"/>
                  </a:lnTo>
                  <a:lnTo>
                    <a:pt x="304800" y="226218"/>
                  </a:lnTo>
                  <a:lnTo>
                    <a:pt x="242888" y="176212"/>
                  </a:lnTo>
                  <a:lnTo>
                    <a:pt x="154781" y="121443"/>
                  </a:lnTo>
                  <a:lnTo>
                    <a:pt x="69056" y="66675"/>
                  </a:lnTo>
                  <a:lnTo>
                    <a:pt x="16669" y="42862"/>
                  </a:lnTo>
                  <a:lnTo>
                    <a:pt x="0" y="23812"/>
                  </a:lnTo>
                  <a:lnTo>
                    <a:pt x="7144" y="9525"/>
                  </a:lnTo>
                  <a:lnTo>
                    <a:pt x="33338" y="0"/>
                  </a:lnTo>
                  <a:lnTo>
                    <a:pt x="69056" y="4762"/>
                  </a:lnTo>
                  <a:lnTo>
                    <a:pt x="161925" y="23812"/>
                  </a:lnTo>
                  <a:lnTo>
                    <a:pt x="252413" y="523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265;p295">
              <a:extLst>
                <a:ext uri="{FF2B5EF4-FFF2-40B4-BE49-F238E27FC236}">
                  <a16:creationId xmlns:a16="http://schemas.microsoft.com/office/drawing/2014/main" id="{1D5038FB-CD84-A94C-8565-DCE5B3AF3760}"/>
                </a:ext>
              </a:extLst>
            </p:cNvPr>
            <p:cNvSpPr/>
            <p:nvPr/>
          </p:nvSpPr>
          <p:spPr>
            <a:xfrm>
              <a:off x="4954588" y="2092325"/>
              <a:ext cx="1506537" cy="3133725"/>
            </a:xfrm>
            <a:custGeom>
              <a:avLst/>
              <a:gdLst/>
              <a:ahLst/>
              <a:cxnLst/>
              <a:rect l="l" t="t" r="r" b="b"/>
              <a:pathLst>
                <a:path w="1506772" h="3132814" extrusionOk="0">
                  <a:moveTo>
                    <a:pt x="1144988" y="671885"/>
                  </a:moveTo>
                  <a:lnTo>
                    <a:pt x="1164866" y="504908"/>
                  </a:lnTo>
                  <a:lnTo>
                    <a:pt x="1172817" y="385639"/>
                  </a:lnTo>
                  <a:lnTo>
                    <a:pt x="1168842" y="294199"/>
                  </a:lnTo>
                  <a:lnTo>
                    <a:pt x="1164866" y="238539"/>
                  </a:lnTo>
                  <a:lnTo>
                    <a:pt x="1144988" y="174929"/>
                  </a:lnTo>
                  <a:lnTo>
                    <a:pt x="1125109" y="139148"/>
                  </a:lnTo>
                  <a:lnTo>
                    <a:pt x="1085353" y="83489"/>
                  </a:lnTo>
                  <a:lnTo>
                    <a:pt x="1061499" y="55659"/>
                  </a:lnTo>
                  <a:lnTo>
                    <a:pt x="1049572" y="19879"/>
                  </a:lnTo>
                  <a:lnTo>
                    <a:pt x="1057523" y="0"/>
                  </a:lnTo>
                  <a:lnTo>
                    <a:pt x="1101255" y="11927"/>
                  </a:lnTo>
                  <a:lnTo>
                    <a:pt x="1172817" y="31805"/>
                  </a:lnTo>
                  <a:lnTo>
                    <a:pt x="1292087" y="87465"/>
                  </a:lnTo>
                  <a:lnTo>
                    <a:pt x="1403405" y="151075"/>
                  </a:lnTo>
                  <a:lnTo>
                    <a:pt x="1478942" y="206734"/>
                  </a:lnTo>
                  <a:lnTo>
                    <a:pt x="1498821" y="226612"/>
                  </a:lnTo>
                  <a:lnTo>
                    <a:pt x="1506772" y="250466"/>
                  </a:lnTo>
                  <a:lnTo>
                    <a:pt x="1498821" y="282272"/>
                  </a:lnTo>
                  <a:lnTo>
                    <a:pt x="1470991" y="318052"/>
                  </a:lnTo>
                  <a:lnTo>
                    <a:pt x="1443162" y="357809"/>
                  </a:lnTo>
                  <a:lnTo>
                    <a:pt x="1419308" y="425395"/>
                  </a:lnTo>
                  <a:lnTo>
                    <a:pt x="1403405" y="544665"/>
                  </a:lnTo>
                  <a:lnTo>
                    <a:pt x="1335819" y="1005840"/>
                  </a:lnTo>
                  <a:lnTo>
                    <a:pt x="1304014" y="1168842"/>
                  </a:lnTo>
                  <a:lnTo>
                    <a:pt x="1244379" y="1399430"/>
                  </a:lnTo>
                  <a:lnTo>
                    <a:pt x="1168842" y="1645920"/>
                  </a:lnTo>
                  <a:lnTo>
                    <a:pt x="1069450" y="1896386"/>
                  </a:lnTo>
                  <a:lnTo>
                    <a:pt x="966083" y="2111072"/>
                  </a:lnTo>
                  <a:lnTo>
                    <a:pt x="866692" y="2286000"/>
                  </a:lnTo>
                  <a:lnTo>
                    <a:pt x="715617" y="2480807"/>
                  </a:lnTo>
                  <a:lnTo>
                    <a:pt x="548640" y="2679590"/>
                  </a:lnTo>
                  <a:lnTo>
                    <a:pt x="365760" y="2870421"/>
                  </a:lnTo>
                  <a:lnTo>
                    <a:pt x="190831" y="3021496"/>
                  </a:lnTo>
                  <a:lnTo>
                    <a:pt x="51683" y="3120887"/>
                  </a:lnTo>
                  <a:lnTo>
                    <a:pt x="23854" y="3132814"/>
                  </a:lnTo>
                  <a:lnTo>
                    <a:pt x="0" y="3116912"/>
                  </a:lnTo>
                  <a:lnTo>
                    <a:pt x="3975" y="3081131"/>
                  </a:lnTo>
                  <a:lnTo>
                    <a:pt x="59635" y="3025472"/>
                  </a:lnTo>
                  <a:lnTo>
                    <a:pt x="206734" y="2874397"/>
                  </a:lnTo>
                  <a:lnTo>
                    <a:pt x="373711" y="2683565"/>
                  </a:lnTo>
                  <a:lnTo>
                    <a:pt x="508883" y="2520564"/>
                  </a:lnTo>
                  <a:lnTo>
                    <a:pt x="616226" y="2357562"/>
                  </a:lnTo>
                  <a:lnTo>
                    <a:pt x="719593" y="2178658"/>
                  </a:lnTo>
                  <a:lnTo>
                    <a:pt x="811033" y="1987826"/>
                  </a:lnTo>
                  <a:lnTo>
                    <a:pt x="902473" y="1757239"/>
                  </a:lnTo>
                  <a:lnTo>
                    <a:pt x="981986" y="1502797"/>
                  </a:lnTo>
                  <a:lnTo>
                    <a:pt x="1029694" y="1323892"/>
                  </a:lnTo>
                  <a:lnTo>
                    <a:pt x="1061499" y="1204623"/>
                  </a:lnTo>
                  <a:lnTo>
                    <a:pt x="1101255" y="989938"/>
                  </a:lnTo>
                  <a:lnTo>
                    <a:pt x="1144988" y="67188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" name="Google Shape;3270;p296">
            <a:extLst>
              <a:ext uri="{FF2B5EF4-FFF2-40B4-BE49-F238E27FC236}">
                <a16:creationId xmlns:a16="http://schemas.microsoft.com/office/drawing/2014/main" id="{696954FF-633E-0A40-84CC-0BDB6AFB34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8364" y="1483645"/>
            <a:ext cx="4597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0" name="Google Shape;3270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1519741"/>
            <a:ext cx="4597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モチモチの木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CN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追 落 鼻 起 神 歯 医 坂 血 他 銀 油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07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239"/>
          <p:cNvSpPr txBox="1"/>
          <p:nvPr/>
        </p:nvSpPr>
        <p:spPr>
          <a:xfrm>
            <a:off x="4841875" y="7101408"/>
            <a:ext cx="31115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界</a:t>
            </a:r>
            <a:endParaRPr/>
          </a:p>
        </p:txBody>
      </p:sp>
      <p:sp>
        <p:nvSpPr>
          <p:cNvPr id="2630" name="Google Shape;2630;p239"/>
          <p:cNvSpPr/>
          <p:nvPr/>
        </p:nvSpPr>
        <p:spPr>
          <a:xfrm>
            <a:off x="3343275" y="1724025"/>
            <a:ext cx="641350" cy="1646238"/>
          </a:xfrm>
          <a:custGeom>
            <a:avLst/>
            <a:gdLst/>
            <a:ahLst/>
            <a:cxnLst/>
            <a:rect l="l" t="t" r="r" b="b"/>
            <a:pathLst>
              <a:path w="640556" h="1645444" extrusionOk="0">
                <a:moveTo>
                  <a:pt x="340519" y="1114425"/>
                </a:moveTo>
                <a:lnTo>
                  <a:pt x="283369" y="635794"/>
                </a:lnTo>
                <a:lnTo>
                  <a:pt x="254794" y="433388"/>
                </a:lnTo>
                <a:lnTo>
                  <a:pt x="228600" y="316706"/>
                </a:lnTo>
                <a:lnTo>
                  <a:pt x="207169" y="261938"/>
                </a:lnTo>
                <a:lnTo>
                  <a:pt x="173831" y="214313"/>
                </a:lnTo>
                <a:lnTo>
                  <a:pt x="133350" y="166688"/>
                </a:lnTo>
                <a:lnTo>
                  <a:pt x="52388" y="107156"/>
                </a:lnTo>
                <a:lnTo>
                  <a:pt x="26194" y="92869"/>
                </a:lnTo>
                <a:lnTo>
                  <a:pt x="7144" y="66675"/>
                </a:lnTo>
                <a:lnTo>
                  <a:pt x="0" y="42863"/>
                </a:lnTo>
                <a:lnTo>
                  <a:pt x="0" y="28575"/>
                </a:lnTo>
                <a:lnTo>
                  <a:pt x="4763" y="14288"/>
                </a:lnTo>
                <a:lnTo>
                  <a:pt x="14288" y="4763"/>
                </a:lnTo>
                <a:lnTo>
                  <a:pt x="33338" y="0"/>
                </a:lnTo>
                <a:lnTo>
                  <a:pt x="83344" y="2381"/>
                </a:lnTo>
                <a:lnTo>
                  <a:pt x="135731" y="4763"/>
                </a:lnTo>
                <a:lnTo>
                  <a:pt x="190500" y="9525"/>
                </a:lnTo>
                <a:lnTo>
                  <a:pt x="250031" y="19050"/>
                </a:lnTo>
                <a:lnTo>
                  <a:pt x="354806" y="45244"/>
                </a:lnTo>
                <a:lnTo>
                  <a:pt x="428625" y="73819"/>
                </a:lnTo>
                <a:lnTo>
                  <a:pt x="514350" y="266700"/>
                </a:lnTo>
                <a:lnTo>
                  <a:pt x="550069" y="652463"/>
                </a:lnTo>
                <a:lnTo>
                  <a:pt x="557213" y="797719"/>
                </a:lnTo>
                <a:lnTo>
                  <a:pt x="621506" y="1373981"/>
                </a:lnTo>
                <a:lnTo>
                  <a:pt x="640556" y="1545431"/>
                </a:lnTo>
                <a:lnTo>
                  <a:pt x="609600" y="1593056"/>
                </a:lnTo>
                <a:lnTo>
                  <a:pt x="581025" y="1621631"/>
                </a:lnTo>
                <a:lnTo>
                  <a:pt x="554831" y="1635919"/>
                </a:lnTo>
                <a:lnTo>
                  <a:pt x="516731" y="1645444"/>
                </a:lnTo>
                <a:lnTo>
                  <a:pt x="478631" y="1635919"/>
                </a:lnTo>
                <a:lnTo>
                  <a:pt x="440531" y="1612106"/>
                </a:lnTo>
                <a:lnTo>
                  <a:pt x="419100" y="1583531"/>
                </a:lnTo>
                <a:lnTo>
                  <a:pt x="400050" y="1538288"/>
                </a:lnTo>
                <a:lnTo>
                  <a:pt x="385763" y="1483519"/>
                </a:lnTo>
                <a:lnTo>
                  <a:pt x="378619" y="1431131"/>
                </a:lnTo>
                <a:lnTo>
                  <a:pt x="369094" y="1354931"/>
                </a:lnTo>
                <a:lnTo>
                  <a:pt x="340519" y="11144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239"/>
          <p:cNvSpPr/>
          <p:nvPr/>
        </p:nvSpPr>
        <p:spPr>
          <a:xfrm>
            <a:off x="3676650" y="1485900"/>
            <a:ext cx="2833688" cy="1695450"/>
          </a:xfrm>
          <a:custGeom>
            <a:avLst/>
            <a:gdLst/>
            <a:ahLst/>
            <a:cxnLst/>
            <a:rect l="l" t="t" r="r" b="b"/>
            <a:pathLst>
              <a:path w="2833688" h="1695450" extrusionOk="0">
                <a:moveTo>
                  <a:pt x="514350" y="447675"/>
                </a:moveTo>
                <a:lnTo>
                  <a:pt x="119063" y="500063"/>
                </a:lnTo>
                <a:lnTo>
                  <a:pt x="0" y="307181"/>
                </a:lnTo>
                <a:lnTo>
                  <a:pt x="152400" y="311944"/>
                </a:lnTo>
                <a:lnTo>
                  <a:pt x="500063" y="300038"/>
                </a:lnTo>
                <a:lnTo>
                  <a:pt x="638175" y="290513"/>
                </a:lnTo>
                <a:lnTo>
                  <a:pt x="1238250" y="207169"/>
                </a:lnTo>
                <a:lnTo>
                  <a:pt x="1866900" y="126206"/>
                </a:lnTo>
                <a:lnTo>
                  <a:pt x="2302669" y="69056"/>
                </a:lnTo>
                <a:lnTo>
                  <a:pt x="2319338" y="61913"/>
                </a:lnTo>
                <a:lnTo>
                  <a:pt x="2355056" y="33338"/>
                </a:lnTo>
                <a:lnTo>
                  <a:pt x="2395538" y="9525"/>
                </a:lnTo>
                <a:lnTo>
                  <a:pt x="2431256" y="0"/>
                </a:lnTo>
                <a:lnTo>
                  <a:pt x="2457450" y="2381"/>
                </a:lnTo>
                <a:lnTo>
                  <a:pt x="2566988" y="47625"/>
                </a:lnTo>
                <a:lnTo>
                  <a:pt x="2662238" y="100013"/>
                </a:lnTo>
                <a:lnTo>
                  <a:pt x="2800350" y="207169"/>
                </a:lnTo>
                <a:lnTo>
                  <a:pt x="2824163" y="235744"/>
                </a:lnTo>
                <a:lnTo>
                  <a:pt x="2833688" y="261938"/>
                </a:lnTo>
                <a:lnTo>
                  <a:pt x="2826544" y="304800"/>
                </a:lnTo>
                <a:lnTo>
                  <a:pt x="2771775" y="392906"/>
                </a:lnTo>
                <a:lnTo>
                  <a:pt x="2767013" y="411956"/>
                </a:lnTo>
                <a:lnTo>
                  <a:pt x="2528888" y="1290638"/>
                </a:lnTo>
                <a:lnTo>
                  <a:pt x="2495550" y="1423988"/>
                </a:lnTo>
                <a:lnTo>
                  <a:pt x="2457450" y="1528763"/>
                </a:lnTo>
                <a:lnTo>
                  <a:pt x="2419350" y="1607344"/>
                </a:lnTo>
                <a:lnTo>
                  <a:pt x="2388394" y="1650206"/>
                </a:lnTo>
                <a:lnTo>
                  <a:pt x="2350294" y="1678781"/>
                </a:lnTo>
                <a:lnTo>
                  <a:pt x="2305050" y="1695450"/>
                </a:lnTo>
                <a:lnTo>
                  <a:pt x="2255044" y="1695450"/>
                </a:lnTo>
                <a:lnTo>
                  <a:pt x="2226469" y="1678781"/>
                </a:lnTo>
                <a:lnTo>
                  <a:pt x="2209800" y="1652588"/>
                </a:lnTo>
                <a:lnTo>
                  <a:pt x="2193131" y="1604963"/>
                </a:lnTo>
                <a:lnTo>
                  <a:pt x="2233613" y="1423988"/>
                </a:lnTo>
                <a:lnTo>
                  <a:pt x="2302669" y="1181100"/>
                </a:lnTo>
                <a:lnTo>
                  <a:pt x="2362200" y="900113"/>
                </a:lnTo>
                <a:lnTo>
                  <a:pt x="2390775" y="752475"/>
                </a:lnTo>
                <a:lnTo>
                  <a:pt x="2452688" y="364331"/>
                </a:lnTo>
                <a:lnTo>
                  <a:pt x="2450306" y="330994"/>
                </a:lnTo>
                <a:lnTo>
                  <a:pt x="2443163" y="309563"/>
                </a:lnTo>
                <a:lnTo>
                  <a:pt x="2426494" y="292894"/>
                </a:lnTo>
                <a:lnTo>
                  <a:pt x="2400300" y="280988"/>
                </a:lnTo>
                <a:lnTo>
                  <a:pt x="2364581" y="271463"/>
                </a:lnTo>
                <a:lnTo>
                  <a:pt x="2305050" y="261938"/>
                </a:lnTo>
                <a:lnTo>
                  <a:pt x="2231231" y="261938"/>
                </a:lnTo>
                <a:lnTo>
                  <a:pt x="1783556" y="297656"/>
                </a:lnTo>
                <a:lnTo>
                  <a:pt x="1347788" y="340519"/>
                </a:lnTo>
                <a:lnTo>
                  <a:pt x="1054894" y="378619"/>
                </a:lnTo>
                <a:lnTo>
                  <a:pt x="514350" y="447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239"/>
          <p:cNvSpPr/>
          <p:nvPr/>
        </p:nvSpPr>
        <p:spPr>
          <a:xfrm>
            <a:off x="4737100" y="1800225"/>
            <a:ext cx="323850" cy="1293813"/>
          </a:xfrm>
          <a:custGeom>
            <a:avLst/>
            <a:gdLst/>
            <a:ahLst/>
            <a:cxnLst/>
            <a:rect l="l" t="t" r="r" b="b"/>
            <a:pathLst>
              <a:path w="323850" h="1293019" extrusionOk="0">
                <a:moveTo>
                  <a:pt x="73819" y="900113"/>
                </a:moveTo>
                <a:cubicBezTo>
                  <a:pt x="73025" y="837407"/>
                  <a:pt x="76200" y="810022"/>
                  <a:pt x="71438" y="711994"/>
                </a:cubicBezTo>
                <a:lnTo>
                  <a:pt x="54769" y="531019"/>
                </a:lnTo>
                <a:lnTo>
                  <a:pt x="54769" y="366713"/>
                </a:lnTo>
                <a:lnTo>
                  <a:pt x="50007" y="276225"/>
                </a:lnTo>
                <a:lnTo>
                  <a:pt x="38100" y="183356"/>
                </a:lnTo>
                <a:lnTo>
                  <a:pt x="0" y="47625"/>
                </a:lnTo>
                <a:lnTo>
                  <a:pt x="42863" y="0"/>
                </a:lnTo>
                <a:lnTo>
                  <a:pt x="276225" y="21431"/>
                </a:lnTo>
                <a:lnTo>
                  <a:pt x="295275" y="76200"/>
                </a:lnTo>
                <a:lnTo>
                  <a:pt x="311944" y="128588"/>
                </a:lnTo>
                <a:lnTo>
                  <a:pt x="319088" y="209550"/>
                </a:lnTo>
                <a:cubicBezTo>
                  <a:pt x="320675" y="304006"/>
                  <a:pt x="322263" y="398463"/>
                  <a:pt x="323850" y="492919"/>
                </a:cubicBezTo>
                <a:lnTo>
                  <a:pt x="323850" y="683419"/>
                </a:lnTo>
                <a:lnTo>
                  <a:pt x="316707" y="916781"/>
                </a:lnTo>
                <a:lnTo>
                  <a:pt x="314325" y="1016794"/>
                </a:lnTo>
                <a:lnTo>
                  <a:pt x="304800" y="1154906"/>
                </a:lnTo>
                <a:cubicBezTo>
                  <a:pt x="304006" y="1183481"/>
                  <a:pt x="303213" y="1212056"/>
                  <a:pt x="302419" y="1240631"/>
                </a:cubicBezTo>
                <a:lnTo>
                  <a:pt x="57150" y="1293019"/>
                </a:lnTo>
                <a:lnTo>
                  <a:pt x="57150" y="1200150"/>
                </a:lnTo>
                <a:lnTo>
                  <a:pt x="73819" y="9001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239"/>
          <p:cNvSpPr/>
          <p:nvPr/>
        </p:nvSpPr>
        <p:spPr>
          <a:xfrm>
            <a:off x="3824288" y="2176463"/>
            <a:ext cx="2312987" cy="404812"/>
          </a:xfrm>
          <a:custGeom>
            <a:avLst/>
            <a:gdLst/>
            <a:ahLst/>
            <a:cxnLst/>
            <a:rect l="l" t="t" r="r" b="b"/>
            <a:pathLst>
              <a:path w="2312193" h="404812" extrusionOk="0">
                <a:moveTo>
                  <a:pt x="621506" y="369093"/>
                </a:moveTo>
                <a:lnTo>
                  <a:pt x="354806" y="402431"/>
                </a:lnTo>
                <a:lnTo>
                  <a:pt x="292893" y="404812"/>
                </a:lnTo>
                <a:lnTo>
                  <a:pt x="238125" y="400050"/>
                </a:lnTo>
                <a:lnTo>
                  <a:pt x="178593" y="390525"/>
                </a:lnTo>
                <a:lnTo>
                  <a:pt x="126206" y="371475"/>
                </a:lnTo>
                <a:lnTo>
                  <a:pt x="42862" y="316706"/>
                </a:lnTo>
                <a:lnTo>
                  <a:pt x="0" y="169068"/>
                </a:lnTo>
                <a:lnTo>
                  <a:pt x="80962" y="211931"/>
                </a:lnTo>
                <a:lnTo>
                  <a:pt x="128587" y="223837"/>
                </a:lnTo>
                <a:lnTo>
                  <a:pt x="209550" y="230981"/>
                </a:lnTo>
                <a:lnTo>
                  <a:pt x="290512" y="226218"/>
                </a:lnTo>
                <a:lnTo>
                  <a:pt x="464343" y="204787"/>
                </a:lnTo>
                <a:lnTo>
                  <a:pt x="966787" y="154781"/>
                </a:lnTo>
                <a:lnTo>
                  <a:pt x="1240631" y="116681"/>
                </a:lnTo>
                <a:lnTo>
                  <a:pt x="1535906" y="73818"/>
                </a:lnTo>
                <a:lnTo>
                  <a:pt x="1774031" y="45243"/>
                </a:lnTo>
                <a:lnTo>
                  <a:pt x="1824037" y="30956"/>
                </a:lnTo>
                <a:lnTo>
                  <a:pt x="1881187" y="14287"/>
                </a:lnTo>
                <a:lnTo>
                  <a:pt x="1931193" y="4762"/>
                </a:lnTo>
                <a:lnTo>
                  <a:pt x="1978818" y="2381"/>
                </a:lnTo>
                <a:lnTo>
                  <a:pt x="2026443" y="0"/>
                </a:lnTo>
                <a:lnTo>
                  <a:pt x="2097881" y="9525"/>
                </a:lnTo>
                <a:lnTo>
                  <a:pt x="2278856" y="80962"/>
                </a:lnTo>
                <a:lnTo>
                  <a:pt x="2312193" y="200025"/>
                </a:lnTo>
                <a:lnTo>
                  <a:pt x="2078831" y="216693"/>
                </a:lnTo>
                <a:lnTo>
                  <a:pt x="1433512" y="276225"/>
                </a:lnTo>
                <a:lnTo>
                  <a:pt x="1240631" y="290512"/>
                </a:lnTo>
                <a:lnTo>
                  <a:pt x="976312" y="338137"/>
                </a:lnTo>
                <a:lnTo>
                  <a:pt x="621506" y="36909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239"/>
          <p:cNvSpPr/>
          <p:nvPr/>
        </p:nvSpPr>
        <p:spPr>
          <a:xfrm>
            <a:off x="3870325" y="2859088"/>
            <a:ext cx="2071688" cy="422275"/>
          </a:xfrm>
          <a:custGeom>
            <a:avLst/>
            <a:gdLst/>
            <a:ahLst/>
            <a:cxnLst/>
            <a:rect l="l" t="t" r="r" b="b"/>
            <a:pathLst>
              <a:path w="2071688" h="421482" extrusionOk="0">
                <a:moveTo>
                  <a:pt x="497682" y="359569"/>
                </a:moveTo>
                <a:lnTo>
                  <a:pt x="64294" y="421482"/>
                </a:lnTo>
                <a:lnTo>
                  <a:pt x="0" y="235744"/>
                </a:lnTo>
                <a:lnTo>
                  <a:pt x="114300" y="233363"/>
                </a:lnTo>
                <a:lnTo>
                  <a:pt x="592932" y="180975"/>
                </a:lnTo>
                <a:lnTo>
                  <a:pt x="931069" y="140494"/>
                </a:lnTo>
                <a:lnTo>
                  <a:pt x="1190625" y="102394"/>
                </a:lnTo>
                <a:lnTo>
                  <a:pt x="1485900" y="66675"/>
                </a:lnTo>
                <a:lnTo>
                  <a:pt x="1802607" y="35719"/>
                </a:lnTo>
                <a:lnTo>
                  <a:pt x="1845469" y="16669"/>
                </a:lnTo>
                <a:lnTo>
                  <a:pt x="1881188" y="4763"/>
                </a:lnTo>
                <a:lnTo>
                  <a:pt x="1919288" y="0"/>
                </a:lnTo>
                <a:lnTo>
                  <a:pt x="1964532" y="4763"/>
                </a:lnTo>
                <a:lnTo>
                  <a:pt x="2000250" y="19050"/>
                </a:lnTo>
                <a:lnTo>
                  <a:pt x="2071688" y="61913"/>
                </a:lnTo>
                <a:lnTo>
                  <a:pt x="2050257" y="247650"/>
                </a:lnTo>
                <a:lnTo>
                  <a:pt x="2002632" y="226219"/>
                </a:lnTo>
                <a:lnTo>
                  <a:pt x="1983582" y="211932"/>
                </a:lnTo>
                <a:lnTo>
                  <a:pt x="1955007" y="202407"/>
                </a:lnTo>
                <a:lnTo>
                  <a:pt x="1926432" y="195263"/>
                </a:lnTo>
                <a:lnTo>
                  <a:pt x="1876425" y="190500"/>
                </a:lnTo>
                <a:lnTo>
                  <a:pt x="1826419" y="195263"/>
                </a:lnTo>
                <a:lnTo>
                  <a:pt x="1059657" y="300038"/>
                </a:lnTo>
                <a:lnTo>
                  <a:pt x="752475" y="323850"/>
                </a:lnTo>
                <a:lnTo>
                  <a:pt x="497682" y="3595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239"/>
          <p:cNvSpPr/>
          <p:nvPr/>
        </p:nvSpPr>
        <p:spPr>
          <a:xfrm>
            <a:off x="2803525" y="3109913"/>
            <a:ext cx="2119313" cy="1701800"/>
          </a:xfrm>
          <a:custGeom>
            <a:avLst/>
            <a:gdLst/>
            <a:ahLst/>
            <a:cxnLst/>
            <a:rect l="l" t="t" r="r" b="b"/>
            <a:pathLst>
              <a:path w="2119313" h="1702593" extrusionOk="0">
                <a:moveTo>
                  <a:pt x="1042988" y="950118"/>
                </a:moveTo>
                <a:lnTo>
                  <a:pt x="1200150" y="790575"/>
                </a:lnTo>
                <a:lnTo>
                  <a:pt x="1421607" y="554831"/>
                </a:lnTo>
                <a:lnTo>
                  <a:pt x="1669257" y="273843"/>
                </a:lnTo>
                <a:lnTo>
                  <a:pt x="1831182" y="69056"/>
                </a:lnTo>
                <a:lnTo>
                  <a:pt x="1914525" y="0"/>
                </a:lnTo>
                <a:lnTo>
                  <a:pt x="2119313" y="21431"/>
                </a:lnTo>
                <a:lnTo>
                  <a:pt x="2119313" y="121443"/>
                </a:lnTo>
                <a:lnTo>
                  <a:pt x="2102644" y="190500"/>
                </a:lnTo>
                <a:lnTo>
                  <a:pt x="2064544" y="250031"/>
                </a:lnTo>
                <a:lnTo>
                  <a:pt x="1983582" y="347662"/>
                </a:lnTo>
                <a:lnTo>
                  <a:pt x="1826419" y="519112"/>
                </a:lnTo>
                <a:lnTo>
                  <a:pt x="1638300" y="704850"/>
                </a:lnTo>
                <a:lnTo>
                  <a:pt x="1426369" y="902493"/>
                </a:lnTo>
                <a:lnTo>
                  <a:pt x="1328738" y="971550"/>
                </a:lnTo>
                <a:lnTo>
                  <a:pt x="1033463" y="1176337"/>
                </a:lnTo>
                <a:lnTo>
                  <a:pt x="757238" y="1347787"/>
                </a:lnTo>
                <a:lnTo>
                  <a:pt x="531019" y="1483518"/>
                </a:lnTo>
                <a:lnTo>
                  <a:pt x="295275" y="1602581"/>
                </a:lnTo>
                <a:lnTo>
                  <a:pt x="85725" y="1695450"/>
                </a:lnTo>
                <a:lnTo>
                  <a:pt x="42863" y="1702593"/>
                </a:lnTo>
                <a:lnTo>
                  <a:pt x="16669" y="1702593"/>
                </a:lnTo>
                <a:lnTo>
                  <a:pt x="0" y="1690687"/>
                </a:lnTo>
                <a:lnTo>
                  <a:pt x="2382" y="1664493"/>
                </a:lnTo>
                <a:lnTo>
                  <a:pt x="26194" y="1640681"/>
                </a:lnTo>
                <a:lnTo>
                  <a:pt x="159544" y="1574006"/>
                </a:lnTo>
                <a:lnTo>
                  <a:pt x="457200" y="1393031"/>
                </a:lnTo>
                <a:lnTo>
                  <a:pt x="757238" y="1188243"/>
                </a:lnTo>
                <a:lnTo>
                  <a:pt x="952500" y="1033462"/>
                </a:lnTo>
                <a:lnTo>
                  <a:pt x="1042988" y="950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239"/>
          <p:cNvSpPr/>
          <p:nvPr/>
        </p:nvSpPr>
        <p:spPr>
          <a:xfrm>
            <a:off x="4841875" y="3214688"/>
            <a:ext cx="2597150" cy="1476375"/>
          </a:xfrm>
          <a:custGeom>
            <a:avLst/>
            <a:gdLst/>
            <a:ahLst/>
            <a:cxnLst/>
            <a:rect l="l" t="t" r="r" b="b"/>
            <a:pathLst>
              <a:path w="2597944" h="1476375" extrusionOk="0">
                <a:moveTo>
                  <a:pt x="459582" y="423862"/>
                </a:moveTo>
                <a:lnTo>
                  <a:pt x="211932" y="200025"/>
                </a:lnTo>
                <a:lnTo>
                  <a:pt x="145257" y="147637"/>
                </a:lnTo>
                <a:lnTo>
                  <a:pt x="119063" y="128587"/>
                </a:lnTo>
                <a:lnTo>
                  <a:pt x="35719" y="102393"/>
                </a:lnTo>
                <a:lnTo>
                  <a:pt x="0" y="21431"/>
                </a:lnTo>
                <a:lnTo>
                  <a:pt x="97632" y="7143"/>
                </a:lnTo>
                <a:lnTo>
                  <a:pt x="130969" y="0"/>
                </a:lnTo>
                <a:lnTo>
                  <a:pt x="152400" y="0"/>
                </a:lnTo>
                <a:lnTo>
                  <a:pt x="180975" y="0"/>
                </a:lnTo>
                <a:lnTo>
                  <a:pt x="202407" y="7143"/>
                </a:lnTo>
                <a:lnTo>
                  <a:pt x="488157" y="233362"/>
                </a:lnTo>
                <a:lnTo>
                  <a:pt x="821532" y="481012"/>
                </a:lnTo>
                <a:lnTo>
                  <a:pt x="1100138" y="681037"/>
                </a:lnTo>
                <a:lnTo>
                  <a:pt x="1309688" y="816768"/>
                </a:lnTo>
                <a:lnTo>
                  <a:pt x="1509713" y="928687"/>
                </a:lnTo>
                <a:lnTo>
                  <a:pt x="1774032" y="1064418"/>
                </a:lnTo>
                <a:lnTo>
                  <a:pt x="2150269" y="1228725"/>
                </a:lnTo>
                <a:lnTo>
                  <a:pt x="2559844" y="1378743"/>
                </a:lnTo>
                <a:lnTo>
                  <a:pt x="2588419" y="1390650"/>
                </a:lnTo>
                <a:lnTo>
                  <a:pt x="2597944" y="1404937"/>
                </a:lnTo>
                <a:lnTo>
                  <a:pt x="2597944" y="1423987"/>
                </a:lnTo>
                <a:lnTo>
                  <a:pt x="2576513" y="1438275"/>
                </a:lnTo>
                <a:lnTo>
                  <a:pt x="2257425" y="1462087"/>
                </a:lnTo>
                <a:lnTo>
                  <a:pt x="1926432" y="1471612"/>
                </a:lnTo>
                <a:lnTo>
                  <a:pt x="1762125" y="1476375"/>
                </a:lnTo>
                <a:lnTo>
                  <a:pt x="1650207" y="1471612"/>
                </a:lnTo>
                <a:lnTo>
                  <a:pt x="1604963" y="1466850"/>
                </a:lnTo>
                <a:lnTo>
                  <a:pt x="1571625" y="1457325"/>
                </a:lnTo>
                <a:lnTo>
                  <a:pt x="1516857" y="1409700"/>
                </a:lnTo>
                <a:lnTo>
                  <a:pt x="938213" y="883443"/>
                </a:lnTo>
                <a:lnTo>
                  <a:pt x="747713" y="685800"/>
                </a:lnTo>
                <a:lnTo>
                  <a:pt x="459582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239"/>
          <p:cNvSpPr/>
          <p:nvPr/>
        </p:nvSpPr>
        <p:spPr>
          <a:xfrm rot="-5400000">
            <a:off x="3001962" y="4595813"/>
            <a:ext cx="2163763" cy="941388"/>
          </a:xfrm>
          <a:custGeom>
            <a:avLst/>
            <a:gdLst/>
            <a:ahLst/>
            <a:cxnLst/>
            <a:rect l="l" t="t" r="r" b="b"/>
            <a:pathLst>
              <a:path w="2164556" h="940593" extrusionOk="0">
                <a:moveTo>
                  <a:pt x="885825" y="545306"/>
                </a:moveTo>
                <a:lnTo>
                  <a:pt x="1014413" y="573881"/>
                </a:lnTo>
                <a:lnTo>
                  <a:pt x="1123950" y="592931"/>
                </a:lnTo>
                <a:lnTo>
                  <a:pt x="1321594" y="616743"/>
                </a:lnTo>
                <a:lnTo>
                  <a:pt x="1485900" y="621506"/>
                </a:lnTo>
                <a:lnTo>
                  <a:pt x="1766888" y="611981"/>
                </a:lnTo>
                <a:lnTo>
                  <a:pt x="2002631" y="597693"/>
                </a:lnTo>
                <a:lnTo>
                  <a:pt x="2024063" y="583406"/>
                </a:lnTo>
                <a:lnTo>
                  <a:pt x="2100263" y="497681"/>
                </a:lnTo>
                <a:lnTo>
                  <a:pt x="2164556" y="542925"/>
                </a:lnTo>
                <a:lnTo>
                  <a:pt x="2107406" y="678656"/>
                </a:lnTo>
                <a:lnTo>
                  <a:pt x="2064544" y="783431"/>
                </a:lnTo>
                <a:lnTo>
                  <a:pt x="2038350" y="845343"/>
                </a:lnTo>
                <a:lnTo>
                  <a:pt x="2009775" y="881062"/>
                </a:lnTo>
                <a:lnTo>
                  <a:pt x="1981200" y="912018"/>
                </a:lnTo>
                <a:lnTo>
                  <a:pt x="1959769" y="933450"/>
                </a:lnTo>
                <a:lnTo>
                  <a:pt x="1945481" y="940593"/>
                </a:lnTo>
                <a:lnTo>
                  <a:pt x="1919288" y="935831"/>
                </a:lnTo>
                <a:lnTo>
                  <a:pt x="1881188" y="919162"/>
                </a:lnTo>
                <a:lnTo>
                  <a:pt x="1845469" y="888206"/>
                </a:lnTo>
                <a:lnTo>
                  <a:pt x="1543050" y="881062"/>
                </a:lnTo>
                <a:lnTo>
                  <a:pt x="1385888" y="873918"/>
                </a:lnTo>
                <a:lnTo>
                  <a:pt x="1252538" y="864393"/>
                </a:lnTo>
                <a:lnTo>
                  <a:pt x="1143000" y="852487"/>
                </a:lnTo>
                <a:lnTo>
                  <a:pt x="1026319" y="826293"/>
                </a:lnTo>
                <a:lnTo>
                  <a:pt x="907256" y="788193"/>
                </a:lnTo>
                <a:lnTo>
                  <a:pt x="735806" y="719137"/>
                </a:lnTo>
                <a:lnTo>
                  <a:pt x="583406" y="633412"/>
                </a:lnTo>
                <a:lnTo>
                  <a:pt x="454819" y="550068"/>
                </a:lnTo>
                <a:lnTo>
                  <a:pt x="323850" y="435768"/>
                </a:lnTo>
                <a:lnTo>
                  <a:pt x="211931" y="328612"/>
                </a:lnTo>
                <a:lnTo>
                  <a:pt x="145256" y="250031"/>
                </a:lnTo>
                <a:lnTo>
                  <a:pt x="66675" y="142875"/>
                </a:lnTo>
                <a:lnTo>
                  <a:pt x="19050" y="76200"/>
                </a:lnTo>
                <a:lnTo>
                  <a:pt x="2381" y="45243"/>
                </a:lnTo>
                <a:lnTo>
                  <a:pt x="0" y="28575"/>
                </a:lnTo>
                <a:lnTo>
                  <a:pt x="0" y="7143"/>
                </a:lnTo>
                <a:lnTo>
                  <a:pt x="7144" y="2381"/>
                </a:lnTo>
                <a:lnTo>
                  <a:pt x="28575" y="0"/>
                </a:lnTo>
                <a:lnTo>
                  <a:pt x="50006" y="4762"/>
                </a:lnTo>
                <a:lnTo>
                  <a:pt x="64294" y="14287"/>
                </a:lnTo>
                <a:lnTo>
                  <a:pt x="230981" y="197643"/>
                </a:lnTo>
                <a:lnTo>
                  <a:pt x="326231" y="278606"/>
                </a:lnTo>
                <a:lnTo>
                  <a:pt x="428625" y="352425"/>
                </a:lnTo>
                <a:lnTo>
                  <a:pt x="561975" y="433387"/>
                </a:lnTo>
                <a:lnTo>
                  <a:pt x="709613" y="492918"/>
                </a:lnTo>
                <a:lnTo>
                  <a:pt x="885825" y="5453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239"/>
          <p:cNvSpPr/>
          <p:nvPr/>
        </p:nvSpPr>
        <p:spPr>
          <a:xfrm rot="-5400000">
            <a:off x="4335463" y="4730750"/>
            <a:ext cx="2355850" cy="523875"/>
          </a:xfrm>
          <a:custGeom>
            <a:avLst/>
            <a:gdLst/>
            <a:ahLst/>
            <a:cxnLst/>
            <a:rect l="l" t="t" r="r" b="b"/>
            <a:pathLst>
              <a:path w="2356247" h="523875" extrusionOk="0">
                <a:moveTo>
                  <a:pt x="790575" y="476250"/>
                </a:moveTo>
                <a:lnTo>
                  <a:pt x="426244" y="478631"/>
                </a:lnTo>
                <a:lnTo>
                  <a:pt x="257175" y="478631"/>
                </a:lnTo>
                <a:lnTo>
                  <a:pt x="188119" y="476250"/>
                </a:lnTo>
                <a:lnTo>
                  <a:pt x="123825" y="469106"/>
                </a:lnTo>
                <a:lnTo>
                  <a:pt x="85725" y="459581"/>
                </a:lnTo>
                <a:lnTo>
                  <a:pt x="59531" y="445293"/>
                </a:lnTo>
                <a:lnTo>
                  <a:pt x="28575" y="421481"/>
                </a:lnTo>
                <a:lnTo>
                  <a:pt x="16669" y="407193"/>
                </a:lnTo>
                <a:lnTo>
                  <a:pt x="2381" y="378618"/>
                </a:lnTo>
                <a:lnTo>
                  <a:pt x="0" y="359568"/>
                </a:lnTo>
                <a:lnTo>
                  <a:pt x="0" y="338137"/>
                </a:lnTo>
                <a:lnTo>
                  <a:pt x="0" y="314325"/>
                </a:lnTo>
                <a:lnTo>
                  <a:pt x="9525" y="288131"/>
                </a:lnTo>
                <a:lnTo>
                  <a:pt x="28575" y="273843"/>
                </a:lnTo>
                <a:lnTo>
                  <a:pt x="230981" y="200025"/>
                </a:lnTo>
                <a:lnTo>
                  <a:pt x="338137" y="169068"/>
                </a:lnTo>
                <a:lnTo>
                  <a:pt x="409575" y="159543"/>
                </a:lnTo>
                <a:lnTo>
                  <a:pt x="461962" y="169068"/>
                </a:lnTo>
                <a:lnTo>
                  <a:pt x="607219" y="200025"/>
                </a:lnTo>
                <a:lnTo>
                  <a:pt x="690562" y="209550"/>
                </a:lnTo>
                <a:lnTo>
                  <a:pt x="916781" y="221456"/>
                </a:lnTo>
                <a:lnTo>
                  <a:pt x="1693069" y="228600"/>
                </a:lnTo>
                <a:lnTo>
                  <a:pt x="1993106" y="228600"/>
                </a:lnTo>
                <a:lnTo>
                  <a:pt x="2047875" y="211931"/>
                </a:lnTo>
                <a:lnTo>
                  <a:pt x="2095500" y="188118"/>
                </a:lnTo>
                <a:lnTo>
                  <a:pt x="2126456" y="164306"/>
                </a:lnTo>
                <a:lnTo>
                  <a:pt x="2214562" y="42862"/>
                </a:lnTo>
                <a:lnTo>
                  <a:pt x="2243137" y="11906"/>
                </a:lnTo>
                <a:lnTo>
                  <a:pt x="2262187" y="2381"/>
                </a:lnTo>
                <a:lnTo>
                  <a:pt x="2278856" y="0"/>
                </a:lnTo>
                <a:lnTo>
                  <a:pt x="2288381" y="9525"/>
                </a:lnTo>
                <a:lnTo>
                  <a:pt x="2297906" y="23812"/>
                </a:lnTo>
                <a:lnTo>
                  <a:pt x="2276475" y="354806"/>
                </a:lnTo>
                <a:cubicBezTo>
                  <a:pt x="2275681" y="408781"/>
                  <a:pt x="2356247" y="494903"/>
                  <a:pt x="2274094" y="516731"/>
                </a:cubicBezTo>
                <a:lnTo>
                  <a:pt x="2078831" y="523875"/>
                </a:lnTo>
                <a:lnTo>
                  <a:pt x="2055019" y="504825"/>
                </a:lnTo>
                <a:lnTo>
                  <a:pt x="2035969" y="500062"/>
                </a:lnTo>
                <a:lnTo>
                  <a:pt x="1504950" y="481012"/>
                </a:lnTo>
                <a:lnTo>
                  <a:pt x="790575" y="476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533D2A8-C4F7-E542-B9F3-7AF01496ECA3}"/>
              </a:ext>
            </a:extLst>
          </p:cNvPr>
          <p:cNvGrpSpPr/>
          <p:nvPr/>
        </p:nvGrpSpPr>
        <p:grpSpPr>
          <a:xfrm>
            <a:off x="2811545" y="1481885"/>
            <a:ext cx="4635500" cy="4684713"/>
            <a:chOff x="2955925" y="1638300"/>
            <a:chExt cx="4635500" cy="4684713"/>
          </a:xfrm>
        </p:grpSpPr>
        <p:sp>
          <p:nvSpPr>
            <p:cNvPr id="12" name="Google Shape;2630;p239">
              <a:extLst>
                <a:ext uri="{FF2B5EF4-FFF2-40B4-BE49-F238E27FC236}">
                  <a16:creationId xmlns:a16="http://schemas.microsoft.com/office/drawing/2014/main" id="{18234AA7-77EA-214D-8B0E-F764423CF6C0}"/>
                </a:ext>
              </a:extLst>
            </p:cNvPr>
            <p:cNvSpPr/>
            <p:nvPr/>
          </p:nvSpPr>
          <p:spPr>
            <a:xfrm>
              <a:off x="3495675" y="1876425"/>
              <a:ext cx="641350" cy="1646238"/>
            </a:xfrm>
            <a:custGeom>
              <a:avLst/>
              <a:gdLst/>
              <a:ahLst/>
              <a:cxnLst/>
              <a:rect l="l" t="t" r="r" b="b"/>
              <a:pathLst>
                <a:path w="640556" h="1645444" extrusionOk="0">
                  <a:moveTo>
                    <a:pt x="340519" y="1114425"/>
                  </a:moveTo>
                  <a:lnTo>
                    <a:pt x="283369" y="635794"/>
                  </a:lnTo>
                  <a:lnTo>
                    <a:pt x="254794" y="433388"/>
                  </a:lnTo>
                  <a:lnTo>
                    <a:pt x="228600" y="316706"/>
                  </a:lnTo>
                  <a:lnTo>
                    <a:pt x="207169" y="261938"/>
                  </a:lnTo>
                  <a:lnTo>
                    <a:pt x="173831" y="214313"/>
                  </a:lnTo>
                  <a:lnTo>
                    <a:pt x="133350" y="166688"/>
                  </a:lnTo>
                  <a:lnTo>
                    <a:pt x="52388" y="107156"/>
                  </a:lnTo>
                  <a:lnTo>
                    <a:pt x="26194" y="92869"/>
                  </a:lnTo>
                  <a:lnTo>
                    <a:pt x="7144" y="66675"/>
                  </a:lnTo>
                  <a:lnTo>
                    <a:pt x="0" y="42863"/>
                  </a:lnTo>
                  <a:lnTo>
                    <a:pt x="0" y="28575"/>
                  </a:lnTo>
                  <a:lnTo>
                    <a:pt x="4763" y="14288"/>
                  </a:lnTo>
                  <a:lnTo>
                    <a:pt x="14288" y="4763"/>
                  </a:lnTo>
                  <a:lnTo>
                    <a:pt x="33338" y="0"/>
                  </a:lnTo>
                  <a:lnTo>
                    <a:pt x="83344" y="2381"/>
                  </a:lnTo>
                  <a:lnTo>
                    <a:pt x="135731" y="4763"/>
                  </a:lnTo>
                  <a:lnTo>
                    <a:pt x="190500" y="9525"/>
                  </a:lnTo>
                  <a:lnTo>
                    <a:pt x="250031" y="19050"/>
                  </a:lnTo>
                  <a:lnTo>
                    <a:pt x="354806" y="45244"/>
                  </a:lnTo>
                  <a:lnTo>
                    <a:pt x="428625" y="73819"/>
                  </a:lnTo>
                  <a:lnTo>
                    <a:pt x="514350" y="266700"/>
                  </a:lnTo>
                  <a:lnTo>
                    <a:pt x="550069" y="652463"/>
                  </a:lnTo>
                  <a:lnTo>
                    <a:pt x="557213" y="797719"/>
                  </a:lnTo>
                  <a:lnTo>
                    <a:pt x="621506" y="1373981"/>
                  </a:lnTo>
                  <a:lnTo>
                    <a:pt x="640556" y="1545431"/>
                  </a:lnTo>
                  <a:lnTo>
                    <a:pt x="609600" y="1593056"/>
                  </a:lnTo>
                  <a:lnTo>
                    <a:pt x="581025" y="1621631"/>
                  </a:lnTo>
                  <a:lnTo>
                    <a:pt x="554831" y="1635919"/>
                  </a:lnTo>
                  <a:lnTo>
                    <a:pt x="516731" y="1645444"/>
                  </a:lnTo>
                  <a:lnTo>
                    <a:pt x="478631" y="1635919"/>
                  </a:lnTo>
                  <a:lnTo>
                    <a:pt x="440531" y="1612106"/>
                  </a:lnTo>
                  <a:lnTo>
                    <a:pt x="419100" y="1583531"/>
                  </a:lnTo>
                  <a:lnTo>
                    <a:pt x="400050" y="1538288"/>
                  </a:lnTo>
                  <a:lnTo>
                    <a:pt x="385763" y="1483519"/>
                  </a:lnTo>
                  <a:lnTo>
                    <a:pt x="378619" y="1431131"/>
                  </a:lnTo>
                  <a:lnTo>
                    <a:pt x="369094" y="1354931"/>
                  </a:lnTo>
                  <a:lnTo>
                    <a:pt x="340519" y="11144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31;p239">
              <a:extLst>
                <a:ext uri="{FF2B5EF4-FFF2-40B4-BE49-F238E27FC236}">
                  <a16:creationId xmlns:a16="http://schemas.microsoft.com/office/drawing/2014/main" id="{720E49C8-E586-B44A-9DD7-018848EF7BF0}"/>
                </a:ext>
              </a:extLst>
            </p:cNvPr>
            <p:cNvSpPr/>
            <p:nvPr/>
          </p:nvSpPr>
          <p:spPr>
            <a:xfrm>
              <a:off x="3829050" y="1638300"/>
              <a:ext cx="2833688" cy="1695450"/>
            </a:xfrm>
            <a:custGeom>
              <a:avLst/>
              <a:gdLst/>
              <a:ahLst/>
              <a:cxnLst/>
              <a:rect l="l" t="t" r="r" b="b"/>
              <a:pathLst>
                <a:path w="2833688" h="1695450" extrusionOk="0">
                  <a:moveTo>
                    <a:pt x="514350" y="447675"/>
                  </a:moveTo>
                  <a:lnTo>
                    <a:pt x="119063" y="500063"/>
                  </a:lnTo>
                  <a:lnTo>
                    <a:pt x="0" y="307181"/>
                  </a:lnTo>
                  <a:lnTo>
                    <a:pt x="152400" y="311944"/>
                  </a:lnTo>
                  <a:lnTo>
                    <a:pt x="500063" y="300038"/>
                  </a:lnTo>
                  <a:lnTo>
                    <a:pt x="638175" y="290513"/>
                  </a:lnTo>
                  <a:lnTo>
                    <a:pt x="1238250" y="207169"/>
                  </a:lnTo>
                  <a:lnTo>
                    <a:pt x="1866900" y="126206"/>
                  </a:lnTo>
                  <a:lnTo>
                    <a:pt x="2302669" y="69056"/>
                  </a:lnTo>
                  <a:lnTo>
                    <a:pt x="2319338" y="61913"/>
                  </a:lnTo>
                  <a:lnTo>
                    <a:pt x="2355056" y="33338"/>
                  </a:lnTo>
                  <a:lnTo>
                    <a:pt x="2395538" y="9525"/>
                  </a:lnTo>
                  <a:lnTo>
                    <a:pt x="2431256" y="0"/>
                  </a:lnTo>
                  <a:lnTo>
                    <a:pt x="2457450" y="2381"/>
                  </a:lnTo>
                  <a:lnTo>
                    <a:pt x="2566988" y="47625"/>
                  </a:lnTo>
                  <a:lnTo>
                    <a:pt x="2662238" y="100013"/>
                  </a:lnTo>
                  <a:lnTo>
                    <a:pt x="2800350" y="207169"/>
                  </a:lnTo>
                  <a:lnTo>
                    <a:pt x="2824163" y="235744"/>
                  </a:lnTo>
                  <a:lnTo>
                    <a:pt x="2833688" y="261938"/>
                  </a:lnTo>
                  <a:lnTo>
                    <a:pt x="2826544" y="304800"/>
                  </a:lnTo>
                  <a:lnTo>
                    <a:pt x="2771775" y="392906"/>
                  </a:lnTo>
                  <a:lnTo>
                    <a:pt x="2767013" y="411956"/>
                  </a:lnTo>
                  <a:lnTo>
                    <a:pt x="2528888" y="1290638"/>
                  </a:lnTo>
                  <a:lnTo>
                    <a:pt x="2495550" y="1423988"/>
                  </a:lnTo>
                  <a:lnTo>
                    <a:pt x="2457450" y="1528763"/>
                  </a:lnTo>
                  <a:lnTo>
                    <a:pt x="2419350" y="1607344"/>
                  </a:lnTo>
                  <a:lnTo>
                    <a:pt x="2388394" y="1650206"/>
                  </a:lnTo>
                  <a:lnTo>
                    <a:pt x="2350294" y="1678781"/>
                  </a:lnTo>
                  <a:lnTo>
                    <a:pt x="2305050" y="1695450"/>
                  </a:lnTo>
                  <a:lnTo>
                    <a:pt x="2255044" y="1695450"/>
                  </a:lnTo>
                  <a:lnTo>
                    <a:pt x="2226469" y="1678781"/>
                  </a:lnTo>
                  <a:lnTo>
                    <a:pt x="2209800" y="1652588"/>
                  </a:lnTo>
                  <a:lnTo>
                    <a:pt x="2193131" y="1604963"/>
                  </a:lnTo>
                  <a:lnTo>
                    <a:pt x="2233613" y="1423988"/>
                  </a:lnTo>
                  <a:lnTo>
                    <a:pt x="2302669" y="1181100"/>
                  </a:lnTo>
                  <a:lnTo>
                    <a:pt x="2362200" y="900113"/>
                  </a:lnTo>
                  <a:lnTo>
                    <a:pt x="2390775" y="752475"/>
                  </a:lnTo>
                  <a:lnTo>
                    <a:pt x="2452688" y="364331"/>
                  </a:lnTo>
                  <a:lnTo>
                    <a:pt x="2450306" y="330994"/>
                  </a:lnTo>
                  <a:lnTo>
                    <a:pt x="2443163" y="309563"/>
                  </a:lnTo>
                  <a:lnTo>
                    <a:pt x="2426494" y="292894"/>
                  </a:lnTo>
                  <a:lnTo>
                    <a:pt x="2400300" y="280988"/>
                  </a:lnTo>
                  <a:lnTo>
                    <a:pt x="2364581" y="271463"/>
                  </a:lnTo>
                  <a:lnTo>
                    <a:pt x="2305050" y="261938"/>
                  </a:lnTo>
                  <a:lnTo>
                    <a:pt x="2231231" y="261938"/>
                  </a:lnTo>
                  <a:lnTo>
                    <a:pt x="1783556" y="297656"/>
                  </a:lnTo>
                  <a:lnTo>
                    <a:pt x="1347788" y="340519"/>
                  </a:lnTo>
                  <a:lnTo>
                    <a:pt x="1054894" y="378619"/>
                  </a:lnTo>
                  <a:lnTo>
                    <a:pt x="514350" y="4476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32;p239">
              <a:extLst>
                <a:ext uri="{FF2B5EF4-FFF2-40B4-BE49-F238E27FC236}">
                  <a16:creationId xmlns:a16="http://schemas.microsoft.com/office/drawing/2014/main" id="{4038B732-293C-0747-B276-5525DC94D115}"/>
                </a:ext>
              </a:extLst>
            </p:cNvPr>
            <p:cNvSpPr/>
            <p:nvPr/>
          </p:nvSpPr>
          <p:spPr>
            <a:xfrm>
              <a:off x="4889500" y="1952625"/>
              <a:ext cx="323850" cy="1293813"/>
            </a:xfrm>
            <a:custGeom>
              <a:avLst/>
              <a:gdLst/>
              <a:ahLst/>
              <a:cxnLst/>
              <a:rect l="l" t="t" r="r" b="b"/>
              <a:pathLst>
                <a:path w="323850" h="1293019" extrusionOk="0">
                  <a:moveTo>
                    <a:pt x="73819" y="900113"/>
                  </a:moveTo>
                  <a:cubicBezTo>
                    <a:pt x="73025" y="837407"/>
                    <a:pt x="76200" y="810022"/>
                    <a:pt x="71438" y="711994"/>
                  </a:cubicBezTo>
                  <a:lnTo>
                    <a:pt x="54769" y="531019"/>
                  </a:lnTo>
                  <a:lnTo>
                    <a:pt x="54769" y="366713"/>
                  </a:lnTo>
                  <a:lnTo>
                    <a:pt x="50007" y="276225"/>
                  </a:lnTo>
                  <a:lnTo>
                    <a:pt x="38100" y="183356"/>
                  </a:lnTo>
                  <a:lnTo>
                    <a:pt x="0" y="47625"/>
                  </a:lnTo>
                  <a:lnTo>
                    <a:pt x="42863" y="0"/>
                  </a:lnTo>
                  <a:lnTo>
                    <a:pt x="276225" y="21431"/>
                  </a:lnTo>
                  <a:lnTo>
                    <a:pt x="295275" y="76200"/>
                  </a:lnTo>
                  <a:lnTo>
                    <a:pt x="311944" y="128588"/>
                  </a:lnTo>
                  <a:lnTo>
                    <a:pt x="319088" y="209550"/>
                  </a:lnTo>
                  <a:cubicBezTo>
                    <a:pt x="320675" y="304006"/>
                    <a:pt x="322263" y="398463"/>
                    <a:pt x="323850" y="492919"/>
                  </a:cubicBezTo>
                  <a:lnTo>
                    <a:pt x="323850" y="683419"/>
                  </a:lnTo>
                  <a:lnTo>
                    <a:pt x="316707" y="916781"/>
                  </a:lnTo>
                  <a:lnTo>
                    <a:pt x="314325" y="1016794"/>
                  </a:lnTo>
                  <a:lnTo>
                    <a:pt x="304800" y="1154906"/>
                  </a:lnTo>
                  <a:cubicBezTo>
                    <a:pt x="304006" y="1183481"/>
                    <a:pt x="303213" y="1212056"/>
                    <a:pt x="302419" y="1240631"/>
                  </a:cubicBezTo>
                  <a:lnTo>
                    <a:pt x="57150" y="1293019"/>
                  </a:lnTo>
                  <a:lnTo>
                    <a:pt x="57150" y="1200150"/>
                  </a:lnTo>
                  <a:lnTo>
                    <a:pt x="73819" y="9001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33;p239">
              <a:extLst>
                <a:ext uri="{FF2B5EF4-FFF2-40B4-BE49-F238E27FC236}">
                  <a16:creationId xmlns:a16="http://schemas.microsoft.com/office/drawing/2014/main" id="{1BD24A1C-BE57-134F-A200-66B3DFC50291}"/>
                </a:ext>
              </a:extLst>
            </p:cNvPr>
            <p:cNvSpPr/>
            <p:nvPr/>
          </p:nvSpPr>
          <p:spPr>
            <a:xfrm>
              <a:off x="3976688" y="2328863"/>
              <a:ext cx="2312987" cy="404812"/>
            </a:xfrm>
            <a:custGeom>
              <a:avLst/>
              <a:gdLst/>
              <a:ahLst/>
              <a:cxnLst/>
              <a:rect l="l" t="t" r="r" b="b"/>
              <a:pathLst>
                <a:path w="2312193" h="404812" extrusionOk="0">
                  <a:moveTo>
                    <a:pt x="621506" y="369093"/>
                  </a:moveTo>
                  <a:lnTo>
                    <a:pt x="354806" y="402431"/>
                  </a:lnTo>
                  <a:lnTo>
                    <a:pt x="292893" y="404812"/>
                  </a:lnTo>
                  <a:lnTo>
                    <a:pt x="238125" y="400050"/>
                  </a:lnTo>
                  <a:lnTo>
                    <a:pt x="178593" y="390525"/>
                  </a:lnTo>
                  <a:lnTo>
                    <a:pt x="126206" y="371475"/>
                  </a:lnTo>
                  <a:lnTo>
                    <a:pt x="42862" y="316706"/>
                  </a:lnTo>
                  <a:lnTo>
                    <a:pt x="0" y="169068"/>
                  </a:lnTo>
                  <a:lnTo>
                    <a:pt x="80962" y="211931"/>
                  </a:lnTo>
                  <a:lnTo>
                    <a:pt x="128587" y="223837"/>
                  </a:lnTo>
                  <a:lnTo>
                    <a:pt x="209550" y="230981"/>
                  </a:lnTo>
                  <a:lnTo>
                    <a:pt x="290512" y="226218"/>
                  </a:lnTo>
                  <a:lnTo>
                    <a:pt x="464343" y="204787"/>
                  </a:lnTo>
                  <a:lnTo>
                    <a:pt x="966787" y="154781"/>
                  </a:lnTo>
                  <a:lnTo>
                    <a:pt x="1240631" y="116681"/>
                  </a:lnTo>
                  <a:lnTo>
                    <a:pt x="1535906" y="73818"/>
                  </a:lnTo>
                  <a:lnTo>
                    <a:pt x="1774031" y="45243"/>
                  </a:lnTo>
                  <a:lnTo>
                    <a:pt x="1824037" y="30956"/>
                  </a:lnTo>
                  <a:lnTo>
                    <a:pt x="1881187" y="14287"/>
                  </a:lnTo>
                  <a:lnTo>
                    <a:pt x="1931193" y="4762"/>
                  </a:lnTo>
                  <a:lnTo>
                    <a:pt x="1978818" y="2381"/>
                  </a:lnTo>
                  <a:lnTo>
                    <a:pt x="2026443" y="0"/>
                  </a:lnTo>
                  <a:lnTo>
                    <a:pt x="2097881" y="9525"/>
                  </a:lnTo>
                  <a:lnTo>
                    <a:pt x="2278856" y="80962"/>
                  </a:lnTo>
                  <a:lnTo>
                    <a:pt x="2312193" y="200025"/>
                  </a:lnTo>
                  <a:lnTo>
                    <a:pt x="2078831" y="216693"/>
                  </a:lnTo>
                  <a:lnTo>
                    <a:pt x="1433512" y="276225"/>
                  </a:lnTo>
                  <a:lnTo>
                    <a:pt x="1240631" y="290512"/>
                  </a:lnTo>
                  <a:lnTo>
                    <a:pt x="976312" y="338137"/>
                  </a:lnTo>
                  <a:lnTo>
                    <a:pt x="621506" y="36909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4;p239">
              <a:extLst>
                <a:ext uri="{FF2B5EF4-FFF2-40B4-BE49-F238E27FC236}">
                  <a16:creationId xmlns:a16="http://schemas.microsoft.com/office/drawing/2014/main" id="{CDDB9E91-C828-BD4F-BDD5-4F5824833350}"/>
                </a:ext>
              </a:extLst>
            </p:cNvPr>
            <p:cNvSpPr/>
            <p:nvPr/>
          </p:nvSpPr>
          <p:spPr>
            <a:xfrm>
              <a:off x="4022725" y="3011488"/>
              <a:ext cx="2071688" cy="422275"/>
            </a:xfrm>
            <a:custGeom>
              <a:avLst/>
              <a:gdLst/>
              <a:ahLst/>
              <a:cxnLst/>
              <a:rect l="l" t="t" r="r" b="b"/>
              <a:pathLst>
                <a:path w="2071688" h="421482" extrusionOk="0">
                  <a:moveTo>
                    <a:pt x="497682" y="359569"/>
                  </a:moveTo>
                  <a:lnTo>
                    <a:pt x="64294" y="421482"/>
                  </a:lnTo>
                  <a:lnTo>
                    <a:pt x="0" y="235744"/>
                  </a:lnTo>
                  <a:lnTo>
                    <a:pt x="114300" y="233363"/>
                  </a:lnTo>
                  <a:lnTo>
                    <a:pt x="592932" y="180975"/>
                  </a:lnTo>
                  <a:lnTo>
                    <a:pt x="931069" y="140494"/>
                  </a:lnTo>
                  <a:lnTo>
                    <a:pt x="1190625" y="102394"/>
                  </a:lnTo>
                  <a:lnTo>
                    <a:pt x="1485900" y="66675"/>
                  </a:lnTo>
                  <a:lnTo>
                    <a:pt x="1802607" y="35719"/>
                  </a:lnTo>
                  <a:lnTo>
                    <a:pt x="1845469" y="16669"/>
                  </a:lnTo>
                  <a:lnTo>
                    <a:pt x="1881188" y="4763"/>
                  </a:lnTo>
                  <a:lnTo>
                    <a:pt x="1919288" y="0"/>
                  </a:lnTo>
                  <a:lnTo>
                    <a:pt x="1964532" y="4763"/>
                  </a:lnTo>
                  <a:lnTo>
                    <a:pt x="2000250" y="19050"/>
                  </a:lnTo>
                  <a:lnTo>
                    <a:pt x="2071688" y="61913"/>
                  </a:lnTo>
                  <a:lnTo>
                    <a:pt x="2050257" y="247650"/>
                  </a:lnTo>
                  <a:lnTo>
                    <a:pt x="2002632" y="226219"/>
                  </a:lnTo>
                  <a:lnTo>
                    <a:pt x="1983582" y="211932"/>
                  </a:lnTo>
                  <a:lnTo>
                    <a:pt x="1955007" y="202407"/>
                  </a:lnTo>
                  <a:lnTo>
                    <a:pt x="1926432" y="195263"/>
                  </a:lnTo>
                  <a:lnTo>
                    <a:pt x="1876425" y="190500"/>
                  </a:lnTo>
                  <a:lnTo>
                    <a:pt x="1826419" y="195263"/>
                  </a:lnTo>
                  <a:lnTo>
                    <a:pt x="1059657" y="300038"/>
                  </a:lnTo>
                  <a:lnTo>
                    <a:pt x="752475" y="323850"/>
                  </a:lnTo>
                  <a:lnTo>
                    <a:pt x="497682" y="3595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35;p239">
              <a:extLst>
                <a:ext uri="{FF2B5EF4-FFF2-40B4-BE49-F238E27FC236}">
                  <a16:creationId xmlns:a16="http://schemas.microsoft.com/office/drawing/2014/main" id="{E29D5C3A-FE1F-3645-A013-31C3746390D2}"/>
                </a:ext>
              </a:extLst>
            </p:cNvPr>
            <p:cNvSpPr/>
            <p:nvPr/>
          </p:nvSpPr>
          <p:spPr>
            <a:xfrm>
              <a:off x="2955925" y="3262313"/>
              <a:ext cx="2119313" cy="1701800"/>
            </a:xfrm>
            <a:custGeom>
              <a:avLst/>
              <a:gdLst/>
              <a:ahLst/>
              <a:cxnLst/>
              <a:rect l="l" t="t" r="r" b="b"/>
              <a:pathLst>
                <a:path w="2119313" h="1702593" extrusionOk="0">
                  <a:moveTo>
                    <a:pt x="1042988" y="950118"/>
                  </a:moveTo>
                  <a:lnTo>
                    <a:pt x="1200150" y="790575"/>
                  </a:lnTo>
                  <a:lnTo>
                    <a:pt x="1421607" y="554831"/>
                  </a:lnTo>
                  <a:lnTo>
                    <a:pt x="1669257" y="273843"/>
                  </a:lnTo>
                  <a:lnTo>
                    <a:pt x="1831182" y="69056"/>
                  </a:lnTo>
                  <a:lnTo>
                    <a:pt x="1914525" y="0"/>
                  </a:lnTo>
                  <a:lnTo>
                    <a:pt x="2119313" y="21431"/>
                  </a:lnTo>
                  <a:lnTo>
                    <a:pt x="2119313" y="121443"/>
                  </a:lnTo>
                  <a:lnTo>
                    <a:pt x="2102644" y="190500"/>
                  </a:lnTo>
                  <a:lnTo>
                    <a:pt x="2064544" y="250031"/>
                  </a:lnTo>
                  <a:lnTo>
                    <a:pt x="1983582" y="347662"/>
                  </a:lnTo>
                  <a:lnTo>
                    <a:pt x="1826419" y="519112"/>
                  </a:lnTo>
                  <a:lnTo>
                    <a:pt x="1638300" y="704850"/>
                  </a:lnTo>
                  <a:lnTo>
                    <a:pt x="1426369" y="902493"/>
                  </a:lnTo>
                  <a:lnTo>
                    <a:pt x="1328738" y="971550"/>
                  </a:lnTo>
                  <a:lnTo>
                    <a:pt x="1033463" y="1176337"/>
                  </a:lnTo>
                  <a:lnTo>
                    <a:pt x="757238" y="1347787"/>
                  </a:lnTo>
                  <a:lnTo>
                    <a:pt x="531019" y="1483518"/>
                  </a:lnTo>
                  <a:lnTo>
                    <a:pt x="295275" y="1602581"/>
                  </a:lnTo>
                  <a:lnTo>
                    <a:pt x="85725" y="1695450"/>
                  </a:lnTo>
                  <a:lnTo>
                    <a:pt x="42863" y="1702593"/>
                  </a:lnTo>
                  <a:lnTo>
                    <a:pt x="16669" y="1702593"/>
                  </a:lnTo>
                  <a:lnTo>
                    <a:pt x="0" y="1690687"/>
                  </a:lnTo>
                  <a:lnTo>
                    <a:pt x="2382" y="1664493"/>
                  </a:lnTo>
                  <a:lnTo>
                    <a:pt x="26194" y="1640681"/>
                  </a:lnTo>
                  <a:lnTo>
                    <a:pt x="159544" y="1574006"/>
                  </a:lnTo>
                  <a:lnTo>
                    <a:pt x="457200" y="1393031"/>
                  </a:lnTo>
                  <a:lnTo>
                    <a:pt x="757238" y="1188243"/>
                  </a:lnTo>
                  <a:lnTo>
                    <a:pt x="952500" y="1033462"/>
                  </a:lnTo>
                  <a:lnTo>
                    <a:pt x="1042988" y="950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36;p239">
              <a:extLst>
                <a:ext uri="{FF2B5EF4-FFF2-40B4-BE49-F238E27FC236}">
                  <a16:creationId xmlns:a16="http://schemas.microsoft.com/office/drawing/2014/main" id="{306D190A-324C-7444-8B20-2C284D344BBF}"/>
                </a:ext>
              </a:extLst>
            </p:cNvPr>
            <p:cNvSpPr/>
            <p:nvPr/>
          </p:nvSpPr>
          <p:spPr>
            <a:xfrm>
              <a:off x="4994275" y="3367088"/>
              <a:ext cx="2597150" cy="1476375"/>
            </a:xfrm>
            <a:custGeom>
              <a:avLst/>
              <a:gdLst/>
              <a:ahLst/>
              <a:cxnLst/>
              <a:rect l="l" t="t" r="r" b="b"/>
              <a:pathLst>
                <a:path w="2597944" h="1476375" extrusionOk="0">
                  <a:moveTo>
                    <a:pt x="459582" y="423862"/>
                  </a:moveTo>
                  <a:lnTo>
                    <a:pt x="211932" y="200025"/>
                  </a:lnTo>
                  <a:lnTo>
                    <a:pt x="145257" y="147637"/>
                  </a:lnTo>
                  <a:lnTo>
                    <a:pt x="119063" y="128587"/>
                  </a:lnTo>
                  <a:lnTo>
                    <a:pt x="35719" y="102393"/>
                  </a:lnTo>
                  <a:lnTo>
                    <a:pt x="0" y="21431"/>
                  </a:lnTo>
                  <a:lnTo>
                    <a:pt x="97632" y="7143"/>
                  </a:lnTo>
                  <a:lnTo>
                    <a:pt x="130969" y="0"/>
                  </a:lnTo>
                  <a:lnTo>
                    <a:pt x="152400" y="0"/>
                  </a:lnTo>
                  <a:lnTo>
                    <a:pt x="180975" y="0"/>
                  </a:lnTo>
                  <a:lnTo>
                    <a:pt x="202407" y="7143"/>
                  </a:lnTo>
                  <a:lnTo>
                    <a:pt x="488157" y="233362"/>
                  </a:lnTo>
                  <a:lnTo>
                    <a:pt x="821532" y="481012"/>
                  </a:lnTo>
                  <a:lnTo>
                    <a:pt x="1100138" y="681037"/>
                  </a:lnTo>
                  <a:lnTo>
                    <a:pt x="1309688" y="816768"/>
                  </a:lnTo>
                  <a:lnTo>
                    <a:pt x="1509713" y="928687"/>
                  </a:lnTo>
                  <a:lnTo>
                    <a:pt x="1774032" y="1064418"/>
                  </a:lnTo>
                  <a:lnTo>
                    <a:pt x="2150269" y="1228725"/>
                  </a:lnTo>
                  <a:lnTo>
                    <a:pt x="2559844" y="1378743"/>
                  </a:lnTo>
                  <a:lnTo>
                    <a:pt x="2588419" y="1390650"/>
                  </a:lnTo>
                  <a:lnTo>
                    <a:pt x="2597944" y="1404937"/>
                  </a:lnTo>
                  <a:lnTo>
                    <a:pt x="2597944" y="1423987"/>
                  </a:lnTo>
                  <a:lnTo>
                    <a:pt x="2576513" y="1438275"/>
                  </a:lnTo>
                  <a:lnTo>
                    <a:pt x="2257425" y="1462087"/>
                  </a:lnTo>
                  <a:lnTo>
                    <a:pt x="1926432" y="1471612"/>
                  </a:lnTo>
                  <a:lnTo>
                    <a:pt x="1762125" y="1476375"/>
                  </a:lnTo>
                  <a:lnTo>
                    <a:pt x="1650207" y="1471612"/>
                  </a:lnTo>
                  <a:lnTo>
                    <a:pt x="1604963" y="1466850"/>
                  </a:lnTo>
                  <a:lnTo>
                    <a:pt x="1571625" y="1457325"/>
                  </a:lnTo>
                  <a:lnTo>
                    <a:pt x="1516857" y="1409700"/>
                  </a:lnTo>
                  <a:lnTo>
                    <a:pt x="938213" y="883443"/>
                  </a:lnTo>
                  <a:lnTo>
                    <a:pt x="747713" y="685800"/>
                  </a:lnTo>
                  <a:lnTo>
                    <a:pt x="459582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7;p239">
              <a:extLst>
                <a:ext uri="{FF2B5EF4-FFF2-40B4-BE49-F238E27FC236}">
                  <a16:creationId xmlns:a16="http://schemas.microsoft.com/office/drawing/2014/main" id="{2CDC49BE-7036-7C49-AB61-93763EBEB664}"/>
                </a:ext>
              </a:extLst>
            </p:cNvPr>
            <p:cNvSpPr/>
            <p:nvPr/>
          </p:nvSpPr>
          <p:spPr>
            <a:xfrm rot="-5400000">
              <a:off x="3154362" y="4748213"/>
              <a:ext cx="2163763" cy="941388"/>
            </a:xfrm>
            <a:custGeom>
              <a:avLst/>
              <a:gdLst/>
              <a:ahLst/>
              <a:cxnLst/>
              <a:rect l="l" t="t" r="r" b="b"/>
              <a:pathLst>
                <a:path w="2164556" h="940593" extrusionOk="0">
                  <a:moveTo>
                    <a:pt x="885825" y="545306"/>
                  </a:moveTo>
                  <a:lnTo>
                    <a:pt x="1014413" y="573881"/>
                  </a:lnTo>
                  <a:lnTo>
                    <a:pt x="1123950" y="592931"/>
                  </a:lnTo>
                  <a:lnTo>
                    <a:pt x="1321594" y="616743"/>
                  </a:lnTo>
                  <a:lnTo>
                    <a:pt x="1485900" y="621506"/>
                  </a:lnTo>
                  <a:lnTo>
                    <a:pt x="1766888" y="611981"/>
                  </a:lnTo>
                  <a:lnTo>
                    <a:pt x="2002631" y="597693"/>
                  </a:lnTo>
                  <a:lnTo>
                    <a:pt x="2024063" y="583406"/>
                  </a:lnTo>
                  <a:lnTo>
                    <a:pt x="2100263" y="497681"/>
                  </a:lnTo>
                  <a:lnTo>
                    <a:pt x="2164556" y="542925"/>
                  </a:lnTo>
                  <a:lnTo>
                    <a:pt x="2107406" y="678656"/>
                  </a:lnTo>
                  <a:lnTo>
                    <a:pt x="2064544" y="783431"/>
                  </a:lnTo>
                  <a:lnTo>
                    <a:pt x="2038350" y="845343"/>
                  </a:lnTo>
                  <a:lnTo>
                    <a:pt x="2009775" y="881062"/>
                  </a:lnTo>
                  <a:lnTo>
                    <a:pt x="1981200" y="912018"/>
                  </a:lnTo>
                  <a:lnTo>
                    <a:pt x="1959769" y="933450"/>
                  </a:lnTo>
                  <a:lnTo>
                    <a:pt x="1945481" y="940593"/>
                  </a:lnTo>
                  <a:lnTo>
                    <a:pt x="1919288" y="935831"/>
                  </a:lnTo>
                  <a:lnTo>
                    <a:pt x="1881188" y="919162"/>
                  </a:lnTo>
                  <a:lnTo>
                    <a:pt x="1845469" y="888206"/>
                  </a:lnTo>
                  <a:lnTo>
                    <a:pt x="1543050" y="881062"/>
                  </a:lnTo>
                  <a:lnTo>
                    <a:pt x="1385888" y="873918"/>
                  </a:lnTo>
                  <a:lnTo>
                    <a:pt x="1252538" y="864393"/>
                  </a:lnTo>
                  <a:lnTo>
                    <a:pt x="1143000" y="852487"/>
                  </a:lnTo>
                  <a:lnTo>
                    <a:pt x="1026319" y="826293"/>
                  </a:lnTo>
                  <a:lnTo>
                    <a:pt x="907256" y="788193"/>
                  </a:lnTo>
                  <a:lnTo>
                    <a:pt x="735806" y="719137"/>
                  </a:lnTo>
                  <a:lnTo>
                    <a:pt x="583406" y="633412"/>
                  </a:lnTo>
                  <a:lnTo>
                    <a:pt x="454819" y="550068"/>
                  </a:lnTo>
                  <a:lnTo>
                    <a:pt x="323850" y="435768"/>
                  </a:lnTo>
                  <a:lnTo>
                    <a:pt x="211931" y="328612"/>
                  </a:lnTo>
                  <a:lnTo>
                    <a:pt x="145256" y="250031"/>
                  </a:lnTo>
                  <a:lnTo>
                    <a:pt x="66675" y="142875"/>
                  </a:lnTo>
                  <a:lnTo>
                    <a:pt x="19050" y="76200"/>
                  </a:lnTo>
                  <a:lnTo>
                    <a:pt x="2381" y="45243"/>
                  </a:lnTo>
                  <a:lnTo>
                    <a:pt x="0" y="28575"/>
                  </a:lnTo>
                  <a:lnTo>
                    <a:pt x="0" y="7143"/>
                  </a:lnTo>
                  <a:lnTo>
                    <a:pt x="7144" y="2381"/>
                  </a:lnTo>
                  <a:lnTo>
                    <a:pt x="28575" y="0"/>
                  </a:lnTo>
                  <a:lnTo>
                    <a:pt x="50006" y="4762"/>
                  </a:lnTo>
                  <a:lnTo>
                    <a:pt x="64294" y="14287"/>
                  </a:lnTo>
                  <a:lnTo>
                    <a:pt x="230981" y="197643"/>
                  </a:lnTo>
                  <a:lnTo>
                    <a:pt x="326231" y="278606"/>
                  </a:lnTo>
                  <a:lnTo>
                    <a:pt x="428625" y="352425"/>
                  </a:lnTo>
                  <a:lnTo>
                    <a:pt x="561975" y="433387"/>
                  </a:lnTo>
                  <a:lnTo>
                    <a:pt x="709613" y="492918"/>
                  </a:lnTo>
                  <a:lnTo>
                    <a:pt x="885825" y="5453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8;p239">
              <a:extLst>
                <a:ext uri="{FF2B5EF4-FFF2-40B4-BE49-F238E27FC236}">
                  <a16:creationId xmlns:a16="http://schemas.microsoft.com/office/drawing/2014/main" id="{8248ADD2-02A1-E140-9631-D08DDD612290}"/>
                </a:ext>
              </a:extLst>
            </p:cNvPr>
            <p:cNvSpPr/>
            <p:nvPr/>
          </p:nvSpPr>
          <p:spPr>
            <a:xfrm rot="-5400000">
              <a:off x="4487863" y="4883150"/>
              <a:ext cx="2355850" cy="523875"/>
            </a:xfrm>
            <a:custGeom>
              <a:avLst/>
              <a:gdLst/>
              <a:ahLst/>
              <a:cxnLst/>
              <a:rect l="l" t="t" r="r" b="b"/>
              <a:pathLst>
                <a:path w="2356247" h="523875" extrusionOk="0">
                  <a:moveTo>
                    <a:pt x="790575" y="476250"/>
                  </a:moveTo>
                  <a:lnTo>
                    <a:pt x="426244" y="478631"/>
                  </a:lnTo>
                  <a:lnTo>
                    <a:pt x="257175" y="478631"/>
                  </a:lnTo>
                  <a:lnTo>
                    <a:pt x="188119" y="476250"/>
                  </a:lnTo>
                  <a:lnTo>
                    <a:pt x="123825" y="469106"/>
                  </a:lnTo>
                  <a:lnTo>
                    <a:pt x="85725" y="459581"/>
                  </a:lnTo>
                  <a:lnTo>
                    <a:pt x="59531" y="445293"/>
                  </a:lnTo>
                  <a:lnTo>
                    <a:pt x="28575" y="421481"/>
                  </a:lnTo>
                  <a:lnTo>
                    <a:pt x="16669" y="407193"/>
                  </a:lnTo>
                  <a:lnTo>
                    <a:pt x="2381" y="378618"/>
                  </a:lnTo>
                  <a:lnTo>
                    <a:pt x="0" y="359568"/>
                  </a:lnTo>
                  <a:lnTo>
                    <a:pt x="0" y="338137"/>
                  </a:lnTo>
                  <a:lnTo>
                    <a:pt x="0" y="314325"/>
                  </a:lnTo>
                  <a:lnTo>
                    <a:pt x="9525" y="288131"/>
                  </a:lnTo>
                  <a:lnTo>
                    <a:pt x="28575" y="273843"/>
                  </a:lnTo>
                  <a:lnTo>
                    <a:pt x="230981" y="200025"/>
                  </a:lnTo>
                  <a:lnTo>
                    <a:pt x="338137" y="169068"/>
                  </a:lnTo>
                  <a:lnTo>
                    <a:pt x="409575" y="159543"/>
                  </a:lnTo>
                  <a:lnTo>
                    <a:pt x="461962" y="169068"/>
                  </a:lnTo>
                  <a:lnTo>
                    <a:pt x="607219" y="200025"/>
                  </a:lnTo>
                  <a:lnTo>
                    <a:pt x="690562" y="209550"/>
                  </a:lnTo>
                  <a:lnTo>
                    <a:pt x="916781" y="221456"/>
                  </a:lnTo>
                  <a:lnTo>
                    <a:pt x="1693069" y="228600"/>
                  </a:lnTo>
                  <a:lnTo>
                    <a:pt x="1993106" y="228600"/>
                  </a:lnTo>
                  <a:lnTo>
                    <a:pt x="2047875" y="211931"/>
                  </a:lnTo>
                  <a:lnTo>
                    <a:pt x="2095500" y="188118"/>
                  </a:lnTo>
                  <a:lnTo>
                    <a:pt x="2126456" y="164306"/>
                  </a:lnTo>
                  <a:lnTo>
                    <a:pt x="2214562" y="42862"/>
                  </a:lnTo>
                  <a:lnTo>
                    <a:pt x="2243137" y="11906"/>
                  </a:lnTo>
                  <a:lnTo>
                    <a:pt x="2262187" y="2381"/>
                  </a:lnTo>
                  <a:lnTo>
                    <a:pt x="2278856" y="0"/>
                  </a:lnTo>
                  <a:lnTo>
                    <a:pt x="2288381" y="9525"/>
                  </a:lnTo>
                  <a:lnTo>
                    <a:pt x="2297906" y="23812"/>
                  </a:lnTo>
                  <a:lnTo>
                    <a:pt x="2276475" y="354806"/>
                  </a:lnTo>
                  <a:cubicBezTo>
                    <a:pt x="2275681" y="408781"/>
                    <a:pt x="2356247" y="494903"/>
                    <a:pt x="2274094" y="516731"/>
                  </a:cubicBezTo>
                  <a:lnTo>
                    <a:pt x="2078831" y="523875"/>
                  </a:lnTo>
                  <a:lnTo>
                    <a:pt x="2055019" y="504825"/>
                  </a:lnTo>
                  <a:lnTo>
                    <a:pt x="2035969" y="500062"/>
                  </a:lnTo>
                  <a:lnTo>
                    <a:pt x="1504950" y="481012"/>
                  </a:lnTo>
                  <a:lnTo>
                    <a:pt x="790575" y="4762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643;p240">
            <a:extLst>
              <a:ext uri="{FF2B5EF4-FFF2-40B4-BE49-F238E27FC236}">
                <a16:creationId xmlns:a16="http://schemas.microsoft.com/office/drawing/2014/main" id="{AA804B83-74D7-2349-95A2-CF2AEC7503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317" y="1484490"/>
            <a:ext cx="4632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297"/>
          <p:cNvSpPr txBox="1"/>
          <p:nvPr/>
        </p:nvSpPr>
        <p:spPr>
          <a:xfrm flipH="1">
            <a:off x="7953398" y="6381328"/>
            <a:ext cx="4571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追</a:t>
            </a:r>
            <a:endParaRPr/>
          </a:p>
        </p:txBody>
      </p:sp>
      <p:sp>
        <p:nvSpPr>
          <p:cNvPr id="3277" name="Google Shape;3277;p297"/>
          <p:cNvSpPr/>
          <p:nvPr/>
        </p:nvSpPr>
        <p:spPr>
          <a:xfrm>
            <a:off x="4725988" y="1347788"/>
            <a:ext cx="1112837" cy="1089025"/>
          </a:xfrm>
          <a:custGeom>
            <a:avLst/>
            <a:gdLst/>
            <a:ahLst/>
            <a:cxnLst/>
            <a:rect l="l" t="t" r="r" b="b"/>
            <a:pathLst>
              <a:path w="1112044" h="1088231" extrusionOk="0">
                <a:moveTo>
                  <a:pt x="531019" y="485775"/>
                </a:moveTo>
                <a:lnTo>
                  <a:pt x="678657" y="330993"/>
                </a:lnTo>
                <a:lnTo>
                  <a:pt x="733425" y="276225"/>
                </a:lnTo>
                <a:lnTo>
                  <a:pt x="742950" y="261937"/>
                </a:lnTo>
                <a:lnTo>
                  <a:pt x="742950" y="250031"/>
                </a:lnTo>
                <a:lnTo>
                  <a:pt x="740569" y="226218"/>
                </a:lnTo>
                <a:lnTo>
                  <a:pt x="731044" y="195262"/>
                </a:lnTo>
                <a:lnTo>
                  <a:pt x="704850" y="152400"/>
                </a:lnTo>
                <a:lnTo>
                  <a:pt x="666750" y="100012"/>
                </a:lnTo>
                <a:lnTo>
                  <a:pt x="647700" y="78581"/>
                </a:lnTo>
                <a:lnTo>
                  <a:pt x="642938" y="61912"/>
                </a:lnTo>
                <a:lnTo>
                  <a:pt x="638175" y="38100"/>
                </a:lnTo>
                <a:lnTo>
                  <a:pt x="640557" y="14287"/>
                </a:lnTo>
                <a:lnTo>
                  <a:pt x="650082" y="2381"/>
                </a:lnTo>
                <a:lnTo>
                  <a:pt x="666750" y="0"/>
                </a:lnTo>
                <a:lnTo>
                  <a:pt x="695325" y="7143"/>
                </a:lnTo>
                <a:lnTo>
                  <a:pt x="776288" y="52387"/>
                </a:lnTo>
                <a:lnTo>
                  <a:pt x="876300" y="116681"/>
                </a:lnTo>
                <a:lnTo>
                  <a:pt x="973932" y="190500"/>
                </a:lnTo>
                <a:lnTo>
                  <a:pt x="1059657" y="266700"/>
                </a:lnTo>
                <a:lnTo>
                  <a:pt x="1083469" y="290512"/>
                </a:lnTo>
                <a:lnTo>
                  <a:pt x="1097757" y="314325"/>
                </a:lnTo>
                <a:lnTo>
                  <a:pt x="1107282" y="350043"/>
                </a:lnTo>
                <a:lnTo>
                  <a:pt x="1112044" y="385762"/>
                </a:lnTo>
                <a:lnTo>
                  <a:pt x="1107282" y="404812"/>
                </a:lnTo>
                <a:lnTo>
                  <a:pt x="1095375" y="421481"/>
                </a:lnTo>
                <a:lnTo>
                  <a:pt x="1071563" y="438150"/>
                </a:lnTo>
                <a:lnTo>
                  <a:pt x="1026319" y="459581"/>
                </a:lnTo>
                <a:lnTo>
                  <a:pt x="971550" y="476250"/>
                </a:lnTo>
                <a:lnTo>
                  <a:pt x="890588" y="497681"/>
                </a:lnTo>
                <a:lnTo>
                  <a:pt x="769144" y="578643"/>
                </a:lnTo>
                <a:lnTo>
                  <a:pt x="397669" y="833437"/>
                </a:lnTo>
                <a:lnTo>
                  <a:pt x="83344" y="1047750"/>
                </a:lnTo>
                <a:lnTo>
                  <a:pt x="0" y="1088231"/>
                </a:lnTo>
                <a:lnTo>
                  <a:pt x="38100" y="992981"/>
                </a:lnTo>
                <a:lnTo>
                  <a:pt x="145257" y="883443"/>
                </a:lnTo>
                <a:lnTo>
                  <a:pt x="304800" y="719137"/>
                </a:lnTo>
                <a:lnTo>
                  <a:pt x="445294" y="576262"/>
                </a:lnTo>
                <a:lnTo>
                  <a:pt x="531019" y="4857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297"/>
          <p:cNvSpPr/>
          <p:nvPr/>
        </p:nvSpPr>
        <p:spPr>
          <a:xfrm>
            <a:off x="2909888" y="1938338"/>
            <a:ext cx="852487" cy="520700"/>
          </a:xfrm>
          <a:custGeom>
            <a:avLst/>
            <a:gdLst/>
            <a:ahLst/>
            <a:cxnLst/>
            <a:rect l="l" t="t" r="r" b="b"/>
            <a:pathLst>
              <a:path w="852487" h="521493" extrusionOk="0">
                <a:moveTo>
                  <a:pt x="402431" y="50006"/>
                </a:moveTo>
                <a:lnTo>
                  <a:pt x="319087" y="38100"/>
                </a:lnTo>
                <a:lnTo>
                  <a:pt x="219075" y="21431"/>
                </a:lnTo>
                <a:lnTo>
                  <a:pt x="97631" y="4762"/>
                </a:lnTo>
                <a:lnTo>
                  <a:pt x="47625" y="0"/>
                </a:lnTo>
                <a:lnTo>
                  <a:pt x="28575" y="0"/>
                </a:lnTo>
                <a:lnTo>
                  <a:pt x="9525" y="2381"/>
                </a:lnTo>
                <a:lnTo>
                  <a:pt x="0" y="9525"/>
                </a:lnTo>
                <a:lnTo>
                  <a:pt x="0" y="19050"/>
                </a:lnTo>
                <a:lnTo>
                  <a:pt x="7143" y="35718"/>
                </a:lnTo>
                <a:lnTo>
                  <a:pt x="19050" y="54768"/>
                </a:lnTo>
                <a:lnTo>
                  <a:pt x="52387" y="80962"/>
                </a:lnTo>
                <a:lnTo>
                  <a:pt x="190500" y="171450"/>
                </a:lnTo>
                <a:lnTo>
                  <a:pt x="328612" y="266700"/>
                </a:lnTo>
                <a:lnTo>
                  <a:pt x="509587" y="392906"/>
                </a:lnTo>
                <a:lnTo>
                  <a:pt x="647700" y="490537"/>
                </a:lnTo>
                <a:lnTo>
                  <a:pt x="676275" y="509587"/>
                </a:lnTo>
                <a:lnTo>
                  <a:pt x="685800" y="514350"/>
                </a:lnTo>
                <a:lnTo>
                  <a:pt x="697706" y="516731"/>
                </a:lnTo>
                <a:lnTo>
                  <a:pt x="723900" y="519112"/>
                </a:lnTo>
                <a:lnTo>
                  <a:pt x="747712" y="521493"/>
                </a:lnTo>
                <a:lnTo>
                  <a:pt x="778668" y="516731"/>
                </a:lnTo>
                <a:lnTo>
                  <a:pt x="802481" y="507206"/>
                </a:lnTo>
                <a:lnTo>
                  <a:pt x="821531" y="492918"/>
                </a:lnTo>
                <a:lnTo>
                  <a:pt x="838200" y="469106"/>
                </a:lnTo>
                <a:lnTo>
                  <a:pt x="847725" y="442912"/>
                </a:lnTo>
                <a:lnTo>
                  <a:pt x="852487" y="421481"/>
                </a:lnTo>
                <a:lnTo>
                  <a:pt x="847725" y="400050"/>
                </a:lnTo>
                <a:lnTo>
                  <a:pt x="838200" y="361950"/>
                </a:lnTo>
                <a:lnTo>
                  <a:pt x="812006" y="304800"/>
                </a:lnTo>
                <a:lnTo>
                  <a:pt x="781050" y="257175"/>
                </a:lnTo>
                <a:lnTo>
                  <a:pt x="740568" y="207168"/>
                </a:lnTo>
                <a:lnTo>
                  <a:pt x="673893" y="142875"/>
                </a:lnTo>
                <a:lnTo>
                  <a:pt x="616743" y="90487"/>
                </a:lnTo>
                <a:lnTo>
                  <a:pt x="595312" y="80962"/>
                </a:lnTo>
                <a:lnTo>
                  <a:pt x="514350" y="66675"/>
                </a:lnTo>
                <a:lnTo>
                  <a:pt x="402431" y="50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297"/>
          <p:cNvSpPr/>
          <p:nvPr/>
        </p:nvSpPr>
        <p:spPr>
          <a:xfrm>
            <a:off x="2552700" y="3405188"/>
            <a:ext cx="1312863" cy="1454150"/>
          </a:xfrm>
          <a:custGeom>
            <a:avLst/>
            <a:gdLst/>
            <a:ahLst/>
            <a:cxnLst/>
            <a:rect l="l" t="t" r="r" b="b"/>
            <a:pathLst>
              <a:path w="1312069" h="1454943" extrusionOk="0">
                <a:moveTo>
                  <a:pt x="1026319" y="542925"/>
                </a:moveTo>
                <a:lnTo>
                  <a:pt x="842963" y="831056"/>
                </a:lnTo>
                <a:lnTo>
                  <a:pt x="840581" y="838200"/>
                </a:lnTo>
                <a:lnTo>
                  <a:pt x="838200" y="847725"/>
                </a:lnTo>
                <a:lnTo>
                  <a:pt x="845344" y="859631"/>
                </a:lnTo>
                <a:lnTo>
                  <a:pt x="900113" y="890587"/>
                </a:lnTo>
                <a:lnTo>
                  <a:pt x="971550" y="933450"/>
                </a:lnTo>
                <a:lnTo>
                  <a:pt x="1038225" y="983456"/>
                </a:lnTo>
                <a:lnTo>
                  <a:pt x="1092994" y="1026318"/>
                </a:lnTo>
                <a:lnTo>
                  <a:pt x="1143000" y="1071562"/>
                </a:lnTo>
                <a:lnTo>
                  <a:pt x="1181100" y="1112043"/>
                </a:lnTo>
                <a:lnTo>
                  <a:pt x="1214438" y="1154906"/>
                </a:lnTo>
                <a:lnTo>
                  <a:pt x="1247775" y="1212056"/>
                </a:lnTo>
                <a:lnTo>
                  <a:pt x="1264444" y="1243012"/>
                </a:lnTo>
                <a:lnTo>
                  <a:pt x="1290638" y="1302543"/>
                </a:lnTo>
                <a:lnTo>
                  <a:pt x="1304925" y="1350168"/>
                </a:lnTo>
                <a:lnTo>
                  <a:pt x="1312069" y="1395412"/>
                </a:lnTo>
                <a:lnTo>
                  <a:pt x="1309688" y="1419225"/>
                </a:lnTo>
                <a:lnTo>
                  <a:pt x="1300163" y="1435893"/>
                </a:lnTo>
                <a:lnTo>
                  <a:pt x="1278731" y="1445418"/>
                </a:lnTo>
                <a:lnTo>
                  <a:pt x="1226344" y="1452562"/>
                </a:lnTo>
                <a:lnTo>
                  <a:pt x="1131094" y="1454943"/>
                </a:lnTo>
                <a:lnTo>
                  <a:pt x="1114425" y="1454943"/>
                </a:lnTo>
                <a:lnTo>
                  <a:pt x="919163" y="1293018"/>
                </a:lnTo>
                <a:cubicBezTo>
                  <a:pt x="919957" y="1266031"/>
                  <a:pt x="920750" y="1239043"/>
                  <a:pt x="921544" y="1212056"/>
                </a:cubicBezTo>
                <a:lnTo>
                  <a:pt x="914400" y="1183481"/>
                </a:lnTo>
                <a:lnTo>
                  <a:pt x="900113" y="1147762"/>
                </a:lnTo>
                <a:lnTo>
                  <a:pt x="878681" y="1107281"/>
                </a:lnTo>
                <a:lnTo>
                  <a:pt x="847725" y="1062037"/>
                </a:lnTo>
                <a:lnTo>
                  <a:pt x="823913" y="1031081"/>
                </a:lnTo>
                <a:lnTo>
                  <a:pt x="783431" y="983456"/>
                </a:lnTo>
                <a:lnTo>
                  <a:pt x="731044" y="933450"/>
                </a:lnTo>
                <a:lnTo>
                  <a:pt x="714375" y="916781"/>
                </a:lnTo>
                <a:lnTo>
                  <a:pt x="704850" y="897731"/>
                </a:lnTo>
                <a:lnTo>
                  <a:pt x="704850" y="859631"/>
                </a:lnTo>
                <a:lnTo>
                  <a:pt x="711994" y="809625"/>
                </a:lnTo>
                <a:lnTo>
                  <a:pt x="721519" y="769143"/>
                </a:lnTo>
                <a:lnTo>
                  <a:pt x="738188" y="719137"/>
                </a:lnTo>
                <a:lnTo>
                  <a:pt x="778669" y="600075"/>
                </a:lnTo>
                <a:lnTo>
                  <a:pt x="826294" y="450056"/>
                </a:lnTo>
                <a:lnTo>
                  <a:pt x="881063" y="280987"/>
                </a:lnTo>
                <a:lnTo>
                  <a:pt x="890588" y="245268"/>
                </a:lnTo>
                <a:lnTo>
                  <a:pt x="892969" y="235743"/>
                </a:lnTo>
                <a:lnTo>
                  <a:pt x="892969" y="228600"/>
                </a:lnTo>
                <a:lnTo>
                  <a:pt x="864394" y="226218"/>
                </a:lnTo>
                <a:lnTo>
                  <a:pt x="797719" y="226218"/>
                </a:lnTo>
                <a:lnTo>
                  <a:pt x="778669" y="230981"/>
                </a:lnTo>
                <a:lnTo>
                  <a:pt x="709613" y="278606"/>
                </a:lnTo>
                <a:lnTo>
                  <a:pt x="559594" y="385762"/>
                </a:lnTo>
                <a:lnTo>
                  <a:pt x="447675" y="461962"/>
                </a:lnTo>
                <a:lnTo>
                  <a:pt x="376238" y="500062"/>
                </a:lnTo>
                <a:lnTo>
                  <a:pt x="319088" y="526256"/>
                </a:lnTo>
                <a:lnTo>
                  <a:pt x="273844" y="540543"/>
                </a:lnTo>
                <a:lnTo>
                  <a:pt x="259556" y="540543"/>
                </a:lnTo>
                <a:lnTo>
                  <a:pt x="245269" y="535781"/>
                </a:lnTo>
                <a:lnTo>
                  <a:pt x="211931" y="519112"/>
                </a:lnTo>
                <a:lnTo>
                  <a:pt x="159544" y="485775"/>
                </a:lnTo>
                <a:lnTo>
                  <a:pt x="116681" y="454818"/>
                </a:lnTo>
                <a:lnTo>
                  <a:pt x="100013" y="440531"/>
                </a:lnTo>
                <a:lnTo>
                  <a:pt x="73819" y="411956"/>
                </a:lnTo>
                <a:lnTo>
                  <a:pt x="38100" y="357187"/>
                </a:lnTo>
                <a:lnTo>
                  <a:pt x="14288" y="314325"/>
                </a:lnTo>
                <a:lnTo>
                  <a:pt x="4763" y="278606"/>
                </a:lnTo>
                <a:lnTo>
                  <a:pt x="0" y="240506"/>
                </a:lnTo>
                <a:lnTo>
                  <a:pt x="2381" y="216693"/>
                </a:lnTo>
                <a:lnTo>
                  <a:pt x="4763" y="211931"/>
                </a:lnTo>
                <a:lnTo>
                  <a:pt x="14288" y="209550"/>
                </a:lnTo>
                <a:lnTo>
                  <a:pt x="30956" y="214312"/>
                </a:lnTo>
                <a:lnTo>
                  <a:pt x="47625" y="226218"/>
                </a:lnTo>
                <a:lnTo>
                  <a:pt x="61913" y="238125"/>
                </a:lnTo>
                <a:lnTo>
                  <a:pt x="97631" y="266700"/>
                </a:lnTo>
                <a:lnTo>
                  <a:pt x="114300" y="276225"/>
                </a:lnTo>
                <a:lnTo>
                  <a:pt x="157163" y="292893"/>
                </a:lnTo>
                <a:lnTo>
                  <a:pt x="195263" y="302418"/>
                </a:lnTo>
                <a:lnTo>
                  <a:pt x="235744" y="309562"/>
                </a:lnTo>
                <a:lnTo>
                  <a:pt x="271463" y="314325"/>
                </a:lnTo>
                <a:lnTo>
                  <a:pt x="295275" y="314325"/>
                </a:lnTo>
                <a:lnTo>
                  <a:pt x="340519" y="297656"/>
                </a:lnTo>
                <a:lnTo>
                  <a:pt x="433388" y="254793"/>
                </a:lnTo>
                <a:lnTo>
                  <a:pt x="509588" y="219075"/>
                </a:lnTo>
                <a:lnTo>
                  <a:pt x="609600" y="161925"/>
                </a:lnTo>
                <a:lnTo>
                  <a:pt x="728663" y="80962"/>
                </a:lnTo>
                <a:lnTo>
                  <a:pt x="797719" y="30956"/>
                </a:lnTo>
                <a:lnTo>
                  <a:pt x="833438" y="7143"/>
                </a:lnTo>
                <a:lnTo>
                  <a:pt x="859631" y="0"/>
                </a:lnTo>
                <a:lnTo>
                  <a:pt x="888206" y="4762"/>
                </a:lnTo>
                <a:lnTo>
                  <a:pt x="926306" y="16668"/>
                </a:lnTo>
                <a:lnTo>
                  <a:pt x="1007269" y="47625"/>
                </a:lnTo>
                <a:lnTo>
                  <a:pt x="1114425" y="95250"/>
                </a:lnTo>
                <a:lnTo>
                  <a:pt x="1200150" y="142875"/>
                </a:lnTo>
                <a:lnTo>
                  <a:pt x="1231106" y="166687"/>
                </a:lnTo>
                <a:lnTo>
                  <a:pt x="1250156" y="190500"/>
                </a:lnTo>
                <a:lnTo>
                  <a:pt x="1252538" y="207168"/>
                </a:lnTo>
                <a:lnTo>
                  <a:pt x="1221581" y="254793"/>
                </a:lnTo>
                <a:lnTo>
                  <a:pt x="1173956" y="321468"/>
                </a:lnTo>
                <a:lnTo>
                  <a:pt x="1026319" y="542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297"/>
          <p:cNvSpPr/>
          <p:nvPr/>
        </p:nvSpPr>
        <p:spPr>
          <a:xfrm>
            <a:off x="4538663" y="2287588"/>
            <a:ext cx="428625" cy="2947987"/>
          </a:xfrm>
          <a:custGeom>
            <a:avLst/>
            <a:gdLst/>
            <a:ahLst/>
            <a:cxnLst/>
            <a:rect l="l" t="t" r="r" b="b"/>
            <a:pathLst>
              <a:path w="429208" h="2948474" extrusionOk="0">
                <a:moveTo>
                  <a:pt x="429208" y="1291357"/>
                </a:moveTo>
                <a:lnTo>
                  <a:pt x="429208" y="391886"/>
                </a:lnTo>
                <a:lnTo>
                  <a:pt x="421743" y="223935"/>
                </a:lnTo>
                <a:lnTo>
                  <a:pt x="362028" y="160487"/>
                </a:lnTo>
                <a:lnTo>
                  <a:pt x="283650" y="78377"/>
                </a:lnTo>
                <a:lnTo>
                  <a:pt x="231399" y="48519"/>
                </a:lnTo>
                <a:lnTo>
                  <a:pt x="104503" y="18661"/>
                </a:lnTo>
                <a:lnTo>
                  <a:pt x="41054" y="0"/>
                </a:lnTo>
                <a:lnTo>
                  <a:pt x="18661" y="0"/>
                </a:lnTo>
                <a:lnTo>
                  <a:pt x="0" y="7465"/>
                </a:lnTo>
                <a:lnTo>
                  <a:pt x="0" y="22394"/>
                </a:lnTo>
                <a:lnTo>
                  <a:pt x="18661" y="59716"/>
                </a:lnTo>
                <a:lnTo>
                  <a:pt x="41054" y="82110"/>
                </a:lnTo>
                <a:lnTo>
                  <a:pt x="63448" y="97038"/>
                </a:lnTo>
                <a:lnTo>
                  <a:pt x="100770" y="130629"/>
                </a:lnTo>
                <a:lnTo>
                  <a:pt x="130628" y="164219"/>
                </a:lnTo>
                <a:lnTo>
                  <a:pt x="153022" y="197809"/>
                </a:lnTo>
                <a:lnTo>
                  <a:pt x="171683" y="242596"/>
                </a:lnTo>
                <a:lnTo>
                  <a:pt x="190344" y="317241"/>
                </a:lnTo>
                <a:lnTo>
                  <a:pt x="212738" y="421744"/>
                </a:lnTo>
                <a:lnTo>
                  <a:pt x="220202" y="500121"/>
                </a:lnTo>
                <a:lnTo>
                  <a:pt x="227667" y="668072"/>
                </a:lnTo>
                <a:lnTo>
                  <a:pt x="227667" y="1033832"/>
                </a:lnTo>
                <a:lnTo>
                  <a:pt x="227667" y="1321215"/>
                </a:lnTo>
                <a:lnTo>
                  <a:pt x="227667" y="1653385"/>
                </a:lnTo>
                <a:lnTo>
                  <a:pt x="227667" y="1839997"/>
                </a:lnTo>
                <a:cubicBezTo>
                  <a:pt x="226423" y="1904689"/>
                  <a:pt x="225178" y="1969382"/>
                  <a:pt x="223934" y="2034074"/>
                </a:cubicBezTo>
                <a:lnTo>
                  <a:pt x="216470" y="2131112"/>
                </a:lnTo>
                <a:lnTo>
                  <a:pt x="205273" y="2239347"/>
                </a:lnTo>
                <a:lnTo>
                  <a:pt x="186612" y="2340118"/>
                </a:lnTo>
                <a:lnTo>
                  <a:pt x="164219" y="2433424"/>
                </a:lnTo>
                <a:lnTo>
                  <a:pt x="160486" y="2478211"/>
                </a:lnTo>
                <a:lnTo>
                  <a:pt x="164219" y="2571517"/>
                </a:lnTo>
                <a:lnTo>
                  <a:pt x="175415" y="2672287"/>
                </a:lnTo>
                <a:lnTo>
                  <a:pt x="197809" y="2784255"/>
                </a:lnTo>
                <a:lnTo>
                  <a:pt x="220202" y="2858900"/>
                </a:lnTo>
                <a:lnTo>
                  <a:pt x="242596" y="2914883"/>
                </a:lnTo>
                <a:lnTo>
                  <a:pt x="261257" y="2937277"/>
                </a:lnTo>
                <a:lnTo>
                  <a:pt x="276186" y="2944741"/>
                </a:lnTo>
                <a:lnTo>
                  <a:pt x="302312" y="2948474"/>
                </a:lnTo>
                <a:lnTo>
                  <a:pt x="335902" y="2933545"/>
                </a:lnTo>
                <a:lnTo>
                  <a:pt x="376957" y="2896222"/>
                </a:lnTo>
                <a:lnTo>
                  <a:pt x="403082" y="2858900"/>
                </a:lnTo>
                <a:lnTo>
                  <a:pt x="418011" y="2821577"/>
                </a:lnTo>
                <a:lnTo>
                  <a:pt x="429208" y="2754397"/>
                </a:lnTo>
                <a:lnTo>
                  <a:pt x="429208" y="2661091"/>
                </a:lnTo>
                <a:lnTo>
                  <a:pt x="429208" y="12913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297"/>
          <p:cNvSpPr/>
          <p:nvPr/>
        </p:nvSpPr>
        <p:spPr>
          <a:xfrm>
            <a:off x="4887913" y="2246313"/>
            <a:ext cx="1684337" cy="1101725"/>
          </a:xfrm>
          <a:custGeom>
            <a:avLst/>
            <a:gdLst/>
            <a:ahLst/>
            <a:cxnLst/>
            <a:rect l="l" t="t" r="r" b="b"/>
            <a:pathLst>
              <a:path w="1683544" h="1102519" extrusionOk="0">
                <a:moveTo>
                  <a:pt x="483394" y="228600"/>
                </a:moveTo>
                <a:lnTo>
                  <a:pt x="400050" y="242887"/>
                </a:lnTo>
                <a:lnTo>
                  <a:pt x="323850" y="252412"/>
                </a:lnTo>
                <a:lnTo>
                  <a:pt x="278607" y="257175"/>
                </a:lnTo>
                <a:lnTo>
                  <a:pt x="216694" y="261937"/>
                </a:lnTo>
                <a:lnTo>
                  <a:pt x="135732" y="266700"/>
                </a:lnTo>
                <a:lnTo>
                  <a:pt x="54769" y="266700"/>
                </a:lnTo>
                <a:lnTo>
                  <a:pt x="0" y="264319"/>
                </a:lnTo>
                <a:lnTo>
                  <a:pt x="7144" y="461962"/>
                </a:lnTo>
                <a:lnTo>
                  <a:pt x="292894" y="409575"/>
                </a:lnTo>
                <a:lnTo>
                  <a:pt x="571500" y="359569"/>
                </a:lnTo>
                <a:lnTo>
                  <a:pt x="814388" y="316706"/>
                </a:lnTo>
                <a:lnTo>
                  <a:pt x="1042988" y="273844"/>
                </a:lnTo>
                <a:lnTo>
                  <a:pt x="1176338" y="250031"/>
                </a:lnTo>
                <a:lnTo>
                  <a:pt x="1214438" y="247650"/>
                </a:lnTo>
                <a:lnTo>
                  <a:pt x="1257300" y="252412"/>
                </a:lnTo>
                <a:lnTo>
                  <a:pt x="1293019" y="264319"/>
                </a:lnTo>
                <a:lnTo>
                  <a:pt x="1302544" y="271462"/>
                </a:lnTo>
                <a:lnTo>
                  <a:pt x="1309688" y="283369"/>
                </a:lnTo>
                <a:lnTo>
                  <a:pt x="1307307" y="302419"/>
                </a:lnTo>
                <a:lnTo>
                  <a:pt x="1276350" y="445294"/>
                </a:lnTo>
                <a:lnTo>
                  <a:pt x="1226344" y="695325"/>
                </a:lnTo>
                <a:lnTo>
                  <a:pt x="1193007" y="859631"/>
                </a:lnTo>
                <a:lnTo>
                  <a:pt x="1233488" y="1100137"/>
                </a:lnTo>
                <a:lnTo>
                  <a:pt x="1257300" y="1102519"/>
                </a:lnTo>
                <a:lnTo>
                  <a:pt x="1300163" y="1095375"/>
                </a:lnTo>
                <a:lnTo>
                  <a:pt x="1340644" y="1081087"/>
                </a:lnTo>
                <a:lnTo>
                  <a:pt x="1352550" y="1073944"/>
                </a:lnTo>
                <a:lnTo>
                  <a:pt x="1366838" y="1028700"/>
                </a:lnTo>
                <a:lnTo>
                  <a:pt x="1400175" y="919162"/>
                </a:lnTo>
                <a:lnTo>
                  <a:pt x="1457325" y="731044"/>
                </a:lnTo>
                <a:lnTo>
                  <a:pt x="1509713" y="566737"/>
                </a:lnTo>
                <a:lnTo>
                  <a:pt x="1540669" y="461962"/>
                </a:lnTo>
                <a:lnTo>
                  <a:pt x="1554957" y="414337"/>
                </a:lnTo>
                <a:lnTo>
                  <a:pt x="1571625" y="383381"/>
                </a:lnTo>
                <a:lnTo>
                  <a:pt x="1593057" y="352425"/>
                </a:lnTo>
                <a:lnTo>
                  <a:pt x="1612107" y="333375"/>
                </a:lnTo>
                <a:lnTo>
                  <a:pt x="1643063" y="311944"/>
                </a:lnTo>
                <a:lnTo>
                  <a:pt x="1664494" y="300037"/>
                </a:lnTo>
                <a:lnTo>
                  <a:pt x="1678782" y="283369"/>
                </a:lnTo>
                <a:lnTo>
                  <a:pt x="1683544" y="266700"/>
                </a:lnTo>
                <a:lnTo>
                  <a:pt x="1683544" y="240506"/>
                </a:lnTo>
                <a:lnTo>
                  <a:pt x="1678782" y="221456"/>
                </a:lnTo>
                <a:lnTo>
                  <a:pt x="1659732" y="188119"/>
                </a:lnTo>
                <a:lnTo>
                  <a:pt x="1635919" y="159544"/>
                </a:lnTo>
                <a:lnTo>
                  <a:pt x="1600200" y="128587"/>
                </a:lnTo>
                <a:lnTo>
                  <a:pt x="1552575" y="88106"/>
                </a:lnTo>
                <a:lnTo>
                  <a:pt x="1526382" y="59531"/>
                </a:lnTo>
                <a:lnTo>
                  <a:pt x="1497807" y="38100"/>
                </a:lnTo>
                <a:lnTo>
                  <a:pt x="1462088" y="19050"/>
                </a:lnTo>
                <a:lnTo>
                  <a:pt x="1426369" y="7144"/>
                </a:lnTo>
                <a:lnTo>
                  <a:pt x="1383507" y="0"/>
                </a:lnTo>
                <a:lnTo>
                  <a:pt x="1347788" y="2381"/>
                </a:lnTo>
                <a:lnTo>
                  <a:pt x="1221582" y="42862"/>
                </a:lnTo>
                <a:lnTo>
                  <a:pt x="1131094" y="71437"/>
                </a:lnTo>
                <a:lnTo>
                  <a:pt x="1052513" y="95250"/>
                </a:lnTo>
                <a:lnTo>
                  <a:pt x="933450" y="126206"/>
                </a:lnTo>
                <a:lnTo>
                  <a:pt x="797719" y="161925"/>
                </a:lnTo>
                <a:lnTo>
                  <a:pt x="676275" y="190500"/>
                </a:lnTo>
                <a:lnTo>
                  <a:pt x="48339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297"/>
          <p:cNvSpPr/>
          <p:nvPr/>
        </p:nvSpPr>
        <p:spPr>
          <a:xfrm>
            <a:off x="4910138" y="3071813"/>
            <a:ext cx="1304925" cy="393700"/>
          </a:xfrm>
          <a:custGeom>
            <a:avLst/>
            <a:gdLst/>
            <a:ahLst/>
            <a:cxnLst/>
            <a:rect l="l" t="t" r="r" b="b"/>
            <a:pathLst>
              <a:path w="1304925" h="392906" extrusionOk="0">
                <a:moveTo>
                  <a:pt x="516731" y="133350"/>
                </a:moveTo>
                <a:lnTo>
                  <a:pt x="290512" y="178593"/>
                </a:lnTo>
                <a:lnTo>
                  <a:pt x="245268" y="180975"/>
                </a:lnTo>
                <a:lnTo>
                  <a:pt x="147637" y="178593"/>
                </a:lnTo>
                <a:lnTo>
                  <a:pt x="0" y="176212"/>
                </a:lnTo>
                <a:lnTo>
                  <a:pt x="0" y="392906"/>
                </a:lnTo>
                <a:lnTo>
                  <a:pt x="183356" y="357187"/>
                </a:lnTo>
                <a:lnTo>
                  <a:pt x="478631" y="300037"/>
                </a:lnTo>
                <a:lnTo>
                  <a:pt x="607218" y="273843"/>
                </a:lnTo>
                <a:lnTo>
                  <a:pt x="797718" y="235743"/>
                </a:lnTo>
                <a:lnTo>
                  <a:pt x="990600" y="197643"/>
                </a:lnTo>
                <a:lnTo>
                  <a:pt x="1023937" y="195262"/>
                </a:lnTo>
                <a:lnTo>
                  <a:pt x="1047750" y="200025"/>
                </a:lnTo>
                <a:lnTo>
                  <a:pt x="1076325" y="204787"/>
                </a:lnTo>
                <a:lnTo>
                  <a:pt x="1112043" y="219075"/>
                </a:lnTo>
                <a:lnTo>
                  <a:pt x="1140618" y="235743"/>
                </a:lnTo>
                <a:lnTo>
                  <a:pt x="1173956" y="257175"/>
                </a:lnTo>
                <a:lnTo>
                  <a:pt x="1204912" y="271462"/>
                </a:lnTo>
                <a:lnTo>
                  <a:pt x="1214437" y="273843"/>
                </a:lnTo>
                <a:lnTo>
                  <a:pt x="1247775" y="273843"/>
                </a:lnTo>
                <a:lnTo>
                  <a:pt x="1304925" y="121443"/>
                </a:lnTo>
                <a:lnTo>
                  <a:pt x="1185862" y="0"/>
                </a:lnTo>
                <a:lnTo>
                  <a:pt x="1066800" y="23812"/>
                </a:lnTo>
                <a:lnTo>
                  <a:pt x="792956" y="78581"/>
                </a:lnTo>
                <a:lnTo>
                  <a:pt x="516731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297"/>
          <p:cNvSpPr/>
          <p:nvPr/>
        </p:nvSpPr>
        <p:spPr>
          <a:xfrm>
            <a:off x="4910138" y="3646488"/>
            <a:ext cx="1862137" cy="1054100"/>
          </a:xfrm>
          <a:custGeom>
            <a:avLst/>
            <a:gdLst/>
            <a:ahLst/>
            <a:cxnLst/>
            <a:rect l="l" t="t" r="r" b="b"/>
            <a:pathLst>
              <a:path w="1862137" h="1054894" extrusionOk="0">
                <a:moveTo>
                  <a:pt x="447675" y="228600"/>
                </a:moveTo>
                <a:lnTo>
                  <a:pt x="223837" y="273844"/>
                </a:lnTo>
                <a:lnTo>
                  <a:pt x="180975" y="276225"/>
                </a:lnTo>
                <a:lnTo>
                  <a:pt x="80962" y="276225"/>
                </a:lnTo>
                <a:lnTo>
                  <a:pt x="0" y="273844"/>
                </a:lnTo>
                <a:lnTo>
                  <a:pt x="7143" y="490537"/>
                </a:lnTo>
                <a:lnTo>
                  <a:pt x="214312" y="438150"/>
                </a:lnTo>
                <a:lnTo>
                  <a:pt x="447675" y="385762"/>
                </a:lnTo>
                <a:lnTo>
                  <a:pt x="640556" y="347662"/>
                </a:lnTo>
                <a:lnTo>
                  <a:pt x="833437" y="309562"/>
                </a:lnTo>
                <a:lnTo>
                  <a:pt x="1042987" y="273844"/>
                </a:lnTo>
                <a:lnTo>
                  <a:pt x="1204912" y="250031"/>
                </a:lnTo>
                <a:lnTo>
                  <a:pt x="1307306" y="235744"/>
                </a:lnTo>
                <a:lnTo>
                  <a:pt x="1362075" y="230981"/>
                </a:lnTo>
                <a:lnTo>
                  <a:pt x="1400175" y="235744"/>
                </a:lnTo>
                <a:lnTo>
                  <a:pt x="1421606" y="245269"/>
                </a:lnTo>
                <a:lnTo>
                  <a:pt x="1440656" y="259556"/>
                </a:lnTo>
                <a:lnTo>
                  <a:pt x="1452562" y="278606"/>
                </a:lnTo>
                <a:lnTo>
                  <a:pt x="1459706" y="300037"/>
                </a:lnTo>
                <a:lnTo>
                  <a:pt x="1464468" y="330994"/>
                </a:lnTo>
                <a:lnTo>
                  <a:pt x="1454943" y="390525"/>
                </a:lnTo>
                <a:lnTo>
                  <a:pt x="1443037" y="447675"/>
                </a:lnTo>
                <a:lnTo>
                  <a:pt x="1416843" y="569119"/>
                </a:lnTo>
                <a:lnTo>
                  <a:pt x="1376362" y="750094"/>
                </a:lnTo>
                <a:lnTo>
                  <a:pt x="1326356" y="997744"/>
                </a:lnTo>
                <a:lnTo>
                  <a:pt x="1545431" y="1054894"/>
                </a:lnTo>
                <a:lnTo>
                  <a:pt x="1595437" y="892969"/>
                </a:lnTo>
                <a:lnTo>
                  <a:pt x="1671637" y="633412"/>
                </a:lnTo>
                <a:lnTo>
                  <a:pt x="1724025" y="457200"/>
                </a:lnTo>
                <a:lnTo>
                  <a:pt x="1731168" y="431006"/>
                </a:lnTo>
                <a:lnTo>
                  <a:pt x="1740693" y="414337"/>
                </a:lnTo>
                <a:lnTo>
                  <a:pt x="1759743" y="390525"/>
                </a:lnTo>
                <a:lnTo>
                  <a:pt x="1783556" y="369094"/>
                </a:lnTo>
                <a:lnTo>
                  <a:pt x="1819275" y="342900"/>
                </a:lnTo>
                <a:lnTo>
                  <a:pt x="1843087" y="326231"/>
                </a:lnTo>
                <a:lnTo>
                  <a:pt x="1854993" y="309562"/>
                </a:lnTo>
                <a:lnTo>
                  <a:pt x="1862137" y="288131"/>
                </a:lnTo>
                <a:lnTo>
                  <a:pt x="1862137" y="269081"/>
                </a:lnTo>
                <a:lnTo>
                  <a:pt x="1857375" y="240506"/>
                </a:lnTo>
                <a:lnTo>
                  <a:pt x="1847850" y="216694"/>
                </a:lnTo>
                <a:lnTo>
                  <a:pt x="1814512" y="176212"/>
                </a:lnTo>
                <a:lnTo>
                  <a:pt x="1774031" y="140494"/>
                </a:lnTo>
                <a:lnTo>
                  <a:pt x="1683543" y="71437"/>
                </a:lnTo>
                <a:lnTo>
                  <a:pt x="1607343" y="11906"/>
                </a:lnTo>
                <a:lnTo>
                  <a:pt x="1583531" y="2381"/>
                </a:lnTo>
                <a:lnTo>
                  <a:pt x="1543050" y="0"/>
                </a:lnTo>
                <a:lnTo>
                  <a:pt x="1476375" y="4762"/>
                </a:lnTo>
                <a:lnTo>
                  <a:pt x="1426368" y="11906"/>
                </a:lnTo>
                <a:lnTo>
                  <a:pt x="1364456" y="30956"/>
                </a:lnTo>
                <a:lnTo>
                  <a:pt x="1300162" y="54769"/>
                </a:lnTo>
                <a:lnTo>
                  <a:pt x="1131093" y="88106"/>
                </a:lnTo>
                <a:lnTo>
                  <a:pt x="864393" y="142875"/>
                </a:lnTo>
                <a:lnTo>
                  <a:pt x="621506" y="192881"/>
                </a:lnTo>
                <a:lnTo>
                  <a:pt x="4476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297"/>
          <p:cNvSpPr/>
          <p:nvPr/>
        </p:nvSpPr>
        <p:spPr>
          <a:xfrm>
            <a:off x="4910138" y="4610100"/>
            <a:ext cx="1631950" cy="363538"/>
          </a:xfrm>
          <a:custGeom>
            <a:avLst/>
            <a:gdLst/>
            <a:ahLst/>
            <a:cxnLst/>
            <a:rect l="l" t="t" r="r" b="b"/>
            <a:pathLst>
              <a:path w="1631156" h="364331" extrusionOk="0">
                <a:moveTo>
                  <a:pt x="4762" y="178594"/>
                </a:moveTo>
                <a:lnTo>
                  <a:pt x="230981" y="183356"/>
                </a:lnTo>
                <a:lnTo>
                  <a:pt x="280987" y="178594"/>
                </a:lnTo>
                <a:lnTo>
                  <a:pt x="431006" y="152400"/>
                </a:lnTo>
                <a:lnTo>
                  <a:pt x="635793" y="119063"/>
                </a:lnTo>
                <a:lnTo>
                  <a:pt x="1045368" y="50006"/>
                </a:lnTo>
                <a:lnTo>
                  <a:pt x="1345406" y="0"/>
                </a:lnTo>
                <a:lnTo>
                  <a:pt x="1547812" y="64294"/>
                </a:lnTo>
                <a:lnTo>
                  <a:pt x="1581150" y="88106"/>
                </a:lnTo>
                <a:lnTo>
                  <a:pt x="1602581" y="107156"/>
                </a:lnTo>
                <a:lnTo>
                  <a:pt x="1612106" y="119063"/>
                </a:lnTo>
                <a:lnTo>
                  <a:pt x="1624012" y="140494"/>
                </a:lnTo>
                <a:lnTo>
                  <a:pt x="1631156" y="169069"/>
                </a:lnTo>
                <a:lnTo>
                  <a:pt x="1631156" y="183356"/>
                </a:lnTo>
                <a:lnTo>
                  <a:pt x="1621631" y="200025"/>
                </a:lnTo>
                <a:lnTo>
                  <a:pt x="1595437" y="216694"/>
                </a:lnTo>
                <a:lnTo>
                  <a:pt x="1564481" y="223838"/>
                </a:lnTo>
                <a:lnTo>
                  <a:pt x="1497806" y="226219"/>
                </a:lnTo>
                <a:lnTo>
                  <a:pt x="1412081" y="226219"/>
                </a:lnTo>
                <a:lnTo>
                  <a:pt x="1228725" y="233363"/>
                </a:lnTo>
                <a:lnTo>
                  <a:pt x="983456" y="242888"/>
                </a:lnTo>
                <a:lnTo>
                  <a:pt x="759618" y="259556"/>
                </a:lnTo>
                <a:lnTo>
                  <a:pt x="476250" y="290513"/>
                </a:lnTo>
                <a:lnTo>
                  <a:pt x="169068" y="340519"/>
                </a:lnTo>
                <a:lnTo>
                  <a:pt x="40481" y="364331"/>
                </a:lnTo>
                <a:lnTo>
                  <a:pt x="0" y="364331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297"/>
          <p:cNvSpPr/>
          <p:nvPr/>
        </p:nvSpPr>
        <p:spPr>
          <a:xfrm>
            <a:off x="2757488" y="4662488"/>
            <a:ext cx="966787" cy="690562"/>
          </a:xfrm>
          <a:custGeom>
            <a:avLst/>
            <a:gdLst/>
            <a:ahLst/>
            <a:cxnLst/>
            <a:rect l="l" t="t" r="r" b="b"/>
            <a:pathLst>
              <a:path w="966787" h="690562" extrusionOk="0">
                <a:moveTo>
                  <a:pt x="452437" y="478631"/>
                </a:moveTo>
                <a:lnTo>
                  <a:pt x="573881" y="402431"/>
                </a:lnTo>
                <a:lnTo>
                  <a:pt x="800100" y="266700"/>
                </a:lnTo>
                <a:lnTo>
                  <a:pt x="900112" y="204787"/>
                </a:lnTo>
                <a:lnTo>
                  <a:pt x="919162" y="192881"/>
                </a:lnTo>
                <a:lnTo>
                  <a:pt x="966787" y="154781"/>
                </a:lnTo>
                <a:lnTo>
                  <a:pt x="745331" y="0"/>
                </a:lnTo>
                <a:lnTo>
                  <a:pt x="714375" y="35718"/>
                </a:lnTo>
                <a:lnTo>
                  <a:pt x="676275" y="73818"/>
                </a:lnTo>
                <a:lnTo>
                  <a:pt x="535781" y="190500"/>
                </a:lnTo>
                <a:lnTo>
                  <a:pt x="388143" y="307181"/>
                </a:lnTo>
                <a:lnTo>
                  <a:pt x="259556" y="397668"/>
                </a:lnTo>
                <a:lnTo>
                  <a:pt x="195262" y="440531"/>
                </a:lnTo>
                <a:lnTo>
                  <a:pt x="123825" y="485775"/>
                </a:lnTo>
                <a:lnTo>
                  <a:pt x="83343" y="511968"/>
                </a:lnTo>
                <a:lnTo>
                  <a:pt x="64293" y="528637"/>
                </a:lnTo>
                <a:lnTo>
                  <a:pt x="47625" y="545306"/>
                </a:lnTo>
                <a:lnTo>
                  <a:pt x="26193" y="573881"/>
                </a:lnTo>
                <a:lnTo>
                  <a:pt x="11906" y="604837"/>
                </a:lnTo>
                <a:lnTo>
                  <a:pt x="4762" y="635793"/>
                </a:lnTo>
                <a:lnTo>
                  <a:pt x="0" y="690562"/>
                </a:lnTo>
                <a:lnTo>
                  <a:pt x="130968" y="690562"/>
                </a:lnTo>
                <a:lnTo>
                  <a:pt x="233362" y="607218"/>
                </a:lnTo>
                <a:lnTo>
                  <a:pt x="452437" y="478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297"/>
          <p:cNvSpPr/>
          <p:nvPr/>
        </p:nvSpPr>
        <p:spPr>
          <a:xfrm>
            <a:off x="2757488" y="5284788"/>
            <a:ext cx="4618037" cy="709612"/>
          </a:xfrm>
          <a:custGeom>
            <a:avLst/>
            <a:gdLst/>
            <a:ahLst/>
            <a:cxnLst/>
            <a:rect l="l" t="t" r="r" b="b"/>
            <a:pathLst>
              <a:path w="4616787" h="709126" extrusionOk="0">
                <a:moveTo>
                  <a:pt x="869613" y="3732"/>
                </a:moveTo>
                <a:lnTo>
                  <a:pt x="585962" y="11197"/>
                </a:lnTo>
                <a:lnTo>
                  <a:pt x="343367" y="18661"/>
                </a:lnTo>
                <a:lnTo>
                  <a:pt x="235131" y="14929"/>
                </a:lnTo>
                <a:lnTo>
                  <a:pt x="3732" y="22393"/>
                </a:lnTo>
                <a:lnTo>
                  <a:pt x="0" y="67180"/>
                </a:lnTo>
                <a:lnTo>
                  <a:pt x="3732" y="119432"/>
                </a:lnTo>
                <a:lnTo>
                  <a:pt x="14929" y="164219"/>
                </a:lnTo>
                <a:lnTo>
                  <a:pt x="26126" y="190344"/>
                </a:lnTo>
                <a:lnTo>
                  <a:pt x="44787" y="212738"/>
                </a:lnTo>
                <a:lnTo>
                  <a:pt x="67180" y="223934"/>
                </a:lnTo>
                <a:lnTo>
                  <a:pt x="104503" y="235131"/>
                </a:lnTo>
                <a:lnTo>
                  <a:pt x="138093" y="238863"/>
                </a:lnTo>
                <a:lnTo>
                  <a:pt x="197809" y="231399"/>
                </a:lnTo>
                <a:lnTo>
                  <a:pt x="253793" y="212738"/>
                </a:lnTo>
                <a:lnTo>
                  <a:pt x="324705" y="179148"/>
                </a:lnTo>
                <a:lnTo>
                  <a:pt x="403082" y="164219"/>
                </a:lnTo>
                <a:lnTo>
                  <a:pt x="544908" y="149290"/>
                </a:lnTo>
                <a:lnTo>
                  <a:pt x="686733" y="138093"/>
                </a:lnTo>
                <a:lnTo>
                  <a:pt x="828558" y="130628"/>
                </a:lnTo>
                <a:lnTo>
                  <a:pt x="1041296" y="134361"/>
                </a:lnTo>
                <a:lnTo>
                  <a:pt x="1209247" y="138093"/>
                </a:lnTo>
                <a:lnTo>
                  <a:pt x="1343608" y="145557"/>
                </a:lnTo>
                <a:lnTo>
                  <a:pt x="1530220" y="164219"/>
                </a:lnTo>
                <a:lnTo>
                  <a:pt x="1713100" y="194077"/>
                </a:lnTo>
                <a:lnTo>
                  <a:pt x="1895980" y="235131"/>
                </a:lnTo>
                <a:lnTo>
                  <a:pt x="2101254" y="291115"/>
                </a:lnTo>
                <a:lnTo>
                  <a:pt x="2340118" y="358295"/>
                </a:lnTo>
                <a:lnTo>
                  <a:pt x="2593910" y="429208"/>
                </a:lnTo>
                <a:lnTo>
                  <a:pt x="2780522" y="481459"/>
                </a:lnTo>
                <a:lnTo>
                  <a:pt x="3041780" y="556104"/>
                </a:lnTo>
                <a:lnTo>
                  <a:pt x="3261982" y="619552"/>
                </a:lnTo>
                <a:lnTo>
                  <a:pt x="3530704" y="697930"/>
                </a:lnTo>
                <a:lnTo>
                  <a:pt x="3582955" y="709126"/>
                </a:lnTo>
                <a:lnTo>
                  <a:pt x="3624010" y="705394"/>
                </a:lnTo>
                <a:lnTo>
                  <a:pt x="3668797" y="694197"/>
                </a:lnTo>
                <a:lnTo>
                  <a:pt x="3721048" y="671804"/>
                </a:lnTo>
                <a:lnTo>
                  <a:pt x="3818087" y="638214"/>
                </a:lnTo>
                <a:lnTo>
                  <a:pt x="4090540" y="544908"/>
                </a:lnTo>
                <a:lnTo>
                  <a:pt x="4362994" y="455334"/>
                </a:lnTo>
                <a:lnTo>
                  <a:pt x="4594393" y="376957"/>
                </a:lnTo>
                <a:lnTo>
                  <a:pt x="4605590" y="365760"/>
                </a:lnTo>
                <a:lnTo>
                  <a:pt x="4616787" y="343366"/>
                </a:lnTo>
                <a:lnTo>
                  <a:pt x="4616787" y="328437"/>
                </a:lnTo>
                <a:lnTo>
                  <a:pt x="4605590" y="313508"/>
                </a:lnTo>
                <a:lnTo>
                  <a:pt x="4568268" y="313508"/>
                </a:lnTo>
                <a:lnTo>
                  <a:pt x="4407781" y="320973"/>
                </a:lnTo>
                <a:lnTo>
                  <a:pt x="4153989" y="328437"/>
                </a:lnTo>
                <a:lnTo>
                  <a:pt x="3933786" y="335902"/>
                </a:lnTo>
                <a:lnTo>
                  <a:pt x="3754638" y="324705"/>
                </a:lnTo>
                <a:lnTo>
                  <a:pt x="3403807" y="287383"/>
                </a:lnTo>
                <a:lnTo>
                  <a:pt x="3019386" y="231399"/>
                </a:lnTo>
                <a:lnTo>
                  <a:pt x="2631233" y="167951"/>
                </a:lnTo>
                <a:lnTo>
                  <a:pt x="2250544" y="111967"/>
                </a:lnTo>
                <a:lnTo>
                  <a:pt x="1877319" y="67180"/>
                </a:lnTo>
                <a:lnTo>
                  <a:pt x="1522756" y="29858"/>
                </a:lnTo>
                <a:lnTo>
                  <a:pt x="1186854" y="0"/>
                </a:lnTo>
                <a:lnTo>
                  <a:pt x="1033832" y="0"/>
                </a:lnTo>
                <a:lnTo>
                  <a:pt x="869613" y="37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26C449F-2D86-AB41-9D8C-A51E8816C9FB}"/>
              </a:ext>
            </a:extLst>
          </p:cNvPr>
          <p:cNvGrpSpPr/>
          <p:nvPr/>
        </p:nvGrpSpPr>
        <p:grpSpPr>
          <a:xfrm>
            <a:off x="2584783" y="1379870"/>
            <a:ext cx="4822825" cy="4646612"/>
            <a:chOff x="2705100" y="1500188"/>
            <a:chExt cx="4822825" cy="4646612"/>
          </a:xfrm>
        </p:grpSpPr>
        <p:sp>
          <p:nvSpPr>
            <p:cNvPr id="13" name="Google Shape;3277;p297">
              <a:extLst>
                <a:ext uri="{FF2B5EF4-FFF2-40B4-BE49-F238E27FC236}">
                  <a16:creationId xmlns:a16="http://schemas.microsoft.com/office/drawing/2014/main" id="{87F4E5F7-5B01-9A4C-BD12-31C7729C1538}"/>
                </a:ext>
              </a:extLst>
            </p:cNvPr>
            <p:cNvSpPr/>
            <p:nvPr/>
          </p:nvSpPr>
          <p:spPr>
            <a:xfrm>
              <a:off x="4878388" y="1500188"/>
              <a:ext cx="1112837" cy="1089025"/>
            </a:xfrm>
            <a:custGeom>
              <a:avLst/>
              <a:gdLst/>
              <a:ahLst/>
              <a:cxnLst/>
              <a:rect l="l" t="t" r="r" b="b"/>
              <a:pathLst>
                <a:path w="1112044" h="1088231" extrusionOk="0">
                  <a:moveTo>
                    <a:pt x="531019" y="485775"/>
                  </a:moveTo>
                  <a:lnTo>
                    <a:pt x="678657" y="330993"/>
                  </a:lnTo>
                  <a:lnTo>
                    <a:pt x="733425" y="276225"/>
                  </a:lnTo>
                  <a:lnTo>
                    <a:pt x="742950" y="261937"/>
                  </a:lnTo>
                  <a:lnTo>
                    <a:pt x="742950" y="250031"/>
                  </a:lnTo>
                  <a:lnTo>
                    <a:pt x="740569" y="226218"/>
                  </a:lnTo>
                  <a:lnTo>
                    <a:pt x="731044" y="195262"/>
                  </a:lnTo>
                  <a:lnTo>
                    <a:pt x="704850" y="152400"/>
                  </a:lnTo>
                  <a:lnTo>
                    <a:pt x="666750" y="100012"/>
                  </a:lnTo>
                  <a:lnTo>
                    <a:pt x="647700" y="78581"/>
                  </a:lnTo>
                  <a:lnTo>
                    <a:pt x="642938" y="61912"/>
                  </a:lnTo>
                  <a:lnTo>
                    <a:pt x="638175" y="38100"/>
                  </a:lnTo>
                  <a:lnTo>
                    <a:pt x="640557" y="14287"/>
                  </a:lnTo>
                  <a:lnTo>
                    <a:pt x="650082" y="2381"/>
                  </a:lnTo>
                  <a:lnTo>
                    <a:pt x="666750" y="0"/>
                  </a:lnTo>
                  <a:lnTo>
                    <a:pt x="695325" y="7143"/>
                  </a:lnTo>
                  <a:lnTo>
                    <a:pt x="776288" y="52387"/>
                  </a:lnTo>
                  <a:lnTo>
                    <a:pt x="876300" y="116681"/>
                  </a:lnTo>
                  <a:lnTo>
                    <a:pt x="973932" y="190500"/>
                  </a:lnTo>
                  <a:lnTo>
                    <a:pt x="1059657" y="266700"/>
                  </a:lnTo>
                  <a:lnTo>
                    <a:pt x="1083469" y="290512"/>
                  </a:lnTo>
                  <a:lnTo>
                    <a:pt x="1097757" y="314325"/>
                  </a:lnTo>
                  <a:lnTo>
                    <a:pt x="1107282" y="350043"/>
                  </a:lnTo>
                  <a:lnTo>
                    <a:pt x="1112044" y="385762"/>
                  </a:lnTo>
                  <a:lnTo>
                    <a:pt x="1107282" y="404812"/>
                  </a:lnTo>
                  <a:lnTo>
                    <a:pt x="1095375" y="421481"/>
                  </a:lnTo>
                  <a:lnTo>
                    <a:pt x="1071563" y="438150"/>
                  </a:lnTo>
                  <a:lnTo>
                    <a:pt x="1026319" y="459581"/>
                  </a:lnTo>
                  <a:lnTo>
                    <a:pt x="971550" y="476250"/>
                  </a:lnTo>
                  <a:lnTo>
                    <a:pt x="890588" y="497681"/>
                  </a:lnTo>
                  <a:lnTo>
                    <a:pt x="769144" y="578643"/>
                  </a:lnTo>
                  <a:lnTo>
                    <a:pt x="397669" y="833437"/>
                  </a:lnTo>
                  <a:lnTo>
                    <a:pt x="83344" y="1047750"/>
                  </a:lnTo>
                  <a:lnTo>
                    <a:pt x="0" y="1088231"/>
                  </a:lnTo>
                  <a:lnTo>
                    <a:pt x="38100" y="992981"/>
                  </a:lnTo>
                  <a:lnTo>
                    <a:pt x="145257" y="883443"/>
                  </a:lnTo>
                  <a:lnTo>
                    <a:pt x="304800" y="719137"/>
                  </a:lnTo>
                  <a:lnTo>
                    <a:pt x="445294" y="576262"/>
                  </a:lnTo>
                  <a:lnTo>
                    <a:pt x="531019" y="4857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78;p297">
              <a:extLst>
                <a:ext uri="{FF2B5EF4-FFF2-40B4-BE49-F238E27FC236}">
                  <a16:creationId xmlns:a16="http://schemas.microsoft.com/office/drawing/2014/main" id="{10565E63-DE5A-DA48-BD95-F2142DC2537F}"/>
                </a:ext>
              </a:extLst>
            </p:cNvPr>
            <p:cNvSpPr/>
            <p:nvPr/>
          </p:nvSpPr>
          <p:spPr>
            <a:xfrm>
              <a:off x="3062288" y="2090738"/>
              <a:ext cx="852487" cy="520700"/>
            </a:xfrm>
            <a:custGeom>
              <a:avLst/>
              <a:gdLst/>
              <a:ahLst/>
              <a:cxnLst/>
              <a:rect l="l" t="t" r="r" b="b"/>
              <a:pathLst>
                <a:path w="852487" h="521493" extrusionOk="0">
                  <a:moveTo>
                    <a:pt x="402431" y="50006"/>
                  </a:moveTo>
                  <a:lnTo>
                    <a:pt x="319087" y="38100"/>
                  </a:lnTo>
                  <a:lnTo>
                    <a:pt x="219075" y="21431"/>
                  </a:lnTo>
                  <a:lnTo>
                    <a:pt x="97631" y="4762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9525" y="2381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7143" y="35718"/>
                  </a:lnTo>
                  <a:lnTo>
                    <a:pt x="19050" y="54768"/>
                  </a:lnTo>
                  <a:lnTo>
                    <a:pt x="52387" y="80962"/>
                  </a:lnTo>
                  <a:lnTo>
                    <a:pt x="190500" y="171450"/>
                  </a:lnTo>
                  <a:lnTo>
                    <a:pt x="328612" y="266700"/>
                  </a:lnTo>
                  <a:lnTo>
                    <a:pt x="509587" y="392906"/>
                  </a:lnTo>
                  <a:lnTo>
                    <a:pt x="647700" y="490537"/>
                  </a:lnTo>
                  <a:lnTo>
                    <a:pt x="676275" y="509587"/>
                  </a:lnTo>
                  <a:lnTo>
                    <a:pt x="685800" y="514350"/>
                  </a:lnTo>
                  <a:lnTo>
                    <a:pt x="697706" y="516731"/>
                  </a:lnTo>
                  <a:lnTo>
                    <a:pt x="723900" y="519112"/>
                  </a:lnTo>
                  <a:lnTo>
                    <a:pt x="747712" y="521493"/>
                  </a:lnTo>
                  <a:lnTo>
                    <a:pt x="778668" y="516731"/>
                  </a:lnTo>
                  <a:lnTo>
                    <a:pt x="802481" y="507206"/>
                  </a:lnTo>
                  <a:lnTo>
                    <a:pt x="821531" y="492918"/>
                  </a:lnTo>
                  <a:lnTo>
                    <a:pt x="838200" y="469106"/>
                  </a:lnTo>
                  <a:lnTo>
                    <a:pt x="847725" y="442912"/>
                  </a:lnTo>
                  <a:lnTo>
                    <a:pt x="852487" y="421481"/>
                  </a:lnTo>
                  <a:lnTo>
                    <a:pt x="847725" y="400050"/>
                  </a:lnTo>
                  <a:lnTo>
                    <a:pt x="838200" y="361950"/>
                  </a:lnTo>
                  <a:lnTo>
                    <a:pt x="812006" y="304800"/>
                  </a:lnTo>
                  <a:lnTo>
                    <a:pt x="781050" y="257175"/>
                  </a:lnTo>
                  <a:lnTo>
                    <a:pt x="740568" y="207168"/>
                  </a:lnTo>
                  <a:lnTo>
                    <a:pt x="673893" y="142875"/>
                  </a:lnTo>
                  <a:lnTo>
                    <a:pt x="616743" y="90487"/>
                  </a:lnTo>
                  <a:lnTo>
                    <a:pt x="595312" y="80962"/>
                  </a:lnTo>
                  <a:lnTo>
                    <a:pt x="514350" y="66675"/>
                  </a:lnTo>
                  <a:lnTo>
                    <a:pt x="402431" y="50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279;p297">
              <a:extLst>
                <a:ext uri="{FF2B5EF4-FFF2-40B4-BE49-F238E27FC236}">
                  <a16:creationId xmlns:a16="http://schemas.microsoft.com/office/drawing/2014/main" id="{2BED4932-4FA9-FD41-9A4D-2FC2E1D613D8}"/>
                </a:ext>
              </a:extLst>
            </p:cNvPr>
            <p:cNvSpPr/>
            <p:nvPr/>
          </p:nvSpPr>
          <p:spPr>
            <a:xfrm>
              <a:off x="2705100" y="3557588"/>
              <a:ext cx="1312863" cy="1454150"/>
            </a:xfrm>
            <a:custGeom>
              <a:avLst/>
              <a:gdLst/>
              <a:ahLst/>
              <a:cxnLst/>
              <a:rect l="l" t="t" r="r" b="b"/>
              <a:pathLst>
                <a:path w="1312069" h="1454943" extrusionOk="0">
                  <a:moveTo>
                    <a:pt x="1026319" y="542925"/>
                  </a:moveTo>
                  <a:lnTo>
                    <a:pt x="842963" y="831056"/>
                  </a:lnTo>
                  <a:lnTo>
                    <a:pt x="840581" y="838200"/>
                  </a:lnTo>
                  <a:lnTo>
                    <a:pt x="838200" y="847725"/>
                  </a:lnTo>
                  <a:lnTo>
                    <a:pt x="845344" y="859631"/>
                  </a:lnTo>
                  <a:lnTo>
                    <a:pt x="900113" y="890587"/>
                  </a:lnTo>
                  <a:lnTo>
                    <a:pt x="971550" y="933450"/>
                  </a:lnTo>
                  <a:lnTo>
                    <a:pt x="1038225" y="983456"/>
                  </a:lnTo>
                  <a:lnTo>
                    <a:pt x="1092994" y="1026318"/>
                  </a:lnTo>
                  <a:lnTo>
                    <a:pt x="1143000" y="1071562"/>
                  </a:lnTo>
                  <a:lnTo>
                    <a:pt x="1181100" y="1112043"/>
                  </a:lnTo>
                  <a:lnTo>
                    <a:pt x="1214438" y="1154906"/>
                  </a:lnTo>
                  <a:lnTo>
                    <a:pt x="1247775" y="1212056"/>
                  </a:lnTo>
                  <a:lnTo>
                    <a:pt x="1264444" y="1243012"/>
                  </a:lnTo>
                  <a:lnTo>
                    <a:pt x="1290638" y="1302543"/>
                  </a:lnTo>
                  <a:lnTo>
                    <a:pt x="1304925" y="1350168"/>
                  </a:lnTo>
                  <a:lnTo>
                    <a:pt x="1312069" y="1395412"/>
                  </a:lnTo>
                  <a:lnTo>
                    <a:pt x="1309688" y="1419225"/>
                  </a:lnTo>
                  <a:lnTo>
                    <a:pt x="1300163" y="1435893"/>
                  </a:lnTo>
                  <a:lnTo>
                    <a:pt x="1278731" y="1445418"/>
                  </a:lnTo>
                  <a:lnTo>
                    <a:pt x="1226344" y="1452562"/>
                  </a:lnTo>
                  <a:lnTo>
                    <a:pt x="1131094" y="1454943"/>
                  </a:lnTo>
                  <a:lnTo>
                    <a:pt x="1114425" y="1454943"/>
                  </a:lnTo>
                  <a:lnTo>
                    <a:pt x="919163" y="1293018"/>
                  </a:lnTo>
                  <a:cubicBezTo>
                    <a:pt x="919957" y="1266031"/>
                    <a:pt x="920750" y="1239043"/>
                    <a:pt x="921544" y="1212056"/>
                  </a:cubicBezTo>
                  <a:lnTo>
                    <a:pt x="914400" y="1183481"/>
                  </a:lnTo>
                  <a:lnTo>
                    <a:pt x="900113" y="1147762"/>
                  </a:lnTo>
                  <a:lnTo>
                    <a:pt x="878681" y="1107281"/>
                  </a:lnTo>
                  <a:lnTo>
                    <a:pt x="847725" y="1062037"/>
                  </a:lnTo>
                  <a:lnTo>
                    <a:pt x="823913" y="1031081"/>
                  </a:lnTo>
                  <a:lnTo>
                    <a:pt x="783431" y="983456"/>
                  </a:lnTo>
                  <a:lnTo>
                    <a:pt x="731044" y="933450"/>
                  </a:lnTo>
                  <a:lnTo>
                    <a:pt x="714375" y="916781"/>
                  </a:lnTo>
                  <a:lnTo>
                    <a:pt x="704850" y="897731"/>
                  </a:lnTo>
                  <a:lnTo>
                    <a:pt x="704850" y="859631"/>
                  </a:lnTo>
                  <a:lnTo>
                    <a:pt x="711994" y="809625"/>
                  </a:lnTo>
                  <a:lnTo>
                    <a:pt x="721519" y="769143"/>
                  </a:lnTo>
                  <a:lnTo>
                    <a:pt x="738188" y="719137"/>
                  </a:lnTo>
                  <a:lnTo>
                    <a:pt x="778669" y="600075"/>
                  </a:lnTo>
                  <a:lnTo>
                    <a:pt x="826294" y="450056"/>
                  </a:lnTo>
                  <a:lnTo>
                    <a:pt x="881063" y="280987"/>
                  </a:lnTo>
                  <a:lnTo>
                    <a:pt x="890588" y="245268"/>
                  </a:lnTo>
                  <a:lnTo>
                    <a:pt x="892969" y="235743"/>
                  </a:lnTo>
                  <a:lnTo>
                    <a:pt x="892969" y="228600"/>
                  </a:lnTo>
                  <a:lnTo>
                    <a:pt x="864394" y="226218"/>
                  </a:lnTo>
                  <a:lnTo>
                    <a:pt x="797719" y="226218"/>
                  </a:lnTo>
                  <a:lnTo>
                    <a:pt x="778669" y="230981"/>
                  </a:lnTo>
                  <a:lnTo>
                    <a:pt x="709613" y="278606"/>
                  </a:lnTo>
                  <a:lnTo>
                    <a:pt x="559594" y="385762"/>
                  </a:lnTo>
                  <a:lnTo>
                    <a:pt x="447675" y="461962"/>
                  </a:lnTo>
                  <a:lnTo>
                    <a:pt x="376238" y="500062"/>
                  </a:lnTo>
                  <a:lnTo>
                    <a:pt x="319088" y="526256"/>
                  </a:lnTo>
                  <a:lnTo>
                    <a:pt x="273844" y="540543"/>
                  </a:lnTo>
                  <a:lnTo>
                    <a:pt x="259556" y="540543"/>
                  </a:lnTo>
                  <a:lnTo>
                    <a:pt x="245269" y="535781"/>
                  </a:lnTo>
                  <a:lnTo>
                    <a:pt x="211931" y="519112"/>
                  </a:lnTo>
                  <a:lnTo>
                    <a:pt x="159544" y="485775"/>
                  </a:lnTo>
                  <a:lnTo>
                    <a:pt x="116681" y="454818"/>
                  </a:lnTo>
                  <a:lnTo>
                    <a:pt x="100013" y="440531"/>
                  </a:lnTo>
                  <a:lnTo>
                    <a:pt x="73819" y="411956"/>
                  </a:lnTo>
                  <a:lnTo>
                    <a:pt x="38100" y="357187"/>
                  </a:lnTo>
                  <a:lnTo>
                    <a:pt x="14288" y="314325"/>
                  </a:lnTo>
                  <a:lnTo>
                    <a:pt x="4763" y="278606"/>
                  </a:lnTo>
                  <a:lnTo>
                    <a:pt x="0" y="240506"/>
                  </a:lnTo>
                  <a:lnTo>
                    <a:pt x="2381" y="216693"/>
                  </a:lnTo>
                  <a:lnTo>
                    <a:pt x="4763" y="211931"/>
                  </a:lnTo>
                  <a:lnTo>
                    <a:pt x="14288" y="209550"/>
                  </a:lnTo>
                  <a:lnTo>
                    <a:pt x="30956" y="214312"/>
                  </a:lnTo>
                  <a:lnTo>
                    <a:pt x="47625" y="226218"/>
                  </a:lnTo>
                  <a:lnTo>
                    <a:pt x="61913" y="238125"/>
                  </a:lnTo>
                  <a:lnTo>
                    <a:pt x="97631" y="266700"/>
                  </a:lnTo>
                  <a:lnTo>
                    <a:pt x="114300" y="276225"/>
                  </a:lnTo>
                  <a:lnTo>
                    <a:pt x="157163" y="292893"/>
                  </a:lnTo>
                  <a:lnTo>
                    <a:pt x="195263" y="302418"/>
                  </a:lnTo>
                  <a:lnTo>
                    <a:pt x="235744" y="309562"/>
                  </a:lnTo>
                  <a:lnTo>
                    <a:pt x="271463" y="314325"/>
                  </a:lnTo>
                  <a:lnTo>
                    <a:pt x="295275" y="314325"/>
                  </a:lnTo>
                  <a:lnTo>
                    <a:pt x="340519" y="297656"/>
                  </a:lnTo>
                  <a:lnTo>
                    <a:pt x="433388" y="254793"/>
                  </a:lnTo>
                  <a:lnTo>
                    <a:pt x="509588" y="219075"/>
                  </a:lnTo>
                  <a:lnTo>
                    <a:pt x="609600" y="161925"/>
                  </a:lnTo>
                  <a:lnTo>
                    <a:pt x="728663" y="80962"/>
                  </a:lnTo>
                  <a:lnTo>
                    <a:pt x="797719" y="30956"/>
                  </a:lnTo>
                  <a:lnTo>
                    <a:pt x="833438" y="7143"/>
                  </a:lnTo>
                  <a:lnTo>
                    <a:pt x="859631" y="0"/>
                  </a:lnTo>
                  <a:lnTo>
                    <a:pt x="888206" y="4762"/>
                  </a:lnTo>
                  <a:lnTo>
                    <a:pt x="926306" y="16668"/>
                  </a:lnTo>
                  <a:lnTo>
                    <a:pt x="1007269" y="47625"/>
                  </a:lnTo>
                  <a:lnTo>
                    <a:pt x="1114425" y="95250"/>
                  </a:lnTo>
                  <a:lnTo>
                    <a:pt x="1200150" y="142875"/>
                  </a:lnTo>
                  <a:lnTo>
                    <a:pt x="1231106" y="166687"/>
                  </a:lnTo>
                  <a:lnTo>
                    <a:pt x="1250156" y="190500"/>
                  </a:lnTo>
                  <a:lnTo>
                    <a:pt x="1252538" y="207168"/>
                  </a:lnTo>
                  <a:lnTo>
                    <a:pt x="1221581" y="254793"/>
                  </a:lnTo>
                  <a:lnTo>
                    <a:pt x="1173956" y="321468"/>
                  </a:lnTo>
                  <a:lnTo>
                    <a:pt x="1026319" y="542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280;p297">
              <a:extLst>
                <a:ext uri="{FF2B5EF4-FFF2-40B4-BE49-F238E27FC236}">
                  <a16:creationId xmlns:a16="http://schemas.microsoft.com/office/drawing/2014/main" id="{48859F41-3AE1-474C-94F9-84FC2714D0CD}"/>
                </a:ext>
              </a:extLst>
            </p:cNvPr>
            <p:cNvSpPr/>
            <p:nvPr/>
          </p:nvSpPr>
          <p:spPr>
            <a:xfrm>
              <a:off x="4691063" y="2439988"/>
              <a:ext cx="428625" cy="2947987"/>
            </a:xfrm>
            <a:custGeom>
              <a:avLst/>
              <a:gdLst/>
              <a:ahLst/>
              <a:cxnLst/>
              <a:rect l="l" t="t" r="r" b="b"/>
              <a:pathLst>
                <a:path w="429208" h="2948474" extrusionOk="0">
                  <a:moveTo>
                    <a:pt x="429208" y="1291357"/>
                  </a:moveTo>
                  <a:lnTo>
                    <a:pt x="429208" y="391886"/>
                  </a:lnTo>
                  <a:lnTo>
                    <a:pt x="421743" y="223935"/>
                  </a:lnTo>
                  <a:lnTo>
                    <a:pt x="362028" y="160487"/>
                  </a:lnTo>
                  <a:lnTo>
                    <a:pt x="283650" y="78377"/>
                  </a:lnTo>
                  <a:lnTo>
                    <a:pt x="231399" y="48519"/>
                  </a:lnTo>
                  <a:lnTo>
                    <a:pt x="104503" y="18661"/>
                  </a:lnTo>
                  <a:lnTo>
                    <a:pt x="41054" y="0"/>
                  </a:lnTo>
                  <a:lnTo>
                    <a:pt x="18661" y="0"/>
                  </a:lnTo>
                  <a:lnTo>
                    <a:pt x="0" y="7465"/>
                  </a:lnTo>
                  <a:lnTo>
                    <a:pt x="0" y="22394"/>
                  </a:lnTo>
                  <a:lnTo>
                    <a:pt x="18661" y="59716"/>
                  </a:lnTo>
                  <a:lnTo>
                    <a:pt x="41054" y="82110"/>
                  </a:lnTo>
                  <a:lnTo>
                    <a:pt x="63448" y="97038"/>
                  </a:lnTo>
                  <a:lnTo>
                    <a:pt x="100770" y="130629"/>
                  </a:lnTo>
                  <a:lnTo>
                    <a:pt x="130628" y="164219"/>
                  </a:lnTo>
                  <a:lnTo>
                    <a:pt x="153022" y="197809"/>
                  </a:lnTo>
                  <a:lnTo>
                    <a:pt x="171683" y="242596"/>
                  </a:lnTo>
                  <a:lnTo>
                    <a:pt x="190344" y="317241"/>
                  </a:lnTo>
                  <a:lnTo>
                    <a:pt x="212738" y="421744"/>
                  </a:lnTo>
                  <a:lnTo>
                    <a:pt x="220202" y="500121"/>
                  </a:lnTo>
                  <a:lnTo>
                    <a:pt x="227667" y="668072"/>
                  </a:lnTo>
                  <a:lnTo>
                    <a:pt x="227667" y="1033832"/>
                  </a:lnTo>
                  <a:lnTo>
                    <a:pt x="227667" y="1321215"/>
                  </a:lnTo>
                  <a:lnTo>
                    <a:pt x="227667" y="1653385"/>
                  </a:lnTo>
                  <a:lnTo>
                    <a:pt x="227667" y="1839997"/>
                  </a:lnTo>
                  <a:cubicBezTo>
                    <a:pt x="226423" y="1904689"/>
                    <a:pt x="225178" y="1969382"/>
                    <a:pt x="223934" y="2034074"/>
                  </a:cubicBezTo>
                  <a:lnTo>
                    <a:pt x="216470" y="2131112"/>
                  </a:lnTo>
                  <a:lnTo>
                    <a:pt x="205273" y="2239347"/>
                  </a:lnTo>
                  <a:lnTo>
                    <a:pt x="186612" y="2340118"/>
                  </a:lnTo>
                  <a:lnTo>
                    <a:pt x="164219" y="2433424"/>
                  </a:lnTo>
                  <a:lnTo>
                    <a:pt x="160486" y="2478211"/>
                  </a:lnTo>
                  <a:lnTo>
                    <a:pt x="164219" y="2571517"/>
                  </a:lnTo>
                  <a:lnTo>
                    <a:pt x="175415" y="2672287"/>
                  </a:lnTo>
                  <a:lnTo>
                    <a:pt x="197809" y="2784255"/>
                  </a:lnTo>
                  <a:lnTo>
                    <a:pt x="220202" y="2858900"/>
                  </a:lnTo>
                  <a:lnTo>
                    <a:pt x="242596" y="2914883"/>
                  </a:lnTo>
                  <a:lnTo>
                    <a:pt x="261257" y="2937277"/>
                  </a:lnTo>
                  <a:lnTo>
                    <a:pt x="276186" y="2944741"/>
                  </a:lnTo>
                  <a:lnTo>
                    <a:pt x="302312" y="2948474"/>
                  </a:lnTo>
                  <a:lnTo>
                    <a:pt x="335902" y="2933545"/>
                  </a:lnTo>
                  <a:lnTo>
                    <a:pt x="376957" y="2896222"/>
                  </a:lnTo>
                  <a:lnTo>
                    <a:pt x="403082" y="2858900"/>
                  </a:lnTo>
                  <a:lnTo>
                    <a:pt x="418011" y="2821577"/>
                  </a:lnTo>
                  <a:lnTo>
                    <a:pt x="429208" y="2754397"/>
                  </a:lnTo>
                  <a:lnTo>
                    <a:pt x="429208" y="2661091"/>
                  </a:lnTo>
                  <a:lnTo>
                    <a:pt x="429208" y="12913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81;p297">
              <a:extLst>
                <a:ext uri="{FF2B5EF4-FFF2-40B4-BE49-F238E27FC236}">
                  <a16:creationId xmlns:a16="http://schemas.microsoft.com/office/drawing/2014/main" id="{CF9129B8-8837-704A-8323-54E45001B859}"/>
                </a:ext>
              </a:extLst>
            </p:cNvPr>
            <p:cNvSpPr/>
            <p:nvPr/>
          </p:nvSpPr>
          <p:spPr>
            <a:xfrm>
              <a:off x="5040313" y="2398713"/>
              <a:ext cx="1684337" cy="1101725"/>
            </a:xfrm>
            <a:custGeom>
              <a:avLst/>
              <a:gdLst/>
              <a:ahLst/>
              <a:cxnLst/>
              <a:rect l="l" t="t" r="r" b="b"/>
              <a:pathLst>
                <a:path w="1683544" h="1102519" extrusionOk="0">
                  <a:moveTo>
                    <a:pt x="483394" y="228600"/>
                  </a:moveTo>
                  <a:lnTo>
                    <a:pt x="400050" y="242887"/>
                  </a:lnTo>
                  <a:lnTo>
                    <a:pt x="323850" y="252412"/>
                  </a:lnTo>
                  <a:lnTo>
                    <a:pt x="278607" y="257175"/>
                  </a:lnTo>
                  <a:lnTo>
                    <a:pt x="216694" y="261937"/>
                  </a:lnTo>
                  <a:lnTo>
                    <a:pt x="135732" y="266700"/>
                  </a:lnTo>
                  <a:lnTo>
                    <a:pt x="54769" y="266700"/>
                  </a:lnTo>
                  <a:lnTo>
                    <a:pt x="0" y="264319"/>
                  </a:lnTo>
                  <a:lnTo>
                    <a:pt x="7144" y="461962"/>
                  </a:lnTo>
                  <a:lnTo>
                    <a:pt x="292894" y="409575"/>
                  </a:lnTo>
                  <a:lnTo>
                    <a:pt x="571500" y="359569"/>
                  </a:lnTo>
                  <a:lnTo>
                    <a:pt x="814388" y="316706"/>
                  </a:lnTo>
                  <a:lnTo>
                    <a:pt x="1042988" y="273844"/>
                  </a:lnTo>
                  <a:lnTo>
                    <a:pt x="1176338" y="250031"/>
                  </a:lnTo>
                  <a:lnTo>
                    <a:pt x="1214438" y="247650"/>
                  </a:lnTo>
                  <a:lnTo>
                    <a:pt x="1257300" y="252412"/>
                  </a:lnTo>
                  <a:lnTo>
                    <a:pt x="1293019" y="264319"/>
                  </a:lnTo>
                  <a:lnTo>
                    <a:pt x="1302544" y="271462"/>
                  </a:lnTo>
                  <a:lnTo>
                    <a:pt x="1309688" y="283369"/>
                  </a:lnTo>
                  <a:lnTo>
                    <a:pt x="1307307" y="302419"/>
                  </a:lnTo>
                  <a:lnTo>
                    <a:pt x="1276350" y="445294"/>
                  </a:lnTo>
                  <a:lnTo>
                    <a:pt x="1226344" y="695325"/>
                  </a:lnTo>
                  <a:lnTo>
                    <a:pt x="1193007" y="859631"/>
                  </a:lnTo>
                  <a:lnTo>
                    <a:pt x="1233488" y="1100137"/>
                  </a:lnTo>
                  <a:lnTo>
                    <a:pt x="1257300" y="1102519"/>
                  </a:lnTo>
                  <a:lnTo>
                    <a:pt x="1300163" y="1095375"/>
                  </a:lnTo>
                  <a:lnTo>
                    <a:pt x="1340644" y="1081087"/>
                  </a:lnTo>
                  <a:lnTo>
                    <a:pt x="1352550" y="1073944"/>
                  </a:lnTo>
                  <a:lnTo>
                    <a:pt x="1366838" y="1028700"/>
                  </a:lnTo>
                  <a:lnTo>
                    <a:pt x="1400175" y="919162"/>
                  </a:lnTo>
                  <a:lnTo>
                    <a:pt x="1457325" y="731044"/>
                  </a:lnTo>
                  <a:lnTo>
                    <a:pt x="1509713" y="566737"/>
                  </a:lnTo>
                  <a:lnTo>
                    <a:pt x="1540669" y="461962"/>
                  </a:lnTo>
                  <a:lnTo>
                    <a:pt x="1554957" y="414337"/>
                  </a:lnTo>
                  <a:lnTo>
                    <a:pt x="1571625" y="383381"/>
                  </a:lnTo>
                  <a:lnTo>
                    <a:pt x="1593057" y="352425"/>
                  </a:lnTo>
                  <a:lnTo>
                    <a:pt x="1612107" y="333375"/>
                  </a:lnTo>
                  <a:lnTo>
                    <a:pt x="1643063" y="311944"/>
                  </a:lnTo>
                  <a:lnTo>
                    <a:pt x="1664494" y="300037"/>
                  </a:lnTo>
                  <a:lnTo>
                    <a:pt x="1678782" y="283369"/>
                  </a:lnTo>
                  <a:lnTo>
                    <a:pt x="1683544" y="266700"/>
                  </a:lnTo>
                  <a:lnTo>
                    <a:pt x="1683544" y="240506"/>
                  </a:lnTo>
                  <a:lnTo>
                    <a:pt x="1678782" y="221456"/>
                  </a:lnTo>
                  <a:lnTo>
                    <a:pt x="1659732" y="188119"/>
                  </a:lnTo>
                  <a:lnTo>
                    <a:pt x="1635919" y="159544"/>
                  </a:lnTo>
                  <a:lnTo>
                    <a:pt x="1600200" y="128587"/>
                  </a:lnTo>
                  <a:lnTo>
                    <a:pt x="1552575" y="88106"/>
                  </a:lnTo>
                  <a:lnTo>
                    <a:pt x="1526382" y="59531"/>
                  </a:lnTo>
                  <a:lnTo>
                    <a:pt x="1497807" y="38100"/>
                  </a:lnTo>
                  <a:lnTo>
                    <a:pt x="1462088" y="19050"/>
                  </a:lnTo>
                  <a:lnTo>
                    <a:pt x="1426369" y="7144"/>
                  </a:lnTo>
                  <a:lnTo>
                    <a:pt x="1383507" y="0"/>
                  </a:lnTo>
                  <a:lnTo>
                    <a:pt x="1347788" y="2381"/>
                  </a:lnTo>
                  <a:lnTo>
                    <a:pt x="1221582" y="42862"/>
                  </a:lnTo>
                  <a:lnTo>
                    <a:pt x="1131094" y="71437"/>
                  </a:lnTo>
                  <a:lnTo>
                    <a:pt x="1052513" y="95250"/>
                  </a:lnTo>
                  <a:lnTo>
                    <a:pt x="933450" y="126206"/>
                  </a:lnTo>
                  <a:lnTo>
                    <a:pt x="797719" y="161925"/>
                  </a:lnTo>
                  <a:lnTo>
                    <a:pt x="676275" y="190500"/>
                  </a:lnTo>
                  <a:lnTo>
                    <a:pt x="483394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82;p297">
              <a:extLst>
                <a:ext uri="{FF2B5EF4-FFF2-40B4-BE49-F238E27FC236}">
                  <a16:creationId xmlns:a16="http://schemas.microsoft.com/office/drawing/2014/main" id="{87605B2E-C226-FC4C-B3E4-51866A09EECB}"/>
                </a:ext>
              </a:extLst>
            </p:cNvPr>
            <p:cNvSpPr/>
            <p:nvPr/>
          </p:nvSpPr>
          <p:spPr>
            <a:xfrm>
              <a:off x="5062538" y="3224213"/>
              <a:ext cx="1304925" cy="393700"/>
            </a:xfrm>
            <a:custGeom>
              <a:avLst/>
              <a:gdLst/>
              <a:ahLst/>
              <a:cxnLst/>
              <a:rect l="l" t="t" r="r" b="b"/>
              <a:pathLst>
                <a:path w="1304925" h="392906" extrusionOk="0">
                  <a:moveTo>
                    <a:pt x="516731" y="133350"/>
                  </a:moveTo>
                  <a:lnTo>
                    <a:pt x="290512" y="178593"/>
                  </a:lnTo>
                  <a:lnTo>
                    <a:pt x="245268" y="180975"/>
                  </a:lnTo>
                  <a:lnTo>
                    <a:pt x="147637" y="178593"/>
                  </a:lnTo>
                  <a:lnTo>
                    <a:pt x="0" y="176212"/>
                  </a:lnTo>
                  <a:lnTo>
                    <a:pt x="0" y="392906"/>
                  </a:lnTo>
                  <a:lnTo>
                    <a:pt x="183356" y="357187"/>
                  </a:lnTo>
                  <a:lnTo>
                    <a:pt x="478631" y="300037"/>
                  </a:lnTo>
                  <a:lnTo>
                    <a:pt x="607218" y="273843"/>
                  </a:lnTo>
                  <a:lnTo>
                    <a:pt x="797718" y="235743"/>
                  </a:lnTo>
                  <a:lnTo>
                    <a:pt x="990600" y="197643"/>
                  </a:lnTo>
                  <a:lnTo>
                    <a:pt x="1023937" y="195262"/>
                  </a:lnTo>
                  <a:lnTo>
                    <a:pt x="1047750" y="200025"/>
                  </a:lnTo>
                  <a:lnTo>
                    <a:pt x="1076325" y="204787"/>
                  </a:lnTo>
                  <a:lnTo>
                    <a:pt x="1112043" y="219075"/>
                  </a:lnTo>
                  <a:lnTo>
                    <a:pt x="1140618" y="235743"/>
                  </a:lnTo>
                  <a:lnTo>
                    <a:pt x="1173956" y="257175"/>
                  </a:lnTo>
                  <a:lnTo>
                    <a:pt x="1204912" y="271462"/>
                  </a:lnTo>
                  <a:lnTo>
                    <a:pt x="1214437" y="273843"/>
                  </a:lnTo>
                  <a:lnTo>
                    <a:pt x="1247775" y="273843"/>
                  </a:lnTo>
                  <a:lnTo>
                    <a:pt x="1304925" y="121443"/>
                  </a:lnTo>
                  <a:lnTo>
                    <a:pt x="1185862" y="0"/>
                  </a:lnTo>
                  <a:lnTo>
                    <a:pt x="1066800" y="23812"/>
                  </a:lnTo>
                  <a:lnTo>
                    <a:pt x="792956" y="78581"/>
                  </a:lnTo>
                  <a:lnTo>
                    <a:pt x="516731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83;p297">
              <a:extLst>
                <a:ext uri="{FF2B5EF4-FFF2-40B4-BE49-F238E27FC236}">
                  <a16:creationId xmlns:a16="http://schemas.microsoft.com/office/drawing/2014/main" id="{38E5BC2F-3A86-FD49-AAA7-8B2B76D9204C}"/>
                </a:ext>
              </a:extLst>
            </p:cNvPr>
            <p:cNvSpPr/>
            <p:nvPr/>
          </p:nvSpPr>
          <p:spPr>
            <a:xfrm>
              <a:off x="5062538" y="3798888"/>
              <a:ext cx="1862137" cy="1054100"/>
            </a:xfrm>
            <a:custGeom>
              <a:avLst/>
              <a:gdLst/>
              <a:ahLst/>
              <a:cxnLst/>
              <a:rect l="l" t="t" r="r" b="b"/>
              <a:pathLst>
                <a:path w="1862137" h="1054894" extrusionOk="0">
                  <a:moveTo>
                    <a:pt x="447675" y="228600"/>
                  </a:moveTo>
                  <a:lnTo>
                    <a:pt x="223837" y="273844"/>
                  </a:lnTo>
                  <a:lnTo>
                    <a:pt x="180975" y="276225"/>
                  </a:lnTo>
                  <a:lnTo>
                    <a:pt x="80962" y="276225"/>
                  </a:lnTo>
                  <a:lnTo>
                    <a:pt x="0" y="273844"/>
                  </a:lnTo>
                  <a:lnTo>
                    <a:pt x="7143" y="490537"/>
                  </a:lnTo>
                  <a:lnTo>
                    <a:pt x="214312" y="438150"/>
                  </a:lnTo>
                  <a:lnTo>
                    <a:pt x="447675" y="385762"/>
                  </a:lnTo>
                  <a:lnTo>
                    <a:pt x="640556" y="347662"/>
                  </a:lnTo>
                  <a:lnTo>
                    <a:pt x="833437" y="309562"/>
                  </a:lnTo>
                  <a:lnTo>
                    <a:pt x="1042987" y="273844"/>
                  </a:lnTo>
                  <a:lnTo>
                    <a:pt x="1204912" y="250031"/>
                  </a:lnTo>
                  <a:lnTo>
                    <a:pt x="1307306" y="235744"/>
                  </a:lnTo>
                  <a:lnTo>
                    <a:pt x="1362075" y="230981"/>
                  </a:lnTo>
                  <a:lnTo>
                    <a:pt x="1400175" y="235744"/>
                  </a:lnTo>
                  <a:lnTo>
                    <a:pt x="1421606" y="245269"/>
                  </a:lnTo>
                  <a:lnTo>
                    <a:pt x="1440656" y="259556"/>
                  </a:lnTo>
                  <a:lnTo>
                    <a:pt x="1452562" y="278606"/>
                  </a:lnTo>
                  <a:lnTo>
                    <a:pt x="1459706" y="300037"/>
                  </a:lnTo>
                  <a:lnTo>
                    <a:pt x="1464468" y="330994"/>
                  </a:lnTo>
                  <a:lnTo>
                    <a:pt x="1454943" y="390525"/>
                  </a:lnTo>
                  <a:lnTo>
                    <a:pt x="1443037" y="447675"/>
                  </a:lnTo>
                  <a:lnTo>
                    <a:pt x="1416843" y="569119"/>
                  </a:lnTo>
                  <a:lnTo>
                    <a:pt x="1376362" y="750094"/>
                  </a:lnTo>
                  <a:lnTo>
                    <a:pt x="1326356" y="997744"/>
                  </a:lnTo>
                  <a:lnTo>
                    <a:pt x="1545431" y="1054894"/>
                  </a:lnTo>
                  <a:lnTo>
                    <a:pt x="1595437" y="892969"/>
                  </a:lnTo>
                  <a:lnTo>
                    <a:pt x="1671637" y="633412"/>
                  </a:lnTo>
                  <a:lnTo>
                    <a:pt x="1724025" y="457200"/>
                  </a:lnTo>
                  <a:lnTo>
                    <a:pt x="1731168" y="431006"/>
                  </a:lnTo>
                  <a:lnTo>
                    <a:pt x="1740693" y="414337"/>
                  </a:lnTo>
                  <a:lnTo>
                    <a:pt x="1759743" y="390525"/>
                  </a:lnTo>
                  <a:lnTo>
                    <a:pt x="1783556" y="369094"/>
                  </a:lnTo>
                  <a:lnTo>
                    <a:pt x="1819275" y="342900"/>
                  </a:lnTo>
                  <a:lnTo>
                    <a:pt x="1843087" y="326231"/>
                  </a:lnTo>
                  <a:lnTo>
                    <a:pt x="1854993" y="309562"/>
                  </a:lnTo>
                  <a:lnTo>
                    <a:pt x="1862137" y="288131"/>
                  </a:lnTo>
                  <a:lnTo>
                    <a:pt x="1862137" y="269081"/>
                  </a:lnTo>
                  <a:lnTo>
                    <a:pt x="1857375" y="240506"/>
                  </a:lnTo>
                  <a:lnTo>
                    <a:pt x="1847850" y="216694"/>
                  </a:lnTo>
                  <a:lnTo>
                    <a:pt x="1814512" y="176212"/>
                  </a:lnTo>
                  <a:lnTo>
                    <a:pt x="1774031" y="140494"/>
                  </a:lnTo>
                  <a:lnTo>
                    <a:pt x="1683543" y="71437"/>
                  </a:lnTo>
                  <a:lnTo>
                    <a:pt x="1607343" y="11906"/>
                  </a:lnTo>
                  <a:lnTo>
                    <a:pt x="1583531" y="2381"/>
                  </a:lnTo>
                  <a:lnTo>
                    <a:pt x="1543050" y="0"/>
                  </a:lnTo>
                  <a:lnTo>
                    <a:pt x="1476375" y="4762"/>
                  </a:lnTo>
                  <a:lnTo>
                    <a:pt x="1426368" y="11906"/>
                  </a:lnTo>
                  <a:lnTo>
                    <a:pt x="1364456" y="30956"/>
                  </a:lnTo>
                  <a:lnTo>
                    <a:pt x="1300162" y="54769"/>
                  </a:lnTo>
                  <a:lnTo>
                    <a:pt x="1131093" y="88106"/>
                  </a:lnTo>
                  <a:lnTo>
                    <a:pt x="864393" y="142875"/>
                  </a:lnTo>
                  <a:lnTo>
                    <a:pt x="621506" y="192881"/>
                  </a:lnTo>
                  <a:lnTo>
                    <a:pt x="447675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84;p297">
              <a:extLst>
                <a:ext uri="{FF2B5EF4-FFF2-40B4-BE49-F238E27FC236}">
                  <a16:creationId xmlns:a16="http://schemas.microsoft.com/office/drawing/2014/main" id="{F4CF22C1-A4BF-3B4A-9661-403170230507}"/>
                </a:ext>
              </a:extLst>
            </p:cNvPr>
            <p:cNvSpPr/>
            <p:nvPr/>
          </p:nvSpPr>
          <p:spPr>
            <a:xfrm>
              <a:off x="5062538" y="4762500"/>
              <a:ext cx="1631950" cy="363538"/>
            </a:xfrm>
            <a:custGeom>
              <a:avLst/>
              <a:gdLst/>
              <a:ahLst/>
              <a:cxnLst/>
              <a:rect l="l" t="t" r="r" b="b"/>
              <a:pathLst>
                <a:path w="1631156" h="364331" extrusionOk="0">
                  <a:moveTo>
                    <a:pt x="4762" y="178594"/>
                  </a:moveTo>
                  <a:lnTo>
                    <a:pt x="230981" y="183356"/>
                  </a:lnTo>
                  <a:lnTo>
                    <a:pt x="280987" y="178594"/>
                  </a:lnTo>
                  <a:lnTo>
                    <a:pt x="431006" y="152400"/>
                  </a:lnTo>
                  <a:lnTo>
                    <a:pt x="635793" y="119063"/>
                  </a:lnTo>
                  <a:lnTo>
                    <a:pt x="1045368" y="50006"/>
                  </a:lnTo>
                  <a:lnTo>
                    <a:pt x="1345406" y="0"/>
                  </a:lnTo>
                  <a:lnTo>
                    <a:pt x="1547812" y="64294"/>
                  </a:lnTo>
                  <a:lnTo>
                    <a:pt x="1581150" y="88106"/>
                  </a:lnTo>
                  <a:lnTo>
                    <a:pt x="1602581" y="107156"/>
                  </a:lnTo>
                  <a:lnTo>
                    <a:pt x="1612106" y="119063"/>
                  </a:lnTo>
                  <a:lnTo>
                    <a:pt x="1624012" y="140494"/>
                  </a:lnTo>
                  <a:lnTo>
                    <a:pt x="1631156" y="169069"/>
                  </a:lnTo>
                  <a:lnTo>
                    <a:pt x="1631156" y="183356"/>
                  </a:lnTo>
                  <a:lnTo>
                    <a:pt x="1621631" y="200025"/>
                  </a:lnTo>
                  <a:lnTo>
                    <a:pt x="1595437" y="216694"/>
                  </a:lnTo>
                  <a:lnTo>
                    <a:pt x="1564481" y="223838"/>
                  </a:lnTo>
                  <a:lnTo>
                    <a:pt x="1497806" y="226219"/>
                  </a:lnTo>
                  <a:lnTo>
                    <a:pt x="1412081" y="226219"/>
                  </a:lnTo>
                  <a:lnTo>
                    <a:pt x="1228725" y="233363"/>
                  </a:lnTo>
                  <a:lnTo>
                    <a:pt x="983456" y="242888"/>
                  </a:lnTo>
                  <a:lnTo>
                    <a:pt x="759618" y="259556"/>
                  </a:lnTo>
                  <a:lnTo>
                    <a:pt x="476250" y="290513"/>
                  </a:lnTo>
                  <a:lnTo>
                    <a:pt x="169068" y="340519"/>
                  </a:lnTo>
                  <a:lnTo>
                    <a:pt x="40481" y="364331"/>
                  </a:lnTo>
                  <a:lnTo>
                    <a:pt x="0" y="3643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85;p297">
              <a:extLst>
                <a:ext uri="{FF2B5EF4-FFF2-40B4-BE49-F238E27FC236}">
                  <a16:creationId xmlns:a16="http://schemas.microsoft.com/office/drawing/2014/main" id="{7E16DE6E-32D4-8A45-BF91-A5F4FAEBEA85}"/>
                </a:ext>
              </a:extLst>
            </p:cNvPr>
            <p:cNvSpPr/>
            <p:nvPr/>
          </p:nvSpPr>
          <p:spPr>
            <a:xfrm>
              <a:off x="2909888" y="4814888"/>
              <a:ext cx="966787" cy="690562"/>
            </a:xfrm>
            <a:custGeom>
              <a:avLst/>
              <a:gdLst/>
              <a:ahLst/>
              <a:cxnLst/>
              <a:rect l="l" t="t" r="r" b="b"/>
              <a:pathLst>
                <a:path w="966787" h="690562" extrusionOk="0">
                  <a:moveTo>
                    <a:pt x="452437" y="478631"/>
                  </a:moveTo>
                  <a:lnTo>
                    <a:pt x="573881" y="402431"/>
                  </a:lnTo>
                  <a:lnTo>
                    <a:pt x="800100" y="266700"/>
                  </a:lnTo>
                  <a:lnTo>
                    <a:pt x="900112" y="204787"/>
                  </a:lnTo>
                  <a:lnTo>
                    <a:pt x="919162" y="192881"/>
                  </a:lnTo>
                  <a:lnTo>
                    <a:pt x="966787" y="154781"/>
                  </a:lnTo>
                  <a:lnTo>
                    <a:pt x="745331" y="0"/>
                  </a:lnTo>
                  <a:lnTo>
                    <a:pt x="714375" y="35718"/>
                  </a:lnTo>
                  <a:lnTo>
                    <a:pt x="676275" y="73818"/>
                  </a:lnTo>
                  <a:lnTo>
                    <a:pt x="535781" y="190500"/>
                  </a:lnTo>
                  <a:lnTo>
                    <a:pt x="388143" y="307181"/>
                  </a:lnTo>
                  <a:lnTo>
                    <a:pt x="259556" y="397668"/>
                  </a:lnTo>
                  <a:lnTo>
                    <a:pt x="195262" y="440531"/>
                  </a:lnTo>
                  <a:lnTo>
                    <a:pt x="123825" y="485775"/>
                  </a:lnTo>
                  <a:lnTo>
                    <a:pt x="83343" y="511968"/>
                  </a:lnTo>
                  <a:lnTo>
                    <a:pt x="64293" y="528637"/>
                  </a:lnTo>
                  <a:lnTo>
                    <a:pt x="47625" y="545306"/>
                  </a:lnTo>
                  <a:lnTo>
                    <a:pt x="26193" y="573881"/>
                  </a:lnTo>
                  <a:lnTo>
                    <a:pt x="11906" y="604837"/>
                  </a:lnTo>
                  <a:lnTo>
                    <a:pt x="4762" y="635793"/>
                  </a:lnTo>
                  <a:lnTo>
                    <a:pt x="0" y="690562"/>
                  </a:lnTo>
                  <a:lnTo>
                    <a:pt x="130968" y="690562"/>
                  </a:lnTo>
                  <a:lnTo>
                    <a:pt x="233362" y="607218"/>
                  </a:lnTo>
                  <a:lnTo>
                    <a:pt x="452437" y="478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86;p297">
              <a:extLst>
                <a:ext uri="{FF2B5EF4-FFF2-40B4-BE49-F238E27FC236}">
                  <a16:creationId xmlns:a16="http://schemas.microsoft.com/office/drawing/2014/main" id="{C12B0C6B-C098-6C4C-A2A1-D0A74F612AF1}"/>
                </a:ext>
              </a:extLst>
            </p:cNvPr>
            <p:cNvSpPr/>
            <p:nvPr/>
          </p:nvSpPr>
          <p:spPr>
            <a:xfrm>
              <a:off x="2909888" y="5437188"/>
              <a:ext cx="4618037" cy="709612"/>
            </a:xfrm>
            <a:custGeom>
              <a:avLst/>
              <a:gdLst/>
              <a:ahLst/>
              <a:cxnLst/>
              <a:rect l="l" t="t" r="r" b="b"/>
              <a:pathLst>
                <a:path w="4616787" h="709126" extrusionOk="0">
                  <a:moveTo>
                    <a:pt x="869613" y="3732"/>
                  </a:moveTo>
                  <a:lnTo>
                    <a:pt x="585962" y="11197"/>
                  </a:lnTo>
                  <a:lnTo>
                    <a:pt x="343367" y="18661"/>
                  </a:lnTo>
                  <a:lnTo>
                    <a:pt x="235131" y="14929"/>
                  </a:lnTo>
                  <a:lnTo>
                    <a:pt x="3732" y="22393"/>
                  </a:lnTo>
                  <a:lnTo>
                    <a:pt x="0" y="67180"/>
                  </a:lnTo>
                  <a:lnTo>
                    <a:pt x="3732" y="119432"/>
                  </a:lnTo>
                  <a:lnTo>
                    <a:pt x="14929" y="164219"/>
                  </a:lnTo>
                  <a:lnTo>
                    <a:pt x="26126" y="190344"/>
                  </a:lnTo>
                  <a:lnTo>
                    <a:pt x="44787" y="212738"/>
                  </a:lnTo>
                  <a:lnTo>
                    <a:pt x="67180" y="223934"/>
                  </a:lnTo>
                  <a:lnTo>
                    <a:pt x="104503" y="235131"/>
                  </a:lnTo>
                  <a:lnTo>
                    <a:pt x="138093" y="238863"/>
                  </a:lnTo>
                  <a:lnTo>
                    <a:pt x="197809" y="231399"/>
                  </a:lnTo>
                  <a:lnTo>
                    <a:pt x="253793" y="212738"/>
                  </a:lnTo>
                  <a:lnTo>
                    <a:pt x="324705" y="179148"/>
                  </a:lnTo>
                  <a:lnTo>
                    <a:pt x="403082" y="164219"/>
                  </a:lnTo>
                  <a:lnTo>
                    <a:pt x="544908" y="149290"/>
                  </a:lnTo>
                  <a:lnTo>
                    <a:pt x="686733" y="138093"/>
                  </a:lnTo>
                  <a:lnTo>
                    <a:pt x="828558" y="130628"/>
                  </a:lnTo>
                  <a:lnTo>
                    <a:pt x="1041296" y="134361"/>
                  </a:lnTo>
                  <a:lnTo>
                    <a:pt x="1209247" y="138093"/>
                  </a:lnTo>
                  <a:lnTo>
                    <a:pt x="1343608" y="145557"/>
                  </a:lnTo>
                  <a:lnTo>
                    <a:pt x="1530220" y="164219"/>
                  </a:lnTo>
                  <a:lnTo>
                    <a:pt x="1713100" y="194077"/>
                  </a:lnTo>
                  <a:lnTo>
                    <a:pt x="1895980" y="235131"/>
                  </a:lnTo>
                  <a:lnTo>
                    <a:pt x="2101254" y="291115"/>
                  </a:lnTo>
                  <a:lnTo>
                    <a:pt x="2340118" y="358295"/>
                  </a:lnTo>
                  <a:lnTo>
                    <a:pt x="2593910" y="429208"/>
                  </a:lnTo>
                  <a:lnTo>
                    <a:pt x="2780522" y="481459"/>
                  </a:lnTo>
                  <a:lnTo>
                    <a:pt x="3041780" y="556104"/>
                  </a:lnTo>
                  <a:lnTo>
                    <a:pt x="3261982" y="619552"/>
                  </a:lnTo>
                  <a:lnTo>
                    <a:pt x="3530704" y="697930"/>
                  </a:lnTo>
                  <a:lnTo>
                    <a:pt x="3582955" y="709126"/>
                  </a:lnTo>
                  <a:lnTo>
                    <a:pt x="3624010" y="705394"/>
                  </a:lnTo>
                  <a:lnTo>
                    <a:pt x="3668797" y="694197"/>
                  </a:lnTo>
                  <a:lnTo>
                    <a:pt x="3721048" y="671804"/>
                  </a:lnTo>
                  <a:lnTo>
                    <a:pt x="3818087" y="638214"/>
                  </a:lnTo>
                  <a:lnTo>
                    <a:pt x="4090540" y="544908"/>
                  </a:lnTo>
                  <a:lnTo>
                    <a:pt x="4362994" y="455334"/>
                  </a:lnTo>
                  <a:lnTo>
                    <a:pt x="4594393" y="376957"/>
                  </a:lnTo>
                  <a:lnTo>
                    <a:pt x="4605590" y="365760"/>
                  </a:lnTo>
                  <a:lnTo>
                    <a:pt x="4616787" y="343366"/>
                  </a:lnTo>
                  <a:lnTo>
                    <a:pt x="4616787" y="328437"/>
                  </a:lnTo>
                  <a:lnTo>
                    <a:pt x="4605590" y="313508"/>
                  </a:lnTo>
                  <a:lnTo>
                    <a:pt x="4568268" y="313508"/>
                  </a:lnTo>
                  <a:lnTo>
                    <a:pt x="4407781" y="320973"/>
                  </a:lnTo>
                  <a:lnTo>
                    <a:pt x="4153989" y="328437"/>
                  </a:lnTo>
                  <a:lnTo>
                    <a:pt x="3933786" y="335902"/>
                  </a:lnTo>
                  <a:lnTo>
                    <a:pt x="3754638" y="324705"/>
                  </a:lnTo>
                  <a:lnTo>
                    <a:pt x="3403807" y="287383"/>
                  </a:lnTo>
                  <a:lnTo>
                    <a:pt x="3019386" y="231399"/>
                  </a:lnTo>
                  <a:lnTo>
                    <a:pt x="2631233" y="167951"/>
                  </a:lnTo>
                  <a:lnTo>
                    <a:pt x="2250544" y="111967"/>
                  </a:lnTo>
                  <a:lnTo>
                    <a:pt x="1877319" y="67180"/>
                  </a:lnTo>
                  <a:lnTo>
                    <a:pt x="1522756" y="29858"/>
                  </a:lnTo>
                  <a:lnTo>
                    <a:pt x="1186854" y="0"/>
                  </a:lnTo>
                  <a:lnTo>
                    <a:pt x="1033832" y="0"/>
                  </a:lnTo>
                  <a:lnTo>
                    <a:pt x="869613" y="37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291;p298">
            <a:extLst>
              <a:ext uri="{FF2B5EF4-FFF2-40B4-BE49-F238E27FC236}">
                <a16:creationId xmlns:a16="http://schemas.microsoft.com/office/drawing/2014/main" id="{D2879F0C-BF10-EA4B-8ACC-8951C8BE5E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652" y="1371186"/>
            <a:ext cx="482282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1" name="Google Shape;3291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106488"/>
            <a:ext cx="482282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p299"/>
          <p:cNvSpPr txBox="1"/>
          <p:nvPr/>
        </p:nvSpPr>
        <p:spPr>
          <a:xfrm>
            <a:off x="5005388" y="6858000"/>
            <a:ext cx="29480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落</a:t>
            </a:r>
            <a:endParaRPr/>
          </a:p>
        </p:txBody>
      </p:sp>
      <p:sp>
        <p:nvSpPr>
          <p:cNvPr id="3298" name="Google Shape;3298;p299"/>
          <p:cNvSpPr/>
          <p:nvPr/>
        </p:nvSpPr>
        <p:spPr>
          <a:xfrm>
            <a:off x="3003550" y="1905000"/>
            <a:ext cx="3841750" cy="654050"/>
          </a:xfrm>
          <a:custGeom>
            <a:avLst/>
            <a:gdLst/>
            <a:ahLst/>
            <a:cxnLst/>
            <a:rect l="l" t="t" r="r" b="b"/>
            <a:pathLst>
              <a:path w="3841750" h="654050" extrusionOk="0">
                <a:moveTo>
                  <a:pt x="2320925" y="139700"/>
                </a:moveTo>
                <a:lnTo>
                  <a:pt x="2527300" y="127000"/>
                </a:lnTo>
                <a:lnTo>
                  <a:pt x="2682875" y="114300"/>
                </a:lnTo>
                <a:lnTo>
                  <a:pt x="2917825" y="95250"/>
                </a:lnTo>
                <a:lnTo>
                  <a:pt x="3009900" y="95250"/>
                </a:lnTo>
                <a:lnTo>
                  <a:pt x="3105150" y="82550"/>
                </a:lnTo>
                <a:lnTo>
                  <a:pt x="3155950" y="73025"/>
                </a:lnTo>
                <a:lnTo>
                  <a:pt x="3197225" y="53975"/>
                </a:lnTo>
                <a:lnTo>
                  <a:pt x="3235325" y="28575"/>
                </a:lnTo>
                <a:lnTo>
                  <a:pt x="3257550" y="6350"/>
                </a:lnTo>
                <a:lnTo>
                  <a:pt x="3273425" y="0"/>
                </a:lnTo>
                <a:lnTo>
                  <a:pt x="3298825" y="0"/>
                </a:lnTo>
                <a:lnTo>
                  <a:pt x="3375025" y="6350"/>
                </a:lnTo>
                <a:lnTo>
                  <a:pt x="3479800" y="28575"/>
                </a:lnTo>
                <a:lnTo>
                  <a:pt x="3594100" y="57150"/>
                </a:lnTo>
                <a:lnTo>
                  <a:pt x="3683000" y="85725"/>
                </a:lnTo>
                <a:lnTo>
                  <a:pt x="3759200" y="111125"/>
                </a:lnTo>
                <a:lnTo>
                  <a:pt x="3797300" y="130175"/>
                </a:lnTo>
                <a:lnTo>
                  <a:pt x="3825875" y="152400"/>
                </a:lnTo>
                <a:lnTo>
                  <a:pt x="3838575" y="171450"/>
                </a:lnTo>
                <a:lnTo>
                  <a:pt x="3841750" y="187325"/>
                </a:lnTo>
                <a:lnTo>
                  <a:pt x="3829050" y="215900"/>
                </a:lnTo>
                <a:lnTo>
                  <a:pt x="3813175" y="241300"/>
                </a:lnTo>
                <a:lnTo>
                  <a:pt x="3784600" y="269875"/>
                </a:lnTo>
                <a:lnTo>
                  <a:pt x="3759200" y="282575"/>
                </a:lnTo>
                <a:lnTo>
                  <a:pt x="3702050" y="288925"/>
                </a:lnTo>
                <a:lnTo>
                  <a:pt x="3533775" y="295275"/>
                </a:lnTo>
                <a:lnTo>
                  <a:pt x="3302000" y="298450"/>
                </a:lnTo>
                <a:lnTo>
                  <a:pt x="3016250" y="311150"/>
                </a:lnTo>
                <a:lnTo>
                  <a:pt x="2838450" y="320675"/>
                </a:lnTo>
                <a:lnTo>
                  <a:pt x="2543175" y="323850"/>
                </a:lnTo>
                <a:lnTo>
                  <a:pt x="2279650" y="336550"/>
                </a:lnTo>
                <a:lnTo>
                  <a:pt x="1952625" y="365125"/>
                </a:lnTo>
                <a:lnTo>
                  <a:pt x="1565275" y="412750"/>
                </a:lnTo>
                <a:lnTo>
                  <a:pt x="1270000" y="460375"/>
                </a:lnTo>
                <a:lnTo>
                  <a:pt x="1095375" y="495300"/>
                </a:lnTo>
                <a:lnTo>
                  <a:pt x="930275" y="527050"/>
                </a:lnTo>
                <a:lnTo>
                  <a:pt x="587375" y="603250"/>
                </a:lnTo>
                <a:lnTo>
                  <a:pt x="431800" y="644525"/>
                </a:lnTo>
                <a:lnTo>
                  <a:pt x="396875" y="654050"/>
                </a:lnTo>
                <a:lnTo>
                  <a:pt x="371475" y="638175"/>
                </a:lnTo>
                <a:lnTo>
                  <a:pt x="301625" y="590550"/>
                </a:lnTo>
                <a:lnTo>
                  <a:pt x="193675" y="501650"/>
                </a:lnTo>
                <a:lnTo>
                  <a:pt x="104775" y="425450"/>
                </a:lnTo>
                <a:lnTo>
                  <a:pt x="41275" y="355600"/>
                </a:lnTo>
                <a:lnTo>
                  <a:pt x="3175" y="292100"/>
                </a:lnTo>
                <a:lnTo>
                  <a:pt x="0" y="263525"/>
                </a:lnTo>
                <a:lnTo>
                  <a:pt x="6350" y="247650"/>
                </a:lnTo>
                <a:lnTo>
                  <a:pt x="28575" y="244475"/>
                </a:lnTo>
                <a:lnTo>
                  <a:pt x="69850" y="266700"/>
                </a:lnTo>
                <a:lnTo>
                  <a:pt x="120650" y="295275"/>
                </a:lnTo>
                <a:lnTo>
                  <a:pt x="180975" y="323850"/>
                </a:lnTo>
                <a:lnTo>
                  <a:pt x="234950" y="349250"/>
                </a:lnTo>
                <a:lnTo>
                  <a:pt x="295275" y="371475"/>
                </a:lnTo>
                <a:lnTo>
                  <a:pt x="355600" y="387350"/>
                </a:lnTo>
                <a:lnTo>
                  <a:pt x="396875" y="393700"/>
                </a:lnTo>
                <a:lnTo>
                  <a:pt x="488950" y="381000"/>
                </a:lnTo>
                <a:lnTo>
                  <a:pt x="685800" y="352425"/>
                </a:lnTo>
                <a:lnTo>
                  <a:pt x="908050" y="317500"/>
                </a:lnTo>
                <a:lnTo>
                  <a:pt x="1063625" y="295275"/>
                </a:lnTo>
                <a:lnTo>
                  <a:pt x="1263650" y="254000"/>
                </a:lnTo>
                <a:lnTo>
                  <a:pt x="1470025" y="228600"/>
                </a:lnTo>
                <a:lnTo>
                  <a:pt x="1819275" y="187325"/>
                </a:lnTo>
                <a:lnTo>
                  <a:pt x="2206625" y="152400"/>
                </a:lnTo>
                <a:lnTo>
                  <a:pt x="2320925" y="139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9" name="Google Shape;3299;p299"/>
          <p:cNvSpPr/>
          <p:nvPr/>
        </p:nvSpPr>
        <p:spPr>
          <a:xfrm>
            <a:off x="3186113" y="2963863"/>
            <a:ext cx="700087" cy="511175"/>
          </a:xfrm>
          <a:custGeom>
            <a:avLst/>
            <a:gdLst/>
            <a:ahLst/>
            <a:cxnLst/>
            <a:rect l="l" t="t" r="r" b="b"/>
            <a:pathLst>
              <a:path w="700087" h="509588" extrusionOk="0">
                <a:moveTo>
                  <a:pt x="307181" y="80963"/>
                </a:moveTo>
                <a:lnTo>
                  <a:pt x="180975" y="59532"/>
                </a:lnTo>
                <a:lnTo>
                  <a:pt x="97631" y="35719"/>
                </a:lnTo>
                <a:lnTo>
                  <a:pt x="59531" y="16669"/>
                </a:lnTo>
                <a:lnTo>
                  <a:pt x="38100" y="4763"/>
                </a:lnTo>
                <a:lnTo>
                  <a:pt x="16668" y="0"/>
                </a:lnTo>
                <a:lnTo>
                  <a:pt x="2381" y="7144"/>
                </a:lnTo>
                <a:lnTo>
                  <a:pt x="0" y="40482"/>
                </a:lnTo>
                <a:lnTo>
                  <a:pt x="7143" y="66675"/>
                </a:lnTo>
                <a:lnTo>
                  <a:pt x="26193" y="102394"/>
                </a:lnTo>
                <a:lnTo>
                  <a:pt x="59531" y="145257"/>
                </a:lnTo>
                <a:lnTo>
                  <a:pt x="111918" y="204788"/>
                </a:lnTo>
                <a:lnTo>
                  <a:pt x="188118" y="273844"/>
                </a:lnTo>
                <a:lnTo>
                  <a:pt x="280987" y="340519"/>
                </a:lnTo>
                <a:lnTo>
                  <a:pt x="378618" y="407194"/>
                </a:lnTo>
                <a:lnTo>
                  <a:pt x="473868" y="466725"/>
                </a:lnTo>
                <a:lnTo>
                  <a:pt x="538162" y="500063"/>
                </a:lnTo>
                <a:lnTo>
                  <a:pt x="561975" y="507207"/>
                </a:lnTo>
                <a:lnTo>
                  <a:pt x="588168" y="509588"/>
                </a:lnTo>
                <a:lnTo>
                  <a:pt x="614362" y="507207"/>
                </a:lnTo>
                <a:lnTo>
                  <a:pt x="642937" y="502444"/>
                </a:lnTo>
                <a:lnTo>
                  <a:pt x="669131" y="490538"/>
                </a:lnTo>
                <a:lnTo>
                  <a:pt x="683418" y="478632"/>
                </a:lnTo>
                <a:lnTo>
                  <a:pt x="695325" y="461963"/>
                </a:lnTo>
                <a:lnTo>
                  <a:pt x="700087" y="445294"/>
                </a:lnTo>
                <a:lnTo>
                  <a:pt x="700087" y="426244"/>
                </a:lnTo>
                <a:lnTo>
                  <a:pt x="688181" y="395288"/>
                </a:lnTo>
                <a:lnTo>
                  <a:pt x="661987" y="354807"/>
                </a:lnTo>
                <a:lnTo>
                  <a:pt x="557212" y="226219"/>
                </a:lnTo>
                <a:lnTo>
                  <a:pt x="471487" y="142875"/>
                </a:lnTo>
                <a:lnTo>
                  <a:pt x="440531" y="114300"/>
                </a:lnTo>
                <a:lnTo>
                  <a:pt x="414337" y="100013"/>
                </a:lnTo>
                <a:lnTo>
                  <a:pt x="388143" y="88107"/>
                </a:lnTo>
                <a:lnTo>
                  <a:pt x="376237" y="88107"/>
                </a:lnTo>
                <a:lnTo>
                  <a:pt x="307181" y="80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0" name="Google Shape;3300;p299"/>
          <p:cNvSpPr/>
          <p:nvPr/>
        </p:nvSpPr>
        <p:spPr>
          <a:xfrm>
            <a:off x="2909888" y="3805238"/>
            <a:ext cx="708025" cy="428625"/>
          </a:xfrm>
          <a:custGeom>
            <a:avLst/>
            <a:gdLst/>
            <a:ahLst/>
            <a:cxnLst/>
            <a:rect l="l" t="t" r="r" b="b"/>
            <a:pathLst>
              <a:path w="707231" h="428625" extrusionOk="0">
                <a:moveTo>
                  <a:pt x="285750" y="285750"/>
                </a:moveTo>
                <a:lnTo>
                  <a:pt x="202406" y="221456"/>
                </a:lnTo>
                <a:lnTo>
                  <a:pt x="100012" y="138112"/>
                </a:lnTo>
                <a:lnTo>
                  <a:pt x="26193" y="76200"/>
                </a:lnTo>
                <a:lnTo>
                  <a:pt x="7143" y="47625"/>
                </a:lnTo>
                <a:lnTo>
                  <a:pt x="0" y="28575"/>
                </a:lnTo>
                <a:lnTo>
                  <a:pt x="0" y="7143"/>
                </a:lnTo>
                <a:lnTo>
                  <a:pt x="19050" y="0"/>
                </a:lnTo>
                <a:lnTo>
                  <a:pt x="42862" y="4762"/>
                </a:lnTo>
                <a:lnTo>
                  <a:pt x="78581" y="21431"/>
                </a:lnTo>
                <a:lnTo>
                  <a:pt x="140493" y="52387"/>
                </a:lnTo>
                <a:lnTo>
                  <a:pt x="221456" y="76200"/>
                </a:lnTo>
                <a:lnTo>
                  <a:pt x="345281" y="95250"/>
                </a:lnTo>
                <a:lnTo>
                  <a:pt x="421481" y="97631"/>
                </a:lnTo>
                <a:lnTo>
                  <a:pt x="445293" y="102393"/>
                </a:lnTo>
                <a:lnTo>
                  <a:pt x="490537" y="121443"/>
                </a:lnTo>
                <a:lnTo>
                  <a:pt x="566737" y="173831"/>
                </a:lnTo>
                <a:lnTo>
                  <a:pt x="626268" y="223837"/>
                </a:lnTo>
                <a:lnTo>
                  <a:pt x="659606" y="257175"/>
                </a:lnTo>
                <a:lnTo>
                  <a:pt x="683418" y="290512"/>
                </a:lnTo>
                <a:lnTo>
                  <a:pt x="695325" y="311943"/>
                </a:lnTo>
                <a:lnTo>
                  <a:pt x="707231" y="342900"/>
                </a:lnTo>
                <a:lnTo>
                  <a:pt x="707231" y="366712"/>
                </a:lnTo>
                <a:lnTo>
                  <a:pt x="688181" y="392906"/>
                </a:lnTo>
                <a:lnTo>
                  <a:pt x="645318" y="416718"/>
                </a:lnTo>
                <a:lnTo>
                  <a:pt x="614362" y="426243"/>
                </a:lnTo>
                <a:lnTo>
                  <a:pt x="581025" y="428625"/>
                </a:lnTo>
                <a:lnTo>
                  <a:pt x="531018" y="416718"/>
                </a:lnTo>
                <a:lnTo>
                  <a:pt x="478631" y="397668"/>
                </a:lnTo>
                <a:lnTo>
                  <a:pt x="411956" y="369093"/>
                </a:lnTo>
                <a:lnTo>
                  <a:pt x="357187" y="333375"/>
                </a:lnTo>
                <a:lnTo>
                  <a:pt x="285750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1" name="Google Shape;3301;p299"/>
          <p:cNvSpPr/>
          <p:nvPr/>
        </p:nvSpPr>
        <p:spPr>
          <a:xfrm>
            <a:off x="2913063" y="4449763"/>
            <a:ext cx="982662" cy="1355725"/>
          </a:xfrm>
          <a:custGeom>
            <a:avLst/>
            <a:gdLst/>
            <a:ahLst/>
            <a:cxnLst/>
            <a:rect l="l" t="t" r="r" b="b"/>
            <a:pathLst>
              <a:path w="983456" h="1354932" extrusionOk="0">
                <a:moveTo>
                  <a:pt x="709612" y="340519"/>
                </a:moveTo>
                <a:lnTo>
                  <a:pt x="523875" y="583407"/>
                </a:lnTo>
                <a:lnTo>
                  <a:pt x="314325" y="831057"/>
                </a:lnTo>
                <a:lnTo>
                  <a:pt x="221456" y="926307"/>
                </a:lnTo>
                <a:lnTo>
                  <a:pt x="200025" y="947738"/>
                </a:lnTo>
                <a:lnTo>
                  <a:pt x="185737" y="952500"/>
                </a:lnTo>
                <a:lnTo>
                  <a:pt x="166687" y="954882"/>
                </a:lnTo>
                <a:lnTo>
                  <a:pt x="130969" y="947738"/>
                </a:lnTo>
                <a:lnTo>
                  <a:pt x="100012" y="931069"/>
                </a:lnTo>
                <a:lnTo>
                  <a:pt x="64294" y="897732"/>
                </a:lnTo>
                <a:lnTo>
                  <a:pt x="50006" y="881063"/>
                </a:lnTo>
                <a:lnTo>
                  <a:pt x="30956" y="878682"/>
                </a:lnTo>
                <a:lnTo>
                  <a:pt x="11906" y="885825"/>
                </a:lnTo>
                <a:lnTo>
                  <a:pt x="2381" y="907257"/>
                </a:lnTo>
                <a:lnTo>
                  <a:pt x="0" y="935832"/>
                </a:lnTo>
                <a:lnTo>
                  <a:pt x="7144" y="971550"/>
                </a:lnTo>
                <a:lnTo>
                  <a:pt x="16669" y="1004888"/>
                </a:lnTo>
                <a:lnTo>
                  <a:pt x="40481" y="1064419"/>
                </a:lnTo>
                <a:lnTo>
                  <a:pt x="83344" y="1131094"/>
                </a:lnTo>
                <a:lnTo>
                  <a:pt x="123825" y="1183482"/>
                </a:lnTo>
                <a:lnTo>
                  <a:pt x="195262" y="1264444"/>
                </a:lnTo>
                <a:lnTo>
                  <a:pt x="273844" y="1347788"/>
                </a:lnTo>
                <a:lnTo>
                  <a:pt x="292894" y="1354932"/>
                </a:lnTo>
                <a:lnTo>
                  <a:pt x="307181" y="1354932"/>
                </a:lnTo>
                <a:lnTo>
                  <a:pt x="330994" y="1352550"/>
                </a:lnTo>
                <a:lnTo>
                  <a:pt x="364331" y="1333500"/>
                </a:lnTo>
                <a:lnTo>
                  <a:pt x="392906" y="1302544"/>
                </a:lnTo>
                <a:lnTo>
                  <a:pt x="419100" y="1247775"/>
                </a:lnTo>
                <a:lnTo>
                  <a:pt x="464344" y="1140619"/>
                </a:lnTo>
                <a:lnTo>
                  <a:pt x="561975" y="926307"/>
                </a:lnTo>
                <a:lnTo>
                  <a:pt x="681037" y="669132"/>
                </a:lnTo>
                <a:lnTo>
                  <a:pt x="869156" y="278607"/>
                </a:lnTo>
                <a:lnTo>
                  <a:pt x="966787" y="85725"/>
                </a:lnTo>
                <a:lnTo>
                  <a:pt x="981075" y="47625"/>
                </a:lnTo>
                <a:lnTo>
                  <a:pt x="983456" y="35719"/>
                </a:lnTo>
                <a:lnTo>
                  <a:pt x="981075" y="19050"/>
                </a:lnTo>
                <a:lnTo>
                  <a:pt x="973931" y="7144"/>
                </a:lnTo>
                <a:lnTo>
                  <a:pt x="959644" y="0"/>
                </a:lnTo>
                <a:lnTo>
                  <a:pt x="940594" y="7144"/>
                </a:lnTo>
                <a:lnTo>
                  <a:pt x="912019" y="33338"/>
                </a:lnTo>
                <a:lnTo>
                  <a:pt x="831056" y="159544"/>
                </a:lnTo>
                <a:lnTo>
                  <a:pt x="709612" y="340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2" name="Google Shape;3302;p299"/>
          <p:cNvSpPr/>
          <p:nvPr/>
        </p:nvSpPr>
        <p:spPr>
          <a:xfrm>
            <a:off x="4183063" y="2678113"/>
            <a:ext cx="1095375" cy="1133475"/>
          </a:xfrm>
          <a:custGeom>
            <a:avLst/>
            <a:gdLst/>
            <a:ahLst/>
            <a:cxnLst/>
            <a:rect l="l" t="t" r="r" b="b"/>
            <a:pathLst>
              <a:path w="1095375" h="1133475" extrusionOk="0">
                <a:moveTo>
                  <a:pt x="721519" y="321469"/>
                </a:moveTo>
                <a:lnTo>
                  <a:pt x="600075" y="483394"/>
                </a:lnTo>
                <a:lnTo>
                  <a:pt x="445294" y="666750"/>
                </a:lnTo>
                <a:lnTo>
                  <a:pt x="247650" y="862013"/>
                </a:lnTo>
                <a:lnTo>
                  <a:pt x="66675" y="1026319"/>
                </a:lnTo>
                <a:lnTo>
                  <a:pt x="21432" y="1064419"/>
                </a:lnTo>
                <a:lnTo>
                  <a:pt x="4763" y="1088232"/>
                </a:lnTo>
                <a:lnTo>
                  <a:pt x="0" y="1107282"/>
                </a:lnTo>
                <a:lnTo>
                  <a:pt x="2382" y="1119188"/>
                </a:lnTo>
                <a:lnTo>
                  <a:pt x="16669" y="1131094"/>
                </a:lnTo>
                <a:lnTo>
                  <a:pt x="28575" y="1133475"/>
                </a:lnTo>
                <a:lnTo>
                  <a:pt x="61913" y="1126332"/>
                </a:lnTo>
                <a:lnTo>
                  <a:pt x="164307" y="1073944"/>
                </a:lnTo>
                <a:lnTo>
                  <a:pt x="330994" y="978694"/>
                </a:lnTo>
                <a:lnTo>
                  <a:pt x="521494" y="850107"/>
                </a:lnTo>
                <a:lnTo>
                  <a:pt x="640557" y="757238"/>
                </a:lnTo>
                <a:lnTo>
                  <a:pt x="778669" y="621507"/>
                </a:lnTo>
                <a:lnTo>
                  <a:pt x="926307" y="473869"/>
                </a:lnTo>
                <a:lnTo>
                  <a:pt x="1052513" y="335757"/>
                </a:lnTo>
                <a:lnTo>
                  <a:pt x="1095375" y="250032"/>
                </a:lnTo>
                <a:lnTo>
                  <a:pt x="1090613" y="221457"/>
                </a:lnTo>
                <a:lnTo>
                  <a:pt x="1059657" y="164307"/>
                </a:lnTo>
                <a:lnTo>
                  <a:pt x="1021557" y="119063"/>
                </a:lnTo>
                <a:lnTo>
                  <a:pt x="952500" y="64294"/>
                </a:lnTo>
                <a:lnTo>
                  <a:pt x="890588" y="21432"/>
                </a:lnTo>
                <a:lnTo>
                  <a:pt x="864394" y="9525"/>
                </a:lnTo>
                <a:lnTo>
                  <a:pt x="838200" y="4763"/>
                </a:lnTo>
                <a:lnTo>
                  <a:pt x="802482" y="0"/>
                </a:lnTo>
                <a:lnTo>
                  <a:pt x="771525" y="0"/>
                </a:lnTo>
                <a:lnTo>
                  <a:pt x="757238" y="4763"/>
                </a:lnTo>
                <a:lnTo>
                  <a:pt x="752475" y="19050"/>
                </a:lnTo>
                <a:lnTo>
                  <a:pt x="757238" y="42863"/>
                </a:lnTo>
                <a:lnTo>
                  <a:pt x="771525" y="71438"/>
                </a:lnTo>
                <a:lnTo>
                  <a:pt x="788194" y="88107"/>
                </a:lnTo>
                <a:lnTo>
                  <a:pt x="800100" y="109538"/>
                </a:lnTo>
                <a:lnTo>
                  <a:pt x="807244" y="133350"/>
                </a:lnTo>
                <a:lnTo>
                  <a:pt x="809625" y="154782"/>
                </a:lnTo>
                <a:lnTo>
                  <a:pt x="807244" y="188119"/>
                </a:lnTo>
                <a:lnTo>
                  <a:pt x="795338" y="214313"/>
                </a:lnTo>
                <a:lnTo>
                  <a:pt x="721519" y="3214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3" name="Google Shape;3303;p299"/>
          <p:cNvSpPr/>
          <p:nvPr/>
        </p:nvSpPr>
        <p:spPr>
          <a:xfrm>
            <a:off x="4648200" y="4818063"/>
            <a:ext cx="455613" cy="1089025"/>
          </a:xfrm>
          <a:custGeom>
            <a:avLst/>
            <a:gdLst/>
            <a:ahLst/>
            <a:cxnLst/>
            <a:rect l="l" t="t" r="r" b="b"/>
            <a:pathLst>
              <a:path w="454819" h="1090612" extrusionOk="0">
                <a:moveTo>
                  <a:pt x="335756" y="311944"/>
                </a:moveTo>
                <a:lnTo>
                  <a:pt x="314325" y="188119"/>
                </a:lnTo>
                <a:lnTo>
                  <a:pt x="254794" y="61912"/>
                </a:lnTo>
                <a:lnTo>
                  <a:pt x="197644" y="35719"/>
                </a:lnTo>
                <a:lnTo>
                  <a:pt x="116681" y="9525"/>
                </a:lnTo>
                <a:lnTo>
                  <a:pt x="85725" y="2381"/>
                </a:lnTo>
                <a:lnTo>
                  <a:pt x="47625" y="0"/>
                </a:lnTo>
                <a:lnTo>
                  <a:pt x="21431" y="0"/>
                </a:lnTo>
                <a:lnTo>
                  <a:pt x="2381" y="9525"/>
                </a:lnTo>
                <a:lnTo>
                  <a:pt x="0" y="28575"/>
                </a:lnTo>
                <a:lnTo>
                  <a:pt x="14288" y="50006"/>
                </a:lnTo>
                <a:lnTo>
                  <a:pt x="28575" y="66675"/>
                </a:lnTo>
                <a:lnTo>
                  <a:pt x="54769" y="111919"/>
                </a:lnTo>
                <a:lnTo>
                  <a:pt x="95250" y="211931"/>
                </a:lnTo>
                <a:lnTo>
                  <a:pt x="133350" y="409575"/>
                </a:lnTo>
                <a:lnTo>
                  <a:pt x="192881" y="750094"/>
                </a:lnTo>
                <a:lnTo>
                  <a:pt x="207169" y="902494"/>
                </a:lnTo>
                <a:lnTo>
                  <a:pt x="214313" y="928687"/>
                </a:lnTo>
                <a:lnTo>
                  <a:pt x="240506" y="985837"/>
                </a:lnTo>
                <a:lnTo>
                  <a:pt x="273844" y="1031081"/>
                </a:lnTo>
                <a:lnTo>
                  <a:pt x="280988" y="1040606"/>
                </a:lnTo>
                <a:lnTo>
                  <a:pt x="297656" y="1057275"/>
                </a:lnTo>
                <a:lnTo>
                  <a:pt x="326231" y="1073944"/>
                </a:lnTo>
                <a:lnTo>
                  <a:pt x="342900" y="1081087"/>
                </a:lnTo>
                <a:lnTo>
                  <a:pt x="376238" y="1090612"/>
                </a:lnTo>
                <a:lnTo>
                  <a:pt x="400050" y="1083469"/>
                </a:lnTo>
                <a:lnTo>
                  <a:pt x="426244" y="1066800"/>
                </a:lnTo>
                <a:lnTo>
                  <a:pt x="440531" y="1042987"/>
                </a:lnTo>
                <a:lnTo>
                  <a:pt x="450056" y="1004887"/>
                </a:lnTo>
                <a:lnTo>
                  <a:pt x="454819" y="959644"/>
                </a:lnTo>
                <a:lnTo>
                  <a:pt x="454819" y="940594"/>
                </a:lnTo>
                <a:lnTo>
                  <a:pt x="426244" y="766762"/>
                </a:lnTo>
                <a:lnTo>
                  <a:pt x="397669" y="623887"/>
                </a:lnTo>
                <a:lnTo>
                  <a:pt x="335756" y="3119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299"/>
          <p:cNvSpPr/>
          <p:nvPr/>
        </p:nvSpPr>
        <p:spPr>
          <a:xfrm>
            <a:off x="3786188" y="1600200"/>
            <a:ext cx="603250" cy="1249363"/>
          </a:xfrm>
          <a:custGeom>
            <a:avLst/>
            <a:gdLst/>
            <a:ahLst/>
            <a:cxnLst/>
            <a:rect l="l" t="t" r="r" b="b"/>
            <a:pathLst>
              <a:path w="602456" h="1250156" extrusionOk="0">
                <a:moveTo>
                  <a:pt x="214312" y="395288"/>
                </a:moveTo>
                <a:lnTo>
                  <a:pt x="173831" y="235744"/>
                </a:lnTo>
                <a:lnTo>
                  <a:pt x="159543" y="200025"/>
                </a:lnTo>
                <a:lnTo>
                  <a:pt x="135731" y="161925"/>
                </a:lnTo>
                <a:lnTo>
                  <a:pt x="107156" y="128588"/>
                </a:lnTo>
                <a:lnTo>
                  <a:pt x="76200" y="95250"/>
                </a:lnTo>
                <a:lnTo>
                  <a:pt x="42862" y="69056"/>
                </a:lnTo>
                <a:lnTo>
                  <a:pt x="14287" y="45244"/>
                </a:lnTo>
                <a:lnTo>
                  <a:pt x="0" y="21431"/>
                </a:lnTo>
                <a:lnTo>
                  <a:pt x="7143" y="4763"/>
                </a:lnTo>
                <a:lnTo>
                  <a:pt x="16668" y="2381"/>
                </a:lnTo>
                <a:lnTo>
                  <a:pt x="57150" y="0"/>
                </a:lnTo>
                <a:lnTo>
                  <a:pt x="104775" y="0"/>
                </a:lnTo>
                <a:lnTo>
                  <a:pt x="159543" y="7144"/>
                </a:lnTo>
                <a:lnTo>
                  <a:pt x="233362" y="30956"/>
                </a:lnTo>
                <a:lnTo>
                  <a:pt x="319087" y="66675"/>
                </a:lnTo>
                <a:lnTo>
                  <a:pt x="409575" y="119063"/>
                </a:lnTo>
                <a:lnTo>
                  <a:pt x="469106" y="152400"/>
                </a:lnTo>
                <a:lnTo>
                  <a:pt x="483393" y="166688"/>
                </a:lnTo>
                <a:lnTo>
                  <a:pt x="485775" y="183356"/>
                </a:lnTo>
                <a:lnTo>
                  <a:pt x="488156" y="207169"/>
                </a:lnTo>
                <a:lnTo>
                  <a:pt x="485775" y="238125"/>
                </a:lnTo>
                <a:lnTo>
                  <a:pt x="476250" y="278606"/>
                </a:lnTo>
                <a:lnTo>
                  <a:pt x="471487" y="297656"/>
                </a:lnTo>
                <a:lnTo>
                  <a:pt x="469106" y="333375"/>
                </a:lnTo>
                <a:lnTo>
                  <a:pt x="492918" y="578644"/>
                </a:lnTo>
                <a:lnTo>
                  <a:pt x="531018" y="752475"/>
                </a:lnTo>
                <a:lnTo>
                  <a:pt x="585787" y="1016794"/>
                </a:lnTo>
                <a:lnTo>
                  <a:pt x="600075" y="1071563"/>
                </a:lnTo>
                <a:lnTo>
                  <a:pt x="602456" y="1109663"/>
                </a:lnTo>
                <a:lnTo>
                  <a:pt x="595312" y="1145381"/>
                </a:lnTo>
                <a:lnTo>
                  <a:pt x="571500" y="1193006"/>
                </a:lnTo>
                <a:lnTo>
                  <a:pt x="550068" y="1219200"/>
                </a:lnTo>
                <a:lnTo>
                  <a:pt x="523875" y="1235869"/>
                </a:lnTo>
                <a:lnTo>
                  <a:pt x="485775" y="1250156"/>
                </a:lnTo>
                <a:lnTo>
                  <a:pt x="457200" y="1250156"/>
                </a:lnTo>
                <a:lnTo>
                  <a:pt x="431006" y="1240631"/>
                </a:lnTo>
                <a:lnTo>
                  <a:pt x="402431" y="1223963"/>
                </a:lnTo>
                <a:lnTo>
                  <a:pt x="390525" y="1204913"/>
                </a:lnTo>
                <a:lnTo>
                  <a:pt x="366712" y="1126331"/>
                </a:lnTo>
                <a:lnTo>
                  <a:pt x="326231" y="916781"/>
                </a:lnTo>
                <a:lnTo>
                  <a:pt x="304800" y="781050"/>
                </a:lnTo>
                <a:lnTo>
                  <a:pt x="264318" y="585788"/>
                </a:lnTo>
                <a:lnTo>
                  <a:pt x="214312" y="3952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p299"/>
          <p:cNvSpPr/>
          <p:nvPr/>
        </p:nvSpPr>
        <p:spPr>
          <a:xfrm>
            <a:off x="5505450" y="1439863"/>
            <a:ext cx="528638" cy="1235075"/>
          </a:xfrm>
          <a:custGeom>
            <a:avLst/>
            <a:gdLst/>
            <a:ahLst/>
            <a:cxnLst/>
            <a:rect l="l" t="t" r="r" b="b"/>
            <a:pathLst>
              <a:path w="528638" h="1233488" extrusionOk="0">
                <a:moveTo>
                  <a:pt x="180975" y="395288"/>
                </a:moveTo>
                <a:lnTo>
                  <a:pt x="150019" y="614363"/>
                </a:lnTo>
                <a:lnTo>
                  <a:pt x="114300" y="933450"/>
                </a:lnTo>
                <a:lnTo>
                  <a:pt x="88106" y="1107282"/>
                </a:lnTo>
                <a:lnTo>
                  <a:pt x="88106" y="1126332"/>
                </a:lnTo>
                <a:lnTo>
                  <a:pt x="88106" y="1157288"/>
                </a:lnTo>
                <a:lnTo>
                  <a:pt x="95250" y="1193007"/>
                </a:lnTo>
                <a:lnTo>
                  <a:pt x="107156" y="1214438"/>
                </a:lnTo>
                <a:lnTo>
                  <a:pt x="121444" y="1228725"/>
                </a:lnTo>
                <a:lnTo>
                  <a:pt x="135731" y="1233488"/>
                </a:lnTo>
                <a:lnTo>
                  <a:pt x="161925" y="1231107"/>
                </a:lnTo>
                <a:lnTo>
                  <a:pt x="195263" y="1216819"/>
                </a:lnTo>
                <a:lnTo>
                  <a:pt x="223838" y="1188244"/>
                </a:lnTo>
                <a:lnTo>
                  <a:pt x="250031" y="1133475"/>
                </a:lnTo>
                <a:lnTo>
                  <a:pt x="354806" y="854869"/>
                </a:lnTo>
                <a:lnTo>
                  <a:pt x="383381" y="766763"/>
                </a:lnTo>
                <a:lnTo>
                  <a:pt x="423863" y="561975"/>
                </a:lnTo>
                <a:lnTo>
                  <a:pt x="442913" y="438150"/>
                </a:lnTo>
                <a:lnTo>
                  <a:pt x="454819" y="383382"/>
                </a:lnTo>
                <a:lnTo>
                  <a:pt x="481013" y="297657"/>
                </a:lnTo>
                <a:lnTo>
                  <a:pt x="502444" y="257175"/>
                </a:lnTo>
                <a:lnTo>
                  <a:pt x="528638" y="216694"/>
                </a:lnTo>
                <a:lnTo>
                  <a:pt x="528638" y="204788"/>
                </a:lnTo>
                <a:lnTo>
                  <a:pt x="521494" y="178594"/>
                </a:lnTo>
                <a:lnTo>
                  <a:pt x="504825" y="152400"/>
                </a:lnTo>
                <a:lnTo>
                  <a:pt x="473869" y="128588"/>
                </a:lnTo>
                <a:lnTo>
                  <a:pt x="433388" y="104775"/>
                </a:lnTo>
                <a:lnTo>
                  <a:pt x="345281" y="64294"/>
                </a:lnTo>
                <a:lnTo>
                  <a:pt x="264319" y="30957"/>
                </a:lnTo>
                <a:lnTo>
                  <a:pt x="221456" y="19050"/>
                </a:lnTo>
                <a:lnTo>
                  <a:pt x="159544" y="4763"/>
                </a:lnTo>
                <a:lnTo>
                  <a:pt x="126206" y="0"/>
                </a:lnTo>
                <a:lnTo>
                  <a:pt x="97631" y="2382"/>
                </a:lnTo>
                <a:lnTo>
                  <a:pt x="54769" y="9525"/>
                </a:lnTo>
                <a:lnTo>
                  <a:pt x="16669" y="23813"/>
                </a:lnTo>
                <a:lnTo>
                  <a:pt x="2381" y="38100"/>
                </a:lnTo>
                <a:lnTo>
                  <a:pt x="0" y="61913"/>
                </a:lnTo>
                <a:lnTo>
                  <a:pt x="7144" y="78582"/>
                </a:lnTo>
                <a:lnTo>
                  <a:pt x="16669" y="90488"/>
                </a:lnTo>
                <a:lnTo>
                  <a:pt x="69056" y="109538"/>
                </a:lnTo>
                <a:lnTo>
                  <a:pt x="104775" y="121444"/>
                </a:lnTo>
                <a:lnTo>
                  <a:pt x="135731" y="138113"/>
                </a:lnTo>
                <a:lnTo>
                  <a:pt x="157163" y="152400"/>
                </a:lnTo>
                <a:lnTo>
                  <a:pt x="173831" y="173832"/>
                </a:lnTo>
                <a:lnTo>
                  <a:pt x="188119" y="197644"/>
                </a:lnTo>
                <a:lnTo>
                  <a:pt x="195263" y="226219"/>
                </a:lnTo>
                <a:lnTo>
                  <a:pt x="197644" y="254794"/>
                </a:lnTo>
                <a:lnTo>
                  <a:pt x="180975" y="3952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6" name="Google Shape;3306;p299"/>
          <p:cNvSpPr/>
          <p:nvPr/>
        </p:nvSpPr>
        <p:spPr>
          <a:xfrm>
            <a:off x="5005388" y="2792413"/>
            <a:ext cx="1349375" cy="368300"/>
          </a:xfrm>
          <a:custGeom>
            <a:avLst/>
            <a:gdLst/>
            <a:ahLst/>
            <a:cxnLst/>
            <a:rect l="l" t="t" r="r" b="b"/>
            <a:pathLst>
              <a:path w="1350168" h="366713" extrusionOk="0">
                <a:moveTo>
                  <a:pt x="557212" y="109538"/>
                </a:moveTo>
                <a:lnTo>
                  <a:pt x="376237" y="135732"/>
                </a:lnTo>
                <a:lnTo>
                  <a:pt x="288131" y="142875"/>
                </a:lnTo>
                <a:lnTo>
                  <a:pt x="226218" y="133350"/>
                </a:lnTo>
                <a:lnTo>
                  <a:pt x="0" y="157163"/>
                </a:lnTo>
                <a:lnTo>
                  <a:pt x="88106" y="366713"/>
                </a:lnTo>
                <a:lnTo>
                  <a:pt x="185737" y="361950"/>
                </a:lnTo>
                <a:lnTo>
                  <a:pt x="381000" y="338138"/>
                </a:lnTo>
                <a:lnTo>
                  <a:pt x="604837" y="297657"/>
                </a:lnTo>
                <a:lnTo>
                  <a:pt x="776287" y="261938"/>
                </a:lnTo>
                <a:lnTo>
                  <a:pt x="847725" y="254794"/>
                </a:lnTo>
                <a:lnTo>
                  <a:pt x="1235868" y="276225"/>
                </a:lnTo>
                <a:lnTo>
                  <a:pt x="1254918" y="273844"/>
                </a:lnTo>
                <a:lnTo>
                  <a:pt x="1307306" y="250032"/>
                </a:lnTo>
                <a:lnTo>
                  <a:pt x="1343025" y="228600"/>
                </a:lnTo>
                <a:lnTo>
                  <a:pt x="1350168" y="209550"/>
                </a:lnTo>
                <a:lnTo>
                  <a:pt x="1345406" y="192882"/>
                </a:lnTo>
                <a:lnTo>
                  <a:pt x="1328737" y="166688"/>
                </a:lnTo>
                <a:lnTo>
                  <a:pt x="1293018" y="133350"/>
                </a:lnTo>
                <a:lnTo>
                  <a:pt x="1228725" y="95250"/>
                </a:lnTo>
                <a:lnTo>
                  <a:pt x="1143000" y="52388"/>
                </a:lnTo>
                <a:lnTo>
                  <a:pt x="1064418" y="19050"/>
                </a:lnTo>
                <a:lnTo>
                  <a:pt x="1007268" y="2382"/>
                </a:lnTo>
                <a:lnTo>
                  <a:pt x="973931" y="0"/>
                </a:lnTo>
                <a:lnTo>
                  <a:pt x="957262" y="4763"/>
                </a:lnTo>
                <a:lnTo>
                  <a:pt x="933450" y="21432"/>
                </a:lnTo>
                <a:lnTo>
                  <a:pt x="888206" y="40482"/>
                </a:lnTo>
                <a:lnTo>
                  <a:pt x="750093" y="78582"/>
                </a:lnTo>
                <a:lnTo>
                  <a:pt x="557212" y="1095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p299"/>
          <p:cNvSpPr/>
          <p:nvPr/>
        </p:nvSpPr>
        <p:spPr>
          <a:xfrm>
            <a:off x="4067175" y="3008313"/>
            <a:ext cx="2216150" cy="1852612"/>
          </a:xfrm>
          <a:custGeom>
            <a:avLst/>
            <a:gdLst/>
            <a:ahLst/>
            <a:cxnLst/>
            <a:rect l="l" t="t" r="r" b="b"/>
            <a:pathLst>
              <a:path w="2215329" h="1851876" extrusionOk="0">
                <a:moveTo>
                  <a:pt x="1445156" y="568255"/>
                </a:moveTo>
                <a:lnTo>
                  <a:pt x="1580729" y="392298"/>
                </a:lnTo>
                <a:lnTo>
                  <a:pt x="1684573" y="242301"/>
                </a:lnTo>
                <a:lnTo>
                  <a:pt x="1739379" y="155765"/>
                </a:lnTo>
                <a:lnTo>
                  <a:pt x="1762456" y="112497"/>
                </a:lnTo>
                <a:lnTo>
                  <a:pt x="1776878" y="74998"/>
                </a:lnTo>
                <a:lnTo>
                  <a:pt x="1779763" y="49037"/>
                </a:lnTo>
                <a:lnTo>
                  <a:pt x="1733610" y="0"/>
                </a:lnTo>
                <a:lnTo>
                  <a:pt x="2215329" y="43268"/>
                </a:lnTo>
                <a:lnTo>
                  <a:pt x="2169176" y="72113"/>
                </a:lnTo>
                <a:lnTo>
                  <a:pt x="2140331" y="103843"/>
                </a:lnTo>
                <a:lnTo>
                  <a:pt x="1990334" y="299992"/>
                </a:lnTo>
                <a:lnTo>
                  <a:pt x="1765340" y="568255"/>
                </a:lnTo>
                <a:lnTo>
                  <a:pt x="1537461" y="807672"/>
                </a:lnTo>
                <a:lnTo>
                  <a:pt x="1335543" y="1018243"/>
                </a:lnTo>
                <a:lnTo>
                  <a:pt x="1122087" y="1225931"/>
                </a:lnTo>
                <a:lnTo>
                  <a:pt x="940361" y="1381696"/>
                </a:lnTo>
                <a:lnTo>
                  <a:pt x="718251" y="1528807"/>
                </a:lnTo>
                <a:lnTo>
                  <a:pt x="487488" y="1655727"/>
                </a:lnTo>
                <a:lnTo>
                  <a:pt x="334607" y="1730725"/>
                </a:lnTo>
                <a:lnTo>
                  <a:pt x="147112" y="1814377"/>
                </a:lnTo>
                <a:lnTo>
                  <a:pt x="46153" y="1851876"/>
                </a:lnTo>
                <a:lnTo>
                  <a:pt x="28845" y="1851876"/>
                </a:lnTo>
                <a:lnTo>
                  <a:pt x="5769" y="1843223"/>
                </a:lnTo>
                <a:lnTo>
                  <a:pt x="0" y="1831684"/>
                </a:lnTo>
                <a:lnTo>
                  <a:pt x="2885" y="1811493"/>
                </a:lnTo>
                <a:lnTo>
                  <a:pt x="23076" y="1788416"/>
                </a:lnTo>
                <a:lnTo>
                  <a:pt x="60575" y="1765340"/>
                </a:lnTo>
                <a:lnTo>
                  <a:pt x="236533" y="1675919"/>
                </a:lnTo>
                <a:lnTo>
                  <a:pt x="455758" y="1543230"/>
                </a:lnTo>
                <a:lnTo>
                  <a:pt x="657676" y="1401888"/>
                </a:lnTo>
                <a:lnTo>
                  <a:pt x="824979" y="1254776"/>
                </a:lnTo>
                <a:lnTo>
                  <a:pt x="1024013" y="1055743"/>
                </a:lnTo>
                <a:lnTo>
                  <a:pt x="1214392" y="850940"/>
                </a:lnTo>
                <a:lnTo>
                  <a:pt x="1370158" y="666329"/>
                </a:lnTo>
                <a:lnTo>
                  <a:pt x="1445156" y="56825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8" name="Google Shape;3308;p299"/>
          <p:cNvSpPr/>
          <p:nvPr/>
        </p:nvSpPr>
        <p:spPr>
          <a:xfrm>
            <a:off x="4756150" y="3333750"/>
            <a:ext cx="2601913" cy="1457325"/>
          </a:xfrm>
          <a:custGeom>
            <a:avLst/>
            <a:gdLst/>
            <a:ahLst/>
            <a:cxnLst/>
            <a:rect l="l" t="t" r="r" b="b"/>
            <a:pathLst>
              <a:path w="2601857" h="1456694" extrusionOk="0">
                <a:moveTo>
                  <a:pt x="461527" y="230764"/>
                </a:moveTo>
                <a:lnTo>
                  <a:pt x="340376" y="147112"/>
                </a:lnTo>
                <a:lnTo>
                  <a:pt x="242301" y="89421"/>
                </a:lnTo>
                <a:lnTo>
                  <a:pt x="132689" y="25961"/>
                </a:lnTo>
                <a:lnTo>
                  <a:pt x="0" y="0"/>
                </a:lnTo>
                <a:lnTo>
                  <a:pt x="40383" y="109613"/>
                </a:lnTo>
                <a:lnTo>
                  <a:pt x="126920" y="152881"/>
                </a:lnTo>
                <a:lnTo>
                  <a:pt x="210571" y="213456"/>
                </a:lnTo>
                <a:lnTo>
                  <a:pt x="409605" y="377875"/>
                </a:lnTo>
                <a:lnTo>
                  <a:pt x="565370" y="513449"/>
                </a:lnTo>
                <a:lnTo>
                  <a:pt x="744212" y="663445"/>
                </a:lnTo>
                <a:lnTo>
                  <a:pt x="931707" y="807672"/>
                </a:lnTo>
                <a:lnTo>
                  <a:pt x="1101895" y="931707"/>
                </a:lnTo>
                <a:lnTo>
                  <a:pt x="1286506" y="1070166"/>
                </a:lnTo>
                <a:lnTo>
                  <a:pt x="1450925" y="1197085"/>
                </a:lnTo>
                <a:lnTo>
                  <a:pt x="1569191" y="1292275"/>
                </a:lnTo>
                <a:lnTo>
                  <a:pt x="1675919" y="1358620"/>
                </a:lnTo>
                <a:lnTo>
                  <a:pt x="1765340" y="1413426"/>
                </a:lnTo>
                <a:lnTo>
                  <a:pt x="1857645" y="1453810"/>
                </a:lnTo>
                <a:lnTo>
                  <a:pt x="1889375" y="1456694"/>
                </a:lnTo>
                <a:lnTo>
                  <a:pt x="1970142" y="1456694"/>
                </a:lnTo>
                <a:lnTo>
                  <a:pt x="2195137" y="1445156"/>
                </a:lnTo>
                <a:lnTo>
                  <a:pt x="2423015" y="1416311"/>
                </a:lnTo>
                <a:lnTo>
                  <a:pt x="2573012" y="1384581"/>
                </a:lnTo>
                <a:lnTo>
                  <a:pt x="2598973" y="1375927"/>
                </a:lnTo>
                <a:lnTo>
                  <a:pt x="2601857" y="1358620"/>
                </a:lnTo>
                <a:lnTo>
                  <a:pt x="2593204" y="1341313"/>
                </a:lnTo>
                <a:lnTo>
                  <a:pt x="2564358" y="1324005"/>
                </a:lnTo>
                <a:lnTo>
                  <a:pt x="2495129" y="1300929"/>
                </a:lnTo>
                <a:lnTo>
                  <a:pt x="2310518" y="1249007"/>
                </a:lnTo>
                <a:lnTo>
                  <a:pt x="2128792" y="1188432"/>
                </a:lnTo>
                <a:lnTo>
                  <a:pt x="1923990" y="1113434"/>
                </a:lnTo>
                <a:lnTo>
                  <a:pt x="1736494" y="1026897"/>
                </a:lnTo>
                <a:lnTo>
                  <a:pt x="1537461" y="905747"/>
                </a:lnTo>
                <a:lnTo>
                  <a:pt x="1286506" y="752866"/>
                </a:lnTo>
                <a:lnTo>
                  <a:pt x="974975" y="550948"/>
                </a:lnTo>
                <a:lnTo>
                  <a:pt x="804787" y="441335"/>
                </a:lnTo>
                <a:lnTo>
                  <a:pt x="663445" y="369222"/>
                </a:lnTo>
                <a:lnTo>
                  <a:pt x="461527" y="2307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9" name="Google Shape;3309;p299"/>
          <p:cNvSpPr/>
          <p:nvPr/>
        </p:nvSpPr>
        <p:spPr>
          <a:xfrm>
            <a:off x="4773613" y="4748213"/>
            <a:ext cx="1625600" cy="806450"/>
          </a:xfrm>
          <a:custGeom>
            <a:avLst/>
            <a:gdLst/>
            <a:ahLst/>
            <a:cxnLst/>
            <a:rect l="l" t="t" r="r" b="b"/>
            <a:pathLst>
              <a:path w="1624013" h="806552" extrusionOk="0">
                <a:moveTo>
                  <a:pt x="678657" y="85725"/>
                </a:moveTo>
                <a:lnTo>
                  <a:pt x="371475" y="111918"/>
                </a:lnTo>
                <a:lnTo>
                  <a:pt x="150019" y="133350"/>
                </a:lnTo>
                <a:lnTo>
                  <a:pt x="92869" y="138112"/>
                </a:lnTo>
                <a:lnTo>
                  <a:pt x="0" y="178593"/>
                </a:lnTo>
                <a:lnTo>
                  <a:pt x="185738" y="292893"/>
                </a:lnTo>
                <a:lnTo>
                  <a:pt x="364332" y="273843"/>
                </a:lnTo>
                <a:lnTo>
                  <a:pt x="652463" y="250031"/>
                </a:lnTo>
                <a:lnTo>
                  <a:pt x="1026319" y="216693"/>
                </a:lnTo>
                <a:lnTo>
                  <a:pt x="1223963" y="200025"/>
                </a:lnTo>
                <a:lnTo>
                  <a:pt x="1252538" y="202406"/>
                </a:lnTo>
                <a:lnTo>
                  <a:pt x="1266825" y="209550"/>
                </a:lnTo>
                <a:lnTo>
                  <a:pt x="1281113" y="228600"/>
                </a:lnTo>
                <a:lnTo>
                  <a:pt x="1285875" y="242887"/>
                </a:lnTo>
                <a:lnTo>
                  <a:pt x="1290638" y="271462"/>
                </a:lnTo>
                <a:lnTo>
                  <a:pt x="1281113" y="323850"/>
                </a:lnTo>
                <a:lnTo>
                  <a:pt x="1171575" y="785812"/>
                </a:lnTo>
                <a:lnTo>
                  <a:pt x="1183119" y="799415"/>
                </a:lnTo>
                <a:lnTo>
                  <a:pt x="1373433" y="806552"/>
                </a:lnTo>
                <a:lnTo>
                  <a:pt x="1395413" y="792956"/>
                </a:lnTo>
                <a:lnTo>
                  <a:pt x="1464469" y="588168"/>
                </a:lnTo>
                <a:lnTo>
                  <a:pt x="1533525" y="397668"/>
                </a:lnTo>
                <a:lnTo>
                  <a:pt x="1554957" y="335756"/>
                </a:lnTo>
                <a:lnTo>
                  <a:pt x="1574007" y="316706"/>
                </a:lnTo>
                <a:lnTo>
                  <a:pt x="1604963" y="283368"/>
                </a:lnTo>
                <a:lnTo>
                  <a:pt x="1624013" y="252412"/>
                </a:lnTo>
                <a:lnTo>
                  <a:pt x="1624013" y="230981"/>
                </a:lnTo>
                <a:lnTo>
                  <a:pt x="1612107" y="202406"/>
                </a:lnTo>
                <a:lnTo>
                  <a:pt x="1590675" y="183356"/>
                </a:lnTo>
                <a:lnTo>
                  <a:pt x="1495425" y="111918"/>
                </a:lnTo>
                <a:lnTo>
                  <a:pt x="1388269" y="45243"/>
                </a:lnTo>
                <a:lnTo>
                  <a:pt x="1326357" y="11906"/>
                </a:lnTo>
                <a:lnTo>
                  <a:pt x="1302544" y="2381"/>
                </a:lnTo>
                <a:lnTo>
                  <a:pt x="1283494" y="0"/>
                </a:lnTo>
                <a:lnTo>
                  <a:pt x="1254919" y="4762"/>
                </a:lnTo>
                <a:lnTo>
                  <a:pt x="1216819" y="19050"/>
                </a:lnTo>
                <a:lnTo>
                  <a:pt x="1116807" y="45243"/>
                </a:lnTo>
                <a:lnTo>
                  <a:pt x="973932" y="59531"/>
                </a:lnTo>
                <a:lnTo>
                  <a:pt x="678657" y="85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0" name="Google Shape;3310;p299"/>
          <p:cNvSpPr/>
          <p:nvPr/>
        </p:nvSpPr>
        <p:spPr>
          <a:xfrm>
            <a:off x="4914900" y="5500688"/>
            <a:ext cx="1304925" cy="271462"/>
          </a:xfrm>
          <a:custGeom>
            <a:avLst/>
            <a:gdLst/>
            <a:ahLst/>
            <a:cxnLst/>
            <a:rect l="l" t="t" r="r" b="b"/>
            <a:pathLst>
              <a:path w="1304925" h="271462" extrusionOk="0">
                <a:moveTo>
                  <a:pt x="731044" y="45243"/>
                </a:moveTo>
                <a:lnTo>
                  <a:pt x="461963" y="78581"/>
                </a:lnTo>
                <a:lnTo>
                  <a:pt x="183356" y="114300"/>
                </a:lnTo>
                <a:lnTo>
                  <a:pt x="145256" y="119062"/>
                </a:lnTo>
                <a:lnTo>
                  <a:pt x="0" y="164306"/>
                </a:lnTo>
                <a:lnTo>
                  <a:pt x="180975" y="271462"/>
                </a:lnTo>
                <a:lnTo>
                  <a:pt x="438150" y="257175"/>
                </a:lnTo>
                <a:lnTo>
                  <a:pt x="835819" y="228600"/>
                </a:lnTo>
                <a:lnTo>
                  <a:pt x="1114425" y="209550"/>
                </a:lnTo>
                <a:lnTo>
                  <a:pt x="1240631" y="204787"/>
                </a:lnTo>
                <a:lnTo>
                  <a:pt x="1273969" y="195262"/>
                </a:lnTo>
                <a:lnTo>
                  <a:pt x="1293019" y="183356"/>
                </a:lnTo>
                <a:lnTo>
                  <a:pt x="1302544" y="171450"/>
                </a:lnTo>
                <a:lnTo>
                  <a:pt x="1304925" y="157162"/>
                </a:lnTo>
                <a:lnTo>
                  <a:pt x="1297781" y="123825"/>
                </a:lnTo>
                <a:lnTo>
                  <a:pt x="1281113" y="78581"/>
                </a:lnTo>
                <a:lnTo>
                  <a:pt x="1254919" y="28575"/>
                </a:lnTo>
                <a:lnTo>
                  <a:pt x="1164431" y="0"/>
                </a:lnTo>
                <a:lnTo>
                  <a:pt x="1047750" y="4762"/>
                </a:lnTo>
                <a:lnTo>
                  <a:pt x="731044" y="452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5A97C2A-7677-D44F-847B-3DD3CD86E66C}"/>
              </a:ext>
            </a:extLst>
          </p:cNvPr>
          <p:cNvGrpSpPr/>
          <p:nvPr/>
        </p:nvGrpSpPr>
        <p:grpSpPr>
          <a:xfrm>
            <a:off x="2893845" y="1435850"/>
            <a:ext cx="4448175" cy="4467225"/>
            <a:chOff x="3062288" y="1592263"/>
            <a:chExt cx="4448175" cy="4467225"/>
          </a:xfrm>
        </p:grpSpPr>
        <p:sp>
          <p:nvSpPr>
            <p:cNvPr id="16" name="Google Shape;3298;p299">
              <a:extLst>
                <a:ext uri="{FF2B5EF4-FFF2-40B4-BE49-F238E27FC236}">
                  <a16:creationId xmlns:a16="http://schemas.microsoft.com/office/drawing/2014/main" id="{F7D99181-6C99-7A44-96A9-1D198D1EB497}"/>
                </a:ext>
              </a:extLst>
            </p:cNvPr>
            <p:cNvSpPr/>
            <p:nvPr/>
          </p:nvSpPr>
          <p:spPr>
            <a:xfrm>
              <a:off x="3155950" y="2057400"/>
              <a:ext cx="3841750" cy="654050"/>
            </a:xfrm>
            <a:custGeom>
              <a:avLst/>
              <a:gdLst/>
              <a:ahLst/>
              <a:cxnLst/>
              <a:rect l="l" t="t" r="r" b="b"/>
              <a:pathLst>
                <a:path w="3841750" h="654050" extrusionOk="0">
                  <a:moveTo>
                    <a:pt x="2320925" y="139700"/>
                  </a:moveTo>
                  <a:lnTo>
                    <a:pt x="2527300" y="127000"/>
                  </a:lnTo>
                  <a:lnTo>
                    <a:pt x="2682875" y="114300"/>
                  </a:lnTo>
                  <a:lnTo>
                    <a:pt x="2917825" y="95250"/>
                  </a:lnTo>
                  <a:lnTo>
                    <a:pt x="3009900" y="95250"/>
                  </a:lnTo>
                  <a:lnTo>
                    <a:pt x="3105150" y="82550"/>
                  </a:lnTo>
                  <a:lnTo>
                    <a:pt x="3155950" y="73025"/>
                  </a:lnTo>
                  <a:lnTo>
                    <a:pt x="3197225" y="53975"/>
                  </a:lnTo>
                  <a:lnTo>
                    <a:pt x="3235325" y="28575"/>
                  </a:lnTo>
                  <a:lnTo>
                    <a:pt x="3257550" y="6350"/>
                  </a:lnTo>
                  <a:lnTo>
                    <a:pt x="3273425" y="0"/>
                  </a:lnTo>
                  <a:lnTo>
                    <a:pt x="3298825" y="0"/>
                  </a:lnTo>
                  <a:lnTo>
                    <a:pt x="3375025" y="6350"/>
                  </a:lnTo>
                  <a:lnTo>
                    <a:pt x="3479800" y="28575"/>
                  </a:lnTo>
                  <a:lnTo>
                    <a:pt x="3594100" y="57150"/>
                  </a:lnTo>
                  <a:lnTo>
                    <a:pt x="3683000" y="85725"/>
                  </a:lnTo>
                  <a:lnTo>
                    <a:pt x="3759200" y="111125"/>
                  </a:lnTo>
                  <a:lnTo>
                    <a:pt x="3797300" y="130175"/>
                  </a:lnTo>
                  <a:lnTo>
                    <a:pt x="3825875" y="152400"/>
                  </a:lnTo>
                  <a:lnTo>
                    <a:pt x="3838575" y="171450"/>
                  </a:lnTo>
                  <a:lnTo>
                    <a:pt x="3841750" y="187325"/>
                  </a:lnTo>
                  <a:lnTo>
                    <a:pt x="3829050" y="215900"/>
                  </a:lnTo>
                  <a:lnTo>
                    <a:pt x="3813175" y="241300"/>
                  </a:lnTo>
                  <a:lnTo>
                    <a:pt x="3784600" y="269875"/>
                  </a:lnTo>
                  <a:lnTo>
                    <a:pt x="3759200" y="282575"/>
                  </a:lnTo>
                  <a:lnTo>
                    <a:pt x="3702050" y="288925"/>
                  </a:lnTo>
                  <a:lnTo>
                    <a:pt x="3533775" y="295275"/>
                  </a:lnTo>
                  <a:lnTo>
                    <a:pt x="3302000" y="298450"/>
                  </a:lnTo>
                  <a:lnTo>
                    <a:pt x="3016250" y="311150"/>
                  </a:lnTo>
                  <a:lnTo>
                    <a:pt x="2838450" y="320675"/>
                  </a:lnTo>
                  <a:lnTo>
                    <a:pt x="2543175" y="323850"/>
                  </a:lnTo>
                  <a:lnTo>
                    <a:pt x="2279650" y="336550"/>
                  </a:lnTo>
                  <a:lnTo>
                    <a:pt x="1952625" y="365125"/>
                  </a:lnTo>
                  <a:lnTo>
                    <a:pt x="1565275" y="412750"/>
                  </a:lnTo>
                  <a:lnTo>
                    <a:pt x="1270000" y="460375"/>
                  </a:lnTo>
                  <a:lnTo>
                    <a:pt x="1095375" y="495300"/>
                  </a:lnTo>
                  <a:lnTo>
                    <a:pt x="930275" y="527050"/>
                  </a:lnTo>
                  <a:lnTo>
                    <a:pt x="587375" y="603250"/>
                  </a:lnTo>
                  <a:lnTo>
                    <a:pt x="431800" y="644525"/>
                  </a:lnTo>
                  <a:lnTo>
                    <a:pt x="396875" y="654050"/>
                  </a:lnTo>
                  <a:lnTo>
                    <a:pt x="371475" y="638175"/>
                  </a:lnTo>
                  <a:lnTo>
                    <a:pt x="301625" y="590550"/>
                  </a:lnTo>
                  <a:lnTo>
                    <a:pt x="193675" y="501650"/>
                  </a:lnTo>
                  <a:lnTo>
                    <a:pt x="104775" y="425450"/>
                  </a:lnTo>
                  <a:lnTo>
                    <a:pt x="41275" y="355600"/>
                  </a:lnTo>
                  <a:lnTo>
                    <a:pt x="3175" y="292100"/>
                  </a:lnTo>
                  <a:lnTo>
                    <a:pt x="0" y="263525"/>
                  </a:lnTo>
                  <a:lnTo>
                    <a:pt x="6350" y="247650"/>
                  </a:lnTo>
                  <a:lnTo>
                    <a:pt x="28575" y="244475"/>
                  </a:lnTo>
                  <a:lnTo>
                    <a:pt x="69850" y="266700"/>
                  </a:lnTo>
                  <a:lnTo>
                    <a:pt x="120650" y="295275"/>
                  </a:lnTo>
                  <a:lnTo>
                    <a:pt x="180975" y="323850"/>
                  </a:lnTo>
                  <a:lnTo>
                    <a:pt x="234950" y="349250"/>
                  </a:lnTo>
                  <a:lnTo>
                    <a:pt x="295275" y="371475"/>
                  </a:lnTo>
                  <a:lnTo>
                    <a:pt x="355600" y="387350"/>
                  </a:lnTo>
                  <a:lnTo>
                    <a:pt x="396875" y="393700"/>
                  </a:lnTo>
                  <a:lnTo>
                    <a:pt x="488950" y="381000"/>
                  </a:lnTo>
                  <a:lnTo>
                    <a:pt x="685800" y="352425"/>
                  </a:lnTo>
                  <a:lnTo>
                    <a:pt x="908050" y="317500"/>
                  </a:lnTo>
                  <a:lnTo>
                    <a:pt x="1063625" y="295275"/>
                  </a:lnTo>
                  <a:lnTo>
                    <a:pt x="1263650" y="254000"/>
                  </a:lnTo>
                  <a:lnTo>
                    <a:pt x="1470025" y="228600"/>
                  </a:lnTo>
                  <a:lnTo>
                    <a:pt x="1819275" y="187325"/>
                  </a:lnTo>
                  <a:lnTo>
                    <a:pt x="2206625" y="152400"/>
                  </a:lnTo>
                  <a:lnTo>
                    <a:pt x="2320925" y="1397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99;p299">
              <a:extLst>
                <a:ext uri="{FF2B5EF4-FFF2-40B4-BE49-F238E27FC236}">
                  <a16:creationId xmlns:a16="http://schemas.microsoft.com/office/drawing/2014/main" id="{9F6CB6B3-30EE-634C-A65E-AAB21ADD75E3}"/>
                </a:ext>
              </a:extLst>
            </p:cNvPr>
            <p:cNvSpPr/>
            <p:nvPr/>
          </p:nvSpPr>
          <p:spPr>
            <a:xfrm>
              <a:off x="3338513" y="3116263"/>
              <a:ext cx="700087" cy="511175"/>
            </a:xfrm>
            <a:custGeom>
              <a:avLst/>
              <a:gdLst/>
              <a:ahLst/>
              <a:cxnLst/>
              <a:rect l="l" t="t" r="r" b="b"/>
              <a:pathLst>
                <a:path w="700087" h="509588" extrusionOk="0">
                  <a:moveTo>
                    <a:pt x="307181" y="80963"/>
                  </a:moveTo>
                  <a:lnTo>
                    <a:pt x="180975" y="59532"/>
                  </a:lnTo>
                  <a:lnTo>
                    <a:pt x="97631" y="35719"/>
                  </a:lnTo>
                  <a:lnTo>
                    <a:pt x="59531" y="16669"/>
                  </a:lnTo>
                  <a:lnTo>
                    <a:pt x="38100" y="4763"/>
                  </a:lnTo>
                  <a:lnTo>
                    <a:pt x="16668" y="0"/>
                  </a:lnTo>
                  <a:lnTo>
                    <a:pt x="2381" y="7144"/>
                  </a:lnTo>
                  <a:lnTo>
                    <a:pt x="0" y="40482"/>
                  </a:lnTo>
                  <a:lnTo>
                    <a:pt x="7143" y="66675"/>
                  </a:lnTo>
                  <a:lnTo>
                    <a:pt x="26193" y="102394"/>
                  </a:lnTo>
                  <a:lnTo>
                    <a:pt x="59531" y="145257"/>
                  </a:lnTo>
                  <a:lnTo>
                    <a:pt x="111918" y="204788"/>
                  </a:lnTo>
                  <a:lnTo>
                    <a:pt x="188118" y="273844"/>
                  </a:lnTo>
                  <a:lnTo>
                    <a:pt x="280987" y="340519"/>
                  </a:lnTo>
                  <a:lnTo>
                    <a:pt x="378618" y="407194"/>
                  </a:lnTo>
                  <a:lnTo>
                    <a:pt x="473868" y="466725"/>
                  </a:lnTo>
                  <a:lnTo>
                    <a:pt x="538162" y="500063"/>
                  </a:lnTo>
                  <a:lnTo>
                    <a:pt x="561975" y="507207"/>
                  </a:lnTo>
                  <a:lnTo>
                    <a:pt x="588168" y="509588"/>
                  </a:lnTo>
                  <a:lnTo>
                    <a:pt x="614362" y="507207"/>
                  </a:lnTo>
                  <a:lnTo>
                    <a:pt x="642937" y="502444"/>
                  </a:lnTo>
                  <a:lnTo>
                    <a:pt x="669131" y="490538"/>
                  </a:lnTo>
                  <a:lnTo>
                    <a:pt x="683418" y="478632"/>
                  </a:lnTo>
                  <a:lnTo>
                    <a:pt x="695325" y="461963"/>
                  </a:lnTo>
                  <a:lnTo>
                    <a:pt x="700087" y="445294"/>
                  </a:lnTo>
                  <a:lnTo>
                    <a:pt x="700087" y="426244"/>
                  </a:lnTo>
                  <a:lnTo>
                    <a:pt x="688181" y="395288"/>
                  </a:lnTo>
                  <a:lnTo>
                    <a:pt x="661987" y="354807"/>
                  </a:lnTo>
                  <a:lnTo>
                    <a:pt x="557212" y="226219"/>
                  </a:lnTo>
                  <a:lnTo>
                    <a:pt x="471487" y="142875"/>
                  </a:lnTo>
                  <a:lnTo>
                    <a:pt x="440531" y="114300"/>
                  </a:lnTo>
                  <a:lnTo>
                    <a:pt x="414337" y="100013"/>
                  </a:lnTo>
                  <a:lnTo>
                    <a:pt x="388143" y="88107"/>
                  </a:lnTo>
                  <a:lnTo>
                    <a:pt x="376237" y="88107"/>
                  </a:lnTo>
                  <a:lnTo>
                    <a:pt x="307181" y="80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00;p299">
              <a:extLst>
                <a:ext uri="{FF2B5EF4-FFF2-40B4-BE49-F238E27FC236}">
                  <a16:creationId xmlns:a16="http://schemas.microsoft.com/office/drawing/2014/main" id="{AC1EF544-B000-6E4B-B33E-84860B092E5C}"/>
                </a:ext>
              </a:extLst>
            </p:cNvPr>
            <p:cNvSpPr/>
            <p:nvPr/>
          </p:nvSpPr>
          <p:spPr>
            <a:xfrm>
              <a:off x="3062288" y="3957638"/>
              <a:ext cx="708025" cy="428625"/>
            </a:xfrm>
            <a:custGeom>
              <a:avLst/>
              <a:gdLst/>
              <a:ahLst/>
              <a:cxnLst/>
              <a:rect l="l" t="t" r="r" b="b"/>
              <a:pathLst>
                <a:path w="707231" h="428625" extrusionOk="0">
                  <a:moveTo>
                    <a:pt x="285750" y="285750"/>
                  </a:moveTo>
                  <a:lnTo>
                    <a:pt x="202406" y="221456"/>
                  </a:lnTo>
                  <a:lnTo>
                    <a:pt x="100012" y="138112"/>
                  </a:lnTo>
                  <a:lnTo>
                    <a:pt x="26193" y="76200"/>
                  </a:lnTo>
                  <a:lnTo>
                    <a:pt x="7143" y="47625"/>
                  </a:lnTo>
                  <a:lnTo>
                    <a:pt x="0" y="28575"/>
                  </a:lnTo>
                  <a:lnTo>
                    <a:pt x="0" y="7143"/>
                  </a:lnTo>
                  <a:lnTo>
                    <a:pt x="19050" y="0"/>
                  </a:lnTo>
                  <a:lnTo>
                    <a:pt x="42862" y="4762"/>
                  </a:lnTo>
                  <a:lnTo>
                    <a:pt x="78581" y="21431"/>
                  </a:lnTo>
                  <a:lnTo>
                    <a:pt x="140493" y="52387"/>
                  </a:lnTo>
                  <a:lnTo>
                    <a:pt x="221456" y="76200"/>
                  </a:lnTo>
                  <a:lnTo>
                    <a:pt x="345281" y="95250"/>
                  </a:lnTo>
                  <a:lnTo>
                    <a:pt x="421481" y="97631"/>
                  </a:lnTo>
                  <a:lnTo>
                    <a:pt x="445293" y="102393"/>
                  </a:lnTo>
                  <a:lnTo>
                    <a:pt x="490537" y="121443"/>
                  </a:lnTo>
                  <a:lnTo>
                    <a:pt x="566737" y="173831"/>
                  </a:lnTo>
                  <a:lnTo>
                    <a:pt x="626268" y="223837"/>
                  </a:lnTo>
                  <a:lnTo>
                    <a:pt x="659606" y="257175"/>
                  </a:lnTo>
                  <a:lnTo>
                    <a:pt x="683418" y="290512"/>
                  </a:lnTo>
                  <a:lnTo>
                    <a:pt x="695325" y="311943"/>
                  </a:lnTo>
                  <a:lnTo>
                    <a:pt x="707231" y="342900"/>
                  </a:lnTo>
                  <a:lnTo>
                    <a:pt x="707231" y="366712"/>
                  </a:lnTo>
                  <a:lnTo>
                    <a:pt x="688181" y="392906"/>
                  </a:lnTo>
                  <a:lnTo>
                    <a:pt x="645318" y="416718"/>
                  </a:lnTo>
                  <a:lnTo>
                    <a:pt x="614362" y="426243"/>
                  </a:lnTo>
                  <a:lnTo>
                    <a:pt x="581025" y="428625"/>
                  </a:lnTo>
                  <a:lnTo>
                    <a:pt x="531018" y="416718"/>
                  </a:lnTo>
                  <a:lnTo>
                    <a:pt x="478631" y="397668"/>
                  </a:lnTo>
                  <a:lnTo>
                    <a:pt x="411956" y="369093"/>
                  </a:lnTo>
                  <a:lnTo>
                    <a:pt x="357187" y="333375"/>
                  </a:lnTo>
                  <a:lnTo>
                    <a:pt x="285750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01;p299">
              <a:extLst>
                <a:ext uri="{FF2B5EF4-FFF2-40B4-BE49-F238E27FC236}">
                  <a16:creationId xmlns:a16="http://schemas.microsoft.com/office/drawing/2014/main" id="{4C1F00A9-7E5F-3449-AB6B-B8D70BE5ADB8}"/>
                </a:ext>
              </a:extLst>
            </p:cNvPr>
            <p:cNvSpPr/>
            <p:nvPr/>
          </p:nvSpPr>
          <p:spPr>
            <a:xfrm>
              <a:off x="3065463" y="4602163"/>
              <a:ext cx="982662" cy="1355725"/>
            </a:xfrm>
            <a:custGeom>
              <a:avLst/>
              <a:gdLst/>
              <a:ahLst/>
              <a:cxnLst/>
              <a:rect l="l" t="t" r="r" b="b"/>
              <a:pathLst>
                <a:path w="983456" h="1354932" extrusionOk="0">
                  <a:moveTo>
                    <a:pt x="709612" y="340519"/>
                  </a:moveTo>
                  <a:lnTo>
                    <a:pt x="523875" y="583407"/>
                  </a:lnTo>
                  <a:lnTo>
                    <a:pt x="314325" y="831057"/>
                  </a:lnTo>
                  <a:lnTo>
                    <a:pt x="221456" y="926307"/>
                  </a:lnTo>
                  <a:lnTo>
                    <a:pt x="200025" y="947738"/>
                  </a:lnTo>
                  <a:lnTo>
                    <a:pt x="185737" y="952500"/>
                  </a:lnTo>
                  <a:lnTo>
                    <a:pt x="166687" y="954882"/>
                  </a:lnTo>
                  <a:lnTo>
                    <a:pt x="130969" y="947738"/>
                  </a:lnTo>
                  <a:lnTo>
                    <a:pt x="100012" y="931069"/>
                  </a:lnTo>
                  <a:lnTo>
                    <a:pt x="64294" y="897732"/>
                  </a:lnTo>
                  <a:lnTo>
                    <a:pt x="50006" y="881063"/>
                  </a:lnTo>
                  <a:lnTo>
                    <a:pt x="30956" y="878682"/>
                  </a:lnTo>
                  <a:lnTo>
                    <a:pt x="11906" y="885825"/>
                  </a:lnTo>
                  <a:lnTo>
                    <a:pt x="2381" y="907257"/>
                  </a:lnTo>
                  <a:lnTo>
                    <a:pt x="0" y="935832"/>
                  </a:lnTo>
                  <a:lnTo>
                    <a:pt x="7144" y="971550"/>
                  </a:lnTo>
                  <a:lnTo>
                    <a:pt x="16669" y="1004888"/>
                  </a:lnTo>
                  <a:lnTo>
                    <a:pt x="40481" y="1064419"/>
                  </a:lnTo>
                  <a:lnTo>
                    <a:pt x="83344" y="1131094"/>
                  </a:lnTo>
                  <a:lnTo>
                    <a:pt x="123825" y="1183482"/>
                  </a:lnTo>
                  <a:lnTo>
                    <a:pt x="195262" y="1264444"/>
                  </a:lnTo>
                  <a:lnTo>
                    <a:pt x="273844" y="1347788"/>
                  </a:lnTo>
                  <a:lnTo>
                    <a:pt x="292894" y="1354932"/>
                  </a:lnTo>
                  <a:lnTo>
                    <a:pt x="307181" y="1354932"/>
                  </a:lnTo>
                  <a:lnTo>
                    <a:pt x="330994" y="1352550"/>
                  </a:lnTo>
                  <a:lnTo>
                    <a:pt x="364331" y="1333500"/>
                  </a:lnTo>
                  <a:lnTo>
                    <a:pt x="392906" y="1302544"/>
                  </a:lnTo>
                  <a:lnTo>
                    <a:pt x="419100" y="1247775"/>
                  </a:lnTo>
                  <a:lnTo>
                    <a:pt x="464344" y="1140619"/>
                  </a:lnTo>
                  <a:lnTo>
                    <a:pt x="561975" y="926307"/>
                  </a:lnTo>
                  <a:lnTo>
                    <a:pt x="681037" y="669132"/>
                  </a:lnTo>
                  <a:lnTo>
                    <a:pt x="869156" y="278607"/>
                  </a:lnTo>
                  <a:lnTo>
                    <a:pt x="966787" y="85725"/>
                  </a:lnTo>
                  <a:lnTo>
                    <a:pt x="981075" y="47625"/>
                  </a:lnTo>
                  <a:lnTo>
                    <a:pt x="983456" y="35719"/>
                  </a:lnTo>
                  <a:lnTo>
                    <a:pt x="981075" y="19050"/>
                  </a:lnTo>
                  <a:lnTo>
                    <a:pt x="973931" y="7144"/>
                  </a:lnTo>
                  <a:lnTo>
                    <a:pt x="959644" y="0"/>
                  </a:lnTo>
                  <a:lnTo>
                    <a:pt x="940594" y="7144"/>
                  </a:lnTo>
                  <a:lnTo>
                    <a:pt x="912019" y="33338"/>
                  </a:lnTo>
                  <a:lnTo>
                    <a:pt x="831056" y="159544"/>
                  </a:lnTo>
                  <a:lnTo>
                    <a:pt x="709612" y="340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02;p299">
              <a:extLst>
                <a:ext uri="{FF2B5EF4-FFF2-40B4-BE49-F238E27FC236}">
                  <a16:creationId xmlns:a16="http://schemas.microsoft.com/office/drawing/2014/main" id="{C0D96F31-6D9D-2149-A871-D1FC040AE586}"/>
                </a:ext>
              </a:extLst>
            </p:cNvPr>
            <p:cNvSpPr/>
            <p:nvPr/>
          </p:nvSpPr>
          <p:spPr>
            <a:xfrm>
              <a:off x="4335463" y="2830513"/>
              <a:ext cx="1095375" cy="1133475"/>
            </a:xfrm>
            <a:custGeom>
              <a:avLst/>
              <a:gdLst/>
              <a:ahLst/>
              <a:cxnLst/>
              <a:rect l="l" t="t" r="r" b="b"/>
              <a:pathLst>
                <a:path w="1095375" h="1133475" extrusionOk="0">
                  <a:moveTo>
                    <a:pt x="721519" y="321469"/>
                  </a:moveTo>
                  <a:lnTo>
                    <a:pt x="600075" y="483394"/>
                  </a:lnTo>
                  <a:lnTo>
                    <a:pt x="445294" y="666750"/>
                  </a:lnTo>
                  <a:lnTo>
                    <a:pt x="247650" y="862013"/>
                  </a:lnTo>
                  <a:lnTo>
                    <a:pt x="66675" y="1026319"/>
                  </a:lnTo>
                  <a:lnTo>
                    <a:pt x="21432" y="1064419"/>
                  </a:lnTo>
                  <a:lnTo>
                    <a:pt x="4763" y="1088232"/>
                  </a:lnTo>
                  <a:lnTo>
                    <a:pt x="0" y="1107282"/>
                  </a:lnTo>
                  <a:lnTo>
                    <a:pt x="2382" y="1119188"/>
                  </a:lnTo>
                  <a:lnTo>
                    <a:pt x="16669" y="1131094"/>
                  </a:lnTo>
                  <a:lnTo>
                    <a:pt x="28575" y="1133475"/>
                  </a:lnTo>
                  <a:lnTo>
                    <a:pt x="61913" y="1126332"/>
                  </a:lnTo>
                  <a:lnTo>
                    <a:pt x="164307" y="1073944"/>
                  </a:lnTo>
                  <a:lnTo>
                    <a:pt x="330994" y="978694"/>
                  </a:lnTo>
                  <a:lnTo>
                    <a:pt x="521494" y="850107"/>
                  </a:lnTo>
                  <a:lnTo>
                    <a:pt x="640557" y="757238"/>
                  </a:lnTo>
                  <a:lnTo>
                    <a:pt x="778669" y="621507"/>
                  </a:lnTo>
                  <a:lnTo>
                    <a:pt x="926307" y="473869"/>
                  </a:lnTo>
                  <a:lnTo>
                    <a:pt x="1052513" y="335757"/>
                  </a:lnTo>
                  <a:lnTo>
                    <a:pt x="1095375" y="250032"/>
                  </a:lnTo>
                  <a:lnTo>
                    <a:pt x="1090613" y="221457"/>
                  </a:lnTo>
                  <a:lnTo>
                    <a:pt x="1059657" y="164307"/>
                  </a:lnTo>
                  <a:lnTo>
                    <a:pt x="1021557" y="119063"/>
                  </a:lnTo>
                  <a:lnTo>
                    <a:pt x="952500" y="64294"/>
                  </a:lnTo>
                  <a:lnTo>
                    <a:pt x="890588" y="21432"/>
                  </a:lnTo>
                  <a:lnTo>
                    <a:pt x="864394" y="9525"/>
                  </a:lnTo>
                  <a:lnTo>
                    <a:pt x="838200" y="4763"/>
                  </a:lnTo>
                  <a:lnTo>
                    <a:pt x="802482" y="0"/>
                  </a:lnTo>
                  <a:lnTo>
                    <a:pt x="771525" y="0"/>
                  </a:lnTo>
                  <a:lnTo>
                    <a:pt x="757238" y="4763"/>
                  </a:lnTo>
                  <a:lnTo>
                    <a:pt x="752475" y="19050"/>
                  </a:lnTo>
                  <a:lnTo>
                    <a:pt x="757238" y="42863"/>
                  </a:lnTo>
                  <a:lnTo>
                    <a:pt x="771525" y="71438"/>
                  </a:lnTo>
                  <a:lnTo>
                    <a:pt x="788194" y="88107"/>
                  </a:lnTo>
                  <a:lnTo>
                    <a:pt x="800100" y="109538"/>
                  </a:lnTo>
                  <a:lnTo>
                    <a:pt x="807244" y="133350"/>
                  </a:lnTo>
                  <a:lnTo>
                    <a:pt x="809625" y="154782"/>
                  </a:lnTo>
                  <a:lnTo>
                    <a:pt x="807244" y="188119"/>
                  </a:lnTo>
                  <a:lnTo>
                    <a:pt x="795338" y="214313"/>
                  </a:lnTo>
                  <a:lnTo>
                    <a:pt x="721519" y="321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03;p299">
              <a:extLst>
                <a:ext uri="{FF2B5EF4-FFF2-40B4-BE49-F238E27FC236}">
                  <a16:creationId xmlns:a16="http://schemas.microsoft.com/office/drawing/2014/main" id="{EE5420BD-7DB3-354E-9383-4409F8DE1C18}"/>
                </a:ext>
              </a:extLst>
            </p:cNvPr>
            <p:cNvSpPr/>
            <p:nvPr/>
          </p:nvSpPr>
          <p:spPr>
            <a:xfrm>
              <a:off x="4800600" y="4970463"/>
              <a:ext cx="455613" cy="1089025"/>
            </a:xfrm>
            <a:custGeom>
              <a:avLst/>
              <a:gdLst/>
              <a:ahLst/>
              <a:cxnLst/>
              <a:rect l="l" t="t" r="r" b="b"/>
              <a:pathLst>
                <a:path w="454819" h="1090612" extrusionOk="0">
                  <a:moveTo>
                    <a:pt x="335756" y="311944"/>
                  </a:moveTo>
                  <a:lnTo>
                    <a:pt x="314325" y="188119"/>
                  </a:lnTo>
                  <a:lnTo>
                    <a:pt x="254794" y="61912"/>
                  </a:lnTo>
                  <a:lnTo>
                    <a:pt x="197644" y="35719"/>
                  </a:lnTo>
                  <a:lnTo>
                    <a:pt x="116681" y="9525"/>
                  </a:lnTo>
                  <a:lnTo>
                    <a:pt x="85725" y="2381"/>
                  </a:lnTo>
                  <a:lnTo>
                    <a:pt x="47625" y="0"/>
                  </a:lnTo>
                  <a:lnTo>
                    <a:pt x="21431" y="0"/>
                  </a:lnTo>
                  <a:lnTo>
                    <a:pt x="2381" y="9525"/>
                  </a:lnTo>
                  <a:lnTo>
                    <a:pt x="0" y="28575"/>
                  </a:lnTo>
                  <a:lnTo>
                    <a:pt x="14288" y="50006"/>
                  </a:lnTo>
                  <a:lnTo>
                    <a:pt x="28575" y="66675"/>
                  </a:lnTo>
                  <a:lnTo>
                    <a:pt x="54769" y="111919"/>
                  </a:lnTo>
                  <a:lnTo>
                    <a:pt x="95250" y="211931"/>
                  </a:lnTo>
                  <a:lnTo>
                    <a:pt x="133350" y="409575"/>
                  </a:lnTo>
                  <a:lnTo>
                    <a:pt x="192881" y="750094"/>
                  </a:lnTo>
                  <a:lnTo>
                    <a:pt x="207169" y="902494"/>
                  </a:lnTo>
                  <a:lnTo>
                    <a:pt x="214313" y="928687"/>
                  </a:lnTo>
                  <a:lnTo>
                    <a:pt x="240506" y="985837"/>
                  </a:lnTo>
                  <a:lnTo>
                    <a:pt x="273844" y="1031081"/>
                  </a:lnTo>
                  <a:lnTo>
                    <a:pt x="280988" y="1040606"/>
                  </a:lnTo>
                  <a:lnTo>
                    <a:pt x="297656" y="1057275"/>
                  </a:lnTo>
                  <a:lnTo>
                    <a:pt x="326231" y="1073944"/>
                  </a:lnTo>
                  <a:lnTo>
                    <a:pt x="342900" y="1081087"/>
                  </a:lnTo>
                  <a:lnTo>
                    <a:pt x="376238" y="1090612"/>
                  </a:lnTo>
                  <a:lnTo>
                    <a:pt x="400050" y="1083469"/>
                  </a:lnTo>
                  <a:lnTo>
                    <a:pt x="426244" y="1066800"/>
                  </a:lnTo>
                  <a:lnTo>
                    <a:pt x="440531" y="1042987"/>
                  </a:lnTo>
                  <a:lnTo>
                    <a:pt x="450056" y="1004887"/>
                  </a:lnTo>
                  <a:lnTo>
                    <a:pt x="454819" y="959644"/>
                  </a:lnTo>
                  <a:lnTo>
                    <a:pt x="454819" y="940594"/>
                  </a:lnTo>
                  <a:lnTo>
                    <a:pt x="426244" y="766762"/>
                  </a:lnTo>
                  <a:lnTo>
                    <a:pt x="397669" y="623887"/>
                  </a:lnTo>
                  <a:lnTo>
                    <a:pt x="335756" y="3119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04;p299">
              <a:extLst>
                <a:ext uri="{FF2B5EF4-FFF2-40B4-BE49-F238E27FC236}">
                  <a16:creationId xmlns:a16="http://schemas.microsoft.com/office/drawing/2014/main" id="{4E78AFF0-F126-C246-9B65-D7FDBC2D4B2D}"/>
                </a:ext>
              </a:extLst>
            </p:cNvPr>
            <p:cNvSpPr/>
            <p:nvPr/>
          </p:nvSpPr>
          <p:spPr>
            <a:xfrm>
              <a:off x="3938588" y="1752600"/>
              <a:ext cx="603250" cy="1249363"/>
            </a:xfrm>
            <a:custGeom>
              <a:avLst/>
              <a:gdLst/>
              <a:ahLst/>
              <a:cxnLst/>
              <a:rect l="l" t="t" r="r" b="b"/>
              <a:pathLst>
                <a:path w="602456" h="1250156" extrusionOk="0">
                  <a:moveTo>
                    <a:pt x="214312" y="395288"/>
                  </a:moveTo>
                  <a:lnTo>
                    <a:pt x="173831" y="235744"/>
                  </a:lnTo>
                  <a:lnTo>
                    <a:pt x="159543" y="200025"/>
                  </a:lnTo>
                  <a:lnTo>
                    <a:pt x="135731" y="161925"/>
                  </a:lnTo>
                  <a:lnTo>
                    <a:pt x="107156" y="128588"/>
                  </a:lnTo>
                  <a:lnTo>
                    <a:pt x="76200" y="95250"/>
                  </a:lnTo>
                  <a:lnTo>
                    <a:pt x="42862" y="69056"/>
                  </a:lnTo>
                  <a:lnTo>
                    <a:pt x="14287" y="45244"/>
                  </a:lnTo>
                  <a:lnTo>
                    <a:pt x="0" y="21431"/>
                  </a:lnTo>
                  <a:lnTo>
                    <a:pt x="7143" y="4763"/>
                  </a:lnTo>
                  <a:lnTo>
                    <a:pt x="16668" y="2381"/>
                  </a:lnTo>
                  <a:lnTo>
                    <a:pt x="57150" y="0"/>
                  </a:lnTo>
                  <a:lnTo>
                    <a:pt x="104775" y="0"/>
                  </a:lnTo>
                  <a:lnTo>
                    <a:pt x="159543" y="7144"/>
                  </a:lnTo>
                  <a:lnTo>
                    <a:pt x="233362" y="30956"/>
                  </a:lnTo>
                  <a:lnTo>
                    <a:pt x="319087" y="66675"/>
                  </a:lnTo>
                  <a:lnTo>
                    <a:pt x="409575" y="119063"/>
                  </a:lnTo>
                  <a:lnTo>
                    <a:pt x="469106" y="152400"/>
                  </a:lnTo>
                  <a:lnTo>
                    <a:pt x="483393" y="166688"/>
                  </a:lnTo>
                  <a:lnTo>
                    <a:pt x="485775" y="183356"/>
                  </a:lnTo>
                  <a:lnTo>
                    <a:pt x="488156" y="207169"/>
                  </a:lnTo>
                  <a:lnTo>
                    <a:pt x="485775" y="238125"/>
                  </a:lnTo>
                  <a:lnTo>
                    <a:pt x="476250" y="278606"/>
                  </a:lnTo>
                  <a:lnTo>
                    <a:pt x="471487" y="297656"/>
                  </a:lnTo>
                  <a:lnTo>
                    <a:pt x="469106" y="333375"/>
                  </a:lnTo>
                  <a:lnTo>
                    <a:pt x="492918" y="578644"/>
                  </a:lnTo>
                  <a:lnTo>
                    <a:pt x="531018" y="752475"/>
                  </a:lnTo>
                  <a:lnTo>
                    <a:pt x="585787" y="1016794"/>
                  </a:lnTo>
                  <a:lnTo>
                    <a:pt x="600075" y="1071563"/>
                  </a:lnTo>
                  <a:lnTo>
                    <a:pt x="602456" y="1109663"/>
                  </a:lnTo>
                  <a:lnTo>
                    <a:pt x="595312" y="1145381"/>
                  </a:lnTo>
                  <a:lnTo>
                    <a:pt x="571500" y="1193006"/>
                  </a:lnTo>
                  <a:lnTo>
                    <a:pt x="550068" y="1219200"/>
                  </a:lnTo>
                  <a:lnTo>
                    <a:pt x="523875" y="1235869"/>
                  </a:lnTo>
                  <a:lnTo>
                    <a:pt x="485775" y="1250156"/>
                  </a:lnTo>
                  <a:lnTo>
                    <a:pt x="457200" y="1250156"/>
                  </a:lnTo>
                  <a:lnTo>
                    <a:pt x="431006" y="1240631"/>
                  </a:lnTo>
                  <a:lnTo>
                    <a:pt x="402431" y="1223963"/>
                  </a:lnTo>
                  <a:lnTo>
                    <a:pt x="390525" y="1204913"/>
                  </a:lnTo>
                  <a:lnTo>
                    <a:pt x="366712" y="1126331"/>
                  </a:lnTo>
                  <a:lnTo>
                    <a:pt x="326231" y="916781"/>
                  </a:lnTo>
                  <a:lnTo>
                    <a:pt x="304800" y="781050"/>
                  </a:lnTo>
                  <a:lnTo>
                    <a:pt x="264318" y="585788"/>
                  </a:lnTo>
                  <a:lnTo>
                    <a:pt x="214312" y="3952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05;p299">
              <a:extLst>
                <a:ext uri="{FF2B5EF4-FFF2-40B4-BE49-F238E27FC236}">
                  <a16:creationId xmlns:a16="http://schemas.microsoft.com/office/drawing/2014/main" id="{1664ECCC-5D73-F943-A2EE-FB149757354A}"/>
                </a:ext>
              </a:extLst>
            </p:cNvPr>
            <p:cNvSpPr/>
            <p:nvPr/>
          </p:nvSpPr>
          <p:spPr>
            <a:xfrm>
              <a:off x="5657850" y="1592263"/>
              <a:ext cx="528638" cy="1235075"/>
            </a:xfrm>
            <a:custGeom>
              <a:avLst/>
              <a:gdLst/>
              <a:ahLst/>
              <a:cxnLst/>
              <a:rect l="l" t="t" r="r" b="b"/>
              <a:pathLst>
                <a:path w="528638" h="1233488" extrusionOk="0">
                  <a:moveTo>
                    <a:pt x="180975" y="395288"/>
                  </a:moveTo>
                  <a:lnTo>
                    <a:pt x="150019" y="614363"/>
                  </a:lnTo>
                  <a:lnTo>
                    <a:pt x="114300" y="933450"/>
                  </a:lnTo>
                  <a:lnTo>
                    <a:pt x="88106" y="1107282"/>
                  </a:lnTo>
                  <a:lnTo>
                    <a:pt x="88106" y="1126332"/>
                  </a:lnTo>
                  <a:lnTo>
                    <a:pt x="88106" y="1157288"/>
                  </a:lnTo>
                  <a:lnTo>
                    <a:pt x="95250" y="1193007"/>
                  </a:lnTo>
                  <a:lnTo>
                    <a:pt x="107156" y="1214438"/>
                  </a:lnTo>
                  <a:lnTo>
                    <a:pt x="121444" y="1228725"/>
                  </a:lnTo>
                  <a:lnTo>
                    <a:pt x="135731" y="1233488"/>
                  </a:lnTo>
                  <a:lnTo>
                    <a:pt x="161925" y="1231107"/>
                  </a:lnTo>
                  <a:lnTo>
                    <a:pt x="195263" y="1216819"/>
                  </a:lnTo>
                  <a:lnTo>
                    <a:pt x="223838" y="1188244"/>
                  </a:lnTo>
                  <a:lnTo>
                    <a:pt x="250031" y="1133475"/>
                  </a:lnTo>
                  <a:lnTo>
                    <a:pt x="354806" y="854869"/>
                  </a:lnTo>
                  <a:lnTo>
                    <a:pt x="383381" y="766763"/>
                  </a:lnTo>
                  <a:lnTo>
                    <a:pt x="423863" y="561975"/>
                  </a:lnTo>
                  <a:lnTo>
                    <a:pt x="442913" y="438150"/>
                  </a:lnTo>
                  <a:lnTo>
                    <a:pt x="454819" y="383382"/>
                  </a:lnTo>
                  <a:lnTo>
                    <a:pt x="481013" y="297657"/>
                  </a:lnTo>
                  <a:lnTo>
                    <a:pt x="502444" y="257175"/>
                  </a:lnTo>
                  <a:lnTo>
                    <a:pt x="528638" y="216694"/>
                  </a:lnTo>
                  <a:lnTo>
                    <a:pt x="528638" y="204788"/>
                  </a:lnTo>
                  <a:lnTo>
                    <a:pt x="521494" y="178594"/>
                  </a:lnTo>
                  <a:lnTo>
                    <a:pt x="504825" y="152400"/>
                  </a:lnTo>
                  <a:lnTo>
                    <a:pt x="473869" y="128588"/>
                  </a:lnTo>
                  <a:lnTo>
                    <a:pt x="433388" y="104775"/>
                  </a:lnTo>
                  <a:lnTo>
                    <a:pt x="345281" y="64294"/>
                  </a:lnTo>
                  <a:lnTo>
                    <a:pt x="264319" y="30957"/>
                  </a:lnTo>
                  <a:lnTo>
                    <a:pt x="221456" y="19050"/>
                  </a:lnTo>
                  <a:lnTo>
                    <a:pt x="159544" y="4763"/>
                  </a:lnTo>
                  <a:lnTo>
                    <a:pt x="126206" y="0"/>
                  </a:lnTo>
                  <a:lnTo>
                    <a:pt x="97631" y="2382"/>
                  </a:lnTo>
                  <a:lnTo>
                    <a:pt x="54769" y="9525"/>
                  </a:lnTo>
                  <a:lnTo>
                    <a:pt x="16669" y="23813"/>
                  </a:lnTo>
                  <a:lnTo>
                    <a:pt x="2381" y="38100"/>
                  </a:lnTo>
                  <a:lnTo>
                    <a:pt x="0" y="61913"/>
                  </a:lnTo>
                  <a:lnTo>
                    <a:pt x="7144" y="78582"/>
                  </a:lnTo>
                  <a:lnTo>
                    <a:pt x="16669" y="90488"/>
                  </a:lnTo>
                  <a:lnTo>
                    <a:pt x="69056" y="109538"/>
                  </a:lnTo>
                  <a:lnTo>
                    <a:pt x="104775" y="121444"/>
                  </a:lnTo>
                  <a:lnTo>
                    <a:pt x="135731" y="138113"/>
                  </a:lnTo>
                  <a:lnTo>
                    <a:pt x="157163" y="152400"/>
                  </a:lnTo>
                  <a:lnTo>
                    <a:pt x="173831" y="173832"/>
                  </a:lnTo>
                  <a:lnTo>
                    <a:pt x="188119" y="197644"/>
                  </a:lnTo>
                  <a:lnTo>
                    <a:pt x="195263" y="226219"/>
                  </a:lnTo>
                  <a:lnTo>
                    <a:pt x="197644" y="254794"/>
                  </a:lnTo>
                  <a:lnTo>
                    <a:pt x="180975" y="3952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06;p299">
              <a:extLst>
                <a:ext uri="{FF2B5EF4-FFF2-40B4-BE49-F238E27FC236}">
                  <a16:creationId xmlns:a16="http://schemas.microsoft.com/office/drawing/2014/main" id="{AD40D163-D294-4E4C-BA16-5A7EE77B897E}"/>
                </a:ext>
              </a:extLst>
            </p:cNvPr>
            <p:cNvSpPr/>
            <p:nvPr/>
          </p:nvSpPr>
          <p:spPr>
            <a:xfrm>
              <a:off x="5157788" y="2944813"/>
              <a:ext cx="1349375" cy="368300"/>
            </a:xfrm>
            <a:custGeom>
              <a:avLst/>
              <a:gdLst/>
              <a:ahLst/>
              <a:cxnLst/>
              <a:rect l="l" t="t" r="r" b="b"/>
              <a:pathLst>
                <a:path w="1350168" h="366713" extrusionOk="0">
                  <a:moveTo>
                    <a:pt x="557212" y="109538"/>
                  </a:moveTo>
                  <a:lnTo>
                    <a:pt x="376237" y="135732"/>
                  </a:lnTo>
                  <a:lnTo>
                    <a:pt x="288131" y="142875"/>
                  </a:lnTo>
                  <a:lnTo>
                    <a:pt x="226218" y="133350"/>
                  </a:lnTo>
                  <a:lnTo>
                    <a:pt x="0" y="157163"/>
                  </a:lnTo>
                  <a:lnTo>
                    <a:pt x="88106" y="366713"/>
                  </a:lnTo>
                  <a:lnTo>
                    <a:pt x="185737" y="361950"/>
                  </a:lnTo>
                  <a:lnTo>
                    <a:pt x="381000" y="338138"/>
                  </a:lnTo>
                  <a:lnTo>
                    <a:pt x="604837" y="297657"/>
                  </a:lnTo>
                  <a:lnTo>
                    <a:pt x="776287" y="261938"/>
                  </a:lnTo>
                  <a:lnTo>
                    <a:pt x="847725" y="254794"/>
                  </a:lnTo>
                  <a:lnTo>
                    <a:pt x="1235868" y="276225"/>
                  </a:lnTo>
                  <a:lnTo>
                    <a:pt x="1254918" y="273844"/>
                  </a:lnTo>
                  <a:lnTo>
                    <a:pt x="1307306" y="250032"/>
                  </a:lnTo>
                  <a:lnTo>
                    <a:pt x="1343025" y="228600"/>
                  </a:lnTo>
                  <a:lnTo>
                    <a:pt x="1350168" y="209550"/>
                  </a:lnTo>
                  <a:lnTo>
                    <a:pt x="1345406" y="192882"/>
                  </a:lnTo>
                  <a:lnTo>
                    <a:pt x="1328737" y="166688"/>
                  </a:lnTo>
                  <a:lnTo>
                    <a:pt x="1293018" y="133350"/>
                  </a:lnTo>
                  <a:lnTo>
                    <a:pt x="1228725" y="95250"/>
                  </a:lnTo>
                  <a:lnTo>
                    <a:pt x="1143000" y="52388"/>
                  </a:lnTo>
                  <a:lnTo>
                    <a:pt x="1064418" y="19050"/>
                  </a:lnTo>
                  <a:lnTo>
                    <a:pt x="1007268" y="2382"/>
                  </a:lnTo>
                  <a:lnTo>
                    <a:pt x="973931" y="0"/>
                  </a:lnTo>
                  <a:lnTo>
                    <a:pt x="957262" y="4763"/>
                  </a:lnTo>
                  <a:lnTo>
                    <a:pt x="933450" y="21432"/>
                  </a:lnTo>
                  <a:lnTo>
                    <a:pt x="888206" y="40482"/>
                  </a:lnTo>
                  <a:lnTo>
                    <a:pt x="750093" y="78582"/>
                  </a:lnTo>
                  <a:lnTo>
                    <a:pt x="557212" y="1095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07;p299">
              <a:extLst>
                <a:ext uri="{FF2B5EF4-FFF2-40B4-BE49-F238E27FC236}">
                  <a16:creationId xmlns:a16="http://schemas.microsoft.com/office/drawing/2014/main" id="{89F90EA3-0A46-5348-8562-0E7D3ABA9275}"/>
                </a:ext>
              </a:extLst>
            </p:cNvPr>
            <p:cNvSpPr/>
            <p:nvPr/>
          </p:nvSpPr>
          <p:spPr>
            <a:xfrm>
              <a:off x="4219575" y="3160713"/>
              <a:ext cx="2216150" cy="1852612"/>
            </a:xfrm>
            <a:custGeom>
              <a:avLst/>
              <a:gdLst/>
              <a:ahLst/>
              <a:cxnLst/>
              <a:rect l="l" t="t" r="r" b="b"/>
              <a:pathLst>
                <a:path w="2215329" h="1851876" extrusionOk="0">
                  <a:moveTo>
                    <a:pt x="1445156" y="568255"/>
                  </a:moveTo>
                  <a:lnTo>
                    <a:pt x="1580729" y="392298"/>
                  </a:lnTo>
                  <a:lnTo>
                    <a:pt x="1684573" y="242301"/>
                  </a:lnTo>
                  <a:lnTo>
                    <a:pt x="1739379" y="155765"/>
                  </a:lnTo>
                  <a:lnTo>
                    <a:pt x="1762456" y="112497"/>
                  </a:lnTo>
                  <a:lnTo>
                    <a:pt x="1776878" y="74998"/>
                  </a:lnTo>
                  <a:lnTo>
                    <a:pt x="1779763" y="49037"/>
                  </a:lnTo>
                  <a:lnTo>
                    <a:pt x="1733610" y="0"/>
                  </a:lnTo>
                  <a:lnTo>
                    <a:pt x="2215329" y="43268"/>
                  </a:lnTo>
                  <a:lnTo>
                    <a:pt x="2169176" y="72113"/>
                  </a:lnTo>
                  <a:lnTo>
                    <a:pt x="2140331" y="103843"/>
                  </a:lnTo>
                  <a:lnTo>
                    <a:pt x="1990334" y="299992"/>
                  </a:lnTo>
                  <a:lnTo>
                    <a:pt x="1765340" y="568255"/>
                  </a:lnTo>
                  <a:lnTo>
                    <a:pt x="1537461" y="807672"/>
                  </a:lnTo>
                  <a:lnTo>
                    <a:pt x="1335543" y="1018243"/>
                  </a:lnTo>
                  <a:lnTo>
                    <a:pt x="1122087" y="1225931"/>
                  </a:lnTo>
                  <a:lnTo>
                    <a:pt x="940361" y="1381696"/>
                  </a:lnTo>
                  <a:lnTo>
                    <a:pt x="718251" y="1528807"/>
                  </a:lnTo>
                  <a:lnTo>
                    <a:pt x="487488" y="1655727"/>
                  </a:lnTo>
                  <a:lnTo>
                    <a:pt x="334607" y="1730725"/>
                  </a:lnTo>
                  <a:lnTo>
                    <a:pt x="147112" y="1814377"/>
                  </a:lnTo>
                  <a:lnTo>
                    <a:pt x="46153" y="1851876"/>
                  </a:lnTo>
                  <a:lnTo>
                    <a:pt x="28845" y="1851876"/>
                  </a:lnTo>
                  <a:lnTo>
                    <a:pt x="5769" y="1843223"/>
                  </a:lnTo>
                  <a:lnTo>
                    <a:pt x="0" y="1831684"/>
                  </a:lnTo>
                  <a:lnTo>
                    <a:pt x="2885" y="1811493"/>
                  </a:lnTo>
                  <a:lnTo>
                    <a:pt x="23076" y="1788416"/>
                  </a:lnTo>
                  <a:lnTo>
                    <a:pt x="60575" y="1765340"/>
                  </a:lnTo>
                  <a:lnTo>
                    <a:pt x="236533" y="1675919"/>
                  </a:lnTo>
                  <a:lnTo>
                    <a:pt x="455758" y="1543230"/>
                  </a:lnTo>
                  <a:lnTo>
                    <a:pt x="657676" y="1401888"/>
                  </a:lnTo>
                  <a:lnTo>
                    <a:pt x="824979" y="1254776"/>
                  </a:lnTo>
                  <a:lnTo>
                    <a:pt x="1024013" y="1055743"/>
                  </a:lnTo>
                  <a:lnTo>
                    <a:pt x="1214392" y="850940"/>
                  </a:lnTo>
                  <a:lnTo>
                    <a:pt x="1370158" y="666329"/>
                  </a:lnTo>
                  <a:lnTo>
                    <a:pt x="1445156" y="56825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308;p299">
              <a:extLst>
                <a:ext uri="{FF2B5EF4-FFF2-40B4-BE49-F238E27FC236}">
                  <a16:creationId xmlns:a16="http://schemas.microsoft.com/office/drawing/2014/main" id="{3B0630E4-2FB4-7A45-91E0-AD8DC65CE8A9}"/>
                </a:ext>
              </a:extLst>
            </p:cNvPr>
            <p:cNvSpPr/>
            <p:nvPr/>
          </p:nvSpPr>
          <p:spPr>
            <a:xfrm>
              <a:off x="4908550" y="3486150"/>
              <a:ext cx="2601913" cy="1457325"/>
            </a:xfrm>
            <a:custGeom>
              <a:avLst/>
              <a:gdLst/>
              <a:ahLst/>
              <a:cxnLst/>
              <a:rect l="l" t="t" r="r" b="b"/>
              <a:pathLst>
                <a:path w="2601857" h="1456694" extrusionOk="0">
                  <a:moveTo>
                    <a:pt x="461527" y="230764"/>
                  </a:moveTo>
                  <a:lnTo>
                    <a:pt x="340376" y="147112"/>
                  </a:lnTo>
                  <a:lnTo>
                    <a:pt x="242301" y="89421"/>
                  </a:lnTo>
                  <a:lnTo>
                    <a:pt x="132689" y="25961"/>
                  </a:lnTo>
                  <a:lnTo>
                    <a:pt x="0" y="0"/>
                  </a:lnTo>
                  <a:lnTo>
                    <a:pt x="40383" y="109613"/>
                  </a:lnTo>
                  <a:lnTo>
                    <a:pt x="126920" y="152881"/>
                  </a:lnTo>
                  <a:lnTo>
                    <a:pt x="210571" y="213456"/>
                  </a:lnTo>
                  <a:lnTo>
                    <a:pt x="409605" y="377875"/>
                  </a:lnTo>
                  <a:lnTo>
                    <a:pt x="565370" y="513449"/>
                  </a:lnTo>
                  <a:lnTo>
                    <a:pt x="744212" y="663445"/>
                  </a:lnTo>
                  <a:lnTo>
                    <a:pt x="931707" y="807672"/>
                  </a:lnTo>
                  <a:lnTo>
                    <a:pt x="1101895" y="931707"/>
                  </a:lnTo>
                  <a:lnTo>
                    <a:pt x="1286506" y="1070166"/>
                  </a:lnTo>
                  <a:lnTo>
                    <a:pt x="1450925" y="1197085"/>
                  </a:lnTo>
                  <a:lnTo>
                    <a:pt x="1569191" y="1292275"/>
                  </a:lnTo>
                  <a:lnTo>
                    <a:pt x="1675919" y="1358620"/>
                  </a:lnTo>
                  <a:lnTo>
                    <a:pt x="1765340" y="1413426"/>
                  </a:lnTo>
                  <a:lnTo>
                    <a:pt x="1857645" y="1453810"/>
                  </a:lnTo>
                  <a:lnTo>
                    <a:pt x="1889375" y="1456694"/>
                  </a:lnTo>
                  <a:lnTo>
                    <a:pt x="1970142" y="1456694"/>
                  </a:lnTo>
                  <a:lnTo>
                    <a:pt x="2195137" y="1445156"/>
                  </a:lnTo>
                  <a:lnTo>
                    <a:pt x="2423015" y="1416311"/>
                  </a:lnTo>
                  <a:lnTo>
                    <a:pt x="2573012" y="1384581"/>
                  </a:lnTo>
                  <a:lnTo>
                    <a:pt x="2598973" y="1375927"/>
                  </a:lnTo>
                  <a:lnTo>
                    <a:pt x="2601857" y="1358620"/>
                  </a:lnTo>
                  <a:lnTo>
                    <a:pt x="2593204" y="1341313"/>
                  </a:lnTo>
                  <a:lnTo>
                    <a:pt x="2564358" y="1324005"/>
                  </a:lnTo>
                  <a:lnTo>
                    <a:pt x="2495129" y="1300929"/>
                  </a:lnTo>
                  <a:lnTo>
                    <a:pt x="2310518" y="1249007"/>
                  </a:lnTo>
                  <a:lnTo>
                    <a:pt x="2128792" y="1188432"/>
                  </a:lnTo>
                  <a:lnTo>
                    <a:pt x="1923990" y="1113434"/>
                  </a:lnTo>
                  <a:lnTo>
                    <a:pt x="1736494" y="1026897"/>
                  </a:lnTo>
                  <a:lnTo>
                    <a:pt x="1537461" y="905747"/>
                  </a:lnTo>
                  <a:lnTo>
                    <a:pt x="1286506" y="752866"/>
                  </a:lnTo>
                  <a:lnTo>
                    <a:pt x="974975" y="550948"/>
                  </a:lnTo>
                  <a:lnTo>
                    <a:pt x="804787" y="441335"/>
                  </a:lnTo>
                  <a:lnTo>
                    <a:pt x="663445" y="369222"/>
                  </a:lnTo>
                  <a:lnTo>
                    <a:pt x="461527" y="2307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09;p299">
              <a:extLst>
                <a:ext uri="{FF2B5EF4-FFF2-40B4-BE49-F238E27FC236}">
                  <a16:creationId xmlns:a16="http://schemas.microsoft.com/office/drawing/2014/main" id="{CE099941-2B8F-F946-8FB0-CB437183E212}"/>
                </a:ext>
              </a:extLst>
            </p:cNvPr>
            <p:cNvSpPr/>
            <p:nvPr/>
          </p:nvSpPr>
          <p:spPr>
            <a:xfrm>
              <a:off x="4926013" y="4900613"/>
              <a:ext cx="1625600" cy="806450"/>
            </a:xfrm>
            <a:custGeom>
              <a:avLst/>
              <a:gdLst/>
              <a:ahLst/>
              <a:cxnLst/>
              <a:rect l="l" t="t" r="r" b="b"/>
              <a:pathLst>
                <a:path w="1624013" h="806552" extrusionOk="0">
                  <a:moveTo>
                    <a:pt x="678657" y="85725"/>
                  </a:moveTo>
                  <a:lnTo>
                    <a:pt x="371475" y="111918"/>
                  </a:lnTo>
                  <a:lnTo>
                    <a:pt x="150019" y="133350"/>
                  </a:lnTo>
                  <a:lnTo>
                    <a:pt x="92869" y="138112"/>
                  </a:lnTo>
                  <a:lnTo>
                    <a:pt x="0" y="178593"/>
                  </a:lnTo>
                  <a:lnTo>
                    <a:pt x="185738" y="292893"/>
                  </a:lnTo>
                  <a:lnTo>
                    <a:pt x="364332" y="273843"/>
                  </a:lnTo>
                  <a:lnTo>
                    <a:pt x="652463" y="250031"/>
                  </a:lnTo>
                  <a:lnTo>
                    <a:pt x="1026319" y="216693"/>
                  </a:lnTo>
                  <a:lnTo>
                    <a:pt x="1223963" y="200025"/>
                  </a:lnTo>
                  <a:lnTo>
                    <a:pt x="1252538" y="202406"/>
                  </a:lnTo>
                  <a:lnTo>
                    <a:pt x="1266825" y="209550"/>
                  </a:lnTo>
                  <a:lnTo>
                    <a:pt x="1281113" y="228600"/>
                  </a:lnTo>
                  <a:lnTo>
                    <a:pt x="1285875" y="242887"/>
                  </a:lnTo>
                  <a:lnTo>
                    <a:pt x="1290638" y="271462"/>
                  </a:lnTo>
                  <a:lnTo>
                    <a:pt x="1281113" y="323850"/>
                  </a:lnTo>
                  <a:lnTo>
                    <a:pt x="1171575" y="785812"/>
                  </a:lnTo>
                  <a:lnTo>
                    <a:pt x="1183119" y="799415"/>
                  </a:lnTo>
                  <a:lnTo>
                    <a:pt x="1373433" y="806552"/>
                  </a:lnTo>
                  <a:lnTo>
                    <a:pt x="1395413" y="792956"/>
                  </a:lnTo>
                  <a:lnTo>
                    <a:pt x="1464469" y="588168"/>
                  </a:lnTo>
                  <a:lnTo>
                    <a:pt x="1533525" y="397668"/>
                  </a:lnTo>
                  <a:lnTo>
                    <a:pt x="1554957" y="335756"/>
                  </a:lnTo>
                  <a:lnTo>
                    <a:pt x="1574007" y="316706"/>
                  </a:lnTo>
                  <a:lnTo>
                    <a:pt x="1604963" y="283368"/>
                  </a:lnTo>
                  <a:lnTo>
                    <a:pt x="1624013" y="252412"/>
                  </a:lnTo>
                  <a:lnTo>
                    <a:pt x="1624013" y="230981"/>
                  </a:lnTo>
                  <a:lnTo>
                    <a:pt x="1612107" y="202406"/>
                  </a:lnTo>
                  <a:lnTo>
                    <a:pt x="1590675" y="183356"/>
                  </a:lnTo>
                  <a:lnTo>
                    <a:pt x="1495425" y="111918"/>
                  </a:lnTo>
                  <a:lnTo>
                    <a:pt x="1388269" y="45243"/>
                  </a:lnTo>
                  <a:lnTo>
                    <a:pt x="1326357" y="11906"/>
                  </a:lnTo>
                  <a:lnTo>
                    <a:pt x="1302544" y="2381"/>
                  </a:lnTo>
                  <a:lnTo>
                    <a:pt x="1283494" y="0"/>
                  </a:lnTo>
                  <a:lnTo>
                    <a:pt x="1254919" y="4762"/>
                  </a:lnTo>
                  <a:lnTo>
                    <a:pt x="1216819" y="19050"/>
                  </a:lnTo>
                  <a:lnTo>
                    <a:pt x="1116807" y="45243"/>
                  </a:lnTo>
                  <a:lnTo>
                    <a:pt x="973932" y="59531"/>
                  </a:lnTo>
                  <a:lnTo>
                    <a:pt x="678657" y="85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10;p299">
              <a:extLst>
                <a:ext uri="{FF2B5EF4-FFF2-40B4-BE49-F238E27FC236}">
                  <a16:creationId xmlns:a16="http://schemas.microsoft.com/office/drawing/2014/main" id="{73532215-F623-8049-B026-6F070B77B912}"/>
                </a:ext>
              </a:extLst>
            </p:cNvPr>
            <p:cNvSpPr/>
            <p:nvPr/>
          </p:nvSpPr>
          <p:spPr>
            <a:xfrm>
              <a:off x="5067300" y="5653088"/>
              <a:ext cx="1304925" cy="271462"/>
            </a:xfrm>
            <a:custGeom>
              <a:avLst/>
              <a:gdLst/>
              <a:ahLst/>
              <a:cxnLst/>
              <a:rect l="l" t="t" r="r" b="b"/>
              <a:pathLst>
                <a:path w="1304925" h="271462" extrusionOk="0">
                  <a:moveTo>
                    <a:pt x="731044" y="45243"/>
                  </a:moveTo>
                  <a:lnTo>
                    <a:pt x="461963" y="78581"/>
                  </a:lnTo>
                  <a:lnTo>
                    <a:pt x="183356" y="114300"/>
                  </a:lnTo>
                  <a:lnTo>
                    <a:pt x="145256" y="119062"/>
                  </a:lnTo>
                  <a:lnTo>
                    <a:pt x="0" y="164306"/>
                  </a:lnTo>
                  <a:lnTo>
                    <a:pt x="180975" y="271462"/>
                  </a:lnTo>
                  <a:lnTo>
                    <a:pt x="438150" y="257175"/>
                  </a:lnTo>
                  <a:lnTo>
                    <a:pt x="835819" y="228600"/>
                  </a:lnTo>
                  <a:lnTo>
                    <a:pt x="1114425" y="209550"/>
                  </a:lnTo>
                  <a:lnTo>
                    <a:pt x="1240631" y="204787"/>
                  </a:lnTo>
                  <a:lnTo>
                    <a:pt x="1273969" y="195262"/>
                  </a:lnTo>
                  <a:lnTo>
                    <a:pt x="1293019" y="183356"/>
                  </a:lnTo>
                  <a:lnTo>
                    <a:pt x="1302544" y="171450"/>
                  </a:lnTo>
                  <a:lnTo>
                    <a:pt x="1304925" y="157162"/>
                  </a:lnTo>
                  <a:lnTo>
                    <a:pt x="1297781" y="123825"/>
                  </a:lnTo>
                  <a:lnTo>
                    <a:pt x="1281113" y="78581"/>
                  </a:lnTo>
                  <a:lnTo>
                    <a:pt x="1254919" y="28575"/>
                  </a:lnTo>
                  <a:lnTo>
                    <a:pt x="1164431" y="0"/>
                  </a:lnTo>
                  <a:lnTo>
                    <a:pt x="1047750" y="4762"/>
                  </a:lnTo>
                  <a:lnTo>
                    <a:pt x="731044" y="452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315;p300">
            <a:extLst>
              <a:ext uri="{FF2B5EF4-FFF2-40B4-BE49-F238E27FC236}">
                <a16:creationId xmlns:a16="http://schemas.microsoft.com/office/drawing/2014/main" id="{FC2C73F2-382B-CE41-9AF3-7304085F2D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769" y="1448052"/>
            <a:ext cx="44513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5" name="Google Shape;3315;p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737" y="1520242"/>
            <a:ext cx="44513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p301"/>
          <p:cNvSpPr txBox="1"/>
          <p:nvPr/>
        </p:nvSpPr>
        <p:spPr>
          <a:xfrm>
            <a:off x="5303838" y="7893496"/>
            <a:ext cx="2649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鼻</a:t>
            </a:r>
            <a:endParaRPr/>
          </a:p>
        </p:txBody>
      </p:sp>
      <p:sp>
        <p:nvSpPr>
          <p:cNvPr id="3322" name="Google Shape;3322;p301"/>
          <p:cNvSpPr/>
          <p:nvPr/>
        </p:nvSpPr>
        <p:spPr>
          <a:xfrm>
            <a:off x="4352925" y="1211263"/>
            <a:ext cx="738188" cy="688975"/>
          </a:xfrm>
          <a:custGeom>
            <a:avLst/>
            <a:gdLst/>
            <a:ahLst/>
            <a:cxnLst/>
            <a:rect l="l" t="t" r="r" b="b"/>
            <a:pathLst>
              <a:path w="738188" h="688182" extrusionOk="0">
                <a:moveTo>
                  <a:pt x="481013" y="373857"/>
                </a:moveTo>
                <a:lnTo>
                  <a:pt x="600075" y="285750"/>
                </a:lnTo>
                <a:lnTo>
                  <a:pt x="628650" y="269082"/>
                </a:lnTo>
                <a:lnTo>
                  <a:pt x="666750" y="252413"/>
                </a:lnTo>
                <a:lnTo>
                  <a:pt x="709613" y="230982"/>
                </a:lnTo>
                <a:lnTo>
                  <a:pt x="726281" y="216694"/>
                </a:lnTo>
                <a:lnTo>
                  <a:pt x="738188" y="190500"/>
                </a:lnTo>
                <a:lnTo>
                  <a:pt x="738188" y="173832"/>
                </a:lnTo>
                <a:lnTo>
                  <a:pt x="726281" y="147638"/>
                </a:lnTo>
                <a:lnTo>
                  <a:pt x="690563" y="109538"/>
                </a:lnTo>
                <a:lnTo>
                  <a:pt x="642938" y="76200"/>
                </a:lnTo>
                <a:lnTo>
                  <a:pt x="557213" y="45244"/>
                </a:lnTo>
                <a:lnTo>
                  <a:pt x="473869" y="21432"/>
                </a:lnTo>
                <a:lnTo>
                  <a:pt x="402431" y="7144"/>
                </a:lnTo>
                <a:lnTo>
                  <a:pt x="335756" y="2382"/>
                </a:lnTo>
                <a:lnTo>
                  <a:pt x="288131" y="0"/>
                </a:lnTo>
                <a:lnTo>
                  <a:pt x="250031" y="4763"/>
                </a:lnTo>
                <a:lnTo>
                  <a:pt x="228600" y="11907"/>
                </a:lnTo>
                <a:lnTo>
                  <a:pt x="221456" y="28575"/>
                </a:lnTo>
                <a:lnTo>
                  <a:pt x="230981" y="50007"/>
                </a:lnTo>
                <a:lnTo>
                  <a:pt x="259556" y="78582"/>
                </a:lnTo>
                <a:lnTo>
                  <a:pt x="295275" y="109538"/>
                </a:lnTo>
                <a:lnTo>
                  <a:pt x="316706" y="135732"/>
                </a:lnTo>
                <a:lnTo>
                  <a:pt x="326231" y="150019"/>
                </a:lnTo>
                <a:lnTo>
                  <a:pt x="333375" y="169069"/>
                </a:lnTo>
                <a:lnTo>
                  <a:pt x="330994" y="190500"/>
                </a:lnTo>
                <a:lnTo>
                  <a:pt x="316706" y="228600"/>
                </a:lnTo>
                <a:lnTo>
                  <a:pt x="292894" y="271463"/>
                </a:lnTo>
                <a:lnTo>
                  <a:pt x="252413" y="335757"/>
                </a:lnTo>
                <a:lnTo>
                  <a:pt x="209550" y="392907"/>
                </a:lnTo>
                <a:lnTo>
                  <a:pt x="166688" y="433388"/>
                </a:lnTo>
                <a:lnTo>
                  <a:pt x="130969" y="473869"/>
                </a:lnTo>
                <a:lnTo>
                  <a:pt x="83344" y="535782"/>
                </a:lnTo>
                <a:lnTo>
                  <a:pt x="64294" y="564357"/>
                </a:lnTo>
                <a:lnTo>
                  <a:pt x="38100" y="607219"/>
                </a:lnTo>
                <a:lnTo>
                  <a:pt x="0" y="688182"/>
                </a:lnTo>
                <a:lnTo>
                  <a:pt x="190500" y="573882"/>
                </a:lnTo>
                <a:lnTo>
                  <a:pt x="481013" y="3738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301"/>
          <p:cNvSpPr/>
          <p:nvPr/>
        </p:nvSpPr>
        <p:spPr>
          <a:xfrm>
            <a:off x="3846513" y="1757363"/>
            <a:ext cx="387350" cy="1581150"/>
          </a:xfrm>
          <a:custGeom>
            <a:avLst/>
            <a:gdLst/>
            <a:ahLst/>
            <a:cxnLst/>
            <a:rect l="l" t="t" r="r" b="b"/>
            <a:pathLst>
              <a:path w="388144" h="1581150" extrusionOk="0">
                <a:moveTo>
                  <a:pt x="161925" y="645318"/>
                </a:moveTo>
                <a:lnTo>
                  <a:pt x="161925" y="435768"/>
                </a:lnTo>
                <a:lnTo>
                  <a:pt x="161925" y="302418"/>
                </a:lnTo>
                <a:lnTo>
                  <a:pt x="159544" y="278606"/>
                </a:lnTo>
                <a:lnTo>
                  <a:pt x="154781" y="252412"/>
                </a:lnTo>
                <a:lnTo>
                  <a:pt x="138112" y="216693"/>
                </a:lnTo>
                <a:lnTo>
                  <a:pt x="116681" y="183356"/>
                </a:lnTo>
                <a:lnTo>
                  <a:pt x="83344" y="140493"/>
                </a:lnTo>
                <a:lnTo>
                  <a:pt x="38100" y="92868"/>
                </a:lnTo>
                <a:lnTo>
                  <a:pt x="11906" y="71437"/>
                </a:lnTo>
                <a:lnTo>
                  <a:pt x="0" y="52387"/>
                </a:lnTo>
                <a:lnTo>
                  <a:pt x="0" y="26193"/>
                </a:lnTo>
                <a:lnTo>
                  <a:pt x="4762" y="11906"/>
                </a:lnTo>
                <a:lnTo>
                  <a:pt x="19050" y="2381"/>
                </a:lnTo>
                <a:lnTo>
                  <a:pt x="45244" y="0"/>
                </a:lnTo>
                <a:lnTo>
                  <a:pt x="83344" y="4762"/>
                </a:lnTo>
                <a:lnTo>
                  <a:pt x="157162" y="19050"/>
                </a:lnTo>
                <a:lnTo>
                  <a:pt x="245269" y="35718"/>
                </a:lnTo>
                <a:lnTo>
                  <a:pt x="316706" y="59531"/>
                </a:lnTo>
                <a:lnTo>
                  <a:pt x="352425" y="78581"/>
                </a:lnTo>
                <a:lnTo>
                  <a:pt x="388144" y="142875"/>
                </a:lnTo>
                <a:cubicBezTo>
                  <a:pt x="387340" y="272256"/>
                  <a:pt x="385762" y="401635"/>
                  <a:pt x="385762" y="531018"/>
                </a:cubicBezTo>
                <a:lnTo>
                  <a:pt x="385762" y="1328737"/>
                </a:lnTo>
                <a:lnTo>
                  <a:pt x="366712" y="1450181"/>
                </a:lnTo>
                <a:lnTo>
                  <a:pt x="354806" y="1488281"/>
                </a:lnTo>
                <a:lnTo>
                  <a:pt x="340519" y="1521618"/>
                </a:lnTo>
                <a:lnTo>
                  <a:pt x="326231" y="1547812"/>
                </a:lnTo>
                <a:lnTo>
                  <a:pt x="304800" y="1566862"/>
                </a:lnTo>
                <a:lnTo>
                  <a:pt x="273844" y="1581150"/>
                </a:lnTo>
                <a:lnTo>
                  <a:pt x="254794" y="1581150"/>
                </a:lnTo>
                <a:lnTo>
                  <a:pt x="233362" y="1559718"/>
                </a:lnTo>
                <a:lnTo>
                  <a:pt x="211931" y="1516856"/>
                </a:lnTo>
                <a:lnTo>
                  <a:pt x="178594" y="1457325"/>
                </a:lnTo>
                <a:lnTo>
                  <a:pt x="150019" y="1364456"/>
                </a:lnTo>
                <a:lnTo>
                  <a:pt x="142875" y="1319212"/>
                </a:lnTo>
                <a:lnTo>
                  <a:pt x="147637" y="1281112"/>
                </a:lnTo>
                <a:lnTo>
                  <a:pt x="154781" y="1226343"/>
                </a:lnTo>
                <a:lnTo>
                  <a:pt x="161925" y="1157287"/>
                </a:lnTo>
                <a:lnTo>
                  <a:pt x="161925" y="1009650"/>
                </a:lnTo>
                <a:cubicBezTo>
                  <a:pt x="162719" y="931862"/>
                  <a:pt x="163512" y="854075"/>
                  <a:pt x="164306" y="776287"/>
                </a:cubicBezTo>
                <a:cubicBezTo>
                  <a:pt x="163512" y="732631"/>
                  <a:pt x="162719" y="688974"/>
                  <a:pt x="161925" y="6453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301"/>
          <p:cNvSpPr/>
          <p:nvPr/>
        </p:nvSpPr>
        <p:spPr>
          <a:xfrm>
            <a:off x="3478213" y="3468688"/>
            <a:ext cx="504825" cy="1231900"/>
          </a:xfrm>
          <a:custGeom>
            <a:avLst/>
            <a:gdLst/>
            <a:ahLst/>
            <a:cxnLst/>
            <a:rect l="l" t="t" r="r" b="b"/>
            <a:pathLst>
              <a:path w="504825" h="1231107" extrusionOk="0">
                <a:moveTo>
                  <a:pt x="204788" y="576263"/>
                </a:moveTo>
                <a:lnTo>
                  <a:pt x="185738" y="404813"/>
                </a:lnTo>
                <a:lnTo>
                  <a:pt x="173832" y="304800"/>
                </a:lnTo>
                <a:lnTo>
                  <a:pt x="164307" y="240507"/>
                </a:lnTo>
                <a:lnTo>
                  <a:pt x="152400" y="200025"/>
                </a:lnTo>
                <a:lnTo>
                  <a:pt x="138113" y="171450"/>
                </a:lnTo>
                <a:lnTo>
                  <a:pt x="121444" y="145257"/>
                </a:lnTo>
                <a:lnTo>
                  <a:pt x="88107" y="111919"/>
                </a:lnTo>
                <a:lnTo>
                  <a:pt x="59532" y="90488"/>
                </a:lnTo>
                <a:lnTo>
                  <a:pt x="38100" y="80963"/>
                </a:lnTo>
                <a:lnTo>
                  <a:pt x="21432" y="78582"/>
                </a:lnTo>
                <a:lnTo>
                  <a:pt x="9525" y="66675"/>
                </a:lnTo>
                <a:lnTo>
                  <a:pt x="0" y="40482"/>
                </a:lnTo>
                <a:lnTo>
                  <a:pt x="0" y="19050"/>
                </a:lnTo>
                <a:lnTo>
                  <a:pt x="7144" y="7144"/>
                </a:lnTo>
                <a:lnTo>
                  <a:pt x="16669" y="0"/>
                </a:lnTo>
                <a:lnTo>
                  <a:pt x="38100" y="0"/>
                </a:lnTo>
                <a:lnTo>
                  <a:pt x="85725" y="2382"/>
                </a:lnTo>
                <a:lnTo>
                  <a:pt x="145257" y="11907"/>
                </a:lnTo>
                <a:lnTo>
                  <a:pt x="185738" y="23813"/>
                </a:lnTo>
                <a:lnTo>
                  <a:pt x="235744" y="42863"/>
                </a:lnTo>
                <a:lnTo>
                  <a:pt x="276225" y="59532"/>
                </a:lnTo>
                <a:lnTo>
                  <a:pt x="307182" y="73819"/>
                </a:lnTo>
                <a:lnTo>
                  <a:pt x="350044" y="97632"/>
                </a:lnTo>
                <a:lnTo>
                  <a:pt x="392907" y="171450"/>
                </a:lnTo>
                <a:lnTo>
                  <a:pt x="400050" y="311944"/>
                </a:lnTo>
                <a:lnTo>
                  <a:pt x="419100" y="509588"/>
                </a:lnTo>
                <a:lnTo>
                  <a:pt x="457200" y="771525"/>
                </a:lnTo>
                <a:lnTo>
                  <a:pt x="488157" y="973932"/>
                </a:lnTo>
                <a:lnTo>
                  <a:pt x="504825" y="1092994"/>
                </a:lnTo>
                <a:lnTo>
                  <a:pt x="488157" y="1143000"/>
                </a:lnTo>
                <a:lnTo>
                  <a:pt x="466725" y="1188244"/>
                </a:lnTo>
                <a:lnTo>
                  <a:pt x="442913" y="1216819"/>
                </a:lnTo>
                <a:lnTo>
                  <a:pt x="421482" y="1231107"/>
                </a:lnTo>
                <a:lnTo>
                  <a:pt x="400050" y="1231107"/>
                </a:lnTo>
                <a:lnTo>
                  <a:pt x="373857" y="1214438"/>
                </a:lnTo>
                <a:lnTo>
                  <a:pt x="342900" y="1185863"/>
                </a:lnTo>
                <a:lnTo>
                  <a:pt x="304800" y="1145382"/>
                </a:lnTo>
                <a:lnTo>
                  <a:pt x="278607" y="1097757"/>
                </a:lnTo>
                <a:lnTo>
                  <a:pt x="264319" y="1054894"/>
                </a:lnTo>
                <a:lnTo>
                  <a:pt x="257175" y="1002507"/>
                </a:lnTo>
                <a:lnTo>
                  <a:pt x="238125" y="888207"/>
                </a:lnTo>
                <a:lnTo>
                  <a:pt x="219075" y="700088"/>
                </a:lnTo>
                <a:lnTo>
                  <a:pt x="204788" y="576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301"/>
          <p:cNvSpPr/>
          <p:nvPr/>
        </p:nvSpPr>
        <p:spPr>
          <a:xfrm>
            <a:off x="2740025" y="4700588"/>
            <a:ext cx="4516438" cy="573087"/>
          </a:xfrm>
          <a:custGeom>
            <a:avLst/>
            <a:gdLst/>
            <a:ahLst/>
            <a:cxnLst/>
            <a:rect l="l" t="t" r="r" b="b"/>
            <a:pathLst>
              <a:path w="4517136" h="574243" extrusionOk="0">
                <a:moveTo>
                  <a:pt x="1953159" y="168250"/>
                </a:moveTo>
                <a:lnTo>
                  <a:pt x="1737360" y="182880"/>
                </a:lnTo>
                <a:lnTo>
                  <a:pt x="1437437" y="212141"/>
                </a:lnTo>
                <a:lnTo>
                  <a:pt x="1060704" y="252374"/>
                </a:lnTo>
                <a:lnTo>
                  <a:pt x="731520" y="288950"/>
                </a:lnTo>
                <a:lnTo>
                  <a:pt x="446228" y="329184"/>
                </a:lnTo>
                <a:lnTo>
                  <a:pt x="376733" y="336499"/>
                </a:lnTo>
                <a:lnTo>
                  <a:pt x="321869" y="329184"/>
                </a:lnTo>
                <a:lnTo>
                  <a:pt x="175565" y="285293"/>
                </a:lnTo>
                <a:lnTo>
                  <a:pt x="76810" y="241402"/>
                </a:lnTo>
                <a:lnTo>
                  <a:pt x="10973" y="208483"/>
                </a:lnTo>
                <a:lnTo>
                  <a:pt x="0" y="215798"/>
                </a:lnTo>
                <a:lnTo>
                  <a:pt x="0" y="234086"/>
                </a:lnTo>
                <a:lnTo>
                  <a:pt x="14631" y="267005"/>
                </a:lnTo>
                <a:lnTo>
                  <a:pt x="73152" y="332842"/>
                </a:lnTo>
                <a:lnTo>
                  <a:pt x="186538" y="431597"/>
                </a:lnTo>
                <a:lnTo>
                  <a:pt x="307239" y="523037"/>
                </a:lnTo>
                <a:lnTo>
                  <a:pt x="340157" y="541325"/>
                </a:lnTo>
                <a:lnTo>
                  <a:pt x="376733" y="559613"/>
                </a:lnTo>
                <a:lnTo>
                  <a:pt x="402336" y="570586"/>
                </a:lnTo>
                <a:lnTo>
                  <a:pt x="435255" y="574243"/>
                </a:lnTo>
                <a:lnTo>
                  <a:pt x="479146" y="566928"/>
                </a:lnTo>
                <a:lnTo>
                  <a:pt x="530352" y="548640"/>
                </a:lnTo>
                <a:lnTo>
                  <a:pt x="596189" y="519379"/>
                </a:lnTo>
                <a:lnTo>
                  <a:pt x="786384" y="468173"/>
                </a:lnTo>
                <a:lnTo>
                  <a:pt x="983895" y="427939"/>
                </a:lnTo>
                <a:lnTo>
                  <a:pt x="1239927" y="380390"/>
                </a:lnTo>
                <a:lnTo>
                  <a:pt x="1547165" y="332842"/>
                </a:lnTo>
                <a:lnTo>
                  <a:pt x="1850746" y="303581"/>
                </a:lnTo>
                <a:lnTo>
                  <a:pt x="2070202" y="292608"/>
                </a:lnTo>
                <a:lnTo>
                  <a:pt x="2311604" y="277978"/>
                </a:lnTo>
                <a:lnTo>
                  <a:pt x="2505456" y="270662"/>
                </a:lnTo>
                <a:lnTo>
                  <a:pt x="2765146" y="270662"/>
                </a:lnTo>
                <a:lnTo>
                  <a:pt x="2984602" y="267005"/>
                </a:lnTo>
                <a:lnTo>
                  <a:pt x="3251607" y="259690"/>
                </a:lnTo>
                <a:lnTo>
                  <a:pt x="3482036" y="252374"/>
                </a:lnTo>
                <a:lnTo>
                  <a:pt x="3796589" y="248717"/>
                </a:lnTo>
                <a:lnTo>
                  <a:pt x="3935578" y="245059"/>
                </a:lnTo>
                <a:lnTo>
                  <a:pt x="4129431" y="267005"/>
                </a:lnTo>
                <a:lnTo>
                  <a:pt x="4308653" y="288950"/>
                </a:lnTo>
                <a:lnTo>
                  <a:pt x="4389120" y="296266"/>
                </a:lnTo>
                <a:lnTo>
                  <a:pt x="4473245" y="281635"/>
                </a:lnTo>
                <a:lnTo>
                  <a:pt x="4502506" y="259690"/>
                </a:lnTo>
                <a:lnTo>
                  <a:pt x="4513479" y="237744"/>
                </a:lnTo>
                <a:lnTo>
                  <a:pt x="4517136" y="204826"/>
                </a:lnTo>
                <a:lnTo>
                  <a:pt x="4502506" y="171907"/>
                </a:lnTo>
                <a:lnTo>
                  <a:pt x="4476903" y="146304"/>
                </a:lnTo>
                <a:lnTo>
                  <a:pt x="4433012" y="113386"/>
                </a:lnTo>
                <a:lnTo>
                  <a:pt x="4359860" y="65837"/>
                </a:lnTo>
                <a:lnTo>
                  <a:pt x="4286708" y="29261"/>
                </a:lnTo>
                <a:lnTo>
                  <a:pt x="4187952" y="0"/>
                </a:lnTo>
                <a:lnTo>
                  <a:pt x="4122116" y="3658"/>
                </a:lnTo>
                <a:lnTo>
                  <a:pt x="4012388" y="25603"/>
                </a:lnTo>
                <a:lnTo>
                  <a:pt x="3939236" y="43891"/>
                </a:lnTo>
                <a:lnTo>
                  <a:pt x="3814877" y="54864"/>
                </a:lnTo>
                <a:lnTo>
                  <a:pt x="3533242" y="65837"/>
                </a:lnTo>
                <a:lnTo>
                  <a:pt x="3039466" y="87782"/>
                </a:lnTo>
                <a:lnTo>
                  <a:pt x="2677364" y="113386"/>
                </a:lnTo>
                <a:lnTo>
                  <a:pt x="2201876" y="142646"/>
                </a:lnTo>
                <a:lnTo>
                  <a:pt x="1953159" y="168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301"/>
          <p:cNvSpPr/>
          <p:nvPr/>
        </p:nvSpPr>
        <p:spPr>
          <a:xfrm>
            <a:off x="4156075" y="1619250"/>
            <a:ext cx="1736725" cy="1600200"/>
          </a:xfrm>
          <a:custGeom>
            <a:avLst/>
            <a:gdLst/>
            <a:ahLst/>
            <a:cxnLst/>
            <a:rect l="l" t="t" r="r" b="b"/>
            <a:pathLst>
              <a:path w="1736725" h="1600200" extrusionOk="0">
                <a:moveTo>
                  <a:pt x="695325" y="136525"/>
                </a:moveTo>
                <a:lnTo>
                  <a:pt x="930275" y="104775"/>
                </a:lnTo>
                <a:lnTo>
                  <a:pt x="1136650" y="69850"/>
                </a:lnTo>
                <a:lnTo>
                  <a:pt x="1289050" y="41275"/>
                </a:lnTo>
                <a:lnTo>
                  <a:pt x="1381125" y="19050"/>
                </a:lnTo>
                <a:lnTo>
                  <a:pt x="1435100" y="0"/>
                </a:lnTo>
                <a:lnTo>
                  <a:pt x="1454150" y="9525"/>
                </a:lnTo>
                <a:lnTo>
                  <a:pt x="1568450" y="73025"/>
                </a:lnTo>
                <a:lnTo>
                  <a:pt x="1654175" y="130175"/>
                </a:lnTo>
                <a:lnTo>
                  <a:pt x="1714500" y="184150"/>
                </a:lnTo>
                <a:lnTo>
                  <a:pt x="1733550" y="222250"/>
                </a:lnTo>
                <a:lnTo>
                  <a:pt x="1736725" y="254000"/>
                </a:lnTo>
                <a:lnTo>
                  <a:pt x="1727200" y="292100"/>
                </a:lnTo>
                <a:lnTo>
                  <a:pt x="1708150" y="336550"/>
                </a:lnTo>
                <a:lnTo>
                  <a:pt x="1689100" y="358775"/>
                </a:lnTo>
                <a:lnTo>
                  <a:pt x="1670050" y="403225"/>
                </a:lnTo>
                <a:lnTo>
                  <a:pt x="1663700" y="444500"/>
                </a:lnTo>
                <a:cubicBezTo>
                  <a:pt x="1662642" y="486833"/>
                  <a:pt x="1661583" y="529167"/>
                  <a:pt x="1660525" y="571500"/>
                </a:cubicBezTo>
                <a:lnTo>
                  <a:pt x="1641475" y="1362075"/>
                </a:lnTo>
                <a:lnTo>
                  <a:pt x="1641475" y="1460500"/>
                </a:lnTo>
                <a:lnTo>
                  <a:pt x="1631950" y="1508125"/>
                </a:lnTo>
                <a:lnTo>
                  <a:pt x="1619250" y="1539875"/>
                </a:lnTo>
                <a:lnTo>
                  <a:pt x="1603375" y="1565275"/>
                </a:lnTo>
                <a:lnTo>
                  <a:pt x="1587500" y="1584325"/>
                </a:lnTo>
                <a:lnTo>
                  <a:pt x="1571625" y="1597025"/>
                </a:lnTo>
                <a:lnTo>
                  <a:pt x="1543050" y="1600200"/>
                </a:lnTo>
                <a:lnTo>
                  <a:pt x="1520825" y="1593850"/>
                </a:lnTo>
                <a:lnTo>
                  <a:pt x="1501775" y="1584325"/>
                </a:lnTo>
                <a:lnTo>
                  <a:pt x="1495425" y="1584325"/>
                </a:lnTo>
                <a:lnTo>
                  <a:pt x="1463675" y="1574800"/>
                </a:lnTo>
                <a:lnTo>
                  <a:pt x="1428750" y="1552575"/>
                </a:lnTo>
                <a:lnTo>
                  <a:pt x="1409700" y="1520825"/>
                </a:lnTo>
                <a:cubicBezTo>
                  <a:pt x="1410758" y="1424517"/>
                  <a:pt x="1411817" y="1328208"/>
                  <a:pt x="1412875" y="1231900"/>
                </a:cubicBezTo>
                <a:cubicBezTo>
                  <a:pt x="1413933" y="914400"/>
                  <a:pt x="1418167" y="450850"/>
                  <a:pt x="1416050" y="279400"/>
                </a:cubicBezTo>
                <a:lnTo>
                  <a:pt x="1412875" y="247650"/>
                </a:lnTo>
                <a:lnTo>
                  <a:pt x="1403350" y="219075"/>
                </a:lnTo>
                <a:lnTo>
                  <a:pt x="1390650" y="200025"/>
                </a:lnTo>
                <a:lnTo>
                  <a:pt x="1374775" y="187325"/>
                </a:lnTo>
                <a:lnTo>
                  <a:pt x="1358900" y="180975"/>
                </a:lnTo>
                <a:lnTo>
                  <a:pt x="1336675" y="180975"/>
                </a:lnTo>
                <a:lnTo>
                  <a:pt x="1260475" y="196850"/>
                </a:lnTo>
                <a:lnTo>
                  <a:pt x="422275" y="317500"/>
                </a:lnTo>
                <a:lnTo>
                  <a:pt x="0" y="365125"/>
                </a:lnTo>
                <a:lnTo>
                  <a:pt x="0" y="206375"/>
                </a:lnTo>
                <a:lnTo>
                  <a:pt x="215900" y="203200"/>
                </a:lnTo>
                <a:lnTo>
                  <a:pt x="282575" y="196850"/>
                </a:lnTo>
                <a:lnTo>
                  <a:pt x="412750" y="174625"/>
                </a:lnTo>
                <a:lnTo>
                  <a:pt x="695325" y="1365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301"/>
          <p:cNvSpPr/>
          <p:nvPr/>
        </p:nvSpPr>
        <p:spPr>
          <a:xfrm>
            <a:off x="4033838" y="2090738"/>
            <a:ext cx="1736725" cy="292100"/>
          </a:xfrm>
          <a:custGeom>
            <a:avLst/>
            <a:gdLst/>
            <a:ahLst/>
            <a:cxnLst/>
            <a:rect l="l" t="t" r="r" b="b"/>
            <a:pathLst>
              <a:path w="1735931" h="292893" extrusionOk="0">
                <a:moveTo>
                  <a:pt x="671512" y="107156"/>
                </a:moveTo>
                <a:lnTo>
                  <a:pt x="414337" y="133350"/>
                </a:lnTo>
                <a:lnTo>
                  <a:pt x="176212" y="154781"/>
                </a:lnTo>
                <a:lnTo>
                  <a:pt x="0" y="180975"/>
                </a:lnTo>
                <a:lnTo>
                  <a:pt x="161925" y="292893"/>
                </a:lnTo>
                <a:lnTo>
                  <a:pt x="385762" y="271462"/>
                </a:lnTo>
                <a:lnTo>
                  <a:pt x="602456" y="247650"/>
                </a:lnTo>
                <a:lnTo>
                  <a:pt x="862012" y="223837"/>
                </a:lnTo>
                <a:lnTo>
                  <a:pt x="1095375" y="197643"/>
                </a:lnTo>
                <a:lnTo>
                  <a:pt x="1343025" y="173831"/>
                </a:lnTo>
                <a:lnTo>
                  <a:pt x="1566862" y="152400"/>
                </a:lnTo>
                <a:lnTo>
                  <a:pt x="1735931" y="100012"/>
                </a:lnTo>
                <a:lnTo>
                  <a:pt x="1552575" y="0"/>
                </a:lnTo>
                <a:lnTo>
                  <a:pt x="1376362" y="21431"/>
                </a:lnTo>
                <a:lnTo>
                  <a:pt x="1076325" y="59531"/>
                </a:lnTo>
                <a:lnTo>
                  <a:pt x="747712" y="100012"/>
                </a:lnTo>
                <a:lnTo>
                  <a:pt x="671512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301"/>
          <p:cNvSpPr/>
          <p:nvPr/>
        </p:nvSpPr>
        <p:spPr>
          <a:xfrm>
            <a:off x="4049713" y="2535238"/>
            <a:ext cx="1698625" cy="274637"/>
          </a:xfrm>
          <a:custGeom>
            <a:avLst/>
            <a:gdLst/>
            <a:ahLst/>
            <a:cxnLst/>
            <a:rect l="l" t="t" r="r" b="b"/>
            <a:pathLst>
              <a:path w="1697832" h="273844" extrusionOk="0">
                <a:moveTo>
                  <a:pt x="907257" y="61913"/>
                </a:moveTo>
                <a:lnTo>
                  <a:pt x="1154907" y="35719"/>
                </a:lnTo>
                <a:lnTo>
                  <a:pt x="1397794" y="11907"/>
                </a:lnTo>
                <a:lnTo>
                  <a:pt x="1535907" y="0"/>
                </a:lnTo>
                <a:lnTo>
                  <a:pt x="1697832" y="90488"/>
                </a:lnTo>
                <a:lnTo>
                  <a:pt x="1535907" y="157163"/>
                </a:lnTo>
                <a:lnTo>
                  <a:pt x="1407319" y="159544"/>
                </a:lnTo>
                <a:lnTo>
                  <a:pt x="1226344" y="164307"/>
                </a:lnTo>
                <a:lnTo>
                  <a:pt x="1012032" y="173832"/>
                </a:lnTo>
                <a:lnTo>
                  <a:pt x="828675" y="188119"/>
                </a:lnTo>
                <a:lnTo>
                  <a:pt x="626269" y="209550"/>
                </a:lnTo>
                <a:lnTo>
                  <a:pt x="404813" y="235744"/>
                </a:lnTo>
                <a:lnTo>
                  <a:pt x="152400" y="273844"/>
                </a:lnTo>
                <a:lnTo>
                  <a:pt x="0" y="147638"/>
                </a:lnTo>
                <a:lnTo>
                  <a:pt x="164307" y="135732"/>
                </a:lnTo>
                <a:lnTo>
                  <a:pt x="402432" y="111919"/>
                </a:lnTo>
                <a:lnTo>
                  <a:pt x="688182" y="80963"/>
                </a:lnTo>
                <a:lnTo>
                  <a:pt x="907257" y="619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301"/>
          <p:cNvSpPr/>
          <p:nvPr/>
        </p:nvSpPr>
        <p:spPr>
          <a:xfrm>
            <a:off x="4187825" y="2955925"/>
            <a:ext cx="1450975" cy="254000"/>
          </a:xfrm>
          <a:custGeom>
            <a:avLst/>
            <a:gdLst/>
            <a:ahLst/>
            <a:cxnLst/>
            <a:rect l="l" t="t" r="r" b="b"/>
            <a:pathLst>
              <a:path w="1450975" h="254000" extrusionOk="0">
                <a:moveTo>
                  <a:pt x="276225" y="88900"/>
                </a:moveTo>
                <a:lnTo>
                  <a:pt x="736600" y="57150"/>
                </a:lnTo>
                <a:lnTo>
                  <a:pt x="1130300" y="25400"/>
                </a:lnTo>
                <a:lnTo>
                  <a:pt x="1450975" y="0"/>
                </a:lnTo>
                <a:lnTo>
                  <a:pt x="1450975" y="200025"/>
                </a:lnTo>
                <a:lnTo>
                  <a:pt x="1285875" y="184150"/>
                </a:lnTo>
                <a:lnTo>
                  <a:pt x="765175" y="190500"/>
                </a:lnTo>
                <a:lnTo>
                  <a:pt x="469900" y="206375"/>
                </a:lnTo>
                <a:lnTo>
                  <a:pt x="295275" y="209550"/>
                </a:lnTo>
                <a:lnTo>
                  <a:pt x="203200" y="215900"/>
                </a:lnTo>
                <a:lnTo>
                  <a:pt x="85725" y="234950"/>
                </a:lnTo>
                <a:lnTo>
                  <a:pt x="0" y="254000"/>
                </a:lnTo>
                <a:cubicBezTo>
                  <a:pt x="1058" y="200025"/>
                  <a:pt x="2117" y="146050"/>
                  <a:pt x="3175" y="92075"/>
                </a:cubicBezTo>
                <a:lnTo>
                  <a:pt x="139700" y="95250"/>
                </a:lnTo>
                <a:lnTo>
                  <a:pt x="276225" y="88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301"/>
          <p:cNvSpPr/>
          <p:nvPr/>
        </p:nvSpPr>
        <p:spPr>
          <a:xfrm>
            <a:off x="3640138" y="3344863"/>
            <a:ext cx="2741612" cy="1206500"/>
          </a:xfrm>
          <a:custGeom>
            <a:avLst/>
            <a:gdLst/>
            <a:ahLst/>
            <a:cxnLst/>
            <a:rect l="l" t="t" r="r" b="b"/>
            <a:pathLst>
              <a:path w="2740819" h="1204913" extrusionOk="0">
                <a:moveTo>
                  <a:pt x="1023938" y="161925"/>
                </a:moveTo>
                <a:lnTo>
                  <a:pt x="714375" y="188119"/>
                </a:lnTo>
                <a:lnTo>
                  <a:pt x="478632" y="209550"/>
                </a:lnTo>
                <a:lnTo>
                  <a:pt x="364332" y="219075"/>
                </a:lnTo>
                <a:lnTo>
                  <a:pt x="254794" y="219075"/>
                </a:lnTo>
                <a:lnTo>
                  <a:pt x="173832" y="214313"/>
                </a:lnTo>
                <a:lnTo>
                  <a:pt x="0" y="247650"/>
                </a:lnTo>
                <a:lnTo>
                  <a:pt x="202407" y="354807"/>
                </a:lnTo>
                <a:lnTo>
                  <a:pt x="323850" y="350044"/>
                </a:lnTo>
                <a:lnTo>
                  <a:pt x="454819" y="342900"/>
                </a:lnTo>
                <a:lnTo>
                  <a:pt x="700088" y="328613"/>
                </a:lnTo>
                <a:lnTo>
                  <a:pt x="895350" y="319088"/>
                </a:lnTo>
                <a:lnTo>
                  <a:pt x="1133475" y="309563"/>
                </a:lnTo>
                <a:lnTo>
                  <a:pt x="1407319" y="266700"/>
                </a:lnTo>
                <a:lnTo>
                  <a:pt x="1578769" y="257175"/>
                </a:lnTo>
                <a:lnTo>
                  <a:pt x="1838325" y="242888"/>
                </a:lnTo>
                <a:lnTo>
                  <a:pt x="2105025" y="230982"/>
                </a:lnTo>
                <a:lnTo>
                  <a:pt x="2288382" y="223838"/>
                </a:lnTo>
                <a:lnTo>
                  <a:pt x="2374107" y="219075"/>
                </a:lnTo>
                <a:lnTo>
                  <a:pt x="2390775" y="230982"/>
                </a:lnTo>
                <a:lnTo>
                  <a:pt x="2419350" y="261938"/>
                </a:lnTo>
                <a:lnTo>
                  <a:pt x="2440782" y="283369"/>
                </a:lnTo>
                <a:lnTo>
                  <a:pt x="2395538" y="528638"/>
                </a:lnTo>
                <a:lnTo>
                  <a:pt x="2352675" y="833438"/>
                </a:lnTo>
                <a:lnTo>
                  <a:pt x="2328863" y="983457"/>
                </a:lnTo>
                <a:lnTo>
                  <a:pt x="2300288" y="1112044"/>
                </a:lnTo>
                <a:lnTo>
                  <a:pt x="2300288" y="1128713"/>
                </a:lnTo>
                <a:lnTo>
                  <a:pt x="2316957" y="1157288"/>
                </a:lnTo>
                <a:lnTo>
                  <a:pt x="2338388" y="1178719"/>
                </a:lnTo>
                <a:lnTo>
                  <a:pt x="2355057" y="1190625"/>
                </a:lnTo>
                <a:lnTo>
                  <a:pt x="2381250" y="1200150"/>
                </a:lnTo>
                <a:lnTo>
                  <a:pt x="2407444" y="1204913"/>
                </a:lnTo>
                <a:lnTo>
                  <a:pt x="2445544" y="1202532"/>
                </a:lnTo>
                <a:lnTo>
                  <a:pt x="2471738" y="1190625"/>
                </a:lnTo>
                <a:lnTo>
                  <a:pt x="2490788" y="1171575"/>
                </a:lnTo>
                <a:lnTo>
                  <a:pt x="2505075" y="1150144"/>
                </a:lnTo>
                <a:lnTo>
                  <a:pt x="2519363" y="1119188"/>
                </a:lnTo>
                <a:lnTo>
                  <a:pt x="2526507" y="1088232"/>
                </a:lnTo>
                <a:lnTo>
                  <a:pt x="2531269" y="1042988"/>
                </a:lnTo>
                <a:lnTo>
                  <a:pt x="2533650" y="997744"/>
                </a:lnTo>
                <a:lnTo>
                  <a:pt x="2607469" y="676275"/>
                </a:lnTo>
                <a:lnTo>
                  <a:pt x="2652713" y="471488"/>
                </a:lnTo>
                <a:lnTo>
                  <a:pt x="2683669" y="361950"/>
                </a:lnTo>
                <a:lnTo>
                  <a:pt x="2700338" y="338138"/>
                </a:lnTo>
                <a:lnTo>
                  <a:pt x="2719388" y="319088"/>
                </a:lnTo>
                <a:lnTo>
                  <a:pt x="2733675" y="292894"/>
                </a:lnTo>
                <a:lnTo>
                  <a:pt x="2738438" y="271463"/>
                </a:lnTo>
                <a:lnTo>
                  <a:pt x="2740819" y="242888"/>
                </a:lnTo>
                <a:lnTo>
                  <a:pt x="2733675" y="209550"/>
                </a:lnTo>
                <a:lnTo>
                  <a:pt x="2724150" y="190500"/>
                </a:lnTo>
                <a:lnTo>
                  <a:pt x="2707482" y="166688"/>
                </a:lnTo>
                <a:lnTo>
                  <a:pt x="2643188" y="111919"/>
                </a:lnTo>
                <a:lnTo>
                  <a:pt x="2540794" y="45244"/>
                </a:lnTo>
                <a:lnTo>
                  <a:pt x="2483644" y="4763"/>
                </a:lnTo>
                <a:lnTo>
                  <a:pt x="2471738" y="0"/>
                </a:lnTo>
                <a:lnTo>
                  <a:pt x="2455069" y="2382"/>
                </a:lnTo>
                <a:lnTo>
                  <a:pt x="2350294" y="26194"/>
                </a:lnTo>
                <a:lnTo>
                  <a:pt x="2212182" y="59532"/>
                </a:lnTo>
                <a:lnTo>
                  <a:pt x="2133600" y="69057"/>
                </a:lnTo>
                <a:lnTo>
                  <a:pt x="1662113" y="107157"/>
                </a:lnTo>
                <a:lnTo>
                  <a:pt x="1023938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301"/>
          <p:cNvSpPr/>
          <p:nvPr/>
        </p:nvSpPr>
        <p:spPr>
          <a:xfrm>
            <a:off x="4783138" y="3544888"/>
            <a:ext cx="274637" cy="898525"/>
          </a:xfrm>
          <a:custGeom>
            <a:avLst/>
            <a:gdLst/>
            <a:ahLst/>
            <a:cxnLst/>
            <a:rect l="l" t="t" r="r" b="b"/>
            <a:pathLst>
              <a:path w="273844" h="897732" extrusionOk="0">
                <a:moveTo>
                  <a:pt x="273844" y="133350"/>
                </a:moveTo>
                <a:cubicBezTo>
                  <a:pt x="273050" y="107156"/>
                  <a:pt x="272257" y="80963"/>
                  <a:pt x="271463" y="54769"/>
                </a:cubicBezTo>
                <a:lnTo>
                  <a:pt x="9525" y="0"/>
                </a:lnTo>
                <a:lnTo>
                  <a:pt x="0" y="92869"/>
                </a:lnTo>
                <a:lnTo>
                  <a:pt x="28575" y="164307"/>
                </a:lnTo>
                <a:lnTo>
                  <a:pt x="45244" y="226219"/>
                </a:lnTo>
                <a:lnTo>
                  <a:pt x="54769" y="288132"/>
                </a:lnTo>
                <a:lnTo>
                  <a:pt x="50007" y="340519"/>
                </a:lnTo>
                <a:lnTo>
                  <a:pt x="47625" y="538163"/>
                </a:lnTo>
                <a:lnTo>
                  <a:pt x="50007" y="821532"/>
                </a:lnTo>
                <a:lnTo>
                  <a:pt x="147638" y="897732"/>
                </a:lnTo>
                <a:lnTo>
                  <a:pt x="254794" y="797719"/>
                </a:lnTo>
                <a:cubicBezTo>
                  <a:pt x="254000" y="687388"/>
                  <a:pt x="253207" y="577056"/>
                  <a:pt x="252413" y="466725"/>
                </a:cubicBezTo>
                <a:lnTo>
                  <a:pt x="271463" y="345282"/>
                </a:lnTo>
                <a:cubicBezTo>
                  <a:pt x="272257" y="280988"/>
                  <a:pt x="273050" y="216694"/>
                  <a:pt x="273844" y="133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301"/>
          <p:cNvSpPr/>
          <p:nvPr/>
        </p:nvSpPr>
        <p:spPr>
          <a:xfrm>
            <a:off x="3719513" y="3830638"/>
            <a:ext cx="2501900" cy="293687"/>
          </a:xfrm>
          <a:custGeom>
            <a:avLst/>
            <a:gdLst/>
            <a:ahLst/>
            <a:cxnLst/>
            <a:rect l="l" t="t" r="r" b="b"/>
            <a:pathLst>
              <a:path w="2502693" h="292894" extrusionOk="0">
                <a:moveTo>
                  <a:pt x="771525" y="109538"/>
                </a:moveTo>
                <a:lnTo>
                  <a:pt x="885825" y="97632"/>
                </a:lnTo>
                <a:lnTo>
                  <a:pt x="1014412" y="80963"/>
                </a:lnTo>
                <a:lnTo>
                  <a:pt x="1138237" y="66675"/>
                </a:lnTo>
                <a:lnTo>
                  <a:pt x="1328737" y="47625"/>
                </a:lnTo>
                <a:lnTo>
                  <a:pt x="1440656" y="35719"/>
                </a:lnTo>
                <a:lnTo>
                  <a:pt x="1552575" y="23813"/>
                </a:lnTo>
                <a:lnTo>
                  <a:pt x="1652587" y="16669"/>
                </a:lnTo>
                <a:lnTo>
                  <a:pt x="1774031" y="9525"/>
                </a:lnTo>
                <a:lnTo>
                  <a:pt x="1874043" y="4763"/>
                </a:lnTo>
                <a:lnTo>
                  <a:pt x="1988343" y="2382"/>
                </a:lnTo>
                <a:lnTo>
                  <a:pt x="2088356" y="0"/>
                </a:lnTo>
                <a:lnTo>
                  <a:pt x="2143125" y="2382"/>
                </a:lnTo>
                <a:lnTo>
                  <a:pt x="2214562" y="7144"/>
                </a:lnTo>
                <a:lnTo>
                  <a:pt x="2266950" y="14288"/>
                </a:lnTo>
                <a:lnTo>
                  <a:pt x="2328862" y="23813"/>
                </a:lnTo>
                <a:lnTo>
                  <a:pt x="2502693" y="123825"/>
                </a:lnTo>
                <a:lnTo>
                  <a:pt x="2305050" y="180975"/>
                </a:lnTo>
                <a:lnTo>
                  <a:pt x="2221706" y="169069"/>
                </a:lnTo>
                <a:lnTo>
                  <a:pt x="2074068" y="159544"/>
                </a:lnTo>
                <a:lnTo>
                  <a:pt x="1914525" y="154782"/>
                </a:lnTo>
                <a:lnTo>
                  <a:pt x="1776412" y="154782"/>
                </a:lnTo>
                <a:lnTo>
                  <a:pt x="1612106" y="161925"/>
                </a:lnTo>
                <a:lnTo>
                  <a:pt x="1495425" y="173832"/>
                </a:lnTo>
                <a:lnTo>
                  <a:pt x="1352550" y="195263"/>
                </a:lnTo>
                <a:lnTo>
                  <a:pt x="1259681" y="216694"/>
                </a:lnTo>
                <a:lnTo>
                  <a:pt x="1121568" y="223838"/>
                </a:lnTo>
                <a:lnTo>
                  <a:pt x="988218" y="238125"/>
                </a:lnTo>
                <a:lnTo>
                  <a:pt x="778668" y="261938"/>
                </a:lnTo>
                <a:lnTo>
                  <a:pt x="564356" y="285750"/>
                </a:lnTo>
                <a:lnTo>
                  <a:pt x="504825" y="292894"/>
                </a:lnTo>
                <a:lnTo>
                  <a:pt x="350043" y="290513"/>
                </a:lnTo>
                <a:lnTo>
                  <a:pt x="185737" y="292894"/>
                </a:lnTo>
                <a:lnTo>
                  <a:pt x="0" y="154782"/>
                </a:lnTo>
                <a:lnTo>
                  <a:pt x="161925" y="138113"/>
                </a:lnTo>
                <a:lnTo>
                  <a:pt x="240506" y="142875"/>
                </a:lnTo>
                <a:lnTo>
                  <a:pt x="369093" y="145257"/>
                </a:lnTo>
                <a:lnTo>
                  <a:pt x="450056" y="138113"/>
                </a:lnTo>
                <a:lnTo>
                  <a:pt x="557212" y="128588"/>
                </a:lnTo>
                <a:lnTo>
                  <a:pt x="771525" y="1095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301"/>
          <p:cNvSpPr/>
          <p:nvPr/>
        </p:nvSpPr>
        <p:spPr>
          <a:xfrm>
            <a:off x="3771900" y="4305300"/>
            <a:ext cx="2357438" cy="265113"/>
          </a:xfrm>
          <a:custGeom>
            <a:avLst/>
            <a:gdLst/>
            <a:ahLst/>
            <a:cxnLst/>
            <a:rect l="l" t="t" r="r" b="b"/>
            <a:pathLst>
              <a:path w="2357438" h="264319" extrusionOk="0">
                <a:moveTo>
                  <a:pt x="676275" y="80963"/>
                </a:moveTo>
                <a:lnTo>
                  <a:pt x="533400" y="92869"/>
                </a:lnTo>
                <a:lnTo>
                  <a:pt x="404813" y="100013"/>
                </a:lnTo>
                <a:lnTo>
                  <a:pt x="259556" y="104775"/>
                </a:lnTo>
                <a:lnTo>
                  <a:pt x="157163" y="107156"/>
                </a:lnTo>
                <a:lnTo>
                  <a:pt x="0" y="133350"/>
                </a:lnTo>
                <a:lnTo>
                  <a:pt x="192881" y="264319"/>
                </a:lnTo>
                <a:lnTo>
                  <a:pt x="254794" y="264319"/>
                </a:lnTo>
                <a:lnTo>
                  <a:pt x="433388" y="264319"/>
                </a:lnTo>
                <a:lnTo>
                  <a:pt x="554831" y="240506"/>
                </a:lnTo>
                <a:lnTo>
                  <a:pt x="826294" y="207169"/>
                </a:lnTo>
                <a:lnTo>
                  <a:pt x="1028700" y="195263"/>
                </a:lnTo>
                <a:lnTo>
                  <a:pt x="1150144" y="197644"/>
                </a:lnTo>
                <a:lnTo>
                  <a:pt x="1326356" y="180975"/>
                </a:lnTo>
                <a:lnTo>
                  <a:pt x="1576388" y="173831"/>
                </a:lnTo>
                <a:lnTo>
                  <a:pt x="1754981" y="164306"/>
                </a:lnTo>
                <a:lnTo>
                  <a:pt x="1878806" y="157163"/>
                </a:lnTo>
                <a:lnTo>
                  <a:pt x="2059781" y="152400"/>
                </a:lnTo>
                <a:lnTo>
                  <a:pt x="2205038" y="154781"/>
                </a:lnTo>
                <a:lnTo>
                  <a:pt x="2357438" y="111919"/>
                </a:lnTo>
                <a:lnTo>
                  <a:pt x="2209800" y="0"/>
                </a:lnTo>
                <a:lnTo>
                  <a:pt x="2000250" y="2381"/>
                </a:lnTo>
                <a:lnTo>
                  <a:pt x="1683544" y="9525"/>
                </a:lnTo>
                <a:lnTo>
                  <a:pt x="1243013" y="19050"/>
                </a:lnTo>
                <a:lnTo>
                  <a:pt x="995363" y="47625"/>
                </a:lnTo>
                <a:lnTo>
                  <a:pt x="676275" y="80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301"/>
          <p:cNvSpPr/>
          <p:nvPr/>
        </p:nvSpPr>
        <p:spPr>
          <a:xfrm>
            <a:off x="3522663" y="4514850"/>
            <a:ext cx="1066800" cy="1676400"/>
          </a:xfrm>
          <a:custGeom>
            <a:avLst/>
            <a:gdLst/>
            <a:ahLst/>
            <a:cxnLst/>
            <a:rect l="l" t="t" r="r" b="b"/>
            <a:pathLst>
              <a:path w="1066800" h="1676400" extrusionOk="0">
                <a:moveTo>
                  <a:pt x="985837" y="557213"/>
                </a:moveTo>
                <a:lnTo>
                  <a:pt x="1007269" y="471488"/>
                </a:lnTo>
                <a:lnTo>
                  <a:pt x="1033462" y="335756"/>
                </a:lnTo>
                <a:lnTo>
                  <a:pt x="1042987" y="283369"/>
                </a:lnTo>
                <a:lnTo>
                  <a:pt x="1057275" y="250031"/>
                </a:lnTo>
                <a:lnTo>
                  <a:pt x="1066800" y="214313"/>
                </a:lnTo>
                <a:lnTo>
                  <a:pt x="1064419" y="190500"/>
                </a:lnTo>
                <a:lnTo>
                  <a:pt x="1052512" y="169069"/>
                </a:lnTo>
                <a:lnTo>
                  <a:pt x="1002506" y="135731"/>
                </a:lnTo>
                <a:lnTo>
                  <a:pt x="883444" y="76200"/>
                </a:lnTo>
                <a:lnTo>
                  <a:pt x="785812" y="21431"/>
                </a:lnTo>
                <a:lnTo>
                  <a:pt x="640556" y="0"/>
                </a:lnTo>
                <a:lnTo>
                  <a:pt x="697706" y="80963"/>
                </a:lnTo>
                <a:lnTo>
                  <a:pt x="735806" y="142875"/>
                </a:lnTo>
                <a:lnTo>
                  <a:pt x="759619" y="192881"/>
                </a:lnTo>
                <a:lnTo>
                  <a:pt x="771525" y="235744"/>
                </a:lnTo>
                <a:lnTo>
                  <a:pt x="776287" y="276225"/>
                </a:lnTo>
                <a:lnTo>
                  <a:pt x="778669" y="342900"/>
                </a:lnTo>
                <a:lnTo>
                  <a:pt x="773906" y="407194"/>
                </a:lnTo>
                <a:lnTo>
                  <a:pt x="750094" y="557213"/>
                </a:lnTo>
                <a:lnTo>
                  <a:pt x="714375" y="704850"/>
                </a:lnTo>
                <a:lnTo>
                  <a:pt x="652462" y="885825"/>
                </a:lnTo>
                <a:lnTo>
                  <a:pt x="609600" y="976313"/>
                </a:lnTo>
                <a:lnTo>
                  <a:pt x="559594" y="1059656"/>
                </a:lnTo>
                <a:lnTo>
                  <a:pt x="507206" y="1147763"/>
                </a:lnTo>
                <a:lnTo>
                  <a:pt x="435769" y="1238250"/>
                </a:lnTo>
                <a:lnTo>
                  <a:pt x="357187" y="1328738"/>
                </a:lnTo>
                <a:lnTo>
                  <a:pt x="283369" y="1407319"/>
                </a:lnTo>
                <a:lnTo>
                  <a:pt x="183356" y="1493044"/>
                </a:lnTo>
                <a:lnTo>
                  <a:pt x="50006" y="1595438"/>
                </a:lnTo>
                <a:lnTo>
                  <a:pt x="14287" y="1621631"/>
                </a:lnTo>
                <a:lnTo>
                  <a:pt x="0" y="1645444"/>
                </a:lnTo>
                <a:lnTo>
                  <a:pt x="0" y="1664494"/>
                </a:lnTo>
                <a:lnTo>
                  <a:pt x="14287" y="1676400"/>
                </a:lnTo>
                <a:lnTo>
                  <a:pt x="35719" y="1674019"/>
                </a:lnTo>
                <a:lnTo>
                  <a:pt x="104775" y="1643063"/>
                </a:lnTo>
                <a:lnTo>
                  <a:pt x="214312" y="1593056"/>
                </a:lnTo>
                <a:lnTo>
                  <a:pt x="314325" y="1543050"/>
                </a:lnTo>
                <a:lnTo>
                  <a:pt x="390525" y="1495425"/>
                </a:lnTo>
                <a:lnTo>
                  <a:pt x="445294" y="1452563"/>
                </a:lnTo>
                <a:lnTo>
                  <a:pt x="502444" y="1409700"/>
                </a:lnTo>
                <a:lnTo>
                  <a:pt x="559594" y="1354931"/>
                </a:lnTo>
                <a:lnTo>
                  <a:pt x="619125" y="1293019"/>
                </a:lnTo>
                <a:lnTo>
                  <a:pt x="671512" y="1228725"/>
                </a:lnTo>
                <a:lnTo>
                  <a:pt x="714375" y="1173956"/>
                </a:lnTo>
                <a:lnTo>
                  <a:pt x="759619" y="1112044"/>
                </a:lnTo>
                <a:lnTo>
                  <a:pt x="800100" y="1038225"/>
                </a:lnTo>
                <a:lnTo>
                  <a:pt x="850106" y="942975"/>
                </a:lnTo>
                <a:lnTo>
                  <a:pt x="904875" y="814388"/>
                </a:lnTo>
                <a:lnTo>
                  <a:pt x="954881" y="666750"/>
                </a:lnTo>
                <a:lnTo>
                  <a:pt x="985837" y="5572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301"/>
          <p:cNvSpPr/>
          <p:nvPr/>
        </p:nvSpPr>
        <p:spPr>
          <a:xfrm>
            <a:off x="5303838" y="4465638"/>
            <a:ext cx="374650" cy="1682750"/>
          </a:xfrm>
          <a:custGeom>
            <a:avLst/>
            <a:gdLst/>
            <a:ahLst/>
            <a:cxnLst/>
            <a:rect l="l" t="t" r="r" b="b"/>
            <a:pathLst>
              <a:path w="376237" h="1683544" extrusionOk="0">
                <a:moveTo>
                  <a:pt x="133350" y="642937"/>
                </a:moveTo>
                <a:lnTo>
                  <a:pt x="133350" y="478631"/>
                </a:lnTo>
                <a:cubicBezTo>
                  <a:pt x="134144" y="435769"/>
                  <a:pt x="134937" y="392906"/>
                  <a:pt x="135731" y="350044"/>
                </a:cubicBezTo>
                <a:lnTo>
                  <a:pt x="130969" y="288131"/>
                </a:lnTo>
                <a:lnTo>
                  <a:pt x="116681" y="226219"/>
                </a:lnTo>
                <a:lnTo>
                  <a:pt x="88106" y="164306"/>
                </a:lnTo>
                <a:lnTo>
                  <a:pt x="28575" y="54769"/>
                </a:lnTo>
                <a:lnTo>
                  <a:pt x="0" y="0"/>
                </a:lnTo>
                <a:lnTo>
                  <a:pt x="69056" y="7144"/>
                </a:lnTo>
                <a:lnTo>
                  <a:pt x="154781" y="57150"/>
                </a:lnTo>
                <a:lnTo>
                  <a:pt x="235744" y="104775"/>
                </a:lnTo>
                <a:lnTo>
                  <a:pt x="292894" y="138112"/>
                </a:lnTo>
                <a:lnTo>
                  <a:pt x="319087" y="157162"/>
                </a:lnTo>
                <a:lnTo>
                  <a:pt x="338137" y="176212"/>
                </a:lnTo>
                <a:lnTo>
                  <a:pt x="350044" y="197644"/>
                </a:lnTo>
                <a:lnTo>
                  <a:pt x="354806" y="219075"/>
                </a:lnTo>
                <a:cubicBezTo>
                  <a:pt x="355600" y="257175"/>
                  <a:pt x="356393" y="295275"/>
                  <a:pt x="357187" y="333375"/>
                </a:cubicBezTo>
                <a:lnTo>
                  <a:pt x="357187" y="709612"/>
                </a:lnTo>
                <a:lnTo>
                  <a:pt x="364331" y="1014412"/>
                </a:lnTo>
                <a:lnTo>
                  <a:pt x="376237" y="1421606"/>
                </a:lnTo>
                <a:lnTo>
                  <a:pt x="376237" y="1454944"/>
                </a:lnTo>
                <a:lnTo>
                  <a:pt x="354806" y="1557337"/>
                </a:lnTo>
                <a:lnTo>
                  <a:pt x="323850" y="1652587"/>
                </a:lnTo>
                <a:lnTo>
                  <a:pt x="309562" y="1669256"/>
                </a:lnTo>
                <a:lnTo>
                  <a:pt x="290512" y="1681162"/>
                </a:lnTo>
                <a:lnTo>
                  <a:pt x="266700" y="1683544"/>
                </a:lnTo>
                <a:lnTo>
                  <a:pt x="230981" y="1678781"/>
                </a:lnTo>
                <a:lnTo>
                  <a:pt x="200025" y="1664494"/>
                </a:lnTo>
                <a:lnTo>
                  <a:pt x="176212" y="1638300"/>
                </a:lnTo>
                <a:lnTo>
                  <a:pt x="145256" y="1566862"/>
                </a:lnTo>
                <a:lnTo>
                  <a:pt x="116681" y="1481137"/>
                </a:lnTo>
                <a:lnTo>
                  <a:pt x="114300" y="1457325"/>
                </a:lnTo>
                <a:lnTo>
                  <a:pt x="114300" y="1393031"/>
                </a:lnTo>
                <a:lnTo>
                  <a:pt x="121444" y="1312069"/>
                </a:lnTo>
                <a:lnTo>
                  <a:pt x="130969" y="1228725"/>
                </a:lnTo>
                <a:cubicBezTo>
                  <a:pt x="131763" y="1195387"/>
                  <a:pt x="132556" y="1162050"/>
                  <a:pt x="133350" y="1128712"/>
                </a:cubicBezTo>
                <a:cubicBezTo>
                  <a:pt x="134144" y="977900"/>
                  <a:pt x="133350" y="751284"/>
                  <a:pt x="133350" y="64293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1B6B31-3DFB-204F-B5A6-6D97BAB0F301}"/>
              </a:ext>
            </a:extLst>
          </p:cNvPr>
          <p:cNvGrpSpPr/>
          <p:nvPr/>
        </p:nvGrpSpPr>
        <p:grpSpPr>
          <a:xfrm>
            <a:off x="2736013" y="1207251"/>
            <a:ext cx="4516438" cy="4979987"/>
            <a:chOff x="2892425" y="1363663"/>
            <a:chExt cx="4516438" cy="4979987"/>
          </a:xfrm>
        </p:grpSpPr>
        <p:sp>
          <p:nvSpPr>
            <p:cNvPr id="17" name="Google Shape;3322;p301">
              <a:extLst>
                <a:ext uri="{FF2B5EF4-FFF2-40B4-BE49-F238E27FC236}">
                  <a16:creationId xmlns:a16="http://schemas.microsoft.com/office/drawing/2014/main" id="{022426F0-BC73-CA45-AB4C-6D0F86E8395F}"/>
                </a:ext>
              </a:extLst>
            </p:cNvPr>
            <p:cNvSpPr/>
            <p:nvPr/>
          </p:nvSpPr>
          <p:spPr>
            <a:xfrm>
              <a:off x="4505325" y="1363663"/>
              <a:ext cx="738188" cy="688975"/>
            </a:xfrm>
            <a:custGeom>
              <a:avLst/>
              <a:gdLst/>
              <a:ahLst/>
              <a:cxnLst/>
              <a:rect l="l" t="t" r="r" b="b"/>
              <a:pathLst>
                <a:path w="738188" h="688182" extrusionOk="0">
                  <a:moveTo>
                    <a:pt x="481013" y="373857"/>
                  </a:moveTo>
                  <a:lnTo>
                    <a:pt x="600075" y="285750"/>
                  </a:lnTo>
                  <a:lnTo>
                    <a:pt x="628650" y="269082"/>
                  </a:lnTo>
                  <a:lnTo>
                    <a:pt x="666750" y="252413"/>
                  </a:lnTo>
                  <a:lnTo>
                    <a:pt x="709613" y="230982"/>
                  </a:lnTo>
                  <a:lnTo>
                    <a:pt x="726281" y="216694"/>
                  </a:lnTo>
                  <a:lnTo>
                    <a:pt x="738188" y="190500"/>
                  </a:lnTo>
                  <a:lnTo>
                    <a:pt x="738188" y="173832"/>
                  </a:lnTo>
                  <a:lnTo>
                    <a:pt x="726281" y="147638"/>
                  </a:lnTo>
                  <a:lnTo>
                    <a:pt x="690563" y="109538"/>
                  </a:lnTo>
                  <a:lnTo>
                    <a:pt x="642938" y="76200"/>
                  </a:lnTo>
                  <a:lnTo>
                    <a:pt x="557213" y="45244"/>
                  </a:lnTo>
                  <a:lnTo>
                    <a:pt x="473869" y="21432"/>
                  </a:lnTo>
                  <a:lnTo>
                    <a:pt x="402431" y="7144"/>
                  </a:lnTo>
                  <a:lnTo>
                    <a:pt x="335756" y="2382"/>
                  </a:lnTo>
                  <a:lnTo>
                    <a:pt x="288131" y="0"/>
                  </a:lnTo>
                  <a:lnTo>
                    <a:pt x="250031" y="4763"/>
                  </a:lnTo>
                  <a:lnTo>
                    <a:pt x="228600" y="11907"/>
                  </a:lnTo>
                  <a:lnTo>
                    <a:pt x="221456" y="28575"/>
                  </a:lnTo>
                  <a:lnTo>
                    <a:pt x="230981" y="50007"/>
                  </a:lnTo>
                  <a:lnTo>
                    <a:pt x="259556" y="78582"/>
                  </a:lnTo>
                  <a:lnTo>
                    <a:pt x="295275" y="109538"/>
                  </a:lnTo>
                  <a:lnTo>
                    <a:pt x="316706" y="135732"/>
                  </a:lnTo>
                  <a:lnTo>
                    <a:pt x="326231" y="150019"/>
                  </a:lnTo>
                  <a:lnTo>
                    <a:pt x="333375" y="169069"/>
                  </a:lnTo>
                  <a:lnTo>
                    <a:pt x="330994" y="190500"/>
                  </a:lnTo>
                  <a:lnTo>
                    <a:pt x="316706" y="228600"/>
                  </a:lnTo>
                  <a:lnTo>
                    <a:pt x="292894" y="271463"/>
                  </a:lnTo>
                  <a:lnTo>
                    <a:pt x="252413" y="335757"/>
                  </a:lnTo>
                  <a:lnTo>
                    <a:pt x="209550" y="392907"/>
                  </a:lnTo>
                  <a:lnTo>
                    <a:pt x="166688" y="433388"/>
                  </a:lnTo>
                  <a:lnTo>
                    <a:pt x="130969" y="473869"/>
                  </a:lnTo>
                  <a:lnTo>
                    <a:pt x="83344" y="535782"/>
                  </a:lnTo>
                  <a:lnTo>
                    <a:pt x="64294" y="564357"/>
                  </a:lnTo>
                  <a:lnTo>
                    <a:pt x="38100" y="607219"/>
                  </a:lnTo>
                  <a:lnTo>
                    <a:pt x="0" y="688182"/>
                  </a:lnTo>
                  <a:lnTo>
                    <a:pt x="190500" y="573882"/>
                  </a:lnTo>
                  <a:lnTo>
                    <a:pt x="481013" y="3738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23;p301">
              <a:extLst>
                <a:ext uri="{FF2B5EF4-FFF2-40B4-BE49-F238E27FC236}">
                  <a16:creationId xmlns:a16="http://schemas.microsoft.com/office/drawing/2014/main" id="{B4BA4694-6FA5-1A43-9C06-4DEA9927FB7B}"/>
                </a:ext>
              </a:extLst>
            </p:cNvPr>
            <p:cNvSpPr/>
            <p:nvPr/>
          </p:nvSpPr>
          <p:spPr>
            <a:xfrm>
              <a:off x="3998913" y="1909763"/>
              <a:ext cx="387350" cy="1581150"/>
            </a:xfrm>
            <a:custGeom>
              <a:avLst/>
              <a:gdLst/>
              <a:ahLst/>
              <a:cxnLst/>
              <a:rect l="l" t="t" r="r" b="b"/>
              <a:pathLst>
                <a:path w="388144" h="1581150" extrusionOk="0">
                  <a:moveTo>
                    <a:pt x="161925" y="645318"/>
                  </a:moveTo>
                  <a:lnTo>
                    <a:pt x="161925" y="435768"/>
                  </a:lnTo>
                  <a:lnTo>
                    <a:pt x="161925" y="302418"/>
                  </a:lnTo>
                  <a:lnTo>
                    <a:pt x="159544" y="278606"/>
                  </a:lnTo>
                  <a:lnTo>
                    <a:pt x="154781" y="252412"/>
                  </a:lnTo>
                  <a:lnTo>
                    <a:pt x="138112" y="216693"/>
                  </a:lnTo>
                  <a:lnTo>
                    <a:pt x="116681" y="183356"/>
                  </a:lnTo>
                  <a:lnTo>
                    <a:pt x="83344" y="140493"/>
                  </a:lnTo>
                  <a:lnTo>
                    <a:pt x="38100" y="92868"/>
                  </a:lnTo>
                  <a:lnTo>
                    <a:pt x="11906" y="71437"/>
                  </a:lnTo>
                  <a:lnTo>
                    <a:pt x="0" y="52387"/>
                  </a:lnTo>
                  <a:lnTo>
                    <a:pt x="0" y="26193"/>
                  </a:lnTo>
                  <a:lnTo>
                    <a:pt x="4762" y="11906"/>
                  </a:lnTo>
                  <a:lnTo>
                    <a:pt x="19050" y="2381"/>
                  </a:lnTo>
                  <a:lnTo>
                    <a:pt x="45244" y="0"/>
                  </a:lnTo>
                  <a:lnTo>
                    <a:pt x="83344" y="4762"/>
                  </a:lnTo>
                  <a:lnTo>
                    <a:pt x="157162" y="19050"/>
                  </a:lnTo>
                  <a:lnTo>
                    <a:pt x="245269" y="35718"/>
                  </a:lnTo>
                  <a:lnTo>
                    <a:pt x="316706" y="59531"/>
                  </a:lnTo>
                  <a:lnTo>
                    <a:pt x="352425" y="78581"/>
                  </a:lnTo>
                  <a:lnTo>
                    <a:pt x="388144" y="142875"/>
                  </a:lnTo>
                  <a:cubicBezTo>
                    <a:pt x="387340" y="272256"/>
                    <a:pt x="385762" y="401635"/>
                    <a:pt x="385762" y="531018"/>
                  </a:cubicBezTo>
                  <a:lnTo>
                    <a:pt x="385762" y="1328737"/>
                  </a:lnTo>
                  <a:lnTo>
                    <a:pt x="366712" y="1450181"/>
                  </a:lnTo>
                  <a:lnTo>
                    <a:pt x="354806" y="1488281"/>
                  </a:lnTo>
                  <a:lnTo>
                    <a:pt x="340519" y="1521618"/>
                  </a:lnTo>
                  <a:lnTo>
                    <a:pt x="326231" y="1547812"/>
                  </a:lnTo>
                  <a:lnTo>
                    <a:pt x="304800" y="1566862"/>
                  </a:lnTo>
                  <a:lnTo>
                    <a:pt x="273844" y="1581150"/>
                  </a:lnTo>
                  <a:lnTo>
                    <a:pt x="254794" y="1581150"/>
                  </a:lnTo>
                  <a:lnTo>
                    <a:pt x="233362" y="1559718"/>
                  </a:lnTo>
                  <a:lnTo>
                    <a:pt x="211931" y="1516856"/>
                  </a:lnTo>
                  <a:lnTo>
                    <a:pt x="178594" y="1457325"/>
                  </a:lnTo>
                  <a:lnTo>
                    <a:pt x="150019" y="1364456"/>
                  </a:lnTo>
                  <a:lnTo>
                    <a:pt x="142875" y="1319212"/>
                  </a:lnTo>
                  <a:lnTo>
                    <a:pt x="147637" y="1281112"/>
                  </a:lnTo>
                  <a:lnTo>
                    <a:pt x="154781" y="1226343"/>
                  </a:lnTo>
                  <a:lnTo>
                    <a:pt x="161925" y="1157287"/>
                  </a:lnTo>
                  <a:lnTo>
                    <a:pt x="161925" y="1009650"/>
                  </a:lnTo>
                  <a:cubicBezTo>
                    <a:pt x="162719" y="931862"/>
                    <a:pt x="163512" y="854075"/>
                    <a:pt x="164306" y="776287"/>
                  </a:cubicBezTo>
                  <a:cubicBezTo>
                    <a:pt x="163512" y="732631"/>
                    <a:pt x="162719" y="688974"/>
                    <a:pt x="161925" y="64531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24;p301">
              <a:extLst>
                <a:ext uri="{FF2B5EF4-FFF2-40B4-BE49-F238E27FC236}">
                  <a16:creationId xmlns:a16="http://schemas.microsoft.com/office/drawing/2014/main" id="{60CD41A7-784D-B54D-B281-F254FF63D3F6}"/>
                </a:ext>
              </a:extLst>
            </p:cNvPr>
            <p:cNvSpPr/>
            <p:nvPr/>
          </p:nvSpPr>
          <p:spPr>
            <a:xfrm>
              <a:off x="3630613" y="3621088"/>
              <a:ext cx="504825" cy="1231900"/>
            </a:xfrm>
            <a:custGeom>
              <a:avLst/>
              <a:gdLst/>
              <a:ahLst/>
              <a:cxnLst/>
              <a:rect l="l" t="t" r="r" b="b"/>
              <a:pathLst>
                <a:path w="504825" h="1231107" extrusionOk="0">
                  <a:moveTo>
                    <a:pt x="204788" y="576263"/>
                  </a:moveTo>
                  <a:lnTo>
                    <a:pt x="185738" y="404813"/>
                  </a:lnTo>
                  <a:lnTo>
                    <a:pt x="173832" y="304800"/>
                  </a:lnTo>
                  <a:lnTo>
                    <a:pt x="164307" y="240507"/>
                  </a:lnTo>
                  <a:lnTo>
                    <a:pt x="152400" y="200025"/>
                  </a:lnTo>
                  <a:lnTo>
                    <a:pt x="138113" y="171450"/>
                  </a:lnTo>
                  <a:lnTo>
                    <a:pt x="121444" y="145257"/>
                  </a:lnTo>
                  <a:lnTo>
                    <a:pt x="88107" y="111919"/>
                  </a:lnTo>
                  <a:lnTo>
                    <a:pt x="59532" y="90488"/>
                  </a:lnTo>
                  <a:lnTo>
                    <a:pt x="38100" y="80963"/>
                  </a:lnTo>
                  <a:lnTo>
                    <a:pt x="21432" y="78582"/>
                  </a:lnTo>
                  <a:lnTo>
                    <a:pt x="9525" y="66675"/>
                  </a:lnTo>
                  <a:lnTo>
                    <a:pt x="0" y="40482"/>
                  </a:lnTo>
                  <a:lnTo>
                    <a:pt x="0" y="19050"/>
                  </a:lnTo>
                  <a:lnTo>
                    <a:pt x="7144" y="7144"/>
                  </a:lnTo>
                  <a:lnTo>
                    <a:pt x="16669" y="0"/>
                  </a:lnTo>
                  <a:lnTo>
                    <a:pt x="38100" y="0"/>
                  </a:lnTo>
                  <a:lnTo>
                    <a:pt x="85725" y="2382"/>
                  </a:lnTo>
                  <a:lnTo>
                    <a:pt x="145257" y="11907"/>
                  </a:lnTo>
                  <a:lnTo>
                    <a:pt x="185738" y="23813"/>
                  </a:lnTo>
                  <a:lnTo>
                    <a:pt x="235744" y="42863"/>
                  </a:lnTo>
                  <a:lnTo>
                    <a:pt x="276225" y="59532"/>
                  </a:lnTo>
                  <a:lnTo>
                    <a:pt x="307182" y="73819"/>
                  </a:lnTo>
                  <a:lnTo>
                    <a:pt x="350044" y="97632"/>
                  </a:lnTo>
                  <a:lnTo>
                    <a:pt x="392907" y="171450"/>
                  </a:lnTo>
                  <a:lnTo>
                    <a:pt x="400050" y="311944"/>
                  </a:lnTo>
                  <a:lnTo>
                    <a:pt x="419100" y="509588"/>
                  </a:lnTo>
                  <a:lnTo>
                    <a:pt x="457200" y="771525"/>
                  </a:lnTo>
                  <a:lnTo>
                    <a:pt x="488157" y="973932"/>
                  </a:lnTo>
                  <a:lnTo>
                    <a:pt x="504825" y="1092994"/>
                  </a:lnTo>
                  <a:lnTo>
                    <a:pt x="488157" y="1143000"/>
                  </a:lnTo>
                  <a:lnTo>
                    <a:pt x="466725" y="1188244"/>
                  </a:lnTo>
                  <a:lnTo>
                    <a:pt x="442913" y="1216819"/>
                  </a:lnTo>
                  <a:lnTo>
                    <a:pt x="421482" y="1231107"/>
                  </a:lnTo>
                  <a:lnTo>
                    <a:pt x="400050" y="1231107"/>
                  </a:lnTo>
                  <a:lnTo>
                    <a:pt x="373857" y="1214438"/>
                  </a:lnTo>
                  <a:lnTo>
                    <a:pt x="342900" y="1185863"/>
                  </a:lnTo>
                  <a:lnTo>
                    <a:pt x="304800" y="1145382"/>
                  </a:lnTo>
                  <a:lnTo>
                    <a:pt x="278607" y="1097757"/>
                  </a:lnTo>
                  <a:lnTo>
                    <a:pt x="264319" y="1054894"/>
                  </a:lnTo>
                  <a:lnTo>
                    <a:pt x="257175" y="1002507"/>
                  </a:lnTo>
                  <a:lnTo>
                    <a:pt x="238125" y="888207"/>
                  </a:lnTo>
                  <a:lnTo>
                    <a:pt x="219075" y="700088"/>
                  </a:lnTo>
                  <a:lnTo>
                    <a:pt x="204788" y="576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25;p301">
              <a:extLst>
                <a:ext uri="{FF2B5EF4-FFF2-40B4-BE49-F238E27FC236}">
                  <a16:creationId xmlns:a16="http://schemas.microsoft.com/office/drawing/2014/main" id="{BD8128FC-1D22-2640-B49B-BD9339743293}"/>
                </a:ext>
              </a:extLst>
            </p:cNvPr>
            <p:cNvSpPr/>
            <p:nvPr/>
          </p:nvSpPr>
          <p:spPr>
            <a:xfrm>
              <a:off x="2892425" y="4852988"/>
              <a:ext cx="4516438" cy="573087"/>
            </a:xfrm>
            <a:custGeom>
              <a:avLst/>
              <a:gdLst/>
              <a:ahLst/>
              <a:cxnLst/>
              <a:rect l="l" t="t" r="r" b="b"/>
              <a:pathLst>
                <a:path w="4517136" h="574243" extrusionOk="0">
                  <a:moveTo>
                    <a:pt x="1953159" y="168250"/>
                  </a:moveTo>
                  <a:lnTo>
                    <a:pt x="1737360" y="182880"/>
                  </a:lnTo>
                  <a:lnTo>
                    <a:pt x="1437437" y="212141"/>
                  </a:lnTo>
                  <a:lnTo>
                    <a:pt x="1060704" y="252374"/>
                  </a:lnTo>
                  <a:lnTo>
                    <a:pt x="731520" y="288950"/>
                  </a:lnTo>
                  <a:lnTo>
                    <a:pt x="446228" y="329184"/>
                  </a:lnTo>
                  <a:lnTo>
                    <a:pt x="376733" y="336499"/>
                  </a:lnTo>
                  <a:lnTo>
                    <a:pt x="321869" y="329184"/>
                  </a:lnTo>
                  <a:lnTo>
                    <a:pt x="175565" y="285293"/>
                  </a:lnTo>
                  <a:lnTo>
                    <a:pt x="76810" y="241402"/>
                  </a:lnTo>
                  <a:lnTo>
                    <a:pt x="10973" y="208483"/>
                  </a:lnTo>
                  <a:lnTo>
                    <a:pt x="0" y="215798"/>
                  </a:lnTo>
                  <a:lnTo>
                    <a:pt x="0" y="234086"/>
                  </a:lnTo>
                  <a:lnTo>
                    <a:pt x="14631" y="267005"/>
                  </a:lnTo>
                  <a:lnTo>
                    <a:pt x="73152" y="332842"/>
                  </a:lnTo>
                  <a:lnTo>
                    <a:pt x="186538" y="431597"/>
                  </a:lnTo>
                  <a:lnTo>
                    <a:pt x="307239" y="523037"/>
                  </a:lnTo>
                  <a:lnTo>
                    <a:pt x="340157" y="541325"/>
                  </a:lnTo>
                  <a:lnTo>
                    <a:pt x="376733" y="559613"/>
                  </a:lnTo>
                  <a:lnTo>
                    <a:pt x="402336" y="570586"/>
                  </a:lnTo>
                  <a:lnTo>
                    <a:pt x="435255" y="574243"/>
                  </a:lnTo>
                  <a:lnTo>
                    <a:pt x="479146" y="566928"/>
                  </a:lnTo>
                  <a:lnTo>
                    <a:pt x="530352" y="548640"/>
                  </a:lnTo>
                  <a:lnTo>
                    <a:pt x="596189" y="519379"/>
                  </a:lnTo>
                  <a:lnTo>
                    <a:pt x="786384" y="468173"/>
                  </a:lnTo>
                  <a:lnTo>
                    <a:pt x="983895" y="427939"/>
                  </a:lnTo>
                  <a:lnTo>
                    <a:pt x="1239927" y="380390"/>
                  </a:lnTo>
                  <a:lnTo>
                    <a:pt x="1547165" y="332842"/>
                  </a:lnTo>
                  <a:lnTo>
                    <a:pt x="1850746" y="303581"/>
                  </a:lnTo>
                  <a:lnTo>
                    <a:pt x="2070202" y="292608"/>
                  </a:lnTo>
                  <a:lnTo>
                    <a:pt x="2311604" y="277978"/>
                  </a:lnTo>
                  <a:lnTo>
                    <a:pt x="2505456" y="270662"/>
                  </a:lnTo>
                  <a:lnTo>
                    <a:pt x="2765146" y="270662"/>
                  </a:lnTo>
                  <a:lnTo>
                    <a:pt x="2984602" y="267005"/>
                  </a:lnTo>
                  <a:lnTo>
                    <a:pt x="3251607" y="259690"/>
                  </a:lnTo>
                  <a:lnTo>
                    <a:pt x="3482036" y="252374"/>
                  </a:lnTo>
                  <a:lnTo>
                    <a:pt x="3796589" y="248717"/>
                  </a:lnTo>
                  <a:lnTo>
                    <a:pt x="3935578" y="245059"/>
                  </a:lnTo>
                  <a:lnTo>
                    <a:pt x="4129431" y="267005"/>
                  </a:lnTo>
                  <a:lnTo>
                    <a:pt x="4308653" y="288950"/>
                  </a:lnTo>
                  <a:lnTo>
                    <a:pt x="4389120" y="296266"/>
                  </a:lnTo>
                  <a:lnTo>
                    <a:pt x="4473245" y="281635"/>
                  </a:lnTo>
                  <a:lnTo>
                    <a:pt x="4502506" y="259690"/>
                  </a:lnTo>
                  <a:lnTo>
                    <a:pt x="4513479" y="237744"/>
                  </a:lnTo>
                  <a:lnTo>
                    <a:pt x="4517136" y="204826"/>
                  </a:lnTo>
                  <a:lnTo>
                    <a:pt x="4502506" y="171907"/>
                  </a:lnTo>
                  <a:lnTo>
                    <a:pt x="4476903" y="146304"/>
                  </a:lnTo>
                  <a:lnTo>
                    <a:pt x="4433012" y="113386"/>
                  </a:lnTo>
                  <a:lnTo>
                    <a:pt x="4359860" y="65837"/>
                  </a:lnTo>
                  <a:lnTo>
                    <a:pt x="4286708" y="29261"/>
                  </a:lnTo>
                  <a:lnTo>
                    <a:pt x="4187952" y="0"/>
                  </a:lnTo>
                  <a:lnTo>
                    <a:pt x="4122116" y="3658"/>
                  </a:lnTo>
                  <a:lnTo>
                    <a:pt x="4012388" y="25603"/>
                  </a:lnTo>
                  <a:lnTo>
                    <a:pt x="3939236" y="43891"/>
                  </a:lnTo>
                  <a:lnTo>
                    <a:pt x="3814877" y="54864"/>
                  </a:lnTo>
                  <a:lnTo>
                    <a:pt x="3533242" y="65837"/>
                  </a:lnTo>
                  <a:lnTo>
                    <a:pt x="3039466" y="87782"/>
                  </a:lnTo>
                  <a:lnTo>
                    <a:pt x="2677364" y="113386"/>
                  </a:lnTo>
                  <a:lnTo>
                    <a:pt x="2201876" y="142646"/>
                  </a:lnTo>
                  <a:lnTo>
                    <a:pt x="1953159" y="168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26;p301">
              <a:extLst>
                <a:ext uri="{FF2B5EF4-FFF2-40B4-BE49-F238E27FC236}">
                  <a16:creationId xmlns:a16="http://schemas.microsoft.com/office/drawing/2014/main" id="{8439EE3E-2E89-8046-99E6-79F6F974748E}"/>
                </a:ext>
              </a:extLst>
            </p:cNvPr>
            <p:cNvSpPr/>
            <p:nvPr/>
          </p:nvSpPr>
          <p:spPr>
            <a:xfrm>
              <a:off x="4308475" y="1771650"/>
              <a:ext cx="1736725" cy="1600200"/>
            </a:xfrm>
            <a:custGeom>
              <a:avLst/>
              <a:gdLst/>
              <a:ahLst/>
              <a:cxnLst/>
              <a:rect l="l" t="t" r="r" b="b"/>
              <a:pathLst>
                <a:path w="1736725" h="1600200" extrusionOk="0">
                  <a:moveTo>
                    <a:pt x="695325" y="136525"/>
                  </a:moveTo>
                  <a:lnTo>
                    <a:pt x="930275" y="104775"/>
                  </a:lnTo>
                  <a:lnTo>
                    <a:pt x="1136650" y="69850"/>
                  </a:lnTo>
                  <a:lnTo>
                    <a:pt x="1289050" y="41275"/>
                  </a:lnTo>
                  <a:lnTo>
                    <a:pt x="1381125" y="19050"/>
                  </a:lnTo>
                  <a:lnTo>
                    <a:pt x="1435100" y="0"/>
                  </a:lnTo>
                  <a:lnTo>
                    <a:pt x="1454150" y="9525"/>
                  </a:lnTo>
                  <a:lnTo>
                    <a:pt x="1568450" y="73025"/>
                  </a:lnTo>
                  <a:lnTo>
                    <a:pt x="1654175" y="130175"/>
                  </a:lnTo>
                  <a:lnTo>
                    <a:pt x="1714500" y="184150"/>
                  </a:lnTo>
                  <a:lnTo>
                    <a:pt x="1733550" y="222250"/>
                  </a:lnTo>
                  <a:lnTo>
                    <a:pt x="1736725" y="254000"/>
                  </a:lnTo>
                  <a:lnTo>
                    <a:pt x="1727200" y="292100"/>
                  </a:lnTo>
                  <a:lnTo>
                    <a:pt x="1708150" y="336550"/>
                  </a:lnTo>
                  <a:lnTo>
                    <a:pt x="1689100" y="358775"/>
                  </a:lnTo>
                  <a:lnTo>
                    <a:pt x="1670050" y="403225"/>
                  </a:lnTo>
                  <a:lnTo>
                    <a:pt x="1663700" y="444500"/>
                  </a:lnTo>
                  <a:cubicBezTo>
                    <a:pt x="1662642" y="486833"/>
                    <a:pt x="1661583" y="529167"/>
                    <a:pt x="1660525" y="571500"/>
                  </a:cubicBezTo>
                  <a:lnTo>
                    <a:pt x="1641475" y="1362075"/>
                  </a:lnTo>
                  <a:lnTo>
                    <a:pt x="1641475" y="1460500"/>
                  </a:lnTo>
                  <a:lnTo>
                    <a:pt x="1631950" y="1508125"/>
                  </a:lnTo>
                  <a:lnTo>
                    <a:pt x="1619250" y="1539875"/>
                  </a:lnTo>
                  <a:lnTo>
                    <a:pt x="1603375" y="1565275"/>
                  </a:lnTo>
                  <a:lnTo>
                    <a:pt x="1587500" y="1584325"/>
                  </a:lnTo>
                  <a:lnTo>
                    <a:pt x="1571625" y="1597025"/>
                  </a:lnTo>
                  <a:lnTo>
                    <a:pt x="1543050" y="1600200"/>
                  </a:lnTo>
                  <a:lnTo>
                    <a:pt x="1520825" y="1593850"/>
                  </a:lnTo>
                  <a:lnTo>
                    <a:pt x="1501775" y="1584325"/>
                  </a:lnTo>
                  <a:lnTo>
                    <a:pt x="1495425" y="1584325"/>
                  </a:lnTo>
                  <a:lnTo>
                    <a:pt x="1463675" y="1574800"/>
                  </a:lnTo>
                  <a:lnTo>
                    <a:pt x="1428750" y="1552575"/>
                  </a:lnTo>
                  <a:lnTo>
                    <a:pt x="1409700" y="1520825"/>
                  </a:lnTo>
                  <a:cubicBezTo>
                    <a:pt x="1410758" y="1424517"/>
                    <a:pt x="1411817" y="1328208"/>
                    <a:pt x="1412875" y="1231900"/>
                  </a:cubicBezTo>
                  <a:cubicBezTo>
                    <a:pt x="1413933" y="914400"/>
                    <a:pt x="1418167" y="450850"/>
                    <a:pt x="1416050" y="279400"/>
                  </a:cubicBezTo>
                  <a:lnTo>
                    <a:pt x="1412875" y="247650"/>
                  </a:lnTo>
                  <a:lnTo>
                    <a:pt x="1403350" y="219075"/>
                  </a:lnTo>
                  <a:lnTo>
                    <a:pt x="1390650" y="200025"/>
                  </a:lnTo>
                  <a:lnTo>
                    <a:pt x="1374775" y="187325"/>
                  </a:lnTo>
                  <a:lnTo>
                    <a:pt x="1358900" y="180975"/>
                  </a:lnTo>
                  <a:lnTo>
                    <a:pt x="1336675" y="180975"/>
                  </a:lnTo>
                  <a:lnTo>
                    <a:pt x="1260475" y="196850"/>
                  </a:lnTo>
                  <a:lnTo>
                    <a:pt x="422275" y="317500"/>
                  </a:lnTo>
                  <a:lnTo>
                    <a:pt x="0" y="365125"/>
                  </a:lnTo>
                  <a:lnTo>
                    <a:pt x="0" y="206375"/>
                  </a:lnTo>
                  <a:lnTo>
                    <a:pt x="215900" y="203200"/>
                  </a:lnTo>
                  <a:lnTo>
                    <a:pt x="282575" y="196850"/>
                  </a:lnTo>
                  <a:lnTo>
                    <a:pt x="412750" y="174625"/>
                  </a:lnTo>
                  <a:lnTo>
                    <a:pt x="695325" y="1365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27;p301">
              <a:extLst>
                <a:ext uri="{FF2B5EF4-FFF2-40B4-BE49-F238E27FC236}">
                  <a16:creationId xmlns:a16="http://schemas.microsoft.com/office/drawing/2014/main" id="{9525802A-5F49-7C4A-9187-5A52EB61205E}"/>
                </a:ext>
              </a:extLst>
            </p:cNvPr>
            <p:cNvSpPr/>
            <p:nvPr/>
          </p:nvSpPr>
          <p:spPr>
            <a:xfrm>
              <a:off x="4186238" y="2243138"/>
              <a:ext cx="1736725" cy="292100"/>
            </a:xfrm>
            <a:custGeom>
              <a:avLst/>
              <a:gdLst/>
              <a:ahLst/>
              <a:cxnLst/>
              <a:rect l="l" t="t" r="r" b="b"/>
              <a:pathLst>
                <a:path w="1735931" h="292893" extrusionOk="0">
                  <a:moveTo>
                    <a:pt x="671512" y="107156"/>
                  </a:moveTo>
                  <a:lnTo>
                    <a:pt x="414337" y="133350"/>
                  </a:lnTo>
                  <a:lnTo>
                    <a:pt x="176212" y="154781"/>
                  </a:lnTo>
                  <a:lnTo>
                    <a:pt x="0" y="180975"/>
                  </a:lnTo>
                  <a:lnTo>
                    <a:pt x="161925" y="292893"/>
                  </a:lnTo>
                  <a:lnTo>
                    <a:pt x="385762" y="271462"/>
                  </a:lnTo>
                  <a:lnTo>
                    <a:pt x="602456" y="247650"/>
                  </a:lnTo>
                  <a:lnTo>
                    <a:pt x="862012" y="223837"/>
                  </a:lnTo>
                  <a:lnTo>
                    <a:pt x="1095375" y="197643"/>
                  </a:lnTo>
                  <a:lnTo>
                    <a:pt x="1343025" y="173831"/>
                  </a:lnTo>
                  <a:lnTo>
                    <a:pt x="1566862" y="152400"/>
                  </a:lnTo>
                  <a:lnTo>
                    <a:pt x="1735931" y="100012"/>
                  </a:lnTo>
                  <a:lnTo>
                    <a:pt x="1552575" y="0"/>
                  </a:lnTo>
                  <a:lnTo>
                    <a:pt x="1376362" y="21431"/>
                  </a:lnTo>
                  <a:lnTo>
                    <a:pt x="1076325" y="59531"/>
                  </a:lnTo>
                  <a:lnTo>
                    <a:pt x="747712" y="100012"/>
                  </a:lnTo>
                  <a:lnTo>
                    <a:pt x="671512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28;p301">
              <a:extLst>
                <a:ext uri="{FF2B5EF4-FFF2-40B4-BE49-F238E27FC236}">
                  <a16:creationId xmlns:a16="http://schemas.microsoft.com/office/drawing/2014/main" id="{D0B57447-E5E2-A94E-A2CE-75C9D3266EF3}"/>
                </a:ext>
              </a:extLst>
            </p:cNvPr>
            <p:cNvSpPr/>
            <p:nvPr/>
          </p:nvSpPr>
          <p:spPr>
            <a:xfrm>
              <a:off x="4202113" y="2687638"/>
              <a:ext cx="1698625" cy="274637"/>
            </a:xfrm>
            <a:custGeom>
              <a:avLst/>
              <a:gdLst/>
              <a:ahLst/>
              <a:cxnLst/>
              <a:rect l="l" t="t" r="r" b="b"/>
              <a:pathLst>
                <a:path w="1697832" h="273844" extrusionOk="0">
                  <a:moveTo>
                    <a:pt x="907257" y="61913"/>
                  </a:moveTo>
                  <a:lnTo>
                    <a:pt x="1154907" y="35719"/>
                  </a:lnTo>
                  <a:lnTo>
                    <a:pt x="1397794" y="11907"/>
                  </a:lnTo>
                  <a:lnTo>
                    <a:pt x="1535907" y="0"/>
                  </a:lnTo>
                  <a:lnTo>
                    <a:pt x="1697832" y="90488"/>
                  </a:lnTo>
                  <a:lnTo>
                    <a:pt x="1535907" y="157163"/>
                  </a:lnTo>
                  <a:lnTo>
                    <a:pt x="1407319" y="159544"/>
                  </a:lnTo>
                  <a:lnTo>
                    <a:pt x="1226344" y="164307"/>
                  </a:lnTo>
                  <a:lnTo>
                    <a:pt x="1012032" y="173832"/>
                  </a:lnTo>
                  <a:lnTo>
                    <a:pt x="828675" y="188119"/>
                  </a:lnTo>
                  <a:lnTo>
                    <a:pt x="626269" y="209550"/>
                  </a:lnTo>
                  <a:lnTo>
                    <a:pt x="404813" y="235744"/>
                  </a:lnTo>
                  <a:lnTo>
                    <a:pt x="152400" y="273844"/>
                  </a:lnTo>
                  <a:lnTo>
                    <a:pt x="0" y="147638"/>
                  </a:lnTo>
                  <a:lnTo>
                    <a:pt x="164307" y="135732"/>
                  </a:lnTo>
                  <a:lnTo>
                    <a:pt x="402432" y="111919"/>
                  </a:lnTo>
                  <a:lnTo>
                    <a:pt x="688182" y="80963"/>
                  </a:lnTo>
                  <a:lnTo>
                    <a:pt x="907257" y="619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29;p301">
              <a:extLst>
                <a:ext uri="{FF2B5EF4-FFF2-40B4-BE49-F238E27FC236}">
                  <a16:creationId xmlns:a16="http://schemas.microsoft.com/office/drawing/2014/main" id="{8CA7464E-736A-DD43-85C1-8C490CB79826}"/>
                </a:ext>
              </a:extLst>
            </p:cNvPr>
            <p:cNvSpPr/>
            <p:nvPr/>
          </p:nvSpPr>
          <p:spPr>
            <a:xfrm>
              <a:off x="4340225" y="3108325"/>
              <a:ext cx="1450975" cy="254000"/>
            </a:xfrm>
            <a:custGeom>
              <a:avLst/>
              <a:gdLst/>
              <a:ahLst/>
              <a:cxnLst/>
              <a:rect l="l" t="t" r="r" b="b"/>
              <a:pathLst>
                <a:path w="1450975" h="254000" extrusionOk="0">
                  <a:moveTo>
                    <a:pt x="276225" y="88900"/>
                  </a:moveTo>
                  <a:lnTo>
                    <a:pt x="736600" y="57150"/>
                  </a:lnTo>
                  <a:lnTo>
                    <a:pt x="1130300" y="25400"/>
                  </a:lnTo>
                  <a:lnTo>
                    <a:pt x="1450975" y="0"/>
                  </a:lnTo>
                  <a:lnTo>
                    <a:pt x="1450975" y="200025"/>
                  </a:lnTo>
                  <a:lnTo>
                    <a:pt x="1285875" y="184150"/>
                  </a:lnTo>
                  <a:lnTo>
                    <a:pt x="765175" y="190500"/>
                  </a:lnTo>
                  <a:lnTo>
                    <a:pt x="469900" y="206375"/>
                  </a:lnTo>
                  <a:lnTo>
                    <a:pt x="295275" y="209550"/>
                  </a:lnTo>
                  <a:lnTo>
                    <a:pt x="203200" y="215900"/>
                  </a:lnTo>
                  <a:lnTo>
                    <a:pt x="85725" y="234950"/>
                  </a:lnTo>
                  <a:lnTo>
                    <a:pt x="0" y="254000"/>
                  </a:lnTo>
                  <a:cubicBezTo>
                    <a:pt x="1058" y="200025"/>
                    <a:pt x="2117" y="146050"/>
                    <a:pt x="3175" y="92075"/>
                  </a:cubicBezTo>
                  <a:lnTo>
                    <a:pt x="139700" y="95250"/>
                  </a:lnTo>
                  <a:lnTo>
                    <a:pt x="276225" y="88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30;p301">
              <a:extLst>
                <a:ext uri="{FF2B5EF4-FFF2-40B4-BE49-F238E27FC236}">
                  <a16:creationId xmlns:a16="http://schemas.microsoft.com/office/drawing/2014/main" id="{9DD73B63-0002-5540-8674-7CEA33D539E5}"/>
                </a:ext>
              </a:extLst>
            </p:cNvPr>
            <p:cNvSpPr/>
            <p:nvPr/>
          </p:nvSpPr>
          <p:spPr>
            <a:xfrm>
              <a:off x="3792538" y="3497263"/>
              <a:ext cx="2741612" cy="1206500"/>
            </a:xfrm>
            <a:custGeom>
              <a:avLst/>
              <a:gdLst/>
              <a:ahLst/>
              <a:cxnLst/>
              <a:rect l="l" t="t" r="r" b="b"/>
              <a:pathLst>
                <a:path w="2740819" h="1204913" extrusionOk="0">
                  <a:moveTo>
                    <a:pt x="1023938" y="161925"/>
                  </a:moveTo>
                  <a:lnTo>
                    <a:pt x="714375" y="188119"/>
                  </a:lnTo>
                  <a:lnTo>
                    <a:pt x="478632" y="209550"/>
                  </a:lnTo>
                  <a:lnTo>
                    <a:pt x="364332" y="219075"/>
                  </a:lnTo>
                  <a:lnTo>
                    <a:pt x="254794" y="219075"/>
                  </a:lnTo>
                  <a:lnTo>
                    <a:pt x="173832" y="214313"/>
                  </a:lnTo>
                  <a:lnTo>
                    <a:pt x="0" y="247650"/>
                  </a:lnTo>
                  <a:lnTo>
                    <a:pt x="202407" y="354807"/>
                  </a:lnTo>
                  <a:lnTo>
                    <a:pt x="323850" y="350044"/>
                  </a:lnTo>
                  <a:lnTo>
                    <a:pt x="454819" y="342900"/>
                  </a:lnTo>
                  <a:lnTo>
                    <a:pt x="700088" y="328613"/>
                  </a:lnTo>
                  <a:lnTo>
                    <a:pt x="895350" y="319088"/>
                  </a:lnTo>
                  <a:lnTo>
                    <a:pt x="1133475" y="309563"/>
                  </a:lnTo>
                  <a:lnTo>
                    <a:pt x="1407319" y="266700"/>
                  </a:lnTo>
                  <a:lnTo>
                    <a:pt x="1578769" y="257175"/>
                  </a:lnTo>
                  <a:lnTo>
                    <a:pt x="1838325" y="242888"/>
                  </a:lnTo>
                  <a:lnTo>
                    <a:pt x="2105025" y="230982"/>
                  </a:lnTo>
                  <a:lnTo>
                    <a:pt x="2288382" y="223838"/>
                  </a:lnTo>
                  <a:lnTo>
                    <a:pt x="2374107" y="219075"/>
                  </a:lnTo>
                  <a:lnTo>
                    <a:pt x="2390775" y="230982"/>
                  </a:lnTo>
                  <a:lnTo>
                    <a:pt x="2419350" y="261938"/>
                  </a:lnTo>
                  <a:lnTo>
                    <a:pt x="2440782" y="283369"/>
                  </a:lnTo>
                  <a:lnTo>
                    <a:pt x="2395538" y="528638"/>
                  </a:lnTo>
                  <a:lnTo>
                    <a:pt x="2352675" y="833438"/>
                  </a:lnTo>
                  <a:lnTo>
                    <a:pt x="2328863" y="983457"/>
                  </a:lnTo>
                  <a:lnTo>
                    <a:pt x="2300288" y="1112044"/>
                  </a:lnTo>
                  <a:lnTo>
                    <a:pt x="2300288" y="1128713"/>
                  </a:lnTo>
                  <a:lnTo>
                    <a:pt x="2316957" y="1157288"/>
                  </a:lnTo>
                  <a:lnTo>
                    <a:pt x="2338388" y="1178719"/>
                  </a:lnTo>
                  <a:lnTo>
                    <a:pt x="2355057" y="1190625"/>
                  </a:lnTo>
                  <a:lnTo>
                    <a:pt x="2381250" y="1200150"/>
                  </a:lnTo>
                  <a:lnTo>
                    <a:pt x="2407444" y="1204913"/>
                  </a:lnTo>
                  <a:lnTo>
                    <a:pt x="2445544" y="1202532"/>
                  </a:lnTo>
                  <a:lnTo>
                    <a:pt x="2471738" y="1190625"/>
                  </a:lnTo>
                  <a:lnTo>
                    <a:pt x="2490788" y="1171575"/>
                  </a:lnTo>
                  <a:lnTo>
                    <a:pt x="2505075" y="1150144"/>
                  </a:lnTo>
                  <a:lnTo>
                    <a:pt x="2519363" y="1119188"/>
                  </a:lnTo>
                  <a:lnTo>
                    <a:pt x="2526507" y="1088232"/>
                  </a:lnTo>
                  <a:lnTo>
                    <a:pt x="2531269" y="1042988"/>
                  </a:lnTo>
                  <a:lnTo>
                    <a:pt x="2533650" y="997744"/>
                  </a:lnTo>
                  <a:lnTo>
                    <a:pt x="2607469" y="676275"/>
                  </a:lnTo>
                  <a:lnTo>
                    <a:pt x="2652713" y="471488"/>
                  </a:lnTo>
                  <a:lnTo>
                    <a:pt x="2683669" y="361950"/>
                  </a:lnTo>
                  <a:lnTo>
                    <a:pt x="2700338" y="338138"/>
                  </a:lnTo>
                  <a:lnTo>
                    <a:pt x="2719388" y="319088"/>
                  </a:lnTo>
                  <a:lnTo>
                    <a:pt x="2733675" y="292894"/>
                  </a:lnTo>
                  <a:lnTo>
                    <a:pt x="2738438" y="271463"/>
                  </a:lnTo>
                  <a:lnTo>
                    <a:pt x="2740819" y="242888"/>
                  </a:lnTo>
                  <a:lnTo>
                    <a:pt x="2733675" y="209550"/>
                  </a:lnTo>
                  <a:lnTo>
                    <a:pt x="2724150" y="190500"/>
                  </a:lnTo>
                  <a:lnTo>
                    <a:pt x="2707482" y="166688"/>
                  </a:lnTo>
                  <a:lnTo>
                    <a:pt x="2643188" y="111919"/>
                  </a:lnTo>
                  <a:lnTo>
                    <a:pt x="2540794" y="45244"/>
                  </a:lnTo>
                  <a:lnTo>
                    <a:pt x="2483644" y="4763"/>
                  </a:lnTo>
                  <a:lnTo>
                    <a:pt x="2471738" y="0"/>
                  </a:lnTo>
                  <a:lnTo>
                    <a:pt x="2455069" y="2382"/>
                  </a:lnTo>
                  <a:lnTo>
                    <a:pt x="2350294" y="26194"/>
                  </a:lnTo>
                  <a:lnTo>
                    <a:pt x="2212182" y="59532"/>
                  </a:lnTo>
                  <a:lnTo>
                    <a:pt x="2133600" y="69057"/>
                  </a:lnTo>
                  <a:lnTo>
                    <a:pt x="1662113" y="107157"/>
                  </a:lnTo>
                  <a:lnTo>
                    <a:pt x="1023938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331;p301">
              <a:extLst>
                <a:ext uri="{FF2B5EF4-FFF2-40B4-BE49-F238E27FC236}">
                  <a16:creationId xmlns:a16="http://schemas.microsoft.com/office/drawing/2014/main" id="{6450814D-2152-604C-BBBE-65F0FF941A7C}"/>
                </a:ext>
              </a:extLst>
            </p:cNvPr>
            <p:cNvSpPr/>
            <p:nvPr/>
          </p:nvSpPr>
          <p:spPr>
            <a:xfrm>
              <a:off x="4935538" y="3697288"/>
              <a:ext cx="274637" cy="898525"/>
            </a:xfrm>
            <a:custGeom>
              <a:avLst/>
              <a:gdLst/>
              <a:ahLst/>
              <a:cxnLst/>
              <a:rect l="l" t="t" r="r" b="b"/>
              <a:pathLst>
                <a:path w="273844" h="897732" extrusionOk="0">
                  <a:moveTo>
                    <a:pt x="273844" y="133350"/>
                  </a:moveTo>
                  <a:cubicBezTo>
                    <a:pt x="273050" y="107156"/>
                    <a:pt x="272257" y="80963"/>
                    <a:pt x="271463" y="54769"/>
                  </a:cubicBezTo>
                  <a:lnTo>
                    <a:pt x="9525" y="0"/>
                  </a:lnTo>
                  <a:lnTo>
                    <a:pt x="0" y="92869"/>
                  </a:lnTo>
                  <a:lnTo>
                    <a:pt x="28575" y="164307"/>
                  </a:lnTo>
                  <a:lnTo>
                    <a:pt x="45244" y="226219"/>
                  </a:lnTo>
                  <a:lnTo>
                    <a:pt x="54769" y="288132"/>
                  </a:lnTo>
                  <a:lnTo>
                    <a:pt x="50007" y="340519"/>
                  </a:lnTo>
                  <a:lnTo>
                    <a:pt x="47625" y="538163"/>
                  </a:lnTo>
                  <a:lnTo>
                    <a:pt x="50007" y="821532"/>
                  </a:lnTo>
                  <a:lnTo>
                    <a:pt x="147638" y="897732"/>
                  </a:lnTo>
                  <a:lnTo>
                    <a:pt x="254794" y="797719"/>
                  </a:lnTo>
                  <a:cubicBezTo>
                    <a:pt x="254000" y="687388"/>
                    <a:pt x="253207" y="577056"/>
                    <a:pt x="252413" y="466725"/>
                  </a:cubicBezTo>
                  <a:lnTo>
                    <a:pt x="271463" y="345282"/>
                  </a:lnTo>
                  <a:cubicBezTo>
                    <a:pt x="272257" y="280988"/>
                    <a:pt x="273050" y="216694"/>
                    <a:pt x="273844" y="1333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32;p301">
              <a:extLst>
                <a:ext uri="{FF2B5EF4-FFF2-40B4-BE49-F238E27FC236}">
                  <a16:creationId xmlns:a16="http://schemas.microsoft.com/office/drawing/2014/main" id="{2EE2E8FE-BA55-1F47-9AEC-A81DBC4412AE}"/>
                </a:ext>
              </a:extLst>
            </p:cNvPr>
            <p:cNvSpPr/>
            <p:nvPr/>
          </p:nvSpPr>
          <p:spPr>
            <a:xfrm>
              <a:off x="3871913" y="3983038"/>
              <a:ext cx="2501900" cy="293687"/>
            </a:xfrm>
            <a:custGeom>
              <a:avLst/>
              <a:gdLst/>
              <a:ahLst/>
              <a:cxnLst/>
              <a:rect l="l" t="t" r="r" b="b"/>
              <a:pathLst>
                <a:path w="2502693" h="292894" extrusionOk="0">
                  <a:moveTo>
                    <a:pt x="771525" y="109538"/>
                  </a:moveTo>
                  <a:lnTo>
                    <a:pt x="885825" y="97632"/>
                  </a:lnTo>
                  <a:lnTo>
                    <a:pt x="1014412" y="80963"/>
                  </a:lnTo>
                  <a:lnTo>
                    <a:pt x="1138237" y="66675"/>
                  </a:lnTo>
                  <a:lnTo>
                    <a:pt x="1328737" y="47625"/>
                  </a:lnTo>
                  <a:lnTo>
                    <a:pt x="1440656" y="35719"/>
                  </a:lnTo>
                  <a:lnTo>
                    <a:pt x="1552575" y="23813"/>
                  </a:lnTo>
                  <a:lnTo>
                    <a:pt x="1652587" y="16669"/>
                  </a:lnTo>
                  <a:lnTo>
                    <a:pt x="1774031" y="9525"/>
                  </a:lnTo>
                  <a:lnTo>
                    <a:pt x="1874043" y="4763"/>
                  </a:lnTo>
                  <a:lnTo>
                    <a:pt x="1988343" y="2382"/>
                  </a:lnTo>
                  <a:lnTo>
                    <a:pt x="2088356" y="0"/>
                  </a:lnTo>
                  <a:lnTo>
                    <a:pt x="2143125" y="2382"/>
                  </a:lnTo>
                  <a:lnTo>
                    <a:pt x="2214562" y="7144"/>
                  </a:lnTo>
                  <a:lnTo>
                    <a:pt x="2266950" y="14288"/>
                  </a:lnTo>
                  <a:lnTo>
                    <a:pt x="2328862" y="23813"/>
                  </a:lnTo>
                  <a:lnTo>
                    <a:pt x="2502693" y="123825"/>
                  </a:lnTo>
                  <a:lnTo>
                    <a:pt x="2305050" y="180975"/>
                  </a:lnTo>
                  <a:lnTo>
                    <a:pt x="2221706" y="169069"/>
                  </a:lnTo>
                  <a:lnTo>
                    <a:pt x="2074068" y="159544"/>
                  </a:lnTo>
                  <a:lnTo>
                    <a:pt x="1914525" y="154782"/>
                  </a:lnTo>
                  <a:lnTo>
                    <a:pt x="1776412" y="154782"/>
                  </a:lnTo>
                  <a:lnTo>
                    <a:pt x="1612106" y="161925"/>
                  </a:lnTo>
                  <a:lnTo>
                    <a:pt x="1495425" y="173832"/>
                  </a:lnTo>
                  <a:lnTo>
                    <a:pt x="1352550" y="195263"/>
                  </a:lnTo>
                  <a:lnTo>
                    <a:pt x="1259681" y="216694"/>
                  </a:lnTo>
                  <a:lnTo>
                    <a:pt x="1121568" y="223838"/>
                  </a:lnTo>
                  <a:lnTo>
                    <a:pt x="988218" y="238125"/>
                  </a:lnTo>
                  <a:lnTo>
                    <a:pt x="778668" y="261938"/>
                  </a:lnTo>
                  <a:lnTo>
                    <a:pt x="564356" y="285750"/>
                  </a:lnTo>
                  <a:lnTo>
                    <a:pt x="504825" y="292894"/>
                  </a:lnTo>
                  <a:lnTo>
                    <a:pt x="350043" y="290513"/>
                  </a:lnTo>
                  <a:lnTo>
                    <a:pt x="185737" y="292894"/>
                  </a:lnTo>
                  <a:lnTo>
                    <a:pt x="0" y="154782"/>
                  </a:lnTo>
                  <a:lnTo>
                    <a:pt x="161925" y="138113"/>
                  </a:lnTo>
                  <a:lnTo>
                    <a:pt x="240506" y="142875"/>
                  </a:lnTo>
                  <a:lnTo>
                    <a:pt x="369093" y="145257"/>
                  </a:lnTo>
                  <a:lnTo>
                    <a:pt x="450056" y="138113"/>
                  </a:lnTo>
                  <a:lnTo>
                    <a:pt x="557212" y="128588"/>
                  </a:lnTo>
                  <a:lnTo>
                    <a:pt x="771525" y="109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33;p301">
              <a:extLst>
                <a:ext uri="{FF2B5EF4-FFF2-40B4-BE49-F238E27FC236}">
                  <a16:creationId xmlns:a16="http://schemas.microsoft.com/office/drawing/2014/main" id="{8E79F670-F6AB-3743-ADC2-9525AA5AD635}"/>
                </a:ext>
              </a:extLst>
            </p:cNvPr>
            <p:cNvSpPr/>
            <p:nvPr/>
          </p:nvSpPr>
          <p:spPr>
            <a:xfrm>
              <a:off x="3924300" y="4457700"/>
              <a:ext cx="2357438" cy="265113"/>
            </a:xfrm>
            <a:custGeom>
              <a:avLst/>
              <a:gdLst/>
              <a:ahLst/>
              <a:cxnLst/>
              <a:rect l="l" t="t" r="r" b="b"/>
              <a:pathLst>
                <a:path w="2357438" h="264319" extrusionOk="0">
                  <a:moveTo>
                    <a:pt x="676275" y="80963"/>
                  </a:moveTo>
                  <a:lnTo>
                    <a:pt x="533400" y="92869"/>
                  </a:lnTo>
                  <a:lnTo>
                    <a:pt x="404813" y="100013"/>
                  </a:lnTo>
                  <a:lnTo>
                    <a:pt x="259556" y="104775"/>
                  </a:lnTo>
                  <a:lnTo>
                    <a:pt x="157163" y="107156"/>
                  </a:lnTo>
                  <a:lnTo>
                    <a:pt x="0" y="133350"/>
                  </a:lnTo>
                  <a:lnTo>
                    <a:pt x="192881" y="264319"/>
                  </a:lnTo>
                  <a:lnTo>
                    <a:pt x="254794" y="264319"/>
                  </a:lnTo>
                  <a:lnTo>
                    <a:pt x="433388" y="264319"/>
                  </a:lnTo>
                  <a:lnTo>
                    <a:pt x="554831" y="240506"/>
                  </a:lnTo>
                  <a:lnTo>
                    <a:pt x="826294" y="207169"/>
                  </a:lnTo>
                  <a:lnTo>
                    <a:pt x="1028700" y="195263"/>
                  </a:lnTo>
                  <a:lnTo>
                    <a:pt x="1150144" y="197644"/>
                  </a:lnTo>
                  <a:lnTo>
                    <a:pt x="1326356" y="180975"/>
                  </a:lnTo>
                  <a:lnTo>
                    <a:pt x="1576388" y="173831"/>
                  </a:lnTo>
                  <a:lnTo>
                    <a:pt x="1754981" y="164306"/>
                  </a:lnTo>
                  <a:lnTo>
                    <a:pt x="1878806" y="157163"/>
                  </a:lnTo>
                  <a:lnTo>
                    <a:pt x="2059781" y="152400"/>
                  </a:lnTo>
                  <a:lnTo>
                    <a:pt x="2205038" y="154781"/>
                  </a:lnTo>
                  <a:lnTo>
                    <a:pt x="2357438" y="111919"/>
                  </a:lnTo>
                  <a:lnTo>
                    <a:pt x="2209800" y="0"/>
                  </a:lnTo>
                  <a:lnTo>
                    <a:pt x="2000250" y="2381"/>
                  </a:lnTo>
                  <a:lnTo>
                    <a:pt x="1683544" y="9525"/>
                  </a:lnTo>
                  <a:lnTo>
                    <a:pt x="1243013" y="19050"/>
                  </a:lnTo>
                  <a:lnTo>
                    <a:pt x="995363" y="47625"/>
                  </a:lnTo>
                  <a:lnTo>
                    <a:pt x="676275" y="80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334;p301">
              <a:extLst>
                <a:ext uri="{FF2B5EF4-FFF2-40B4-BE49-F238E27FC236}">
                  <a16:creationId xmlns:a16="http://schemas.microsoft.com/office/drawing/2014/main" id="{FBC1B780-3F29-CF44-B3B5-89A75EDB87FE}"/>
                </a:ext>
              </a:extLst>
            </p:cNvPr>
            <p:cNvSpPr/>
            <p:nvPr/>
          </p:nvSpPr>
          <p:spPr>
            <a:xfrm>
              <a:off x="3675063" y="4667250"/>
              <a:ext cx="1066800" cy="1676400"/>
            </a:xfrm>
            <a:custGeom>
              <a:avLst/>
              <a:gdLst/>
              <a:ahLst/>
              <a:cxnLst/>
              <a:rect l="l" t="t" r="r" b="b"/>
              <a:pathLst>
                <a:path w="1066800" h="1676400" extrusionOk="0">
                  <a:moveTo>
                    <a:pt x="985837" y="557213"/>
                  </a:moveTo>
                  <a:lnTo>
                    <a:pt x="1007269" y="471488"/>
                  </a:lnTo>
                  <a:lnTo>
                    <a:pt x="1033462" y="335756"/>
                  </a:lnTo>
                  <a:lnTo>
                    <a:pt x="1042987" y="283369"/>
                  </a:lnTo>
                  <a:lnTo>
                    <a:pt x="1057275" y="250031"/>
                  </a:lnTo>
                  <a:lnTo>
                    <a:pt x="1066800" y="214313"/>
                  </a:lnTo>
                  <a:lnTo>
                    <a:pt x="1064419" y="190500"/>
                  </a:lnTo>
                  <a:lnTo>
                    <a:pt x="1052512" y="169069"/>
                  </a:lnTo>
                  <a:lnTo>
                    <a:pt x="1002506" y="135731"/>
                  </a:lnTo>
                  <a:lnTo>
                    <a:pt x="883444" y="76200"/>
                  </a:lnTo>
                  <a:lnTo>
                    <a:pt x="785812" y="21431"/>
                  </a:lnTo>
                  <a:lnTo>
                    <a:pt x="640556" y="0"/>
                  </a:lnTo>
                  <a:lnTo>
                    <a:pt x="697706" y="80963"/>
                  </a:lnTo>
                  <a:lnTo>
                    <a:pt x="735806" y="142875"/>
                  </a:lnTo>
                  <a:lnTo>
                    <a:pt x="759619" y="192881"/>
                  </a:lnTo>
                  <a:lnTo>
                    <a:pt x="771525" y="235744"/>
                  </a:lnTo>
                  <a:lnTo>
                    <a:pt x="776287" y="276225"/>
                  </a:lnTo>
                  <a:lnTo>
                    <a:pt x="778669" y="342900"/>
                  </a:lnTo>
                  <a:lnTo>
                    <a:pt x="773906" y="407194"/>
                  </a:lnTo>
                  <a:lnTo>
                    <a:pt x="750094" y="557213"/>
                  </a:lnTo>
                  <a:lnTo>
                    <a:pt x="714375" y="704850"/>
                  </a:lnTo>
                  <a:lnTo>
                    <a:pt x="652462" y="885825"/>
                  </a:lnTo>
                  <a:lnTo>
                    <a:pt x="609600" y="976313"/>
                  </a:lnTo>
                  <a:lnTo>
                    <a:pt x="559594" y="1059656"/>
                  </a:lnTo>
                  <a:lnTo>
                    <a:pt x="507206" y="1147763"/>
                  </a:lnTo>
                  <a:lnTo>
                    <a:pt x="435769" y="1238250"/>
                  </a:lnTo>
                  <a:lnTo>
                    <a:pt x="357187" y="1328738"/>
                  </a:lnTo>
                  <a:lnTo>
                    <a:pt x="283369" y="1407319"/>
                  </a:lnTo>
                  <a:lnTo>
                    <a:pt x="183356" y="1493044"/>
                  </a:lnTo>
                  <a:lnTo>
                    <a:pt x="50006" y="1595438"/>
                  </a:lnTo>
                  <a:lnTo>
                    <a:pt x="14287" y="1621631"/>
                  </a:lnTo>
                  <a:lnTo>
                    <a:pt x="0" y="1645444"/>
                  </a:lnTo>
                  <a:lnTo>
                    <a:pt x="0" y="1664494"/>
                  </a:lnTo>
                  <a:lnTo>
                    <a:pt x="14287" y="1676400"/>
                  </a:lnTo>
                  <a:lnTo>
                    <a:pt x="35719" y="1674019"/>
                  </a:lnTo>
                  <a:lnTo>
                    <a:pt x="104775" y="1643063"/>
                  </a:lnTo>
                  <a:lnTo>
                    <a:pt x="214312" y="1593056"/>
                  </a:lnTo>
                  <a:lnTo>
                    <a:pt x="314325" y="1543050"/>
                  </a:lnTo>
                  <a:lnTo>
                    <a:pt x="390525" y="1495425"/>
                  </a:lnTo>
                  <a:lnTo>
                    <a:pt x="445294" y="1452563"/>
                  </a:lnTo>
                  <a:lnTo>
                    <a:pt x="502444" y="1409700"/>
                  </a:lnTo>
                  <a:lnTo>
                    <a:pt x="559594" y="1354931"/>
                  </a:lnTo>
                  <a:lnTo>
                    <a:pt x="619125" y="1293019"/>
                  </a:lnTo>
                  <a:lnTo>
                    <a:pt x="671512" y="1228725"/>
                  </a:lnTo>
                  <a:lnTo>
                    <a:pt x="714375" y="1173956"/>
                  </a:lnTo>
                  <a:lnTo>
                    <a:pt x="759619" y="1112044"/>
                  </a:lnTo>
                  <a:lnTo>
                    <a:pt x="800100" y="1038225"/>
                  </a:lnTo>
                  <a:lnTo>
                    <a:pt x="850106" y="942975"/>
                  </a:lnTo>
                  <a:lnTo>
                    <a:pt x="904875" y="814388"/>
                  </a:lnTo>
                  <a:lnTo>
                    <a:pt x="954881" y="666750"/>
                  </a:lnTo>
                  <a:lnTo>
                    <a:pt x="985837" y="5572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335;p301">
              <a:extLst>
                <a:ext uri="{FF2B5EF4-FFF2-40B4-BE49-F238E27FC236}">
                  <a16:creationId xmlns:a16="http://schemas.microsoft.com/office/drawing/2014/main" id="{D0D37793-44A6-5D4D-94AE-61DACD6D964D}"/>
                </a:ext>
              </a:extLst>
            </p:cNvPr>
            <p:cNvSpPr/>
            <p:nvPr/>
          </p:nvSpPr>
          <p:spPr>
            <a:xfrm>
              <a:off x="5456238" y="4618038"/>
              <a:ext cx="374650" cy="1682750"/>
            </a:xfrm>
            <a:custGeom>
              <a:avLst/>
              <a:gdLst/>
              <a:ahLst/>
              <a:cxnLst/>
              <a:rect l="l" t="t" r="r" b="b"/>
              <a:pathLst>
                <a:path w="376237" h="1683544" extrusionOk="0">
                  <a:moveTo>
                    <a:pt x="133350" y="642937"/>
                  </a:moveTo>
                  <a:lnTo>
                    <a:pt x="133350" y="478631"/>
                  </a:lnTo>
                  <a:cubicBezTo>
                    <a:pt x="134144" y="435769"/>
                    <a:pt x="134937" y="392906"/>
                    <a:pt x="135731" y="350044"/>
                  </a:cubicBezTo>
                  <a:lnTo>
                    <a:pt x="130969" y="288131"/>
                  </a:lnTo>
                  <a:lnTo>
                    <a:pt x="116681" y="226219"/>
                  </a:lnTo>
                  <a:lnTo>
                    <a:pt x="88106" y="164306"/>
                  </a:lnTo>
                  <a:lnTo>
                    <a:pt x="28575" y="54769"/>
                  </a:lnTo>
                  <a:lnTo>
                    <a:pt x="0" y="0"/>
                  </a:lnTo>
                  <a:lnTo>
                    <a:pt x="69056" y="7144"/>
                  </a:lnTo>
                  <a:lnTo>
                    <a:pt x="154781" y="57150"/>
                  </a:lnTo>
                  <a:lnTo>
                    <a:pt x="235744" y="104775"/>
                  </a:lnTo>
                  <a:lnTo>
                    <a:pt x="292894" y="138112"/>
                  </a:lnTo>
                  <a:lnTo>
                    <a:pt x="319087" y="157162"/>
                  </a:lnTo>
                  <a:lnTo>
                    <a:pt x="338137" y="176212"/>
                  </a:lnTo>
                  <a:lnTo>
                    <a:pt x="350044" y="197644"/>
                  </a:lnTo>
                  <a:lnTo>
                    <a:pt x="354806" y="219075"/>
                  </a:lnTo>
                  <a:cubicBezTo>
                    <a:pt x="355600" y="257175"/>
                    <a:pt x="356393" y="295275"/>
                    <a:pt x="357187" y="333375"/>
                  </a:cubicBezTo>
                  <a:lnTo>
                    <a:pt x="357187" y="709612"/>
                  </a:lnTo>
                  <a:lnTo>
                    <a:pt x="364331" y="1014412"/>
                  </a:lnTo>
                  <a:lnTo>
                    <a:pt x="376237" y="1421606"/>
                  </a:lnTo>
                  <a:lnTo>
                    <a:pt x="376237" y="1454944"/>
                  </a:lnTo>
                  <a:lnTo>
                    <a:pt x="354806" y="1557337"/>
                  </a:lnTo>
                  <a:lnTo>
                    <a:pt x="323850" y="1652587"/>
                  </a:lnTo>
                  <a:lnTo>
                    <a:pt x="309562" y="1669256"/>
                  </a:lnTo>
                  <a:lnTo>
                    <a:pt x="290512" y="1681162"/>
                  </a:lnTo>
                  <a:lnTo>
                    <a:pt x="266700" y="1683544"/>
                  </a:lnTo>
                  <a:lnTo>
                    <a:pt x="230981" y="1678781"/>
                  </a:lnTo>
                  <a:lnTo>
                    <a:pt x="200025" y="1664494"/>
                  </a:lnTo>
                  <a:lnTo>
                    <a:pt x="176212" y="1638300"/>
                  </a:lnTo>
                  <a:lnTo>
                    <a:pt x="145256" y="1566862"/>
                  </a:lnTo>
                  <a:lnTo>
                    <a:pt x="116681" y="1481137"/>
                  </a:lnTo>
                  <a:lnTo>
                    <a:pt x="114300" y="1457325"/>
                  </a:lnTo>
                  <a:lnTo>
                    <a:pt x="114300" y="1393031"/>
                  </a:lnTo>
                  <a:lnTo>
                    <a:pt x="121444" y="1312069"/>
                  </a:lnTo>
                  <a:lnTo>
                    <a:pt x="130969" y="1228725"/>
                  </a:lnTo>
                  <a:cubicBezTo>
                    <a:pt x="131763" y="1195387"/>
                    <a:pt x="132556" y="1162050"/>
                    <a:pt x="133350" y="1128712"/>
                  </a:cubicBezTo>
                  <a:cubicBezTo>
                    <a:pt x="134144" y="977900"/>
                    <a:pt x="133350" y="751284"/>
                    <a:pt x="133350" y="64293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3340;p302">
            <a:extLst>
              <a:ext uri="{FF2B5EF4-FFF2-40B4-BE49-F238E27FC236}">
                <a16:creationId xmlns:a16="http://schemas.microsoft.com/office/drawing/2014/main" id="{251407EC-0E3A-754A-BA0B-336C1C43E3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0084" y="1214940"/>
            <a:ext cx="451802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0" name="Google Shape;3340;p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988" y="1311193"/>
            <a:ext cx="451802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303"/>
          <p:cNvSpPr txBox="1"/>
          <p:nvPr/>
        </p:nvSpPr>
        <p:spPr>
          <a:xfrm flipH="1">
            <a:off x="7953396" y="6597352"/>
            <a:ext cx="247221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起</a:t>
            </a:r>
            <a:endParaRPr/>
          </a:p>
        </p:txBody>
      </p:sp>
      <p:sp>
        <p:nvSpPr>
          <p:cNvPr id="3347" name="Google Shape;3347;p303"/>
          <p:cNvSpPr/>
          <p:nvPr/>
        </p:nvSpPr>
        <p:spPr>
          <a:xfrm>
            <a:off x="2922588" y="2157413"/>
            <a:ext cx="1911350" cy="463550"/>
          </a:xfrm>
          <a:custGeom>
            <a:avLst/>
            <a:gdLst/>
            <a:ahLst/>
            <a:cxnLst/>
            <a:rect l="l" t="t" r="r" b="b"/>
            <a:pathLst>
              <a:path w="1912144" h="464343" extrusionOk="0">
                <a:moveTo>
                  <a:pt x="792956" y="359568"/>
                </a:moveTo>
                <a:lnTo>
                  <a:pt x="481012" y="431006"/>
                </a:lnTo>
                <a:lnTo>
                  <a:pt x="435769" y="445293"/>
                </a:lnTo>
                <a:lnTo>
                  <a:pt x="400050" y="457200"/>
                </a:lnTo>
                <a:lnTo>
                  <a:pt x="364331" y="461962"/>
                </a:lnTo>
                <a:lnTo>
                  <a:pt x="330994" y="464343"/>
                </a:lnTo>
                <a:lnTo>
                  <a:pt x="271462" y="452437"/>
                </a:lnTo>
                <a:lnTo>
                  <a:pt x="219075" y="426243"/>
                </a:lnTo>
                <a:lnTo>
                  <a:pt x="157162" y="381000"/>
                </a:lnTo>
                <a:lnTo>
                  <a:pt x="111919" y="338137"/>
                </a:lnTo>
                <a:lnTo>
                  <a:pt x="73819" y="283368"/>
                </a:lnTo>
                <a:lnTo>
                  <a:pt x="45244" y="230981"/>
                </a:lnTo>
                <a:lnTo>
                  <a:pt x="4762" y="133350"/>
                </a:lnTo>
                <a:lnTo>
                  <a:pt x="0" y="116681"/>
                </a:lnTo>
                <a:lnTo>
                  <a:pt x="4762" y="97631"/>
                </a:lnTo>
                <a:lnTo>
                  <a:pt x="14287" y="90487"/>
                </a:lnTo>
                <a:lnTo>
                  <a:pt x="33337" y="90487"/>
                </a:lnTo>
                <a:lnTo>
                  <a:pt x="57150" y="104775"/>
                </a:lnTo>
                <a:lnTo>
                  <a:pt x="133350" y="169068"/>
                </a:lnTo>
                <a:lnTo>
                  <a:pt x="185737" y="202406"/>
                </a:lnTo>
                <a:lnTo>
                  <a:pt x="257175" y="228600"/>
                </a:lnTo>
                <a:lnTo>
                  <a:pt x="330994" y="240506"/>
                </a:lnTo>
                <a:lnTo>
                  <a:pt x="400050" y="245268"/>
                </a:lnTo>
                <a:lnTo>
                  <a:pt x="926306" y="157162"/>
                </a:lnTo>
                <a:lnTo>
                  <a:pt x="1150144" y="133350"/>
                </a:lnTo>
                <a:lnTo>
                  <a:pt x="1362075" y="88106"/>
                </a:lnTo>
                <a:lnTo>
                  <a:pt x="1535906" y="0"/>
                </a:lnTo>
                <a:lnTo>
                  <a:pt x="1766887" y="35718"/>
                </a:lnTo>
                <a:lnTo>
                  <a:pt x="1840706" y="59531"/>
                </a:lnTo>
                <a:lnTo>
                  <a:pt x="1888331" y="88106"/>
                </a:lnTo>
                <a:lnTo>
                  <a:pt x="1905000" y="109537"/>
                </a:lnTo>
                <a:lnTo>
                  <a:pt x="1912144" y="138112"/>
                </a:lnTo>
                <a:lnTo>
                  <a:pt x="1912144" y="164306"/>
                </a:lnTo>
                <a:lnTo>
                  <a:pt x="1907381" y="188118"/>
                </a:lnTo>
                <a:lnTo>
                  <a:pt x="1890712" y="204787"/>
                </a:lnTo>
                <a:lnTo>
                  <a:pt x="1874044" y="214312"/>
                </a:lnTo>
                <a:lnTo>
                  <a:pt x="1790700" y="223837"/>
                </a:lnTo>
                <a:lnTo>
                  <a:pt x="1597819" y="228600"/>
                </a:lnTo>
                <a:lnTo>
                  <a:pt x="1154906" y="292893"/>
                </a:lnTo>
                <a:lnTo>
                  <a:pt x="916781" y="333375"/>
                </a:lnTo>
                <a:lnTo>
                  <a:pt x="792956" y="3595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303"/>
          <p:cNvSpPr/>
          <p:nvPr/>
        </p:nvSpPr>
        <p:spPr>
          <a:xfrm>
            <a:off x="2462213" y="3935413"/>
            <a:ext cx="966787" cy="1562100"/>
          </a:xfrm>
          <a:custGeom>
            <a:avLst/>
            <a:gdLst/>
            <a:ahLst/>
            <a:cxnLst/>
            <a:rect l="l" t="t" r="r" b="b"/>
            <a:pathLst>
              <a:path w="966787" h="1562100" extrusionOk="0">
                <a:moveTo>
                  <a:pt x="381000" y="904875"/>
                </a:moveTo>
                <a:lnTo>
                  <a:pt x="502443" y="614363"/>
                </a:lnTo>
                <a:lnTo>
                  <a:pt x="573881" y="433388"/>
                </a:lnTo>
                <a:lnTo>
                  <a:pt x="631031" y="216694"/>
                </a:lnTo>
                <a:lnTo>
                  <a:pt x="626268" y="178594"/>
                </a:lnTo>
                <a:lnTo>
                  <a:pt x="611981" y="152400"/>
                </a:lnTo>
                <a:lnTo>
                  <a:pt x="509587" y="66675"/>
                </a:lnTo>
                <a:lnTo>
                  <a:pt x="490537" y="52388"/>
                </a:lnTo>
                <a:lnTo>
                  <a:pt x="483393" y="33338"/>
                </a:lnTo>
                <a:lnTo>
                  <a:pt x="492918" y="11907"/>
                </a:lnTo>
                <a:lnTo>
                  <a:pt x="514350" y="0"/>
                </a:lnTo>
                <a:lnTo>
                  <a:pt x="573881" y="2382"/>
                </a:lnTo>
                <a:lnTo>
                  <a:pt x="664368" y="21432"/>
                </a:lnTo>
                <a:lnTo>
                  <a:pt x="752475" y="64294"/>
                </a:lnTo>
                <a:lnTo>
                  <a:pt x="866775" y="140494"/>
                </a:lnTo>
                <a:lnTo>
                  <a:pt x="919162" y="188119"/>
                </a:lnTo>
                <a:lnTo>
                  <a:pt x="942975" y="214313"/>
                </a:lnTo>
                <a:lnTo>
                  <a:pt x="959643" y="242888"/>
                </a:lnTo>
                <a:lnTo>
                  <a:pt x="966787" y="271463"/>
                </a:lnTo>
                <a:lnTo>
                  <a:pt x="959643" y="309563"/>
                </a:lnTo>
                <a:lnTo>
                  <a:pt x="938212" y="328613"/>
                </a:lnTo>
                <a:lnTo>
                  <a:pt x="890587" y="354807"/>
                </a:lnTo>
                <a:lnTo>
                  <a:pt x="864393" y="385763"/>
                </a:lnTo>
                <a:lnTo>
                  <a:pt x="762000" y="616744"/>
                </a:lnTo>
                <a:lnTo>
                  <a:pt x="719137" y="704850"/>
                </a:lnTo>
                <a:lnTo>
                  <a:pt x="578643" y="942975"/>
                </a:lnTo>
                <a:lnTo>
                  <a:pt x="440531" y="1131094"/>
                </a:lnTo>
                <a:lnTo>
                  <a:pt x="238125" y="1357313"/>
                </a:lnTo>
                <a:lnTo>
                  <a:pt x="59531" y="1538288"/>
                </a:lnTo>
                <a:lnTo>
                  <a:pt x="33337" y="1557338"/>
                </a:lnTo>
                <a:lnTo>
                  <a:pt x="11906" y="1562100"/>
                </a:lnTo>
                <a:lnTo>
                  <a:pt x="0" y="1545432"/>
                </a:lnTo>
                <a:lnTo>
                  <a:pt x="7143" y="1504950"/>
                </a:lnTo>
                <a:lnTo>
                  <a:pt x="71437" y="1419225"/>
                </a:lnTo>
                <a:lnTo>
                  <a:pt x="200025" y="1245394"/>
                </a:lnTo>
                <a:lnTo>
                  <a:pt x="288131" y="1100138"/>
                </a:lnTo>
                <a:lnTo>
                  <a:pt x="381000" y="904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303"/>
          <p:cNvSpPr/>
          <p:nvPr/>
        </p:nvSpPr>
        <p:spPr>
          <a:xfrm>
            <a:off x="5106988" y="2085975"/>
            <a:ext cx="1841500" cy="1262063"/>
          </a:xfrm>
          <a:custGeom>
            <a:avLst/>
            <a:gdLst/>
            <a:ahLst/>
            <a:cxnLst/>
            <a:rect l="l" t="t" r="r" b="b"/>
            <a:pathLst>
              <a:path w="1840707" h="1262063" extrusionOk="0">
                <a:moveTo>
                  <a:pt x="942975" y="323850"/>
                </a:moveTo>
                <a:lnTo>
                  <a:pt x="683419" y="376238"/>
                </a:lnTo>
                <a:lnTo>
                  <a:pt x="609600" y="390525"/>
                </a:lnTo>
                <a:lnTo>
                  <a:pt x="376238" y="464344"/>
                </a:lnTo>
                <a:lnTo>
                  <a:pt x="359569" y="469106"/>
                </a:lnTo>
                <a:lnTo>
                  <a:pt x="338138" y="473869"/>
                </a:lnTo>
                <a:lnTo>
                  <a:pt x="295275" y="457200"/>
                </a:lnTo>
                <a:lnTo>
                  <a:pt x="171450" y="352425"/>
                </a:lnTo>
                <a:lnTo>
                  <a:pt x="33338" y="185738"/>
                </a:lnTo>
                <a:lnTo>
                  <a:pt x="9525" y="157163"/>
                </a:lnTo>
                <a:lnTo>
                  <a:pt x="0" y="130969"/>
                </a:lnTo>
                <a:lnTo>
                  <a:pt x="0" y="107156"/>
                </a:lnTo>
                <a:lnTo>
                  <a:pt x="9525" y="97631"/>
                </a:lnTo>
                <a:lnTo>
                  <a:pt x="38100" y="95250"/>
                </a:lnTo>
                <a:lnTo>
                  <a:pt x="78582" y="116681"/>
                </a:lnTo>
                <a:lnTo>
                  <a:pt x="197644" y="178594"/>
                </a:lnTo>
                <a:lnTo>
                  <a:pt x="300038" y="211931"/>
                </a:lnTo>
                <a:lnTo>
                  <a:pt x="390525" y="230981"/>
                </a:lnTo>
                <a:lnTo>
                  <a:pt x="871538" y="159544"/>
                </a:lnTo>
                <a:lnTo>
                  <a:pt x="1350169" y="95250"/>
                </a:lnTo>
                <a:lnTo>
                  <a:pt x="1473994" y="9525"/>
                </a:lnTo>
                <a:lnTo>
                  <a:pt x="1509713" y="0"/>
                </a:lnTo>
                <a:lnTo>
                  <a:pt x="1571625" y="14288"/>
                </a:lnTo>
                <a:lnTo>
                  <a:pt x="1685925" y="57150"/>
                </a:lnTo>
                <a:lnTo>
                  <a:pt x="1774032" y="100013"/>
                </a:lnTo>
                <a:lnTo>
                  <a:pt x="1821657" y="145256"/>
                </a:lnTo>
                <a:lnTo>
                  <a:pt x="1840707" y="178594"/>
                </a:lnTo>
                <a:lnTo>
                  <a:pt x="1840707" y="223838"/>
                </a:lnTo>
                <a:lnTo>
                  <a:pt x="1833563" y="257175"/>
                </a:lnTo>
                <a:lnTo>
                  <a:pt x="1781175" y="316706"/>
                </a:lnTo>
                <a:lnTo>
                  <a:pt x="1754982" y="352425"/>
                </a:lnTo>
                <a:lnTo>
                  <a:pt x="1578769" y="1197769"/>
                </a:lnTo>
                <a:lnTo>
                  <a:pt x="1569244" y="1231106"/>
                </a:lnTo>
                <a:lnTo>
                  <a:pt x="1552575" y="1254919"/>
                </a:lnTo>
                <a:lnTo>
                  <a:pt x="1526382" y="1262063"/>
                </a:lnTo>
                <a:lnTo>
                  <a:pt x="1488282" y="1257300"/>
                </a:lnTo>
                <a:lnTo>
                  <a:pt x="1443038" y="1245394"/>
                </a:lnTo>
                <a:lnTo>
                  <a:pt x="1373982" y="1197769"/>
                </a:lnTo>
                <a:lnTo>
                  <a:pt x="1404938" y="1002506"/>
                </a:lnTo>
                <a:lnTo>
                  <a:pt x="1466850" y="347663"/>
                </a:lnTo>
                <a:lnTo>
                  <a:pt x="1457325" y="307181"/>
                </a:lnTo>
                <a:lnTo>
                  <a:pt x="1435894" y="269081"/>
                </a:lnTo>
                <a:lnTo>
                  <a:pt x="1414463" y="257175"/>
                </a:lnTo>
                <a:lnTo>
                  <a:pt x="1373982" y="250031"/>
                </a:lnTo>
                <a:lnTo>
                  <a:pt x="942975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303"/>
          <p:cNvSpPr/>
          <p:nvPr/>
        </p:nvSpPr>
        <p:spPr>
          <a:xfrm>
            <a:off x="3617913" y="1436688"/>
            <a:ext cx="549275" cy="1631950"/>
          </a:xfrm>
          <a:custGeom>
            <a:avLst/>
            <a:gdLst/>
            <a:ahLst/>
            <a:cxnLst/>
            <a:rect l="l" t="t" r="r" b="b"/>
            <a:pathLst>
              <a:path w="550069" h="1633537" extrusionOk="0">
                <a:moveTo>
                  <a:pt x="233362" y="685800"/>
                </a:moveTo>
                <a:lnTo>
                  <a:pt x="235744" y="302419"/>
                </a:lnTo>
                <a:lnTo>
                  <a:pt x="228600" y="247650"/>
                </a:lnTo>
                <a:lnTo>
                  <a:pt x="207169" y="197644"/>
                </a:lnTo>
                <a:lnTo>
                  <a:pt x="178594" y="171450"/>
                </a:lnTo>
                <a:lnTo>
                  <a:pt x="47625" y="85725"/>
                </a:lnTo>
                <a:lnTo>
                  <a:pt x="21431" y="69056"/>
                </a:lnTo>
                <a:lnTo>
                  <a:pt x="4762" y="50006"/>
                </a:lnTo>
                <a:lnTo>
                  <a:pt x="0" y="30956"/>
                </a:lnTo>
                <a:lnTo>
                  <a:pt x="7144" y="16669"/>
                </a:lnTo>
                <a:lnTo>
                  <a:pt x="23812" y="4762"/>
                </a:lnTo>
                <a:lnTo>
                  <a:pt x="45244" y="0"/>
                </a:lnTo>
                <a:lnTo>
                  <a:pt x="192881" y="35719"/>
                </a:lnTo>
                <a:lnTo>
                  <a:pt x="414337" y="104775"/>
                </a:lnTo>
                <a:lnTo>
                  <a:pt x="473869" y="130969"/>
                </a:lnTo>
                <a:lnTo>
                  <a:pt x="523875" y="161925"/>
                </a:lnTo>
                <a:lnTo>
                  <a:pt x="550069" y="190500"/>
                </a:lnTo>
                <a:lnTo>
                  <a:pt x="550069" y="211931"/>
                </a:lnTo>
                <a:lnTo>
                  <a:pt x="538162" y="250031"/>
                </a:lnTo>
                <a:lnTo>
                  <a:pt x="519112" y="278606"/>
                </a:lnTo>
                <a:lnTo>
                  <a:pt x="490537" y="304800"/>
                </a:lnTo>
                <a:lnTo>
                  <a:pt x="473869" y="333375"/>
                </a:lnTo>
                <a:lnTo>
                  <a:pt x="459581" y="373856"/>
                </a:lnTo>
                <a:lnTo>
                  <a:pt x="454819" y="419100"/>
                </a:lnTo>
                <a:lnTo>
                  <a:pt x="461962" y="864394"/>
                </a:lnTo>
                <a:cubicBezTo>
                  <a:pt x="461168" y="919163"/>
                  <a:pt x="460375" y="973931"/>
                  <a:pt x="459581" y="1028700"/>
                </a:cubicBezTo>
                <a:cubicBezTo>
                  <a:pt x="460375" y="1213644"/>
                  <a:pt x="461168" y="1398587"/>
                  <a:pt x="461962" y="1583531"/>
                </a:cubicBezTo>
                <a:lnTo>
                  <a:pt x="345281" y="1633537"/>
                </a:lnTo>
                <a:lnTo>
                  <a:pt x="238125" y="1619250"/>
                </a:lnTo>
                <a:cubicBezTo>
                  <a:pt x="236537" y="1306512"/>
                  <a:pt x="234950" y="993775"/>
                  <a:pt x="233362" y="6858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303"/>
          <p:cNvSpPr/>
          <p:nvPr/>
        </p:nvSpPr>
        <p:spPr>
          <a:xfrm>
            <a:off x="2544763" y="2874963"/>
            <a:ext cx="2489200" cy="577850"/>
          </a:xfrm>
          <a:custGeom>
            <a:avLst/>
            <a:gdLst/>
            <a:ahLst/>
            <a:cxnLst/>
            <a:rect l="l" t="t" r="r" b="b"/>
            <a:pathLst>
              <a:path w="2488407" h="578644" extrusionOk="0">
                <a:moveTo>
                  <a:pt x="1097757" y="366712"/>
                </a:moveTo>
                <a:lnTo>
                  <a:pt x="783432" y="447675"/>
                </a:lnTo>
                <a:lnTo>
                  <a:pt x="628650" y="483394"/>
                </a:lnTo>
                <a:lnTo>
                  <a:pt x="519113" y="514350"/>
                </a:lnTo>
                <a:lnTo>
                  <a:pt x="357188" y="573881"/>
                </a:lnTo>
                <a:lnTo>
                  <a:pt x="330994" y="578644"/>
                </a:lnTo>
                <a:lnTo>
                  <a:pt x="297657" y="573881"/>
                </a:lnTo>
                <a:lnTo>
                  <a:pt x="261938" y="554831"/>
                </a:lnTo>
                <a:lnTo>
                  <a:pt x="209550" y="519112"/>
                </a:lnTo>
                <a:lnTo>
                  <a:pt x="166688" y="481012"/>
                </a:lnTo>
                <a:lnTo>
                  <a:pt x="104775" y="409575"/>
                </a:lnTo>
                <a:lnTo>
                  <a:pt x="23813" y="292894"/>
                </a:lnTo>
                <a:lnTo>
                  <a:pt x="2382" y="250031"/>
                </a:lnTo>
                <a:lnTo>
                  <a:pt x="0" y="230981"/>
                </a:lnTo>
                <a:lnTo>
                  <a:pt x="4763" y="209550"/>
                </a:lnTo>
                <a:lnTo>
                  <a:pt x="14288" y="200025"/>
                </a:lnTo>
                <a:lnTo>
                  <a:pt x="28575" y="200025"/>
                </a:lnTo>
                <a:lnTo>
                  <a:pt x="50007" y="211931"/>
                </a:lnTo>
                <a:lnTo>
                  <a:pt x="90488" y="252412"/>
                </a:lnTo>
                <a:lnTo>
                  <a:pt x="119063" y="271462"/>
                </a:lnTo>
                <a:lnTo>
                  <a:pt x="178594" y="302419"/>
                </a:lnTo>
                <a:lnTo>
                  <a:pt x="238125" y="319087"/>
                </a:lnTo>
                <a:lnTo>
                  <a:pt x="300038" y="330994"/>
                </a:lnTo>
                <a:lnTo>
                  <a:pt x="383382" y="333375"/>
                </a:lnTo>
                <a:lnTo>
                  <a:pt x="461963" y="326231"/>
                </a:lnTo>
                <a:lnTo>
                  <a:pt x="652463" y="280987"/>
                </a:lnTo>
                <a:lnTo>
                  <a:pt x="962025" y="216694"/>
                </a:lnTo>
                <a:lnTo>
                  <a:pt x="1304925" y="150019"/>
                </a:lnTo>
                <a:lnTo>
                  <a:pt x="1533525" y="107156"/>
                </a:lnTo>
                <a:lnTo>
                  <a:pt x="1814513" y="76200"/>
                </a:lnTo>
                <a:lnTo>
                  <a:pt x="1952625" y="66675"/>
                </a:lnTo>
                <a:lnTo>
                  <a:pt x="2128838" y="0"/>
                </a:lnTo>
                <a:lnTo>
                  <a:pt x="2162175" y="0"/>
                </a:lnTo>
                <a:lnTo>
                  <a:pt x="2250282" y="14287"/>
                </a:lnTo>
                <a:lnTo>
                  <a:pt x="2376488" y="54769"/>
                </a:lnTo>
                <a:lnTo>
                  <a:pt x="2464594" y="109537"/>
                </a:lnTo>
                <a:lnTo>
                  <a:pt x="2481263" y="133350"/>
                </a:lnTo>
                <a:lnTo>
                  <a:pt x="2488407" y="161925"/>
                </a:lnTo>
                <a:lnTo>
                  <a:pt x="2478882" y="190500"/>
                </a:lnTo>
                <a:lnTo>
                  <a:pt x="2440782" y="230981"/>
                </a:lnTo>
                <a:lnTo>
                  <a:pt x="2416969" y="240506"/>
                </a:lnTo>
                <a:lnTo>
                  <a:pt x="2031207" y="242887"/>
                </a:lnTo>
                <a:lnTo>
                  <a:pt x="1304925" y="330994"/>
                </a:lnTo>
                <a:lnTo>
                  <a:pt x="1097757" y="3667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303"/>
          <p:cNvSpPr/>
          <p:nvPr/>
        </p:nvSpPr>
        <p:spPr>
          <a:xfrm>
            <a:off x="3675063" y="3133725"/>
            <a:ext cx="492125" cy="1770063"/>
          </a:xfrm>
          <a:custGeom>
            <a:avLst/>
            <a:gdLst/>
            <a:ahLst/>
            <a:cxnLst/>
            <a:rect l="l" t="t" r="r" b="b"/>
            <a:pathLst>
              <a:path w="493214" h="1769269" extrusionOk="0">
                <a:moveTo>
                  <a:pt x="176212" y="1371600"/>
                </a:moveTo>
                <a:lnTo>
                  <a:pt x="178594" y="385763"/>
                </a:lnTo>
                <a:lnTo>
                  <a:pt x="171450" y="280988"/>
                </a:lnTo>
                <a:lnTo>
                  <a:pt x="130969" y="197644"/>
                </a:lnTo>
                <a:lnTo>
                  <a:pt x="0" y="52388"/>
                </a:lnTo>
                <a:lnTo>
                  <a:pt x="64294" y="0"/>
                </a:lnTo>
                <a:lnTo>
                  <a:pt x="209550" y="107156"/>
                </a:lnTo>
                <a:lnTo>
                  <a:pt x="421481" y="219075"/>
                </a:lnTo>
                <a:lnTo>
                  <a:pt x="469106" y="254794"/>
                </a:lnTo>
                <a:lnTo>
                  <a:pt x="483394" y="271463"/>
                </a:lnTo>
                <a:cubicBezTo>
                  <a:pt x="493214" y="296012"/>
                  <a:pt x="492919" y="286726"/>
                  <a:pt x="492919" y="297656"/>
                </a:cubicBezTo>
                <a:lnTo>
                  <a:pt x="478631" y="335756"/>
                </a:lnTo>
                <a:lnTo>
                  <a:pt x="445294" y="409575"/>
                </a:lnTo>
                <a:lnTo>
                  <a:pt x="416719" y="471488"/>
                </a:lnTo>
                <a:lnTo>
                  <a:pt x="404812" y="557213"/>
                </a:lnTo>
                <a:cubicBezTo>
                  <a:pt x="403225" y="961232"/>
                  <a:pt x="401637" y="1365250"/>
                  <a:pt x="400050" y="1769269"/>
                </a:cubicBezTo>
                <a:lnTo>
                  <a:pt x="288131" y="1769269"/>
                </a:lnTo>
                <a:lnTo>
                  <a:pt x="176212" y="1716881"/>
                </a:lnTo>
                <a:lnTo>
                  <a:pt x="176212" y="1371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303"/>
          <p:cNvSpPr/>
          <p:nvPr/>
        </p:nvSpPr>
        <p:spPr>
          <a:xfrm>
            <a:off x="3989388" y="3808413"/>
            <a:ext cx="952500" cy="296862"/>
          </a:xfrm>
          <a:custGeom>
            <a:avLst/>
            <a:gdLst/>
            <a:ahLst/>
            <a:cxnLst/>
            <a:rect l="l" t="t" r="r" b="b"/>
            <a:pathLst>
              <a:path w="952500" h="297656" extrusionOk="0">
                <a:moveTo>
                  <a:pt x="400050" y="259556"/>
                </a:moveTo>
                <a:lnTo>
                  <a:pt x="385762" y="261937"/>
                </a:lnTo>
                <a:lnTo>
                  <a:pt x="52387" y="297656"/>
                </a:lnTo>
                <a:lnTo>
                  <a:pt x="0" y="219075"/>
                </a:lnTo>
                <a:lnTo>
                  <a:pt x="23812" y="140494"/>
                </a:lnTo>
                <a:lnTo>
                  <a:pt x="202406" y="128587"/>
                </a:lnTo>
                <a:lnTo>
                  <a:pt x="483394" y="90487"/>
                </a:lnTo>
                <a:lnTo>
                  <a:pt x="526256" y="52387"/>
                </a:lnTo>
                <a:lnTo>
                  <a:pt x="585787" y="7144"/>
                </a:lnTo>
                <a:lnTo>
                  <a:pt x="633412" y="0"/>
                </a:lnTo>
                <a:lnTo>
                  <a:pt x="831056" y="11906"/>
                </a:lnTo>
                <a:lnTo>
                  <a:pt x="881062" y="23812"/>
                </a:lnTo>
                <a:lnTo>
                  <a:pt x="919162" y="38100"/>
                </a:lnTo>
                <a:lnTo>
                  <a:pt x="940594" y="59531"/>
                </a:lnTo>
                <a:lnTo>
                  <a:pt x="952500" y="95250"/>
                </a:lnTo>
                <a:lnTo>
                  <a:pt x="952500" y="128587"/>
                </a:lnTo>
                <a:lnTo>
                  <a:pt x="938212" y="152400"/>
                </a:lnTo>
                <a:lnTo>
                  <a:pt x="883444" y="176212"/>
                </a:lnTo>
                <a:lnTo>
                  <a:pt x="790575" y="202406"/>
                </a:lnTo>
                <a:lnTo>
                  <a:pt x="657225" y="228600"/>
                </a:lnTo>
                <a:lnTo>
                  <a:pt x="400050" y="2595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303"/>
          <p:cNvSpPr/>
          <p:nvPr/>
        </p:nvSpPr>
        <p:spPr>
          <a:xfrm>
            <a:off x="3092450" y="4505325"/>
            <a:ext cx="4332288" cy="1362075"/>
          </a:xfrm>
          <a:custGeom>
            <a:avLst/>
            <a:gdLst/>
            <a:ahLst/>
            <a:cxnLst/>
            <a:rect l="l" t="t" r="r" b="b"/>
            <a:pathLst>
              <a:path w="4331926" h="1362774" extrusionOk="0">
                <a:moveTo>
                  <a:pt x="1560482" y="720223"/>
                </a:moveTo>
                <a:lnTo>
                  <a:pt x="1006193" y="504862"/>
                </a:lnTo>
                <a:lnTo>
                  <a:pt x="582533" y="335398"/>
                </a:lnTo>
                <a:lnTo>
                  <a:pt x="0" y="88263"/>
                </a:lnTo>
                <a:lnTo>
                  <a:pt x="49427" y="0"/>
                </a:lnTo>
                <a:lnTo>
                  <a:pt x="144750" y="42366"/>
                </a:lnTo>
                <a:lnTo>
                  <a:pt x="462495" y="180056"/>
                </a:lnTo>
                <a:lnTo>
                  <a:pt x="755527" y="278910"/>
                </a:lnTo>
                <a:lnTo>
                  <a:pt x="970888" y="345990"/>
                </a:lnTo>
                <a:lnTo>
                  <a:pt x="1419261" y="501332"/>
                </a:lnTo>
                <a:lnTo>
                  <a:pt x="2026508" y="691979"/>
                </a:lnTo>
                <a:lnTo>
                  <a:pt x="2347783" y="787302"/>
                </a:lnTo>
                <a:lnTo>
                  <a:pt x="2619632" y="854382"/>
                </a:lnTo>
                <a:lnTo>
                  <a:pt x="3025640" y="932053"/>
                </a:lnTo>
                <a:lnTo>
                  <a:pt x="3449300" y="995602"/>
                </a:lnTo>
                <a:lnTo>
                  <a:pt x="4208358" y="1066212"/>
                </a:lnTo>
                <a:lnTo>
                  <a:pt x="4293090" y="1069743"/>
                </a:lnTo>
                <a:lnTo>
                  <a:pt x="4317804" y="1073273"/>
                </a:lnTo>
                <a:lnTo>
                  <a:pt x="4331926" y="1080334"/>
                </a:lnTo>
                <a:lnTo>
                  <a:pt x="4328395" y="1090926"/>
                </a:lnTo>
                <a:lnTo>
                  <a:pt x="4310743" y="1119170"/>
                </a:lnTo>
                <a:lnTo>
                  <a:pt x="4017711" y="1256859"/>
                </a:lnTo>
                <a:lnTo>
                  <a:pt x="3827064" y="1320408"/>
                </a:lnTo>
                <a:lnTo>
                  <a:pt x="3689374" y="1355713"/>
                </a:lnTo>
                <a:lnTo>
                  <a:pt x="3541093" y="1362774"/>
                </a:lnTo>
                <a:lnTo>
                  <a:pt x="3371629" y="1341591"/>
                </a:lnTo>
                <a:lnTo>
                  <a:pt x="3195104" y="1313347"/>
                </a:lnTo>
                <a:lnTo>
                  <a:pt x="2824401" y="1214493"/>
                </a:lnTo>
                <a:lnTo>
                  <a:pt x="1560482" y="72022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303"/>
          <p:cNvSpPr/>
          <p:nvPr/>
        </p:nvSpPr>
        <p:spPr>
          <a:xfrm>
            <a:off x="5362575" y="3071813"/>
            <a:ext cx="1230313" cy="328612"/>
          </a:xfrm>
          <a:custGeom>
            <a:avLst/>
            <a:gdLst/>
            <a:ahLst/>
            <a:cxnLst/>
            <a:rect l="l" t="t" r="r" b="b"/>
            <a:pathLst>
              <a:path w="1231106" h="328612" extrusionOk="0">
                <a:moveTo>
                  <a:pt x="471488" y="259556"/>
                </a:moveTo>
                <a:lnTo>
                  <a:pt x="185738" y="314325"/>
                </a:lnTo>
                <a:lnTo>
                  <a:pt x="130969" y="328612"/>
                </a:lnTo>
                <a:lnTo>
                  <a:pt x="0" y="204787"/>
                </a:lnTo>
                <a:lnTo>
                  <a:pt x="66675" y="173831"/>
                </a:lnTo>
                <a:lnTo>
                  <a:pt x="307181" y="133350"/>
                </a:lnTo>
                <a:lnTo>
                  <a:pt x="588169" y="78581"/>
                </a:lnTo>
                <a:lnTo>
                  <a:pt x="973931" y="14287"/>
                </a:lnTo>
                <a:lnTo>
                  <a:pt x="1059656" y="0"/>
                </a:lnTo>
                <a:lnTo>
                  <a:pt x="1185863" y="26193"/>
                </a:lnTo>
                <a:lnTo>
                  <a:pt x="1231106" y="161925"/>
                </a:lnTo>
                <a:lnTo>
                  <a:pt x="1126331" y="211931"/>
                </a:lnTo>
                <a:lnTo>
                  <a:pt x="1083469" y="197643"/>
                </a:lnTo>
                <a:lnTo>
                  <a:pt x="1052513" y="188118"/>
                </a:lnTo>
                <a:lnTo>
                  <a:pt x="971550" y="190500"/>
                </a:lnTo>
                <a:lnTo>
                  <a:pt x="471488" y="259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303"/>
          <p:cNvSpPr/>
          <p:nvPr/>
        </p:nvSpPr>
        <p:spPr>
          <a:xfrm>
            <a:off x="5105400" y="3059113"/>
            <a:ext cx="2163763" cy="1708150"/>
          </a:xfrm>
          <a:custGeom>
            <a:avLst/>
            <a:gdLst/>
            <a:ahLst/>
            <a:cxnLst/>
            <a:rect l="l" t="t" r="r" b="b"/>
            <a:pathLst>
              <a:path w="2164556" h="1707357" extrusionOk="0">
                <a:moveTo>
                  <a:pt x="221456" y="888207"/>
                </a:moveTo>
                <a:lnTo>
                  <a:pt x="221456" y="385763"/>
                </a:lnTo>
                <a:lnTo>
                  <a:pt x="209550" y="316707"/>
                </a:lnTo>
                <a:lnTo>
                  <a:pt x="183356" y="254794"/>
                </a:lnTo>
                <a:lnTo>
                  <a:pt x="140494" y="183357"/>
                </a:lnTo>
                <a:lnTo>
                  <a:pt x="54769" y="97632"/>
                </a:lnTo>
                <a:lnTo>
                  <a:pt x="19050" y="61913"/>
                </a:lnTo>
                <a:lnTo>
                  <a:pt x="7144" y="50007"/>
                </a:lnTo>
                <a:lnTo>
                  <a:pt x="0" y="35719"/>
                </a:lnTo>
                <a:lnTo>
                  <a:pt x="0" y="21432"/>
                </a:lnTo>
                <a:lnTo>
                  <a:pt x="11906" y="7144"/>
                </a:lnTo>
                <a:lnTo>
                  <a:pt x="33338" y="0"/>
                </a:lnTo>
                <a:lnTo>
                  <a:pt x="114300" y="16669"/>
                </a:lnTo>
                <a:lnTo>
                  <a:pt x="242888" y="66675"/>
                </a:lnTo>
                <a:lnTo>
                  <a:pt x="326231" y="111919"/>
                </a:lnTo>
                <a:lnTo>
                  <a:pt x="431006" y="180975"/>
                </a:lnTo>
                <a:lnTo>
                  <a:pt x="440531" y="309563"/>
                </a:lnTo>
                <a:lnTo>
                  <a:pt x="442913" y="557213"/>
                </a:lnTo>
                <a:lnTo>
                  <a:pt x="442913" y="785813"/>
                </a:lnTo>
                <a:lnTo>
                  <a:pt x="440531" y="1064419"/>
                </a:lnTo>
                <a:lnTo>
                  <a:pt x="450056" y="1176338"/>
                </a:lnTo>
                <a:lnTo>
                  <a:pt x="461963" y="1231107"/>
                </a:lnTo>
                <a:lnTo>
                  <a:pt x="483394" y="1288257"/>
                </a:lnTo>
                <a:lnTo>
                  <a:pt x="514350" y="1338263"/>
                </a:lnTo>
                <a:lnTo>
                  <a:pt x="559594" y="1378744"/>
                </a:lnTo>
                <a:lnTo>
                  <a:pt x="607219" y="1407319"/>
                </a:lnTo>
                <a:lnTo>
                  <a:pt x="640556" y="1421607"/>
                </a:lnTo>
                <a:lnTo>
                  <a:pt x="695325" y="1435894"/>
                </a:lnTo>
                <a:lnTo>
                  <a:pt x="795338" y="1457325"/>
                </a:lnTo>
                <a:lnTo>
                  <a:pt x="966788" y="1478757"/>
                </a:lnTo>
                <a:lnTo>
                  <a:pt x="1333500" y="1483519"/>
                </a:lnTo>
                <a:lnTo>
                  <a:pt x="1476375" y="1469232"/>
                </a:lnTo>
                <a:lnTo>
                  <a:pt x="1607344" y="1452563"/>
                </a:lnTo>
                <a:lnTo>
                  <a:pt x="1697831" y="1426369"/>
                </a:lnTo>
                <a:lnTo>
                  <a:pt x="1728788" y="1407319"/>
                </a:lnTo>
                <a:lnTo>
                  <a:pt x="1752600" y="1373982"/>
                </a:lnTo>
                <a:lnTo>
                  <a:pt x="2035969" y="1371600"/>
                </a:lnTo>
                <a:lnTo>
                  <a:pt x="2078831" y="1414463"/>
                </a:lnTo>
                <a:lnTo>
                  <a:pt x="2138363" y="1481138"/>
                </a:lnTo>
                <a:lnTo>
                  <a:pt x="2159794" y="1526382"/>
                </a:lnTo>
                <a:lnTo>
                  <a:pt x="2164556" y="1574007"/>
                </a:lnTo>
                <a:lnTo>
                  <a:pt x="2152650" y="1612107"/>
                </a:lnTo>
                <a:lnTo>
                  <a:pt x="2121694" y="1635919"/>
                </a:lnTo>
                <a:lnTo>
                  <a:pt x="2055019" y="1659732"/>
                </a:lnTo>
                <a:lnTo>
                  <a:pt x="1909763" y="1685925"/>
                </a:lnTo>
                <a:lnTo>
                  <a:pt x="1552575" y="1707357"/>
                </a:lnTo>
                <a:lnTo>
                  <a:pt x="1076325" y="1707357"/>
                </a:lnTo>
                <a:lnTo>
                  <a:pt x="897731" y="1700213"/>
                </a:lnTo>
                <a:lnTo>
                  <a:pt x="683419" y="1669257"/>
                </a:lnTo>
                <a:lnTo>
                  <a:pt x="583406" y="1645444"/>
                </a:lnTo>
                <a:lnTo>
                  <a:pt x="492919" y="1612107"/>
                </a:lnTo>
                <a:lnTo>
                  <a:pt x="435769" y="1583532"/>
                </a:lnTo>
                <a:lnTo>
                  <a:pt x="397669" y="1559719"/>
                </a:lnTo>
                <a:lnTo>
                  <a:pt x="352425" y="1516857"/>
                </a:lnTo>
                <a:lnTo>
                  <a:pt x="311944" y="1457325"/>
                </a:lnTo>
                <a:lnTo>
                  <a:pt x="288131" y="1402557"/>
                </a:lnTo>
                <a:lnTo>
                  <a:pt x="257175" y="1316832"/>
                </a:lnTo>
                <a:lnTo>
                  <a:pt x="242888" y="1243013"/>
                </a:lnTo>
                <a:lnTo>
                  <a:pt x="221456" y="1119188"/>
                </a:lnTo>
                <a:cubicBezTo>
                  <a:pt x="220662" y="1046163"/>
                  <a:pt x="219869" y="973138"/>
                  <a:pt x="221456" y="888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303"/>
          <p:cNvSpPr/>
          <p:nvPr/>
        </p:nvSpPr>
        <p:spPr>
          <a:xfrm>
            <a:off x="6853238" y="3770313"/>
            <a:ext cx="290512" cy="736600"/>
          </a:xfrm>
          <a:custGeom>
            <a:avLst/>
            <a:gdLst/>
            <a:ahLst/>
            <a:cxnLst/>
            <a:rect l="l" t="t" r="r" b="b"/>
            <a:pathLst>
              <a:path w="290512" h="738187" extrusionOk="0">
                <a:moveTo>
                  <a:pt x="233362" y="307181"/>
                </a:moveTo>
                <a:lnTo>
                  <a:pt x="290512" y="683419"/>
                </a:lnTo>
                <a:lnTo>
                  <a:pt x="142875" y="738187"/>
                </a:lnTo>
                <a:lnTo>
                  <a:pt x="0" y="673894"/>
                </a:lnTo>
                <a:lnTo>
                  <a:pt x="21431" y="635794"/>
                </a:lnTo>
                <a:lnTo>
                  <a:pt x="54768" y="554831"/>
                </a:lnTo>
                <a:lnTo>
                  <a:pt x="97631" y="404812"/>
                </a:lnTo>
                <a:lnTo>
                  <a:pt x="152400" y="107156"/>
                </a:lnTo>
                <a:lnTo>
                  <a:pt x="159543" y="61912"/>
                </a:lnTo>
                <a:lnTo>
                  <a:pt x="169068" y="35719"/>
                </a:lnTo>
                <a:lnTo>
                  <a:pt x="173831" y="21431"/>
                </a:lnTo>
                <a:lnTo>
                  <a:pt x="180975" y="9525"/>
                </a:lnTo>
                <a:lnTo>
                  <a:pt x="197643" y="0"/>
                </a:lnTo>
                <a:lnTo>
                  <a:pt x="211931" y="4762"/>
                </a:lnTo>
                <a:lnTo>
                  <a:pt x="223837" y="30956"/>
                </a:lnTo>
                <a:lnTo>
                  <a:pt x="233362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972429A-895D-0D47-A802-1D7749AEBCAF}"/>
              </a:ext>
            </a:extLst>
          </p:cNvPr>
          <p:cNvGrpSpPr/>
          <p:nvPr/>
        </p:nvGrpSpPr>
        <p:grpSpPr>
          <a:xfrm>
            <a:off x="2458201" y="1432676"/>
            <a:ext cx="4962525" cy="4430712"/>
            <a:chOff x="2614613" y="1589088"/>
            <a:chExt cx="4962525" cy="4430712"/>
          </a:xfrm>
        </p:grpSpPr>
        <p:sp>
          <p:nvSpPr>
            <p:cNvPr id="14" name="Google Shape;3347;p303">
              <a:extLst>
                <a:ext uri="{FF2B5EF4-FFF2-40B4-BE49-F238E27FC236}">
                  <a16:creationId xmlns:a16="http://schemas.microsoft.com/office/drawing/2014/main" id="{856D6165-F6B8-1E40-B89A-D90659A2B35F}"/>
                </a:ext>
              </a:extLst>
            </p:cNvPr>
            <p:cNvSpPr/>
            <p:nvPr/>
          </p:nvSpPr>
          <p:spPr>
            <a:xfrm>
              <a:off x="3074988" y="2309813"/>
              <a:ext cx="1911350" cy="463550"/>
            </a:xfrm>
            <a:custGeom>
              <a:avLst/>
              <a:gdLst/>
              <a:ahLst/>
              <a:cxnLst/>
              <a:rect l="l" t="t" r="r" b="b"/>
              <a:pathLst>
                <a:path w="1912144" h="464343" extrusionOk="0">
                  <a:moveTo>
                    <a:pt x="792956" y="359568"/>
                  </a:moveTo>
                  <a:lnTo>
                    <a:pt x="481012" y="431006"/>
                  </a:lnTo>
                  <a:lnTo>
                    <a:pt x="435769" y="445293"/>
                  </a:lnTo>
                  <a:lnTo>
                    <a:pt x="400050" y="457200"/>
                  </a:lnTo>
                  <a:lnTo>
                    <a:pt x="364331" y="461962"/>
                  </a:lnTo>
                  <a:lnTo>
                    <a:pt x="330994" y="464343"/>
                  </a:lnTo>
                  <a:lnTo>
                    <a:pt x="271462" y="452437"/>
                  </a:lnTo>
                  <a:lnTo>
                    <a:pt x="219075" y="426243"/>
                  </a:lnTo>
                  <a:lnTo>
                    <a:pt x="157162" y="381000"/>
                  </a:lnTo>
                  <a:lnTo>
                    <a:pt x="111919" y="338137"/>
                  </a:lnTo>
                  <a:lnTo>
                    <a:pt x="73819" y="283368"/>
                  </a:lnTo>
                  <a:lnTo>
                    <a:pt x="45244" y="230981"/>
                  </a:lnTo>
                  <a:lnTo>
                    <a:pt x="4762" y="133350"/>
                  </a:lnTo>
                  <a:lnTo>
                    <a:pt x="0" y="116681"/>
                  </a:lnTo>
                  <a:lnTo>
                    <a:pt x="4762" y="97631"/>
                  </a:lnTo>
                  <a:lnTo>
                    <a:pt x="14287" y="90487"/>
                  </a:lnTo>
                  <a:lnTo>
                    <a:pt x="33337" y="90487"/>
                  </a:lnTo>
                  <a:lnTo>
                    <a:pt x="57150" y="104775"/>
                  </a:lnTo>
                  <a:lnTo>
                    <a:pt x="133350" y="169068"/>
                  </a:lnTo>
                  <a:lnTo>
                    <a:pt x="185737" y="202406"/>
                  </a:lnTo>
                  <a:lnTo>
                    <a:pt x="257175" y="228600"/>
                  </a:lnTo>
                  <a:lnTo>
                    <a:pt x="330994" y="240506"/>
                  </a:lnTo>
                  <a:lnTo>
                    <a:pt x="400050" y="245268"/>
                  </a:lnTo>
                  <a:lnTo>
                    <a:pt x="926306" y="157162"/>
                  </a:lnTo>
                  <a:lnTo>
                    <a:pt x="1150144" y="133350"/>
                  </a:lnTo>
                  <a:lnTo>
                    <a:pt x="1362075" y="88106"/>
                  </a:lnTo>
                  <a:lnTo>
                    <a:pt x="1535906" y="0"/>
                  </a:lnTo>
                  <a:lnTo>
                    <a:pt x="1766887" y="35718"/>
                  </a:lnTo>
                  <a:lnTo>
                    <a:pt x="1840706" y="59531"/>
                  </a:lnTo>
                  <a:lnTo>
                    <a:pt x="1888331" y="88106"/>
                  </a:lnTo>
                  <a:lnTo>
                    <a:pt x="1905000" y="109537"/>
                  </a:lnTo>
                  <a:lnTo>
                    <a:pt x="1912144" y="138112"/>
                  </a:lnTo>
                  <a:lnTo>
                    <a:pt x="1912144" y="164306"/>
                  </a:lnTo>
                  <a:lnTo>
                    <a:pt x="1907381" y="188118"/>
                  </a:lnTo>
                  <a:lnTo>
                    <a:pt x="1890712" y="204787"/>
                  </a:lnTo>
                  <a:lnTo>
                    <a:pt x="1874044" y="214312"/>
                  </a:lnTo>
                  <a:lnTo>
                    <a:pt x="1790700" y="223837"/>
                  </a:lnTo>
                  <a:lnTo>
                    <a:pt x="1597819" y="228600"/>
                  </a:lnTo>
                  <a:lnTo>
                    <a:pt x="1154906" y="292893"/>
                  </a:lnTo>
                  <a:lnTo>
                    <a:pt x="916781" y="333375"/>
                  </a:lnTo>
                  <a:lnTo>
                    <a:pt x="792956" y="3595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48;p303">
              <a:extLst>
                <a:ext uri="{FF2B5EF4-FFF2-40B4-BE49-F238E27FC236}">
                  <a16:creationId xmlns:a16="http://schemas.microsoft.com/office/drawing/2014/main" id="{E577DBE9-0416-B643-9F3C-54C50A6A226F}"/>
                </a:ext>
              </a:extLst>
            </p:cNvPr>
            <p:cNvSpPr/>
            <p:nvPr/>
          </p:nvSpPr>
          <p:spPr>
            <a:xfrm>
              <a:off x="2614613" y="4087813"/>
              <a:ext cx="966787" cy="1562100"/>
            </a:xfrm>
            <a:custGeom>
              <a:avLst/>
              <a:gdLst/>
              <a:ahLst/>
              <a:cxnLst/>
              <a:rect l="l" t="t" r="r" b="b"/>
              <a:pathLst>
                <a:path w="966787" h="1562100" extrusionOk="0">
                  <a:moveTo>
                    <a:pt x="381000" y="904875"/>
                  </a:moveTo>
                  <a:lnTo>
                    <a:pt x="502443" y="614363"/>
                  </a:lnTo>
                  <a:lnTo>
                    <a:pt x="573881" y="433388"/>
                  </a:lnTo>
                  <a:lnTo>
                    <a:pt x="631031" y="216694"/>
                  </a:lnTo>
                  <a:lnTo>
                    <a:pt x="626268" y="178594"/>
                  </a:lnTo>
                  <a:lnTo>
                    <a:pt x="611981" y="152400"/>
                  </a:lnTo>
                  <a:lnTo>
                    <a:pt x="509587" y="66675"/>
                  </a:lnTo>
                  <a:lnTo>
                    <a:pt x="490537" y="52388"/>
                  </a:lnTo>
                  <a:lnTo>
                    <a:pt x="483393" y="33338"/>
                  </a:lnTo>
                  <a:lnTo>
                    <a:pt x="492918" y="11907"/>
                  </a:lnTo>
                  <a:lnTo>
                    <a:pt x="514350" y="0"/>
                  </a:lnTo>
                  <a:lnTo>
                    <a:pt x="573881" y="2382"/>
                  </a:lnTo>
                  <a:lnTo>
                    <a:pt x="664368" y="21432"/>
                  </a:lnTo>
                  <a:lnTo>
                    <a:pt x="752475" y="64294"/>
                  </a:lnTo>
                  <a:lnTo>
                    <a:pt x="866775" y="140494"/>
                  </a:lnTo>
                  <a:lnTo>
                    <a:pt x="919162" y="188119"/>
                  </a:lnTo>
                  <a:lnTo>
                    <a:pt x="942975" y="214313"/>
                  </a:lnTo>
                  <a:lnTo>
                    <a:pt x="959643" y="242888"/>
                  </a:lnTo>
                  <a:lnTo>
                    <a:pt x="966787" y="271463"/>
                  </a:lnTo>
                  <a:lnTo>
                    <a:pt x="959643" y="309563"/>
                  </a:lnTo>
                  <a:lnTo>
                    <a:pt x="938212" y="328613"/>
                  </a:lnTo>
                  <a:lnTo>
                    <a:pt x="890587" y="354807"/>
                  </a:lnTo>
                  <a:lnTo>
                    <a:pt x="864393" y="385763"/>
                  </a:lnTo>
                  <a:lnTo>
                    <a:pt x="762000" y="616744"/>
                  </a:lnTo>
                  <a:lnTo>
                    <a:pt x="719137" y="704850"/>
                  </a:lnTo>
                  <a:lnTo>
                    <a:pt x="578643" y="942975"/>
                  </a:lnTo>
                  <a:lnTo>
                    <a:pt x="440531" y="1131094"/>
                  </a:lnTo>
                  <a:lnTo>
                    <a:pt x="238125" y="1357313"/>
                  </a:lnTo>
                  <a:lnTo>
                    <a:pt x="59531" y="1538288"/>
                  </a:lnTo>
                  <a:lnTo>
                    <a:pt x="33337" y="1557338"/>
                  </a:lnTo>
                  <a:lnTo>
                    <a:pt x="11906" y="1562100"/>
                  </a:lnTo>
                  <a:lnTo>
                    <a:pt x="0" y="1545432"/>
                  </a:lnTo>
                  <a:lnTo>
                    <a:pt x="7143" y="1504950"/>
                  </a:lnTo>
                  <a:lnTo>
                    <a:pt x="71437" y="1419225"/>
                  </a:lnTo>
                  <a:lnTo>
                    <a:pt x="200025" y="1245394"/>
                  </a:lnTo>
                  <a:lnTo>
                    <a:pt x="288131" y="1100138"/>
                  </a:lnTo>
                  <a:lnTo>
                    <a:pt x="381000" y="904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49;p303">
              <a:extLst>
                <a:ext uri="{FF2B5EF4-FFF2-40B4-BE49-F238E27FC236}">
                  <a16:creationId xmlns:a16="http://schemas.microsoft.com/office/drawing/2014/main" id="{090F4E15-A7A2-9842-83BA-534C2162620F}"/>
                </a:ext>
              </a:extLst>
            </p:cNvPr>
            <p:cNvSpPr/>
            <p:nvPr/>
          </p:nvSpPr>
          <p:spPr>
            <a:xfrm>
              <a:off x="5259388" y="2238375"/>
              <a:ext cx="1841500" cy="1262063"/>
            </a:xfrm>
            <a:custGeom>
              <a:avLst/>
              <a:gdLst/>
              <a:ahLst/>
              <a:cxnLst/>
              <a:rect l="l" t="t" r="r" b="b"/>
              <a:pathLst>
                <a:path w="1840707" h="1262063" extrusionOk="0">
                  <a:moveTo>
                    <a:pt x="942975" y="323850"/>
                  </a:moveTo>
                  <a:lnTo>
                    <a:pt x="683419" y="376238"/>
                  </a:lnTo>
                  <a:lnTo>
                    <a:pt x="609600" y="390525"/>
                  </a:lnTo>
                  <a:lnTo>
                    <a:pt x="376238" y="464344"/>
                  </a:lnTo>
                  <a:lnTo>
                    <a:pt x="359569" y="469106"/>
                  </a:lnTo>
                  <a:lnTo>
                    <a:pt x="338138" y="473869"/>
                  </a:lnTo>
                  <a:lnTo>
                    <a:pt x="295275" y="457200"/>
                  </a:lnTo>
                  <a:lnTo>
                    <a:pt x="171450" y="352425"/>
                  </a:lnTo>
                  <a:lnTo>
                    <a:pt x="33338" y="185738"/>
                  </a:lnTo>
                  <a:lnTo>
                    <a:pt x="9525" y="157163"/>
                  </a:lnTo>
                  <a:lnTo>
                    <a:pt x="0" y="130969"/>
                  </a:lnTo>
                  <a:lnTo>
                    <a:pt x="0" y="107156"/>
                  </a:lnTo>
                  <a:lnTo>
                    <a:pt x="9525" y="97631"/>
                  </a:lnTo>
                  <a:lnTo>
                    <a:pt x="38100" y="95250"/>
                  </a:lnTo>
                  <a:lnTo>
                    <a:pt x="78582" y="116681"/>
                  </a:lnTo>
                  <a:lnTo>
                    <a:pt x="197644" y="178594"/>
                  </a:lnTo>
                  <a:lnTo>
                    <a:pt x="300038" y="211931"/>
                  </a:lnTo>
                  <a:lnTo>
                    <a:pt x="390525" y="230981"/>
                  </a:lnTo>
                  <a:lnTo>
                    <a:pt x="871538" y="159544"/>
                  </a:lnTo>
                  <a:lnTo>
                    <a:pt x="1350169" y="95250"/>
                  </a:lnTo>
                  <a:lnTo>
                    <a:pt x="1473994" y="9525"/>
                  </a:lnTo>
                  <a:lnTo>
                    <a:pt x="1509713" y="0"/>
                  </a:lnTo>
                  <a:lnTo>
                    <a:pt x="1571625" y="14288"/>
                  </a:lnTo>
                  <a:lnTo>
                    <a:pt x="1685925" y="57150"/>
                  </a:lnTo>
                  <a:lnTo>
                    <a:pt x="1774032" y="100013"/>
                  </a:lnTo>
                  <a:lnTo>
                    <a:pt x="1821657" y="145256"/>
                  </a:lnTo>
                  <a:lnTo>
                    <a:pt x="1840707" y="178594"/>
                  </a:lnTo>
                  <a:lnTo>
                    <a:pt x="1840707" y="223838"/>
                  </a:lnTo>
                  <a:lnTo>
                    <a:pt x="1833563" y="257175"/>
                  </a:lnTo>
                  <a:lnTo>
                    <a:pt x="1781175" y="316706"/>
                  </a:lnTo>
                  <a:lnTo>
                    <a:pt x="1754982" y="352425"/>
                  </a:lnTo>
                  <a:lnTo>
                    <a:pt x="1578769" y="1197769"/>
                  </a:lnTo>
                  <a:lnTo>
                    <a:pt x="1569244" y="1231106"/>
                  </a:lnTo>
                  <a:lnTo>
                    <a:pt x="1552575" y="1254919"/>
                  </a:lnTo>
                  <a:lnTo>
                    <a:pt x="1526382" y="1262063"/>
                  </a:lnTo>
                  <a:lnTo>
                    <a:pt x="1488282" y="1257300"/>
                  </a:lnTo>
                  <a:lnTo>
                    <a:pt x="1443038" y="1245394"/>
                  </a:lnTo>
                  <a:lnTo>
                    <a:pt x="1373982" y="1197769"/>
                  </a:lnTo>
                  <a:lnTo>
                    <a:pt x="1404938" y="1002506"/>
                  </a:lnTo>
                  <a:lnTo>
                    <a:pt x="1466850" y="347663"/>
                  </a:lnTo>
                  <a:lnTo>
                    <a:pt x="1457325" y="307181"/>
                  </a:lnTo>
                  <a:lnTo>
                    <a:pt x="1435894" y="269081"/>
                  </a:lnTo>
                  <a:lnTo>
                    <a:pt x="1414463" y="257175"/>
                  </a:lnTo>
                  <a:lnTo>
                    <a:pt x="1373982" y="250031"/>
                  </a:lnTo>
                  <a:lnTo>
                    <a:pt x="942975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50;p303">
              <a:extLst>
                <a:ext uri="{FF2B5EF4-FFF2-40B4-BE49-F238E27FC236}">
                  <a16:creationId xmlns:a16="http://schemas.microsoft.com/office/drawing/2014/main" id="{989927F0-CCD1-9742-8F13-F1AAC6C64311}"/>
                </a:ext>
              </a:extLst>
            </p:cNvPr>
            <p:cNvSpPr/>
            <p:nvPr/>
          </p:nvSpPr>
          <p:spPr>
            <a:xfrm>
              <a:off x="3770313" y="1589088"/>
              <a:ext cx="549275" cy="1631950"/>
            </a:xfrm>
            <a:custGeom>
              <a:avLst/>
              <a:gdLst/>
              <a:ahLst/>
              <a:cxnLst/>
              <a:rect l="l" t="t" r="r" b="b"/>
              <a:pathLst>
                <a:path w="550069" h="1633537" extrusionOk="0">
                  <a:moveTo>
                    <a:pt x="233362" y="685800"/>
                  </a:moveTo>
                  <a:lnTo>
                    <a:pt x="235744" y="302419"/>
                  </a:lnTo>
                  <a:lnTo>
                    <a:pt x="228600" y="247650"/>
                  </a:lnTo>
                  <a:lnTo>
                    <a:pt x="207169" y="197644"/>
                  </a:lnTo>
                  <a:lnTo>
                    <a:pt x="178594" y="171450"/>
                  </a:lnTo>
                  <a:lnTo>
                    <a:pt x="47625" y="85725"/>
                  </a:lnTo>
                  <a:lnTo>
                    <a:pt x="21431" y="69056"/>
                  </a:lnTo>
                  <a:lnTo>
                    <a:pt x="4762" y="50006"/>
                  </a:lnTo>
                  <a:lnTo>
                    <a:pt x="0" y="30956"/>
                  </a:lnTo>
                  <a:lnTo>
                    <a:pt x="7144" y="16669"/>
                  </a:lnTo>
                  <a:lnTo>
                    <a:pt x="23812" y="4762"/>
                  </a:lnTo>
                  <a:lnTo>
                    <a:pt x="45244" y="0"/>
                  </a:lnTo>
                  <a:lnTo>
                    <a:pt x="192881" y="35719"/>
                  </a:lnTo>
                  <a:lnTo>
                    <a:pt x="414337" y="104775"/>
                  </a:lnTo>
                  <a:lnTo>
                    <a:pt x="473869" y="130969"/>
                  </a:lnTo>
                  <a:lnTo>
                    <a:pt x="523875" y="161925"/>
                  </a:lnTo>
                  <a:lnTo>
                    <a:pt x="550069" y="190500"/>
                  </a:lnTo>
                  <a:lnTo>
                    <a:pt x="550069" y="211931"/>
                  </a:lnTo>
                  <a:lnTo>
                    <a:pt x="538162" y="250031"/>
                  </a:lnTo>
                  <a:lnTo>
                    <a:pt x="519112" y="278606"/>
                  </a:lnTo>
                  <a:lnTo>
                    <a:pt x="490537" y="304800"/>
                  </a:lnTo>
                  <a:lnTo>
                    <a:pt x="473869" y="333375"/>
                  </a:lnTo>
                  <a:lnTo>
                    <a:pt x="459581" y="373856"/>
                  </a:lnTo>
                  <a:lnTo>
                    <a:pt x="454819" y="419100"/>
                  </a:lnTo>
                  <a:lnTo>
                    <a:pt x="461962" y="864394"/>
                  </a:lnTo>
                  <a:cubicBezTo>
                    <a:pt x="461168" y="919163"/>
                    <a:pt x="460375" y="973931"/>
                    <a:pt x="459581" y="1028700"/>
                  </a:cubicBezTo>
                  <a:cubicBezTo>
                    <a:pt x="460375" y="1213644"/>
                    <a:pt x="461168" y="1398587"/>
                    <a:pt x="461962" y="1583531"/>
                  </a:cubicBezTo>
                  <a:lnTo>
                    <a:pt x="345281" y="1633537"/>
                  </a:lnTo>
                  <a:lnTo>
                    <a:pt x="238125" y="1619250"/>
                  </a:lnTo>
                  <a:cubicBezTo>
                    <a:pt x="236537" y="1306512"/>
                    <a:pt x="234950" y="993775"/>
                    <a:pt x="233362" y="6858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51;p303">
              <a:extLst>
                <a:ext uri="{FF2B5EF4-FFF2-40B4-BE49-F238E27FC236}">
                  <a16:creationId xmlns:a16="http://schemas.microsoft.com/office/drawing/2014/main" id="{F7E377C5-8D48-CE4F-92C4-5A1E29F92F10}"/>
                </a:ext>
              </a:extLst>
            </p:cNvPr>
            <p:cNvSpPr/>
            <p:nvPr/>
          </p:nvSpPr>
          <p:spPr>
            <a:xfrm>
              <a:off x="2697163" y="3027363"/>
              <a:ext cx="2489200" cy="577850"/>
            </a:xfrm>
            <a:custGeom>
              <a:avLst/>
              <a:gdLst/>
              <a:ahLst/>
              <a:cxnLst/>
              <a:rect l="l" t="t" r="r" b="b"/>
              <a:pathLst>
                <a:path w="2488407" h="578644" extrusionOk="0">
                  <a:moveTo>
                    <a:pt x="1097757" y="366712"/>
                  </a:moveTo>
                  <a:lnTo>
                    <a:pt x="783432" y="447675"/>
                  </a:lnTo>
                  <a:lnTo>
                    <a:pt x="628650" y="483394"/>
                  </a:lnTo>
                  <a:lnTo>
                    <a:pt x="519113" y="514350"/>
                  </a:lnTo>
                  <a:lnTo>
                    <a:pt x="357188" y="573881"/>
                  </a:lnTo>
                  <a:lnTo>
                    <a:pt x="330994" y="578644"/>
                  </a:lnTo>
                  <a:lnTo>
                    <a:pt x="297657" y="573881"/>
                  </a:lnTo>
                  <a:lnTo>
                    <a:pt x="261938" y="554831"/>
                  </a:lnTo>
                  <a:lnTo>
                    <a:pt x="209550" y="519112"/>
                  </a:lnTo>
                  <a:lnTo>
                    <a:pt x="166688" y="481012"/>
                  </a:lnTo>
                  <a:lnTo>
                    <a:pt x="104775" y="409575"/>
                  </a:lnTo>
                  <a:lnTo>
                    <a:pt x="23813" y="292894"/>
                  </a:lnTo>
                  <a:lnTo>
                    <a:pt x="2382" y="250031"/>
                  </a:lnTo>
                  <a:lnTo>
                    <a:pt x="0" y="230981"/>
                  </a:lnTo>
                  <a:lnTo>
                    <a:pt x="4763" y="209550"/>
                  </a:lnTo>
                  <a:lnTo>
                    <a:pt x="14288" y="200025"/>
                  </a:lnTo>
                  <a:lnTo>
                    <a:pt x="28575" y="200025"/>
                  </a:lnTo>
                  <a:lnTo>
                    <a:pt x="50007" y="211931"/>
                  </a:lnTo>
                  <a:lnTo>
                    <a:pt x="90488" y="252412"/>
                  </a:lnTo>
                  <a:lnTo>
                    <a:pt x="119063" y="271462"/>
                  </a:lnTo>
                  <a:lnTo>
                    <a:pt x="178594" y="302419"/>
                  </a:lnTo>
                  <a:lnTo>
                    <a:pt x="238125" y="319087"/>
                  </a:lnTo>
                  <a:lnTo>
                    <a:pt x="300038" y="330994"/>
                  </a:lnTo>
                  <a:lnTo>
                    <a:pt x="383382" y="333375"/>
                  </a:lnTo>
                  <a:lnTo>
                    <a:pt x="461963" y="326231"/>
                  </a:lnTo>
                  <a:lnTo>
                    <a:pt x="652463" y="280987"/>
                  </a:lnTo>
                  <a:lnTo>
                    <a:pt x="962025" y="216694"/>
                  </a:lnTo>
                  <a:lnTo>
                    <a:pt x="1304925" y="150019"/>
                  </a:lnTo>
                  <a:lnTo>
                    <a:pt x="1533525" y="107156"/>
                  </a:lnTo>
                  <a:lnTo>
                    <a:pt x="1814513" y="76200"/>
                  </a:lnTo>
                  <a:lnTo>
                    <a:pt x="1952625" y="66675"/>
                  </a:lnTo>
                  <a:lnTo>
                    <a:pt x="2128838" y="0"/>
                  </a:lnTo>
                  <a:lnTo>
                    <a:pt x="2162175" y="0"/>
                  </a:lnTo>
                  <a:lnTo>
                    <a:pt x="2250282" y="14287"/>
                  </a:lnTo>
                  <a:lnTo>
                    <a:pt x="2376488" y="54769"/>
                  </a:lnTo>
                  <a:lnTo>
                    <a:pt x="2464594" y="109537"/>
                  </a:lnTo>
                  <a:lnTo>
                    <a:pt x="2481263" y="133350"/>
                  </a:lnTo>
                  <a:lnTo>
                    <a:pt x="2488407" y="161925"/>
                  </a:lnTo>
                  <a:lnTo>
                    <a:pt x="2478882" y="190500"/>
                  </a:lnTo>
                  <a:lnTo>
                    <a:pt x="2440782" y="230981"/>
                  </a:lnTo>
                  <a:lnTo>
                    <a:pt x="2416969" y="240506"/>
                  </a:lnTo>
                  <a:lnTo>
                    <a:pt x="2031207" y="242887"/>
                  </a:lnTo>
                  <a:lnTo>
                    <a:pt x="1304925" y="330994"/>
                  </a:lnTo>
                  <a:lnTo>
                    <a:pt x="1097757" y="3667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52;p303">
              <a:extLst>
                <a:ext uri="{FF2B5EF4-FFF2-40B4-BE49-F238E27FC236}">
                  <a16:creationId xmlns:a16="http://schemas.microsoft.com/office/drawing/2014/main" id="{5A7F2E3D-9D93-A841-9788-3FB478A64684}"/>
                </a:ext>
              </a:extLst>
            </p:cNvPr>
            <p:cNvSpPr/>
            <p:nvPr/>
          </p:nvSpPr>
          <p:spPr>
            <a:xfrm>
              <a:off x="3827463" y="3286125"/>
              <a:ext cx="492125" cy="1770063"/>
            </a:xfrm>
            <a:custGeom>
              <a:avLst/>
              <a:gdLst/>
              <a:ahLst/>
              <a:cxnLst/>
              <a:rect l="l" t="t" r="r" b="b"/>
              <a:pathLst>
                <a:path w="493214" h="1769269" extrusionOk="0">
                  <a:moveTo>
                    <a:pt x="176212" y="1371600"/>
                  </a:moveTo>
                  <a:lnTo>
                    <a:pt x="178594" y="385763"/>
                  </a:lnTo>
                  <a:lnTo>
                    <a:pt x="171450" y="280988"/>
                  </a:lnTo>
                  <a:lnTo>
                    <a:pt x="130969" y="197644"/>
                  </a:lnTo>
                  <a:lnTo>
                    <a:pt x="0" y="52388"/>
                  </a:lnTo>
                  <a:lnTo>
                    <a:pt x="64294" y="0"/>
                  </a:lnTo>
                  <a:lnTo>
                    <a:pt x="209550" y="107156"/>
                  </a:lnTo>
                  <a:lnTo>
                    <a:pt x="421481" y="219075"/>
                  </a:lnTo>
                  <a:lnTo>
                    <a:pt x="469106" y="254794"/>
                  </a:lnTo>
                  <a:lnTo>
                    <a:pt x="483394" y="271463"/>
                  </a:lnTo>
                  <a:cubicBezTo>
                    <a:pt x="493214" y="296012"/>
                    <a:pt x="492919" y="286726"/>
                    <a:pt x="492919" y="297656"/>
                  </a:cubicBezTo>
                  <a:lnTo>
                    <a:pt x="478631" y="335756"/>
                  </a:lnTo>
                  <a:lnTo>
                    <a:pt x="445294" y="409575"/>
                  </a:lnTo>
                  <a:lnTo>
                    <a:pt x="416719" y="471488"/>
                  </a:lnTo>
                  <a:lnTo>
                    <a:pt x="404812" y="557213"/>
                  </a:lnTo>
                  <a:cubicBezTo>
                    <a:pt x="403225" y="961232"/>
                    <a:pt x="401637" y="1365250"/>
                    <a:pt x="400050" y="1769269"/>
                  </a:cubicBezTo>
                  <a:lnTo>
                    <a:pt x="288131" y="1769269"/>
                  </a:lnTo>
                  <a:lnTo>
                    <a:pt x="176212" y="1716881"/>
                  </a:lnTo>
                  <a:lnTo>
                    <a:pt x="176212" y="1371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53;p303">
              <a:extLst>
                <a:ext uri="{FF2B5EF4-FFF2-40B4-BE49-F238E27FC236}">
                  <a16:creationId xmlns:a16="http://schemas.microsoft.com/office/drawing/2014/main" id="{8C6FCC19-422E-0E40-A586-ADE8C2B7FBC0}"/>
                </a:ext>
              </a:extLst>
            </p:cNvPr>
            <p:cNvSpPr/>
            <p:nvPr/>
          </p:nvSpPr>
          <p:spPr>
            <a:xfrm>
              <a:off x="4141788" y="3960813"/>
              <a:ext cx="952500" cy="296862"/>
            </a:xfrm>
            <a:custGeom>
              <a:avLst/>
              <a:gdLst/>
              <a:ahLst/>
              <a:cxnLst/>
              <a:rect l="l" t="t" r="r" b="b"/>
              <a:pathLst>
                <a:path w="952500" h="297656" extrusionOk="0">
                  <a:moveTo>
                    <a:pt x="400050" y="259556"/>
                  </a:moveTo>
                  <a:lnTo>
                    <a:pt x="385762" y="261937"/>
                  </a:lnTo>
                  <a:lnTo>
                    <a:pt x="52387" y="297656"/>
                  </a:lnTo>
                  <a:lnTo>
                    <a:pt x="0" y="219075"/>
                  </a:lnTo>
                  <a:lnTo>
                    <a:pt x="23812" y="140494"/>
                  </a:lnTo>
                  <a:lnTo>
                    <a:pt x="202406" y="128587"/>
                  </a:lnTo>
                  <a:lnTo>
                    <a:pt x="483394" y="90487"/>
                  </a:lnTo>
                  <a:lnTo>
                    <a:pt x="526256" y="52387"/>
                  </a:lnTo>
                  <a:lnTo>
                    <a:pt x="585787" y="7144"/>
                  </a:lnTo>
                  <a:lnTo>
                    <a:pt x="633412" y="0"/>
                  </a:lnTo>
                  <a:lnTo>
                    <a:pt x="831056" y="11906"/>
                  </a:lnTo>
                  <a:lnTo>
                    <a:pt x="881062" y="23812"/>
                  </a:lnTo>
                  <a:lnTo>
                    <a:pt x="919162" y="38100"/>
                  </a:lnTo>
                  <a:lnTo>
                    <a:pt x="940594" y="59531"/>
                  </a:lnTo>
                  <a:lnTo>
                    <a:pt x="952500" y="95250"/>
                  </a:lnTo>
                  <a:lnTo>
                    <a:pt x="952500" y="128587"/>
                  </a:lnTo>
                  <a:lnTo>
                    <a:pt x="938212" y="152400"/>
                  </a:lnTo>
                  <a:lnTo>
                    <a:pt x="883444" y="176212"/>
                  </a:lnTo>
                  <a:lnTo>
                    <a:pt x="790575" y="202406"/>
                  </a:lnTo>
                  <a:lnTo>
                    <a:pt x="657225" y="228600"/>
                  </a:lnTo>
                  <a:lnTo>
                    <a:pt x="400050" y="2595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54;p303">
              <a:extLst>
                <a:ext uri="{FF2B5EF4-FFF2-40B4-BE49-F238E27FC236}">
                  <a16:creationId xmlns:a16="http://schemas.microsoft.com/office/drawing/2014/main" id="{1A21965B-17E2-AC4D-8CBE-07BEA160D16C}"/>
                </a:ext>
              </a:extLst>
            </p:cNvPr>
            <p:cNvSpPr/>
            <p:nvPr/>
          </p:nvSpPr>
          <p:spPr>
            <a:xfrm>
              <a:off x="3244850" y="4657725"/>
              <a:ext cx="4332288" cy="1362075"/>
            </a:xfrm>
            <a:custGeom>
              <a:avLst/>
              <a:gdLst/>
              <a:ahLst/>
              <a:cxnLst/>
              <a:rect l="l" t="t" r="r" b="b"/>
              <a:pathLst>
                <a:path w="4331926" h="1362774" extrusionOk="0">
                  <a:moveTo>
                    <a:pt x="1560482" y="720223"/>
                  </a:moveTo>
                  <a:lnTo>
                    <a:pt x="1006193" y="504862"/>
                  </a:lnTo>
                  <a:lnTo>
                    <a:pt x="582533" y="335398"/>
                  </a:lnTo>
                  <a:lnTo>
                    <a:pt x="0" y="88263"/>
                  </a:lnTo>
                  <a:lnTo>
                    <a:pt x="49427" y="0"/>
                  </a:lnTo>
                  <a:lnTo>
                    <a:pt x="144750" y="42366"/>
                  </a:lnTo>
                  <a:lnTo>
                    <a:pt x="462495" y="180056"/>
                  </a:lnTo>
                  <a:lnTo>
                    <a:pt x="755527" y="278910"/>
                  </a:lnTo>
                  <a:lnTo>
                    <a:pt x="970888" y="345990"/>
                  </a:lnTo>
                  <a:lnTo>
                    <a:pt x="1419261" y="501332"/>
                  </a:lnTo>
                  <a:lnTo>
                    <a:pt x="2026508" y="691979"/>
                  </a:lnTo>
                  <a:lnTo>
                    <a:pt x="2347783" y="787302"/>
                  </a:lnTo>
                  <a:lnTo>
                    <a:pt x="2619632" y="854382"/>
                  </a:lnTo>
                  <a:lnTo>
                    <a:pt x="3025640" y="932053"/>
                  </a:lnTo>
                  <a:lnTo>
                    <a:pt x="3449300" y="995602"/>
                  </a:lnTo>
                  <a:lnTo>
                    <a:pt x="4208358" y="1066212"/>
                  </a:lnTo>
                  <a:lnTo>
                    <a:pt x="4293090" y="1069743"/>
                  </a:lnTo>
                  <a:lnTo>
                    <a:pt x="4317804" y="1073273"/>
                  </a:lnTo>
                  <a:lnTo>
                    <a:pt x="4331926" y="1080334"/>
                  </a:lnTo>
                  <a:lnTo>
                    <a:pt x="4328395" y="1090926"/>
                  </a:lnTo>
                  <a:lnTo>
                    <a:pt x="4310743" y="1119170"/>
                  </a:lnTo>
                  <a:lnTo>
                    <a:pt x="4017711" y="1256859"/>
                  </a:lnTo>
                  <a:lnTo>
                    <a:pt x="3827064" y="1320408"/>
                  </a:lnTo>
                  <a:lnTo>
                    <a:pt x="3689374" y="1355713"/>
                  </a:lnTo>
                  <a:lnTo>
                    <a:pt x="3541093" y="1362774"/>
                  </a:lnTo>
                  <a:lnTo>
                    <a:pt x="3371629" y="1341591"/>
                  </a:lnTo>
                  <a:lnTo>
                    <a:pt x="3195104" y="1313347"/>
                  </a:lnTo>
                  <a:lnTo>
                    <a:pt x="2824401" y="1214493"/>
                  </a:lnTo>
                  <a:lnTo>
                    <a:pt x="1560482" y="72022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55;p303">
              <a:extLst>
                <a:ext uri="{FF2B5EF4-FFF2-40B4-BE49-F238E27FC236}">
                  <a16:creationId xmlns:a16="http://schemas.microsoft.com/office/drawing/2014/main" id="{7A911DA0-10DF-E440-8476-1CF8CC30CF25}"/>
                </a:ext>
              </a:extLst>
            </p:cNvPr>
            <p:cNvSpPr/>
            <p:nvPr/>
          </p:nvSpPr>
          <p:spPr>
            <a:xfrm>
              <a:off x="5514975" y="3224213"/>
              <a:ext cx="1230313" cy="328612"/>
            </a:xfrm>
            <a:custGeom>
              <a:avLst/>
              <a:gdLst/>
              <a:ahLst/>
              <a:cxnLst/>
              <a:rect l="l" t="t" r="r" b="b"/>
              <a:pathLst>
                <a:path w="1231106" h="328612" extrusionOk="0">
                  <a:moveTo>
                    <a:pt x="471488" y="259556"/>
                  </a:moveTo>
                  <a:lnTo>
                    <a:pt x="185738" y="314325"/>
                  </a:lnTo>
                  <a:lnTo>
                    <a:pt x="130969" y="328612"/>
                  </a:lnTo>
                  <a:lnTo>
                    <a:pt x="0" y="204787"/>
                  </a:lnTo>
                  <a:lnTo>
                    <a:pt x="66675" y="173831"/>
                  </a:lnTo>
                  <a:lnTo>
                    <a:pt x="307181" y="133350"/>
                  </a:lnTo>
                  <a:lnTo>
                    <a:pt x="588169" y="78581"/>
                  </a:lnTo>
                  <a:lnTo>
                    <a:pt x="973931" y="14287"/>
                  </a:lnTo>
                  <a:lnTo>
                    <a:pt x="1059656" y="0"/>
                  </a:lnTo>
                  <a:lnTo>
                    <a:pt x="1185863" y="26193"/>
                  </a:lnTo>
                  <a:lnTo>
                    <a:pt x="1231106" y="161925"/>
                  </a:lnTo>
                  <a:lnTo>
                    <a:pt x="1126331" y="211931"/>
                  </a:lnTo>
                  <a:lnTo>
                    <a:pt x="1083469" y="197643"/>
                  </a:lnTo>
                  <a:lnTo>
                    <a:pt x="1052513" y="188118"/>
                  </a:lnTo>
                  <a:lnTo>
                    <a:pt x="971550" y="190500"/>
                  </a:lnTo>
                  <a:lnTo>
                    <a:pt x="471488" y="2595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56;p303">
              <a:extLst>
                <a:ext uri="{FF2B5EF4-FFF2-40B4-BE49-F238E27FC236}">
                  <a16:creationId xmlns:a16="http://schemas.microsoft.com/office/drawing/2014/main" id="{DB757685-F99F-D14C-BD41-EDAB18375A9A}"/>
                </a:ext>
              </a:extLst>
            </p:cNvPr>
            <p:cNvSpPr/>
            <p:nvPr/>
          </p:nvSpPr>
          <p:spPr>
            <a:xfrm>
              <a:off x="5257800" y="3211513"/>
              <a:ext cx="2163763" cy="1708150"/>
            </a:xfrm>
            <a:custGeom>
              <a:avLst/>
              <a:gdLst/>
              <a:ahLst/>
              <a:cxnLst/>
              <a:rect l="l" t="t" r="r" b="b"/>
              <a:pathLst>
                <a:path w="2164556" h="1707357" extrusionOk="0">
                  <a:moveTo>
                    <a:pt x="221456" y="888207"/>
                  </a:moveTo>
                  <a:lnTo>
                    <a:pt x="221456" y="385763"/>
                  </a:lnTo>
                  <a:lnTo>
                    <a:pt x="209550" y="316707"/>
                  </a:lnTo>
                  <a:lnTo>
                    <a:pt x="183356" y="254794"/>
                  </a:lnTo>
                  <a:lnTo>
                    <a:pt x="140494" y="183357"/>
                  </a:lnTo>
                  <a:lnTo>
                    <a:pt x="54769" y="97632"/>
                  </a:lnTo>
                  <a:lnTo>
                    <a:pt x="19050" y="61913"/>
                  </a:lnTo>
                  <a:lnTo>
                    <a:pt x="7144" y="50007"/>
                  </a:lnTo>
                  <a:lnTo>
                    <a:pt x="0" y="35719"/>
                  </a:lnTo>
                  <a:lnTo>
                    <a:pt x="0" y="21432"/>
                  </a:lnTo>
                  <a:lnTo>
                    <a:pt x="11906" y="7144"/>
                  </a:lnTo>
                  <a:lnTo>
                    <a:pt x="33338" y="0"/>
                  </a:lnTo>
                  <a:lnTo>
                    <a:pt x="114300" y="16669"/>
                  </a:lnTo>
                  <a:lnTo>
                    <a:pt x="242888" y="66675"/>
                  </a:lnTo>
                  <a:lnTo>
                    <a:pt x="326231" y="111919"/>
                  </a:lnTo>
                  <a:lnTo>
                    <a:pt x="431006" y="180975"/>
                  </a:lnTo>
                  <a:lnTo>
                    <a:pt x="440531" y="309563"/>
                  </a:lnTo>
                  <a:lnTo>
                    <a:pt x="442913" y="557213"/>
                  </a:lnTo>
                  <a:lnTo>
                    <a:pt x="442913" y="785813"/>
                  </a:lnTo>
                  <a:lnTo>
                    <a:pt x="440531" y="1064419"/>
                  </a:lnTo>
                  <a:lnTo>
                    <a:pt x="450056" y="1176338"/>
                  </a:lnTo>
                  <a:lnTo>
                    <a:pt x="461963" y="1231107"/>
                  </a:lnTo>
                  <a:lnTo>
                    <a:pt x="483394" y="1288257"/>
                  </a:lnTo>
                  <a:lnTo>
                    <a:pt x="514350" y="1338263"/>
                  </a:lnTo>
                  <a:lnTo>
                    <a:pt x="559594" y="1378744"/>
                  </a:lnTo>
                  <a:lnTo>
                    <a:pt x="607219" y="1407319"/>
                  </a:lnTo>
                  <a:lnTo>
                    <a:pt x="640556" y="1421607"/>
                  </a:lnTo>
                  <a:lnTo>
                    <a:pt x="695325" y="1435894"/>
                  </a:lnTo>
                  <a:lnTo>
                    <a:pt x="795338" y="1457325"/>
                  </a:lnTo>
                  <a:lnTo>
                    <a:pt x="966788" y="1478757"/>
                  </a:lnTo>
                  <a:lnTo>
                    <a:pt x="1333500" y="1483519"/>
                  </a:lnTo>
                  <a:lnTo>
                    <a:pt x="1476375" y="1469232"/>
                  </a:lnTo>
                  <a:lnTo>
                    <a:pt x="1607344" y="1452563"/>
                  </a:lnTo>
                  <a:lnTo>
                    <a:pt x="1697831" y="1426369"/>
                  </a:lnTo>
                  <a:lnTo>
                    <a:pt x="1728788" y="1407319"/>
                  </a:lnTo>
                  <a:lnTo>
                    <a:pt x="1752600" y="1373982"/>
                  </a:lnTo>
                  <a:lnTo>
                    <a:pt x="2035969" y="1371600"/>
                  </a:lnTo>
                  <a:lnTo>
                    <a:pt x="2078831" y="1414463"/>
                  </a:lnTo>
                  <a:lnTo>
                    <a:pt x="2138363" y="1481138"/>
                  </a:lnTo>
                  <a:lnTo>
                    <a:pt x="2159794" y="1526382"/>
                  </a:lnTo>
                  <a:lnTo>
                    <a:pt x="2164556" y="1574007"/>
                  </a:lnTo>
                  <a:lnTo>
                    <a:pt x="2152650" y="1612107"/>
                  </a:lnTo>
                  <a:lnTo>
                    <a:pt x="2121694" y="1635919"/>
                  </a:lnTo>
                  <a:lnTo>
                    <a:pt x="2055019" y="1659732"/>
                  </a:lnTo>
                  <a:lnTo>
                    <a:pt x="1909763" y="1685925"/>
                  </a:lnTo>
                  <a:lnTo>
                    <a:pt x="1552575" y="1707357"/>
                  </a:lnTo>
                  <a:lnTo>
                    <a:pt x="1076325" y="1707357"/>
                  </a:lnTo>
                  <a:lnTo>
                    <a:pt x="897731" y="1700213"/>
                  </a:lnTo>
                  <a:lnTo>
                    <a:pt x="683419" y="1669257"/>
                  </a:lnTo>
                  <a:lnTo>
                    <a:pt x="583406" y="1645444"/>
                  </a:lnTo>
                  <a:lnTo>
                    <a:pt x="492919" y="1612107"/>
                  </a:lnTo>
                  <a:lnTo>
                    <a:pt x="435769" y="1583532"/>
                  </a:lnTo>
                  <a:lnTo>
                    <a:pt x="397669" y="1559719"/>
                  </a:lnTo>
                  <a:lnTo>
                    <a:pt x="352425" y="1516857"/>
                  </a:lnTo>
                  <a:lnTo>
                    <a:pt x="311944" y="1457325"/>
                  </a:lnTo>
                  <a:lnTo>
                    <a:pt x="288131" y="1402557"/>
                  </a:lnTo>
                  <a:lnTo>
                    <a:pt x="257175" y="1316832"/>
                  </a:lnTo>
                  <a:lnTo>
                    <a:pt x="242888" y="1243013"/>
                  </a:lnTo>
                  <a:lnTo>
                    <a:pt x="221456" y="1119188"/>
                  </a:lnTo>
                  <a:cubicBezTo>
                    <a:pt x="220662" y="1046163"/>
                    <a:pt x="219869" y="973138"/>
                    <a:pt x="221456" y="888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57;p303">
              <a:extLst>
                <a:ext uri="{FF2B5EF4-FFF2-40B4-BE49-F238E27FC236}">
                  <a16:creationId xmlns:a16="http://schemas.microsoft.com/office/drawing/2014/main" id="{83A02515-3A38-BB45-9DC8-6AF203A4F752}"/>
                </a:ext>
              </a:extLst>
            </p:cNvPr>
            <p:cNvSpPr/>
            <p:nvPr/>
          </p:nvSpPr>
          <p:spPr>
            <a:xfrm>
              <a:off x="7005638" y="3922713"/>
              <a:ext cx="290512" cy="736600"/>
            </a:xfrm>
            <a:custGeom>
              <a:avLst/>
              <a:gdLst/>
              <a:ahLst/>
              <a:cxnLst/>
              <a:rect l="l" t="t" r="r" b="b"/>
              <a:pathLst>
                <a:path w="290512" h="738187" extrusionOk="0">
                  <a:moveTo>
                    <a:pt x="233362" y="307181"/>
                  </a:moveTo>
                  <a:lnTo>
                    <a:pt x="290512" y="683419"/>
                  </a:lnTo>
                  <a:lnTo>
                    <a:pt x="142875" y="738187"/>
                  </a:lnTo>
                  <a:lnTo>
                    <a:pt x="0" y="673894"/>
                  </a:lnTo>
                  <a:lnTo>
                    <a:pt x="21431" y="635794"/>
                  </a:lnTo>
                  <a:lnTo>
                    <a:pt x="54768" y="554831"/>
                  </a:lnTo>
                  <a:lnTo>
                    <a:pt x="97631" y="404812"/>
                  </a:lnTo>
                  <a:lnTo>
                    <a:pt x="152400" y="107156"/>
                  </a:lnTo>
                  <a:lnTo>
                    <a:pt x="159543" y="61912"/>
                  </a:lnTo>
                  <a:lnTo>
                    <a:pt x="169068" y="35719"/>
                  </a:lnTo>
                  <a:lnTo>
                    <a:pt x="173831" y="21431"/>
                  </a:lnTo>
                  <a:lnTo>
                    <a:pt x="180975" y="9525"/>
                  </a:lnTo>
                  <a:lnTo>
                    <a:pt x="197643" y="0"/>
                  </a:lnTo>
                  <a:lnTo>
                    <a:pt x="211931" y="4762"/>
                  </a:lnTo>
                  <a:lnTo>
                    <a:pt x="223837" y="30956"/>
                  </a:lnTo>
                  <a:lnTo>
                    <a:pt x="233362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362;p304">
            <a:extLst>
              <a:ext uri="{FF2B5EF4-FFF2-40B4-BE49-F238E27FC236}">
                <a16:creationId xmlns:a16="http://schemas.microsoft.com/office/drawing/2014/main" id="{1408BFD0-1016-B94B-A497-4FDD3D0225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706" y="1429421"/>
            <a:ext cx="496252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2" name="Google Shape;3362;p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429421"/>
            <a:ext cx="496252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305"/>
          <p:cNvSpPr txBox="1"/>
          <p:nvPr/>
        </p:nvSpPr>
        <p:spPr>
          <a:xfrm>
            <a:off x="2726521" y="6741368"/>
            <a:ext cx="54340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神</a:t>
            </a:r>
            <a:endParaRPr/>
          </a:p>
        </p:txBody>
      </p:sp>
      <p:sp>
        <p:nvSpPr>
          <p:cNvPr id="3369" name="Google Shape;3369;p305"/>
          <p:cNvSpPr/>
          <p:nvPr/>
        </p:nvSpPr>
        <p:spPr>
          <a:xfrm>
            <a:off x="3352800" y="1495425"/>
            <a:ext cx="798513" cy="722313"/>
          </a:xfrm>
          <a:custGeom>
            <a:avLst/>
            <a:gdLst/>
            <a:ahLst/>
            <a:cxnLst/>
            <a:rect l="l" t="t" r="r" b="b"/>
            <a:pathLst>
              <a:path w="797719" h="721519" extrusionOk="0">
                <a:moveTo>
                  <a:pt x="307181" y="464344"/>
                </a:moveTo>
                <a:lnTo>
                  <a:pt x="245269" y="400050"/>
                </a:lnTo>
                <a:lnTo>
                  <a:pt x="180975" y="319088"/>
                </a:lnTo>
                <a:lnTo>
                  <a:pt x="126206" y="245269"/>
                </a:lnTo>
                <a:lnTo>
                  <a:pt x="73819" y="169069"/>
                </a:lnTo>
                <a:lnTo>
                  <a:pt x="26194" y="97631"/>
                </a:lnTo>
                <a:lnTo>
                  <a:pt x="4763" y="57150"/>
                </a:lnTo>
                <a:lnTo>
                  <a:pt x="0" y="30956"/>
                </a:lnTo>
                <a:lnTo>
                  <a:pt x="2381" y="11906"/>
                </a:lnTo>
                <a:lnTo>
                  <a:pt x="11906" y="0"/>
                </a:lnTo>
                <a:lnTo>
                  <a:pt x="26194" y="0"/>
                </a:lnTo>
                <a:lnTo>
                  <a:pt x="47625" y="9525"/>
                </a:lnTo>
                <a:lnTo>
                  <a:pt x="92869" y="47625"/>
                </a:lnTo>
                <a:lnTo>
                  <a:pt x="238125" y="140494"/>
                </a:lnTo>
                <a:lnTo>
                  <a:pt x="388144" y="216694"/>
                </a:lnTo>
                <a:lnTo>
                  <a:pt x="578644" y="302419"/>
                </a:lnTo>
                <a:lnTo>
                  <a:pt x="633413" y="326231"/>
                </a:lnTo>
                <a:lnTo>
                  <a:pt x="681038" y="350044"/>
                </a:lnTo>
                <a:lnTo>
                  <a:pt x="726281" y="383381"/>
                </a:lnTo>
                <a:lnTo>
                  <a:pt x="762000" y="428625"/>
                </a:lnTo>
                <a:lnTo>
                  <a:pt x="783431" y="471488"/>
                </a:lnTo>
                <a:lnTo>
                  <a:pt x="795338" y="523875"/>
                </a:lnTo>
                <a:cubicBezTo>
                  <a:pt x="796132" y="546100"/>
                  <a:pt x="796925" y="568325"/>
                  <a:pt x="797719" y="590550"/>
                </a:cubicBezTo>
                <a:lnTo>
                  <a:pt x="792956" y="640556"/>
                </a:lnTo>
                <a:lnTo>
                  <a:pt x="778669" y="681038"/>
                </a:lnTo>
                <a:lnTo>
                  <a:pt x="762000" y="704850"/>
                </a:lnTo>
                <a:lnTo>
                  <a:pt x="738188" y="716756"/>
                </a:lnTo>
                <a:lnTo>
                  <a:pt x="704850" y="721519"/>
                </a:lnTo>
                <a:lnTo>
                  <a:pt x="647700" y="711994"/>
                </a:lnTo>
                <a:lnTo>
                  <a:pt x="569119" y="673894"/>
                </a:lnTo>
                <a:lnTo>
                  <a:pt x="454819" y="597694"/>
                </a:lnTo>
                <a:lnTo>
                  <a:pt x="307181" y="464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p305"/>
          <p:cNvSpPr/>
          <p:nvPr/>
        </p:nvSpPr>
        <p:spPr>
          <a:xfrm>
            <a:off x="2646363" y="2552700"/>
            <a:ext cx="1716087" cy="541338"/>
          </a:xfrm>
          <a:custGeom>
            <a:avLst/>
            <a:gdLst/>
            <a:ahLst/>
            <a:cxnLst/>
            <a:rect l="l" t="t" r="r" b="b"/>
            <a:pathLst>
              <a:path w="1716881" h="540544" extrusionOk="0">
                <a:moveTo>
                  <a:pt x="926306" y="338138"/>
                </a:moveTo>
                <a:lnTo>
                  <a:pt x="638175" y="438150"/>
                </a:lnTo>
                <a:lnTo>
                  <a:pt x="366712" y="538163"/>
                </a:lnTo>
                <a:lnTo>
                  <a:pt x="345281" y="540544"/>
                </a:lnTo>
                <a:lnTo>
                  <a:pt x="280987" y="521494"/>
                </a:lnTo>
                <a:lnTo>
                  <a:pt x="228600" y="495300"/>
                </a:lnTo>
                <a:lnTo>
                  <a:pt x="121444" y="416719"/>
                </a:lnTo>
                <a:lnTo>
                  <a:pt x="66675" y="366713"/>
                </a:lnTo>
                <a:lnTo>
                  <a:pt x="45244" y="340519"/>
                </a:lnTo>
                <a:lnTo>
                  <a:pt x="14287" y="285750"/>
                </a:lnTo>
                <a:lnTo>
                  <a:pt x="2381" y="257175"/>
                </a:lnTo>
                <a:lnTo>
                  <a:pt x="0" y="235744"/>
                </a:lnTo>
                <a:lnTo>
                  <a:pt x="0" y="219075"/>
                </a:lnTo>
                <a:lnTo>
                  <a:pt x="7144" y="202406"/>
                </a:lnTo>
                <a:lnTo>
                  <a:pt x="19050" y="192881"/>
                </a:lnTo>
                <a:lnTo>
                  <a:pt x="40481" y="192881"/>
                </a:lnTo>
                <a:lnTo>
                  <a:pt x="64294" y="204788"/>
                </a:lnTo>
                <a:lnTo>
                  <a:pt x="111919" y="250031"/>
                </a:lnTo>
                <a:lnTo>
                  <a:pt x="150019" y="271463"/>
                </a:lnTo>
                <a:lnTo>
                  <a:pt x="207169" y="290513"/>
                </a:lnTo>
                <a:lnTo>
                  <a:pt x="240506" y="300038"/>
                </a:lnTo>
                <a:cubicBezTo>
                  <a:pt x="272254" y="302480"/>
                  <a:pt x="261113" y="302419"/>
                  <a:pt x="273844" y="302419"/>
                </a:cubicBezTo>
                <a:lnTo>
                  <a:pt x="321469" y="297656"/>
                </a:lnTo>
                <a:lnTo>
                  <a:pt x="516731" y="266700"/>
                </a:lnTo>
                <a:lnTo>
                  <a:pt x="871537" y="202406"/>
                </a:lnTo>
                <a:lnTo>
                  <a:pt x="1047750" y="164306"/>
                </a:lnTo>
                <a:lnTo>
                  <a:pt x="1171575" y="128588"/>
                </a:lnTo>
                <a:lnTo>
                  <a:pt x="1340644" y="52388"/>
                </a:lnTo>
                <a:lnTo>
                  <a:pt x="1343025" y="35719"/>
                </a:lnTo>
                <a:lnTo>
                  <a:pt x="1350169" y="16669"/>
                </a:lnTo>
                <a:lnTo>
                  <a:pt x="1359694" y="4763"/>
                </a:lnTo>
                <a:lnTo>
                  <a:pt x="1378744" y="0"/>
                </a:lnTo>
                <a:lnTo>
                  <a:pt x="1407319" y="0"/>
                </a:lnTo>
                <a:lnTo>
                  <a:pt x="1431131" y="4763"/>
                </a:lnTo>
                <a:lnTo>
                  <a:pt x="1562100" y="109538"/>
                </a:lnTo>
                <a:lnTo>
                  <a:pt x="1704975" y="219075"/>
                </a:lnTo>
                <a:lnTo>
                  <a:pt x="1716881" y="230981"/>
                </a:lnTo>
                <a:lnTo>
                  <a:pt x="1716881" y="247650"/>
                </a:lnTo>
                <a:lnTo>
                  <a:pt x="1695450" y="273844"/>
                </a:lnTo>
                <a:lnTo>
                  <a:pt x="1604962" y="342900"/>
                </a:lnTo>
                <a:lnTo>
                  <a:pt x="1273969" y="283369"/>
                </a:lnTo>
                <a:lnTo>
                  <a:pt x="1262062" y="266700"/>
                </a:lnTo>
                <a:lnTo>
                  <a:pt x="1240631" y="254794"/>
                </a:lnTo>
                <a:lnTo>
                  <a:pt x="1209675" y="250031"/>
                </a:lnTo>
                <a:lnTo>
                  <a:pt x="1166812" y="261938"/>
                </a:lnTo>
                <a:lnTo>
                  <a:pt x="926306" y="338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305"/>
          <p:cNvSpPr/>
          <p:nvPr/>
        </p:nvSpPr>
        <p:spPr>
          <a:xfrm>
            <a:off x="2519363" y="2792413"/>
            <a:ext cx="1749425" cy="1890712"/>
          </a:xfrm>
          <a:custGeom>
            <a:avLst/>
            <a:gdLst/>
            <a:ahLst/>
            <a:cxnLst/>
            <a:rect l="l" t="t" r="r" b="b"/>
            <a:pathLst>
              <a:path w="1748951" h="1890618" extrusionOk="0">
                <a:moveTo>
                  <a:pt x="726368" y="1329099"/>
                </a:moveTo>
                <a:lnTo>
                  <a:pt x="401820" y="1625314"/>
                </a:lnTo>
                <a:lnTo>
                  <a:pt x="175152" y="1800466"/>
                </a:lnTo>
                <a:lnTo>
                  <a:pt x="69546" y="1880315"/>
                </a:lnTo>
                <a:lnTo>
                  <a:pt x="41212" y="1890618"/>
                </a:lnTo>
                <a:lnTo>
                  <a:pt x="23182" y="1890618"/>
                </a:lnTo>
                <a:lnTo>
                  <a:pt x="5151" y="1885467"/>
                </a:lnTo>
                <a:lnTo>
                  <a:pt x="0" y="1875164"/>
                </a:lnTo>
                <a:lnTo>
                  <a:pt x="5151" y="1851982"/>
                </a:lnTo>
                <a:lnTo>
                  <a:pt x="28333" y="1828800"/>
                </a:lnTo>
                <a:lnTo>
                  <a:pt x="218940" y="1671677"/>
                </a:lnTo>
                <a:lnTo>
                  <a:pt x="409548" y="1493949"/>
                </a:lnTo>
                <a:lnTo>
                  <a:pt x="628489" y="1262129"/>
                </a:lnTo>
                <a:lnTo>
                  <a:pt x="795914" y="1045764"/>
                </a:lnTo>
                <a:lnTo>
                  <a:pt x="1027734" y="723792"/>
                </a:lnTo>
                <a:lnTo>
                  <a:pt x="1192583" y="463639"/>
                </a:lnTo>
                <a:lnTo>
                  <a:pt x="1323948" y="247274"/>
                </a:lnTo>
                <a:lnTo>
                  <a:pt x="1390918" y="118485"/>
                </a:lnTo>
                <a:lnTo>
                  <a:pt x="1403797" y="82425"/>
                </a:lnTo>
                <a:lnTo>
                  <a:pt x="1401221" y="54091"/>
                </a:lnTo>
                <a:lnTo>
                  <a:pt x="1385766" y="0"/>
                </a:lnTo>
                <a:lnTo>
                  <a:pt x="1748951" y="87576"/>
                </a:lnTo>
                <a:lnTo>
                  <a:pt x="1733496" y="103031"/>
                </a:lnTo>
                <a:lnTo>
                  <a:pt x="1653647" y="221516"/>
                </a:lnTo>
                <a:lnTo>
                  <a:pt x="1463040" y="491973"/>
                </a:lnTo>
                <a:lnTo>
                  <a:pt x="1254402" y="762429"/>
                </a:lnTo>
                <a:lnTo>
                  <a:pt x="1030309" y="1025158"/>
                </a:lnTo>
                <a:lnTo>
                  <a:pt x="904097" y="1151371"/>
                </a:lnTo>
                <a:lnTo>
                  <a:pt x="726368" y="132909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305"/>
          <p:cNvSpPr/>
          <p:nvPr/>
        </p:nvSpPr>
        <p:spPr>
          <a:xfrm>
            <a:off x="3979863" y="3557588"/>
            <a:ext cx="657225" cy="720725"/>
          </a:xfrm>
          <a:custGeom>
            <a:avLst/>
            <a:gdLst/>
            <a:ahLst/>
            <a:cxnLst/>
            <a:rect l="l" t="t" r="r" b="b"/>
            <a:pathLst>
              <a:path w="657225" h="721518" extrusionOk="0">
                <a:moveTo>
                  <a:pt x="230981" y="350043"/>
                </a:moveTo>
                <a:lnTo>
                  <a:pt x="119062" y="202406"/>
                </a:lnTo>
                <a:lnTo>
                  <a:pt x="38100" y="100012"/>
                </a:lnTo>
                <a:lnTo>
                  <a:pt x="7144" y="57150"/>
                </a:lnTo>
                <a:lnTo>
                  <a:pt x="0" y="40481"/>
                </a:lnTo>
                <a:lnTo>
                  <a:pt x="0" y="19050"/>
                </a:lnTo>
                <a:lnTo>
                  <a:pt x="4762" y="7143"/>
                </a:lnTo>
                <a:lnTo>
                  <a:pt x="21431" y="0"/>
                </a:lnTo>
                <a:lnTo>
                  <a:pt x="40481" y="0"/>
                </a:lnTo>
                <a:lnTo>
                  <a:pt x="71437" y="16668"/>
                </a:lnTo>
                <a:lnTo>
                  <a:pt x="145256" y="66675"/>
                </a:lnTo>
                <a:lnTo>
                  <a:pt x="195262" y="92868"/>
                </a:lnTo>
                <a:lnTo>
                  <a:pt x="254794" y="121443"/>
                </a:lnTo>
                <a:lnTo>
                  <a:pt x="328612" y="152400"/>
                </a:lnTo>
                <a:lnTo>
                  <a:pt x="371475" y="166687"/>
                </a:lnTo>
                <a:lnTo>
                  <a:pt x="404812" y="180975"/>
                </a:lnTo>
                <a:lnTo>
                  <a:pt x="461962" y="216693"/>
                </a:lnTo>
                <a:lnTo>
                  <a:pt x="511969" y="259556"/>
                </a:lnTo>
                <a:lnTo>
                  <a:pt x="547687" y="300037"/>
                </a:lnTo>
                <a:lnTo>
                  <a:pt x="583406" y="359568"/>
                </a:lnTo>
                <a:lnTo>
                  <a:pt x="611981" y="419100"/>
                </a:lnTo>
                <a:lnTo>
                  <a:pt x="638175" y="495300"/>
                </a:lnTo>
                <a:lnTo>
                  <a:pt x="652462" y="552450"/>
                </a:lnTo>
                <a:lnTo>
                  <a:pt x="657225" y="600075"/>
                </a:lnTo>
                <a:lnTo>
                  <a:pt x="654844" y="647700"/>
                </a:lnTo>
                <a:lnTo>
                  <a:pt x="645319" y="690562"/>
                </a:lnTo>
                <a:lnTo>
                  <a:pt x="631031" y="711993"/>
                </a:lnTo>
                <a:lnTo>
                  <a:pt x="597694" y="721518"/>
                </a:lnTo>
                <a:lnTo>
                  <a:pt x="550069" y="721518"/>
                </a:lnTo>
                <a:lnTo>
                  <a:pt x="502444" y="702468"/>
                </a:lnTo>
                <a:lnTo>
                  <a:pt x="461962" y="669131"/>
                </a:lnTo>
                <a:lnTo>
                  <a:pt x="378619" y="550068"/>
                </a:lnTo>
                <a:lnTo>
                  <a:pt x="230981" y="3500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305"/>
          <p:cNvSpPr/>
          <p:nvPr/>
        </p:nvSpPr>
        <p:spPr>
          <a:xfrm>
            <a:off x="4529138" y="2490788"/>
            <a:ext cx="571500" cy="1924050"/>
          </a:xfrm>
          <a:custGeom>
            <a:avLst/>
            <a:gdLst/>
            <a:ahLst/>
            <a:cxnLst/>
            <a:rect l="l" t="t" r="r" b="b"/>
            <a:pathLst>
              <a:path w="571500" h="1924050" extrusionOk="0">
                <a:moveTo>
                  <a:pt x="223157" y="928007"/>
                </a:moveTo>
                <a:lnTo>
                  <a:pt x="190500" y="473529"/>
                </a:lnTo>
                <a:lnTo>
                  <a:pt x="171450" y="263979"/>
                </a:lnTo>
                <a:lnTo>
                  <a:pt x="163286" y="217714"/>
                </a:lnTo>
                <a:lnTo>
                  <a:pt x="146957" y="179614"/>
                </a:lnTo>
                <a:lnTo>
                  <a:pt x="122464" y="146957"/>
                </a:lnTo>
                <a:lnTo>
                  <a:pt x="95250" y="122464"/>
                </a:lnTo>
                <a:lnTo>
                  <a:pt x="46264" y="87086"/>
                </a:lnTo>
                <a:lnTo>
                  <a:pt x="19050" y="70757"/>
                </a:lnTo>
                <a:lnTo>
                  <a:pt x="5443" y="57150"/>
                </a:lnTo>
                <a:lnTo>
                  <a:pt x="0" y="38100"/>
                </a:lnTo>
                <a:lnTo>
                  <a:pt x="0" y="21772"/>
                </a:lnTo>
                <a:lnTo>
                  <a:pt x="8164" y="10886"/>
                </a:lnTo>
                <a:lnTo>
                  <a:pt x="35379" y="0"/>
                </a:lnTo>
                <a:lnTo>
                  <a:pt x="100693" y="0"/>
                </a:lnTo>
                <a:lnTo>
                  <a:pt x="166007" y="10886"/>
                </a:lnTo>
                <a:lnTo>
                  <a:pt x="223157" y="29936"/>
                </a:lnTo>
                <a:lnTo>
                  <a:pt x="288472" y="57150"/>
                </a:lnTo>
                <a:lnTo>
                  <a:pt x="383722" y="114300"/>
                </a:lnTo>
                <a:lnTo>
                  <a:pt x="440872" y="272143"/>
                </a:lnTo>
                <a:lnTo>
                  <a:pt x="481693" y="821872"/>
                </a:lnTo>
                <a:lnTo>
                  <a:pt x="508907" y="993322"/>
                </a:lnTo>
                <a:lnTo>
                  <a:pt x="552450" y="1600200"/>
                </a:lnTo>
                <a:lnTo>
                  <a:pt x="571500" y="1763486"/>
                </a:lnTo>
                <a:lnTo>
                  <a:pt x="557893" y="1817914"/>
                </a:lnTo>
                <a:lnTo>
                  <a:pt x="527957" y="1872343"/>
                </a:lnTo>
                <a:lnTo>
                  <a:pt x="492579" y="1910443"/>
                </a:lnTo>
                <a:lnTo>
                  <a:pt x="470807" y="1924050"/>
                </a:lnTo>
                <a:lnTo>
                  <a:pt x="438150" y="1924050"/>
                </a:lnTo>
                <a:lnTo>
                  <a:pt x="400050" y="1899557"/>
                </a:lnTo>
                <a:lnTo>
                  <a:pt x="356507" y="1847850"/>
                </a:lnTo>
                <a:lnTo>
                  <a:pt x="312964" y="1771650"/>
                </a:lnTo>
                <a:lnTo>
                  <a:pt x="277586" y="1676400"/>
                </a:lnTo>
                <a:lnTo>
                  <a:pt x="255814" y="1567543"/>
                </a:lnTo>
                <a:lnTo>
                  <a:pt x="244929" y="1461407"/>
                </a:lnTo>
                <a:lnTo>
                  <a:pt x="239486" y="1360714"/>
                </a:lnTo>
                <a:cubicBezTo>
                  <a:pt x="238579" y="1307193"/>
                  <a:pt x="237671" y="1253671"/>
                  <a:pt x="236764" y="1200150"/>
                </a:cubicBezTo>
                <a:lnTo>
                  <a:pt x="223157" y="928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4" name="Google Shape;3374;p305"/>
          <p:cNvSpPr/>
          <p:nvPr/>
        </p:nvSpPr>
        <p:spPr>
          <a:xfrm rot="-5400000">
            <a:off x="2466975" y="4556125"/>
            <a:ext cx="2443163" cy="341313"/>
          </a:xfrm>
          <a:custGeom>
            <a:avLst/>
            <a:gdLst/>
            <a:ahLst/>
            <a:cxnLst/>
            <a:rect l="l" t="t" r="r" b="b"/>
            <a:pathLst>
              <a:path w="2443163" h="340518" extrusionOk="0">
                <a:moveTo>
                  <a:pt x="1116806" y="311943"/>
                </a:moveTo>
                <a:lnTo>
                  <a:pt x="885825" y="311943"/>
                </a:lnTo>
                <a:lnTo>
                  <a:pt x="664369" y="311943"/>
                </a:lnTo>
                <a:lnTo>
                  <a:pt x="428625" y="314325"/>
                </a:lnTo>
                <a:lnTo>
                  <a:pt x="242888" y="307181"/>
                </a:lnTo>
                <a:lnTo>
                  <a:pt x="152400" y="300037"/>
                </a:lnTo>
                <a:lnTo>
                  <a:pt x="76200" y="288131"/>
                </a:lnTo>
                <a:lnTo>
                  <a:pt x="42863" y="273843"/>
                </a:lnTo>
                <a:lnTo>
                  <a:pt x="9525" y="250031"/>
                </a:lnTo>
                <a:lnTo>
                  <a:pt x="0" y="223837"/>
                </a:lnTo>
                <a:lnTo>
                  <a:pt x="9525" y="190500"/>
                </a:lnTo>
                <a:lnTo>
                  <a:pt x="40481" y="157162"/>
                </a:lnTo>
                <a:lnTo>
                  <a:pt x="95250" y="123825"/>
                </a:lnTo>
                <a:lnTo>
                  <a:pt x="176213" y="88106"/>
                </a:lnTo>
                <a:lnTo>
                  <a:pt x="259556" y="57150"/>
                </a:lnTo>
                <a:lnTo>
                  <a:pt x="383381" y="23812"/>
                </a:lnTo>
                <a:lnTo>
                  <a:pt x="514350" y="0"/>
                </a:lnTo>
                <a:lnTo>
                  <a:pt x="564356" y="9525"/>
                </a:lnTo>
                <a:lnTo>
                  <a:pt x="728663" y="38100"/>
                </a:lnTo>
                <a:lnTo>
                  <a:pt x="864394" y="57150"/>
                </a:lnTo>
                <a:lnTo>
                  <a:pt x="1040606" y="76200"/>
                </a:lnTo>
                <a:lnTo>
                  <a:pt x="1273969" y="85725"/>
                </a:lnTo>
                <a:lnTo>
                  <a:pt x="1581150" y="90487"/>
                </a:lnTo>
                <a:lnTo>
                  <a:pt x="1890713" y="88106"/>
                </a:lnTo>
                <a:lnTo>
                  <a:pt x="2097881" y="85725"/>
                </a:lnTo>
                <a:lnTo>
                  <a:pt x="2185988" y="2381"/>
                </a:lnTo>
                <a:lnTo>
                  <a:pt x="2443163" y="211931"/>
                </a:lnTo>
                <a:lnTo>
                  <a:pt x="2366963" y="316706"/>
                </a:lnTo>
                <a:lnTo>
                  <a:pt x="2352675" y="335756"/>
                </a:lnTo>
                <a:lnTo>
                  <a:pt x="2336006" y="340518"/>
                </a:lnTo>
                <a:lnTo>
                  <a:pt x="2309813" y="328612"/>
                </a:lnTo>
                <a:lnTo>
                  <a:pt x="2288381" y="311943"/>
                </a:lnTo>
                <a:lnTo>
                  <a:pt x="1769269" y="311943"/>
                </a:lnTo>
                <a:lnTo>
                  <a:pt x="1116806" y="3119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305"/>
          <p:cNvSpPr/>
          <p:nvPr/>
        </p:nvSpPr>
        <p:spPr>
          <a:xfrm>
            <a:off x="4795838" y="2312988"/>
            <a:ext cx="2374900" cy="1968500"/>
          </a:xfrm>
          <a:custGeom>
            <a:avLst/>
            <a:gdLst/>
            <a:ahLst/>
            <a:cxnLst/>
            <a:rect l="l" t="t" r="r" b="b"/>
            <a:pathLst>
              <a:path w="2375807" h="1967593" extrusionOk="0">
                <a:moveTo>
                  <a:pt x="400050" y="419100"/>
                </a:moveTo>
                <a:lnTo>
                  <a:pt x="87086" y="459922"/>
                </a:lnTo>
                <a:lnTo>
                  <a:pt x="0" y="299357"/>
                </a:lnTo>
                <a:lnTo>
                  <a:pt x="217714" y="280307"/>
                </a:lnTo>
                <a:lnTo>
                  <a:pt x="484414" y="250372"/>
                </a:lnTo>
                <a:lnTo>
                  <a:pt x="903514" y="204107"/>
                </a:lnTo>
                <a:lnTo>
                  <a:pt x="1205593" y="157843"/>
                </a:lnTo>
                <a:lnTo>
                  <a:pt x="1532164" y="108857"/>
                </a:lnTo>
                <a:lnTo>
                  <a:pt x="1967593" y="48986"/>
                </a:lnTo>
                <a:lnTo>
                  <a:pt x="1997529" y="32657"/>
                </a:lnTo>
                <a:lnTo>
                  <a:pt x="2035629" y="8165"/>
                </a:lnTo>
                <a:lnTo>
                  <a:pt x="2062843" y="0"/>
                </a:lnTo>
                <a:lnTo>
                  <a:pt x="2081893" y="0"/>
                </a:lnTo>
                <a:lnTo>
                  <a:pt x="2111829" y="19050"/>
                </a:lnTo>
                <a:lnTo>
                  <a:pt x="2204357" y="89807"/>
                </a:lnTo>
                <a:lnTo>
                  <a:pt x="2302329" y="182336"/>
                </a:lnTo>
                <a:lnTo>
                  <a:pt x="2340429" y="225879"/>
                </a:lnTo>
                <a:lnTo>
                  <a:pt x="2364922" y="263979"/>
                </a:lnTo>
                <a:lnTo>
                  <a:pt x="2375807" y="302079"/>
                </a:lnTo>
                <a:lnTo>
                  <a:pt x="2375807" y="326572"/>
                </a:lnTo>
                <a:lnTo>
                  <a:pt x="2359479" y="348343"/>
                </a:lnTo>
                <a:lnTo>
                  <a:pt x="2332264" y="361950"/>
                </a:lnTo>
                <a:lnTo>
                  <a:pt x="2313214" y="389165"/>
                </a:lnTo>
                <a:lnTo>
                  <a:pt x="2294164" y="427265"/>
                </a:lnTo>
                <a:lnTo>
                  <a:pt x="2266950" y="666750"/>
                </a:lnTo>
                <a:lnTo>
                  <a:pt x="2207079" y="1058636"/>
                </a:lnTo>
                <a:lnTo>
                  <a:pt x="2141764" y="1445079"/>
                </a:lnTo>
                <a:lnTo>
                  <a:pt x="2071007" y="1839686"/>
                </a:lnTo>
                <a:lnTo>
                  <a:pt x="2054679" y="1877786"/>
                </a:lnTo>
                <a:lnTo>
                  <a:pt x="2024743" y="1918607"/>
                </a:lnTo>
                <a:lnTo>
                  <a:pt x="1983922" y="1953986"/>
                </a:lnTo>
                <a:lnTo>
                  <a:pt x="1956707" y="1967593"/>
                </a:lnTo>
                <a:lnTo>
                  <a:pt x="1932214" y="1967593"/>
                </a:lnTo>
                <a:lnTo>
                  <a:pt x="1894114" y="1953986"/>
                </a:lnTo>
                <a:lnTo>
                  <a:pt x="1850572" y="1918607"/>
                </a:lnTo>
                <a:lnTo>
                  <a:pt x="1763486" y="1820636"/>
                </a:lnTo>
                <a:lnTo>
                  <a:pt x="1894114" y="1611086"/>
                </a:lnTo>
                <a:lnTo>
                  <a:pt x="1913164" y="1325336"/>
                </a:lnTo>
                <a:lnTo>
                  <a:pt x="1921329" y="1216479"/>
                </a:lnTo>
                <a:lnTo>
                  <a:pt x="1937657" y="1012372"/>
                </a:lnTo>
                <a:lnTo>
                  <a:pt x="1959429" y="835479"/>
                </a:lnTo>
                <a:lnTo>
                  <a:pt x="1975757" y="517072"/>
                </a:lnTo>
                <a:lnTo>
                  <a:pt x="1981200" y="367393"/>
                </a:lnTo>
                <a:lnTo>
                  <a:pt x="1981200" y="332015"/>
                </a:lnTo>
                <a:lnTo>
                  <a:pt x="1975757" y="296636"/>
                </a:lnTo>
                <a:lnTo>
                  <a:pt x="1970314" y="280307"/>
                </a:lnTo>
                <a:lnTo>
                  <a:pt x="1953986" y="263979"/>
                </a:lnTo>
                <a:lnTo>
                  <a:pt x="1932214" y="250372"/>
                </a:lnTo>
                <a:lnTo>
                  <a:pt x="1896836" y="247650"/>
                </a:lnTo>
                <a:lnTo>
                  <a:pt x="1796143" y="255815"/>
                </a:lnTo>
                <a:lnTo>
                  <a:pt x="1208314" y="310243"/>
                </a:lnTo>
                <a:lnTo>
                  <a:pt x="922564" y="356507"/>
                </a:lnTo>
                <a:lnTo>
                  <a:pt x="40005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305"/>
          <p:cNvSpPr/>
          <p:nvPr/>
        </p:nvSpPr>
        <p:spPr>
          <a:xfrm>
            <a:off x="4946650" y="3067050"/>
            <a:ext cx="1862138" cy="409575"/>
          </a:xfrm>
          <a:custGeom>
            <a:avLst/>
            <a:gdLst/>
            <a:ahLst/>
            <a:cxnLst/>
            <a:rect l="l" t="t" r="r" b="b"/>
            <a:pathLst>
              <a:path w="1862138" h="409575" extrusionOk="0">
                <a:moveTo>
                  <a:pt x="481013" y="376238"/>
                </a:moveTo>
                <a:lnTo>
                  <a:pt x="226219" y="407194"/>
                </a:lnTo>
                <a:lnTo>
                  <a:pt x="40482" y="409575"/>
                </a:lnTo>
                <a:lnTo>
                  <a:pt x="0" y="250031"/>
                </a:lnTo>
                <a:lnTo>
                  <a:pt x="214313" y="247650"/>
                </a:lnTo>
                <a:lnTo>
                  <a:pt x="307182" y="235744"/>
                </a:lnTo>
                <a:lnTo>
                  <a:pt x="609600" y="188119"/>
                </a:lnTo>
                <a:lnTo>
                  <a:pt x="783432" y="159544"/>
                </a:lnTo>
                <a:lnTo>
                  <a:pt x="1057275" y="114300"/>
                </a:lnTo>
                <a:lnTo>
                  <a:pt x="1254919" y="85725"/>
                </a:lnTo>
                <a:lnTo>
                  <a:pt x="1362075" y="66675"/>
                </a:lnTo>
                <a:lnTo>
                  <a:pt x="1440657" y="47625"/>
                </a:lnTo>
                <a:lnTo>
                  <a:pt x="1512094" y="26194"/>
                </a:lnTo>
                <a:lnTo>
                  <a:pt x="1574007" y="2381"/>
                </a:lnTo>
                <a:lnTo>
                  <a:pt x="1593057" y="0"/>
                </a:lnTo>
                <a:lnTo>
                  <a:pt x="1647825" y="14288"/>
                </a:lnTo>
                <a:lnTo>
                  <a:pt x="1707357" y="40481"/>
                </a:lnTo>
                <a:lnTo>
                  <a:pt x="1862138" y="114300"/>
                </a:lnTo>
                <a:lnTo>
                  <a:pt x="1862138" y="254794"/>
                </a:lnTo>
                <a:lnTo>
                  <a:pt x="1669257" y="247650"/>
                </a:lnTo>
                <a:lnTo>
                  <a:pt x="1438275" y="247650"/>
                </a:lnTo>
                <a:lnTo>
                  <a:pt x="1326357" y="259556"/>
                </a:lnTo>
                <a:lnTo>
                  <a:pt x="1052513" y="297656"/>
                </a:lnTo>
                <a:lnTo>
                  <a:pt x="771525" y="340519"/>
                </a:lnTo>
                <a:lnTo>
                  <a:pt x="481013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305"/>
          <p:cNvSpPr/>
          <p:nvPr/>
        </p:nvSpPr>
        <p:spPr>
          <a:xfrm>
            <a:off x="5018088" y="3900488"/>
            <a:ext cx="1700212" cy="361950"/>
          </a:xfrm>
          <a:custGeom>
            <a:avLst/>
            <a:gdLst/>
            <a:ahLst/>
            <a:cxnLst/>
            <a:rect l="l" t="t" r="r" b="b"/>
            <a:pathLst>
              <a:path w="1700212" h="361950" extrusionOk="0">
                <a:moveTo>
                  <a:pt x="464344" y="311943"/>
                </a:moveTo>
                <a:lnTo>
                  <a:pt x="47625" y="361950"/>
                </a:lnTo>
                <a:lnTo>
                  <a:pt x="0" y="204787"/>
                </a:lnTo>
                <a:lnTo>
                  <a:pt x="328612" y="171450"/>
                </a:lnTo>
                <a:lnTo>
                  <a:pt x="704850" y="130968"/>
                </a:lnTo>
                <a:lnTo>
                  <a:pt x="959644" y="85725"/>
                </a:lnTo>
                <a:lnTo>
                  <a:pt x="1209675" y="59531"/>
                </a:lnTo>
                <a:lnTo>
                  <a:pt x="1404937" y="42862"/>
                </a:lnTo>
                <a:lnTo>
                  <a:pt x="1504950" y="0"/>
                </a:lnTo>
                <a:lnTo>
                  <a:pt x="1514475" y="0"/>
                </a:lnTo>
                <a:lnTo>
                  <a:pt x="1535906" y="4762"/>
                </a:lnTo>
                <a:lnTo>
                  <a:pt x="1700212" y="28575"/>
                </a:lnTo>
                <a:lnTo>
                  <a:pt x="1585912" y="280987"/>
                </a:lnTo>
                <a:lnTo>
                  <a:pt x="1540669" y="235743"/>
                </a:lnTo>
                <a:lnTo>
                  <a:pt x="1528762" y="226218"/>
                </a:lnTo>
                <a:lnTo>
                  <a:pt x="1454944" y="221456"/>
                </a:lnTo>
                <a:lnTo>
                  <a:pt x="1164431" y="226218"/>
                </a:lnTo>
                <a:lnTo>
                  <a:pt x="950119" y="245268"/>
                </a:lnTo>
                <a:lnTo>
                  <a:pt x="709612" y="290512"/>
                </a:lnTo>
                <a:lnTo>
                  <a:pt x="464344" y="3119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305"/>
          <p:cNvSpPr/>
          <p:nvPr/>
        </p:nvSpPr>
        <p:spPr>
          <a:xfrm rot="-5400000">
            <a:off x="3450432" y="3469481"/>
            <a:ext cx="4591050" cy="604837"/>
          </a:xfrm>
          <a:custGeom>
            <a:avLst/>
            <a:gdLst/>
            <a:ahLst/>
            <a:cxnLst/>
            <a:rect l="l" t="t" r="r" b="b"/>
            <a:pathLst>
              <a:path w="4591050" h="605790" extrusionOk="0">
                <a:moveTo>
                  <a:pt x="1299210" y="514350"/>
                </a:moveTo>
                <a:lnTo>
                  <a:pt x="758190" y="506730"/>
                </a:lnTo>
                <a:lnTo>
                  <a:pt x="377190" y="506730"/>
                </a:lnTo>
                <a:lnTo>
                  <a:pt x="236220" y="506730"/>
                </a:lnTo>
                <a:lnTo>
                  <a:pt x="179070" y="499110"/>
                </a:lnTo>
                <a:lnTo>
                  <a:pt x="102870" y="483870"/>
                </a:lnTo>
                <a:lnTo>
                  <a:pt x="57150" y="468630"/>
                </a:lnTo>
                <a:lnTo>
                  <a:pt x="15240" y="441960"/>
                </a:lnTo>
                <a:lnTo>
                  <a:pt x="0" y="415290"/>
                </a:lnTo>
                <a:lnTo>
                  <a:pt x="0" y="396240"/>
                </a:lnTo>
                <a:lnTo>
                  <a:pt x="30480" y="358140"/>
                </a:lnTo>
                <a:lnTo>
                  <a:pt x="72390" y="323850"/>
                </a:lnTo>
                <a:lnTo>
                  <a:pt x="129540" y="297180"/>
                </a:lnTo>
                <a:lnTo>
                  <a:pt x="179070" y="285750"/>
                </a:lnTo>
                <a:lnTo>
                  <a:pt x="518160" y="285750"/>
                </a:lnTo>
                <a:lnTo>
                  <a:pt x="1245870" y="285750"/>
                </a:lnTo>
                <a:lnTo>
                  <a:pt x="1863090" y="285750"/>
                </a:lnTo>
                <a:lnTo>
                  <a:pt x="2057400" y="285750"/>
                </a:lnTo>
                <a:lnTo>
                  <a:pt x="2659380" y="281940"/>
                </a:lnTo>
                <a:lnTo>
                  <a:pt x="2819400" y="285750"/>
                </a:lnTo>
                <a:lnTo>
                  <a:pt x="3406140" y="281940"/>
                </a:lnTo>
                <a:lnTo>
                  <a:pt x="3547110" y="262890"/>
                </a:lnTo>
                <a:lnTo>
                  <a:pt x="3916680" y="259080"/>
                </a:lnTo>
                <a:lnTo>
                  <a:pt x="4267200" y="262890"/>
                </a:lnTo>
                <a:lnTo>
                  <a:pt x="4320540" y="255270"/>
                </a:lnTo>
                <a:lnTo>
                  <a:pt x="4358640" y="240030"/>
                </a:lnTo>
                <a:lnTo>
                  <a:pt x="4400550" y="198120"/>
                </a:lnTo>
                <a:lnTo>
                  <a:pt x="4488180" y="76200"/>
                </a:lnTo>
                <a:lnTo>
                  <a:pt x="4526280" y="19050"/>
                </a:lnTo>
                <a:lnTo>
                  <a:pt x="4545330" y="3810"/>
                </a:lnTo>
                <a:lnTo>
                  <a:pt x="4564380" y="0"/>
                </a:lnTo>
                <a:lnTo>
                  <a:pt x="4575810" y="26670"/>
                </a:lnTo>
                <a:lnTo>
                  <a:pt x="4591050" y="129540"/>
                </a:lnTo>
                <a:lnTo>
                  <a:pt x="4591050" y="251460"/>
                </a:lnTo>
                <a:lnTo>
                  <a:pt x="4575810" y="327660"/>
                </a:lnTo>
                <a:lnTo>
                  <a:pt x="4556760" y="400050"/>
                </a:lnTo>
                <a:lnTo>
                  <a:pt x="4511040" y="480060"/>
                </a:lnTo>
                <a:lnTo>
                  <a:pt x="4465320" y="552450"/>
                </a:lnTo>
                <a:lnTo>
                  <a:pt x="4419600" y="586740"/>
                </a:lnTo>
                <a:lnTo>
                  <a:pt x="4381500" y="605790"/>
                </a:lnTo>
                <a:lnTo>
                  <a:pt x="4343400" y="605790"/>
                </a:lnTo>
                <a:lnTo>
                  <a:pt x="4312920" y="590550"/>
                </a:lnTo>
                <a:lnTo>
                  <a:pt x="4274820" y="571500"/>
                </a:lnTo>
                <a:lnTo>
                  <a:pt x="4221480" y="552450"/>
                </a:lnTo>
                <a:lnTo>
                  <a:pt x="4091940" y="552450"/>
                </a:lnTo>
                <a:lnTo>
                  <a:pt x="3592830" y="556260"/>
                </a:lnTo>
                <a:lnTo>
                  <a:pt x="3436620" y="548640"/>
                </a:lnTo>
                <a:lnTo>
                  <a:pt x="2872740" y="548640"/>
                </a:lnTo>
                <a:lnTo>
                  <a:pt x="2701290" y="552450"/>
                </a:lnTo>
                <a:lnTo>
                  <a:pt x="2068830" y="529590"/>
                </a:lnTo>
                <a:lnTo>
                  <a:pt x="1916430" y="525780"/>
                </a:lnTo>
                <a:lnTo>
                  <a:pt x="1299210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C95F237-DCDC-BB4B-B18E-055ECDF51DD3}"/>
              </a:ext>
            </a:extLst>
          </p:cNvPr>
          <p:cNvGrpSpPr/>
          <p:nvPr/>
        </p:nvGrpSpPr>
        <p:grpSpPr>
          <a:xfrm>
            <a:off x="2515351" y="1472363"/>
            <a:ext cx="4651375" cy="4591050"/>
            <a:chOff x="2671763" y="1628775"/>
            <a:chExt cx="4651375" cy="4591050"/>
          </a:xfrm>
        </p:grpSpPr>
        <p:sp>
          <p:nvSpPr>
            <p:cNvPr id="13" name="Google Shape;3369;p305">
              <a:extLst>
                <a:ext uri="{FF2B5EF4-FFF2-40B4-BE49-F238E27FC236}">
                  <a16:creationId xmlns:a16="http://schemas.microsoft.com/office/drawing/2014/main" id="{F4EFFA6C-0E48-BC45-90A3-00D1F15E88DD}"/>
                </a:ext>
              </a:extLst>
            </p:cNvPr>
            <p:cNvSpPr/>
            <p:nvPr/>
          </p:nvSpPr>
          <p:spPr>
            <a:xfrm>
              <a:off x="3505200" y="1647825"/>
              <a:ext cx="798513" cy="722313"/>
            </a:xfrm>
            <a:custGeom>
              <a:avLst/>
              <a:gdLst/>
              <a:ahLst/>
              <a:cxnLst/>
              <a:rect l="l" t="t" r="r" b="b"/>
              <a:pathLst>
                <a:path w="797719" h="721519" extrusionOk="0">
                  <a:moveTo>
                    <a:pt x="307181" y="464344"/>
                  </a:moveTo>
                  <a:lnTo>
                    <a:pt x="245269" y="400050"/>
                  </a:lnTo>
                  <a:lnTo>
                    <a:pt x="180975" y="319088"/>
                  </a:lnTo>
                  <a:lnTo>
                    <a:pt x="126206" y="245269"/>
                  </a:lnTo>
                  <a:lnTo>
                    <a:pt x="73819" y="169069"/>
                  </a:lnTo>
                  <a:lnTo>
                    <a:pt x="26194" y="97631"/>
                  </a:lnTo>
                  <a:lnTo>
                    <a:pt x="4763" y="57150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1906" y="0"/>
                  </a:lnTo>
                  <a:lnTo>
                    <a:pt x="26194" y="0"/>
                  </a:lnTo>
                  <a:lnTo>
                    <a:pt x="47625" y="9525"/>
                  </a:lnTo>
                  <a:lnTo>
                    <a:pt x="92869" y="47625"/>
                  </a:lnTo>
                  <a:lnTo>
                    <a:pt x="238125" y="140494"/>
                  </a:lnTo>
                  <a:lnTo>
                    <a:pt x="388144" y="216694"/>
                  </a:lnTo>
                  <a:lnTo>
                    <a:pt x="578644" y="302419"/>
                  </a:lnTo>
                  <a:lnTo>
                    <a:pt x="633413" y="326231"/>
                  </a:lnTo>
                  <a:lnTo>
                    <a:pt x="681038" y="350044"/>
                  </a:lnTo>
                  <a:lnTo>
                    <a:pt x="726281" y="383381"/>
                  </a:lnTo>
                  <a:lnTo>
                    <a:pt x="762000" y="428625"/>
                  </a:lnTo>
                  <a:lnTo>
                    <a:pt x="783431" y="471488"/>
                  </a:lnTo>
                  <a:lnTo>
                    <a:pt x="795338" y="523875"/>
                  </a:lnTo>
                  <a:cubicBezTo>
                    <a:pt x="796132" y="546100"/>
                    <a:pt x="796925" y="568325"/>
                    <a:pt x="797719" y="590550"/>
                  </a:cubicBezTo>
                  <a:lnTo>
                    <a:pt x="792956" y="640556"/>
                  </a:lnTo>
                  <a:lnTo>
                    <a:pt x="778669" y="681038"/>
                  </a:lnTo>
                  <a:lnTo>
                    <a:pt x="762000" y="704850"/>
                  </a:lnTo>
                  <a:lnTo>
                    <a:pt x="738188" y="716756"/>
                  </a:lnTo>
                  <a:lnTo>
                    <a:pt x="704850" y="721519"/>
                  </a:lnTo>
                  <a:lnTo>
                    <a:pt x="647700" y="711994"/>
                  </a:lnTo>
                  <a:lnTo>
                    <a:pt x="569119" y="673894"/>
                  </a:lnTo>
                  <a:lnTo>
                    <a:pt x="454819" y="597694"/>
                  </a:lnTo>
                  <a:lnTo>
                    <a:pt x="307181" y="464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70;p305">
              <a:extLst>
                <a:ext uri="{FF2B5EF4-FFF2-40B4-BE49-F238E27FC236}">
                  <a16:creationId xmlns:a16="http://schemas.microsoft.com/office/drawing/2014/main" id="{6A86934C-6169-034C-B1AB-D99C57028AC5}"/>
                </a:ext>
              </a:extLst>
            </p:cNvPr>
            <p:cNvSpPr/>
            <p:nvPr/>
          </p:nvSpPr>
          <p:spPr>
            <a:xfrm>
              <a:off x="2798763" y="2705100"/>
              <a:ext cx="1716087" cy="541338"/>
            </a:xfrm>
            <a:custGeom>
              <a:avLst/>
              <a:gdLst/>
              <a:ahLst/>
              <a:cxnLst/>
              <a:rect l="l" t="t" r="r" b="b"/>
              <a:pathLst>
                <a:path w="1716881" h="540544" extrusionOk="0">
                  <a:moveTo>
                    <a:pt x="926306" y="338138"/>
                  </a:moveTo>
                  <a:lnTo>
                    <a:pt x="638175" y="438150"/>
                  </a:lnTo>
                  <a:lnTo>
                    <a:pt x="366712" y="538163"/>
                  </a:lnTo>
                  <a:lnTo>
                    <a:pt x="345281" y="540544"/>
                  </a:lnTo>
                  <a:lnTo>
                    <a:pt x="280987" y="521494"/>
                  </a:lnTo>
                  <a:lnTo>
                    <a:pt x="228600" y="495300"/>
                  </a:lnTo>
                  <a:lnTo>
                    <a:pt x="121444" y="416719"/>
                  </a:lnTo>
                  <a:lnTo>
                    <a:pt x="66675" y="366713"/>
                  </a:lnTo>
                  <a:lnTo>
                    <a:pt x="45244" y="340519"/>
                  </a:lnTo>
                  <a:lnTo>
                    <a:pt x="14287" y="285750"/>
                  </a:lnTo>
                  <a:lnTo>
                    <a:pt x="2381" y="257175"/>
                  </a:lnTo>
                  <a:lnTo>
                    <a:pt x="0" y="235744"/>
                  </a:lnTo>
                  <a:lnTo>
                    <a:pt x="0" y="219075"/>
                  </a:lnTo>
                  <a:lnTo>
                    <a:pt x="7144" y="202406"/>
                  </a:lnTo>
                  <a:lnTo>
                    <a:pt x="19050" y="192881"/>
                  </a:lnTo>
                  <a:lnTo>
                    <a:pt x="40481" y="192881"/>
                  </a:lnTo>
                  <a:lnTo>
                    <a:pt x="64294" y="204788"/>
                  </a:lnTo>
                  <a:lnTo>
                    <a:pt x="111919" y="250031"/>
                  </a:lnTo>
                  <a:lnTo>
                    <a:pt x="150019" y="271463"/>
                  </a:lnTo>
                  <a:lnTo>
                    <a:pt x="207169" y="290513"/>
                  </a:lnTo>
                  <a:lnTo>
                    <a:pt x="240506" y="300038"/>
                  </a:lnTo>
                  <a:cubicBezTo>
                    <a:pt x="272254" y="302480"/>
                    <a:pt x="261113" y="302419"/>
                    <a:pt x="273844" y="302419"/>
                  </a:cubicBezTo>
                  <a:lnTo>
                    <a:pt x="321469" y="297656"/>
                  </a:lnTo>
                  <a:lnTo>
                    <a:pt x="516731" y="266700"/>
                  </a:lnTo>
                  <a:lnTo>
                    <a:pt x="871537" y="202406"/>
                  </a:lnTo>
                  <a:lnTo>
                    <a:pt x="1047750" y="164306"/>
                  </a:lnTo>
                  <a:lnTo>
                    <a:pt x="1171575" y="128588"/>
                  </a:lnTo>
                  <a:lnTo>
                    <a:pt x="1340644" y="52388"/>
                  </a:lnTo>
                  <a:lnTo>
                    <a:pt x="1343025" y="35719"/>
                  </a:lnTo>
                  <a:lnTo>
                    <a:pt x="1350169" y="16669"/>
                  </a:lnTo>
                  <a:lnTo>
                    <a:pt x="1359694" y="4763"/>
                  </a:lnTo>
                  <a:lnTo>
                    <a:pt x="1378744" y="0"/>
                  </a:lnTo>
                  <a:lnTo>
                    <a:pt x="1407319" y="0"/>
                  </a:lnTo>
                  <a:lnTo>
                    <a:pt x="1431131" y="4763"/>
                  </a:lnTo>
                  <a:lnTo>
                    <a:pt x="1562100" y="109538"/>
                  </a:lnTo>
                  <a:lnTo>
                    <a:pt x="1704975" y="219075"/>
                  </a:lnTo>
                  <a:lnTo>
                    <a:pt x="1716881" y="230981"/>
                  </a:lnTo>
                  <a:lnTo>
                    <a:pt x="1716881" y="247650"/>
                  </a:lnTo>
                  <a:lnTo>
                    <a:pt x="1695450" y="273844"/>
                  </a:lnTo>
                  <a:lnTo>
                    <a:pt x="1604962" y="342900"/>
                  </a:lnTo>
                  <a:lnTo>
                    <a:pt x="1273969" y="283369"/>
                  </a:lnTo>
                  <a:lnTo>
                    <a:pt x="1262062" y="266700"/>
                  </a:lnTo>
                  <a:lnTo>
                    <a:pt x="1240631" y="254794"/>
                  </a:lnTo>
                  <a:lnTo>
                    <a:pt x="1209675" y="250031"/>
                  </a:lnTo>
                  <a:lnTo>
                    <a:pt x="1166812" y="261938"/>
                  </a:lnTo>
                  <a:lnTo>
                    <a:pt x="926306" y="338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71;p305">
              <a:extLst>
                <a:ext uri="{FF2B5EF4-FFF2-40B4-BE49-F238E27FC236}">
                  <a16:creationId xmlns:a16="http://schemas.microsoft.com/office/drawing/2014/main" id="{304123A6-A327-324B-9516-6FB3F5473773}"/>
                </a:ext>
              </a:extLst>
            </p:cNvPr>
            <p:cNvSpPr/>
            <p:nvPr/>
          </p:nvSpPr>
          <p:spPr>
            <a:xfrm>
              <a:off x="2671763" y="2944813"/>
              <a:ext cx="1749425" cy="1890712"/>
            </a:xfrm>
            <a:custGeom>
              <a:avLst/>
              <a:gdLst/>
              <a:ahLst/>
              <a:cxnLst/>
              <a:rect l="l" t="t" r="r" b="b"/>
              <a:pathLst>
                <a:path w="1748951" h="1890618" extrusionOk="0">
                  <a:moveTo>
                    <a:pt x="726368" y="1329099"/>
                  </a:moveTo>
                  <a:lnTo>
                    <a:pt x="401820" y="1625314"/>
                  </a:lnTo>
                  <a:lnTo>
                    <a:pt x="175152" y="1800466"/>
                  </a:lnTo>
                  <a:lnTo>
                    <a:pt x="69546" y="1880315"/>
                  </a:lnTo>
                  <a:lnTo>
                    <a:pt x="41212" y="1890618"/>
                  </a:lnTo>
                  <a:lnTo>
                    <a:pt x="23182" y="1890618"/>
                  </a:lnTo>
                  <a:lnTo>
                    <a:pt x="5151" y="1885467"/>
                  </a:lnTo>
                  <a:lnTo>
                    <a:pt x="0" y="1875164"/>
                  </a:lnTo>
                  <a:lnTo>
                    <a:pt x="5151" y="1851982"/>
                  </a:lnTo>
                  <a:lnTo>
                    <a:pt x="28333" y="1828800"/>
                  </a:lnTo>
                  <a:lnTo>
                    <a:pt x="218940" y="1671677"/>
                  </a:lnTo>
                  <a:lnTo>
                    <a:pt x="409548" y="1493949"/>
                  </a:lnTo>
                  <a:lnTo>
                    <a:pt x="628489" y="1262129"/>
                  </a:lnTo>
                  <a:lnTo>
                    <a:pt x="795914" y="1045764"/>
                  </a:lnTo>
                  <a:lnTo>
                    <a:pt x="1027734" y="723792"/>
                  </a:lnTo>
                  <a:lnTo>
                    <a:pt x="1192583" y="463639"/>
                  </a:lnTo>
                  <a:lnTo>
                    <a:pt x="1323948" y="247274"/>
                  </a:lnTo>
                  <a:lnTo>
                    <a:pt x="1390918" y="118485"/>
                  </a:lnTo>
                  <a:lnTo>
                    <a:pt x="1403797" y="82425"/>
                  </a:lnTo>
                  <a:lnTo>
                    <a:pt x="1401221" y="54091"/>
                  </a:lnTo>
                  <a:lnTo>
                    <a:pt x="1385766" y="0"/>
                  </a:lnTo>
                  <a:lnTo>
                    <a:pt x="1748951" y="87576"/>
                  </a:lnTo>
                  <a:lnTo>
                    <a:pt x="1733496" y="103031"/>
                  </a:lnTo>
                  <a:lnTo>
                    <a:pt x="1653647" y="221516"/>
                  </a:lnTo>
                  <a:lnTo>
                    <a:pt x="1463040" y="491973"/>
                  </a:lnTo>
                  <a:lnTo>
                    <a:pt x="1254402" y="762429"/>
                  </a:lnTo>
                  <a:lnTo>
                    <a:pt x="1030309" y="1025158"/>
                  </a:lnTo>
                  <a:lnTo>
                    <a:pt x="904097" y="1151371"/>
                  </a:lnTo>
                  <a:lnTo>
                    <a:pt x="726368" y="132909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72;p305">
              <a:extLst>
                <a:ext uri="{FF2B5EF4-FFF2-40B4-BE49-F238E27FC236}">
                  <a16:creationId xmlns:a16="http://schemas.microsoft.com/office/drawing/2014/main" id="{713F47D5-969B-E342-9189-706420F63EEB}"/>
                </a:ext>
              </a:extLst>
            </p:cNvPr>
            <p:cNvSpPr/>
            <p:nvPr/>
          </p:nvSpPr>
          <p:spPr>
            <a:xfrm>
              <a:off x="4132263" y="3709988"/>
              <a:ext cx="657225" cy="720725"/>
            </a:xfrm>
            <a:custGeom>
              <a:avLst/>
              <a:gdLst/>
              <a:ahLst/>
              <a:cxnLst/>
              <a:rect l="l" t="t" r="r" b="b"/>
              <a:pathLst>
                <a:path w="657225" h="721518" extrusionOk="0">
                  <a:moveTo>
                    <a:pt x="230981" y="350043"/>
                  </a:moveTo>
                  <a:lnTo>
                    <a:pt x="119062" y="202406"/>
                  </a:lnTo>
                  <a:lnTo>
                    <a:pt x="38100" y="100012"/>
                  </a:lnTo>
                  <a:lnTo>
                    <a:pt x="7144" y="57150"/>
                  </a:lnTo>
                  <a:lnTo>
                    <a:pt x="0" y="40481"/>
                  </a:lnTo>
                  <a:lnTo>
                    <a:pt x="0" y="19050"/>
                  </a:lnTo>
                  <a:lnTo>
                    <a:pt x="4762" y="7143"/>
                  </a:lnTo>
                  <a:lnTo>
                    <a:pt x="21431" y="0"/>
                  </a:lnTo>
                  <a:lnTo>
                    <a:pt x="40481" y="0"/>
                  </a:lnTo>
                  <a:lnTo>
                    <a:pt x="71437" y="16668"/>
                  </a:lnTo>
                  <a:lnTo>
                    <a:pt x="145256" y="66675"/>
                  </a:lnTo>
                  <a:lnTo>
                    <a:pt x="195262" y="92868"/>
                  </a:lnTo>
                  <a:lnTo>
                    <a:pt x="254794" y="121443"/>
                  </a:lnTo>
                  <a:lnTo>
                    <a:pt x="328612" y="152400"/>
                  </a:lnTo>
                  <a:lnTo>
                    <a:pt x="371475" y="166687"/>
                  </a:lnTo>
                  <a:lnTo>
                    <a:pt x="404812" y="180975"/>
                  </a:lnTo>
                  <a:lnTo>
                    <a:pt x="461962" y="216693"/>
                  </a:lnTo>
                  <a:lnTo>
                    <a:pt x="511969" y="259556"/>
                  </a:lnTo>
                  <a:lnTo>
                    <a:pt x="547687" y="300037"/>
                  </a:lnTo>
                  <a:lnTo>
                    <a:pt x="583406" y="359568"/>
                  </a:lnTo>
                  <a:lnTo>
                    <a:pt x="611981" y="419100"/>
                  </a:lnTo>
                  <a:lnTo>
                    <a:pt x="638175" y="495300"/>
                  </a:lnTo>
                  <a:lnTo>
                    <a:pt x="652462" y="552450"/>
                  </a:lnTo>
                  <a:lnTo>
                    <a:pt x="657225" y="600075"/>
                  </a:lnTo>
                  <a:lnTo>
                    <a:pt x="654844" y="647700"/>
                  </a:lnTo>
                  <a:lnTo>
                    <a:pt x="645319" y="690562"/>
                  </a:lnTo>
                  <a:lnTo>
                    <a:pt x="631031" y="711993"/>
                  </a:lnTo>
                  <a:lnTo>
                    <a:pt x="597694" y="721518"/>
                  </a:lnTo>
                  <a:lnTo>
                    <a:pt x="550069" y="721518"/>
                  </a:lnTo>
                  <a:lnTo>
                    <a:pt x="502444" y="702468"/>
                  </a:lnTo>
                  <a:lnTo>
                    <a:pt x="461962" y="669131"/>
                  </a:lnTo>
                  <a:lnTo>
                    <a:pt x="378619" y="550068"/>
                  </a:lnTo>
                  <a:lnTo>
                    <a:pt x="230981" y="3500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73;p305">
              <a:extLst>
                <a:ext uri="{FF2B5EF4-FFF2-40B4-BE49-F238E27FC236}">
                  <a16:creationId xmlns:a16="http://schemas.microsoft.com/office/drawing/2014/main" id="{EC9CF59D-508D-BA4D-9927-868BF5333E55}"/>
                </a:ext>
              </a:extLst>
            </p:cNvPr>
            <p:cNvSpPr/>
            <p:nvPr/>
          </p:nvSpPr>
          <p:spPr>
            <a:xfrm>
              <a:off x="4681538" y="2643188"/>
              <a:ext cx="571500" cy="1924050"/>
            </a:xfrm>
            <a:custGeom>
              <a:avLst/>
              <a:gdLst/>
              <a:ahLst/>
              <a:cxnLst/>
              <a:rect l="l" t="t" r="r" b="b"/>
              <a:pathLst>
                <a:path w="571500" h="1924050" extrusionOk="0">
                  <a:moveTo>
                    <a:pt x="223157" y="928007"/>
                  </a:moveTo>
                  <a:lnTo>
                    <a:pt x="190500" y="473529"/>
                  </a:lnTo>
                  <a:lnTo>
                    <a:pt x="171450" y="263979"/>
                  </a:lnTo>
                  <a:lnTo>
                    <a:pt x="163286" y="217714"/>
                  </a:lnTo>
                  <a:lnTo>
                    <a:pt x="146957" y="179614"/>
                  </a:lnTo>
                  <a:lnTo>
                    <a:pt x="122464" y="146957"/>
                  </a:lnTo>
                  <a:lnTo>
                    <a:pt x="95250" y="122464"/>
                  </a:lnTo>
                  <a:lnTo>
                    <a:pt x="46264" y="87086"/>
                  </a:lnTo>
                  <a:lnTo>
                    <a:pt x="19050" y="70757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21772"/>
                  </a:lnTo>
                  <a:lnTo>
                    <a:pt x="8164" y="10886"/>
                  </a:lnTo>
                  <a:lnTo>
                    <a:pt x="35379" y="0"/>
                  </a:lnTo>
                  <a:lnTo>
                    <a:pt x="100693" y="0"/>
                  </a:lnTo>
                  <a:lnTo>
                    <a:pt x="166007" y="10886"/>
                  </a:lnTo>
                  <a:lnTo>
                    <a:pt x="223157" y="29936"/>
                  </a:lnTo>
                  <a:lnTo>
                    <a:pt x="288472" y="57150"/>
                  </a:lnTo>
                  <a:lnTo>
                    <a:pt x="383722" y="114300"/>
                  </a:lnTo>
                  <a:lnTo>
                    <a:pt x="440872" y="272143"/>
                  </a:lnTo>
                  <a:lnTo>
                    <a:pt x="481693" y="821872"/>
                  </a:lnTo>
                  <a:lnTo>
                    <a:pt x="508907" y="993322"/>
                  </a:lnTo>
                  <a:lnTo>
                    <a:pt x="552450" y="1600200"/>
                  </a:lnTo>
                  <a:lnTo>
                    <a:pt x="571500" y="1763486"/>
                  </a:lnTo>
                  <a:lnTo>
                    <a:pt x="557893" y="1817914"/>
                  </a:lnTo>
                  <a:lnTo>
                    <a:pt x="527957" y="1872343"/>
                  </a:lnTo>
                  <a:lnTo>
                    <a:pt x="492579" y="1910443"/>
                  </a:lnTo>
                  <a:lnTo>
                    <a:pt x="470807" y="1924050"/>
                  </a:lnTo>
                  <a:lnTo>
                    <a:pt x="438150" y="1924050"/>
                  </a:lnTo>
                  <a:lnTo>
                    <a:pt x="400050" y="1899557"/>
                  </a:lnTo>
                  <a:lnTo>
                    <a:pt x="356507" y="1847850"/>
                  </a:lnTo>
                  <a:lnTo>
                    <a:pt x="312964" y="1771650"/>
                  </a:lnTo>
                  <a:lnTo>
                    <a:pt x="277586" y="1676400"/>
                  </a:lnTo>
                  <a:lnTo>
                    <a:pt x="255814" y="1567543"/>
                  </a:lnTo>
                  <a:lnTo>
                    <a:pt x="244929" y="1461407"/>
                  </a:lnTo>
                  <a:lnTo>
                    <a:pt x="239486" y="1360714"/>
                  </a:lnTo>
                  <a:cubicBezTo>
                    <a:pt x="238579" y="1307193"/>
                    <a:pt x="237671" y="1253671"/>
                    <a:pt x="236764" y="1200150"/>
                  </a:cubicBezTo>
                  <a:lnTo>
                    <a:pt x="223157" y="928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74;p305">
              <a:extLst>
                <a:ext uri="{FF2B5EF4-FFF2-40B4-BE49-F238E27FC236}">
                  <a16:creationId xmlns:a16="http://schemas.microsoft.com/office/drawing/2014/main" id="{F4C5E842-A9A0-2B40-8588-47DCC16B4C60}"/>
                </a:ext>
              </a:extLst>
            </p:cNvPr>
            <p:cNvSpPr/>
            <p:nvPr/>
          </p:nvSpPr>
          <p:spPr>
            <a:xfrm rot="-5400000">
              <a:off x="2619375" y="4708525"/>
              <a:ext cx="2443163" cy="341313"/>
            </a:xfrm>
            <a:custGeom>
              <a:avLst/>
              <a:gdLst/>
              <a:ahLst/>
              <a:cxnLst/>
              <a:rect l="l" t="t" r="r" b="b"/>
              <a:pathLst>
                <a:path w="2443163" h="340518" extrusionOk="0">
                  <a:moveTo>
                    <a:pt x="1116806" y="311943"/>
                  </a:moveTo>
                  <a:lnTo>
                    <a:pt x="885825" y="311943"/>
                  </a:lnTo>
                  <a:lnTo>
                    <a:pt x="664369" y="311943"/>
                  </a:lnTo>
                  <a:lnTo>
                    <a:pt x="428625" y="314325"/>
                  </a:lnTo>
                  <a:lnTo>
                    <a:pt x="242888" y="307181"/>
                  </a:lnTo>
                  <a:lnTo>
                    <a:pt x="152400" y="300037"/>
                  </a:lnTo>
                  <a:lnTo>
                    <a:pt x="76200" y="288131"/>
                  </a:lnTo>
                  <a:lnTo>
                    <a:pt x="42863" y="273843"/>
                  </a:lnTo>
                  <a:lnTo>
                    <a:pt x="9525" y="250031"/>
                  </a:lnTo>
                  <a:lnTo>
                    <a:pt x="0" y="223837"/>
                  </a:lnTo>
                  <a:lnTo>
                    <a:pt x="9525" y="190500"/>
                  </a:lnTo>
                  <a:lnTo>
                    <a:pt x="40481" y="157162"/>
                  </a:lnTo>
                  <a:lnTo>
                    <a:pt x="95250" y="123825"/>
                  </a:lnTo>
                  <a:lnTo>
                    <a:pt x="176213" y="88106"/>
                  </a:lnTo>
                  <a:lnTo>
                    <a:pt x="259556" y="57150"/>
                  </a:lnTo>
                  <a:lnTo>
                    <a:pt x="383381" y="23812"/>
                  </a:lnTo>
                  <a:lnTo>
                    <a:pt x="514350" y="0"/>
                  </a:lnTo>
                  <a:lnTo>
                    <a:pt x="564356" y="9525"/>
                  </a:lnTo>
                  <a:lnTo>
                    <a:pt x="728663" y="38100"/>
                  </a:lnTo>
                  <a:lnTo>
                    <a:pt x="864394" y="57150"/>
                  </a:lnTo>
                  <a:lnTo>
                    <a:pt x="1040606" y="76200"/>
                  </a:lnTo>
                  <a:lnTo>
                    <a:pt x="1273969" y="85725"/>
                  </a:lnTo>
                  <a:lnTo>
                    <a:pt x="1581150" y="90487"/>
                  </a:lnTo>
                  <a:lnTo>
                    <a:pt x="1890713" y="88106"/>
                  </a:lnTo>
                  <a:lnTo>
                    <a:pt x="2097881" y="85725"/>
                  </a:lnTo>
                  <a:lnTo>
                    <a:pt x="2185988" y="2381"/>
                  </a:lnTo>
                  <a:lnTo>
                    <a:pt x="2443163" y="211931"/>
                  </a:lnTo>
                  <a:lnTo>
                    <a:pt x="2366963" y="316706"/>
                  </a:lnTo>
                  <a:lnTo>
                    <a:pt x="2352675" y="335756"/>
                  </a:lnTo>
                  <a:lnTo>
                    <a:pt x="2336006" y="340518"/>
                  </a:lnTo>
                  <a:lnTo>
                    <a:pt x="2309813" y="328612"/>
                  </a:lnTo>
                  <a:lnTo>
                    <a:pt x="2288381" y="311943"/>
                  </a:lnTo>
                  <a:lnTo>
                    <a:pt x="1769269" y="311943"/>
                  </a:lnTo>
                  <a:lnTo>
                    <a:pt x="1116806" y="3119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75;p305">
              <a:extLst>
                <a:ext uri="{FF2B5EF4-FFF2-40B4-BE49-F238E27FC236}">
                  <a16:creationId xmlns:a16="http://schemas.microsoft.com/office/drawing/2014/main" id="{23F28C02-9160-2F45-AB6F-9F9C36FF04F6}"/>
                </a:ext>
              </a:extLst>
            </p:cNvPr>
            <p:cNvSpPr/>
            <p:nvPr/>
          </p:nvSpPr>
          <p:spPr>
            <a:xfrm>
              <a:off x="4948238" y="2465388"/>
              <a:ext cx="2374900" cy="1968500"/>
            </a:xfrm>
            <a:custGeom>
              <a:avLst/>
              <a:gdLst/>
              <a:ahLst/>
              <a:cxnLst/>
              <a:rect l="l" t="t" r="r" b="b"/>
              <a:pathLst>
                <a:path w="2375807" h="1967593" extrusionOk="0">
                  <a:moveTo>
                    <a:pt x="400050" y="419100"/>
                  </a:moveTo>
                  <a:lnTo>
                    <a:pt x="87086" y="459922"/>
                  </a:lnTo>
                  <a:lnTo>
                    <a:pt x="0" y="299357"/>
                  </a:lnTo>
                  <a:lnTo>
                    <a:pt x="217714" y="280307"/>
                  </a:lnTo>
                  <a:lnTo>
                    <a:pt x="484414" y="250372"/>
                  </a:lnTo>
                  <a:lnTo>
                    <a:pt x="903514" y="204107"/>
                  </a:lnTo>
                  <a:lnTo>
                    <a:pt x="1205593" y="157843"/>
                  </a:lnTo>
                  <a:lnTo>
                    <a:pt x="1532164" y="108857"/>
                  </a:lnTo>
                  <a:lnTo>
                    <a:pt x="1967593" y="48986"/>
                  </a:lnTo>
                  <a:lnTo>
                    <a:pt x="1997529" y="32657"/>
                  </a:lnTo>
                  <a:lnTo>
                    <a:pt x="2035629" y="8165"/>
                  </a:lnTo>
                  <a:lnTo>
                    <a:pt x="2062843" y="0"/>
                  </a:lnTo>
                  <a:lnTo>
                    <a:pt x="2081893" y="0"/>
                  </a:lnTo>
                  <a:lnTo>
                    <a:pt x="2111829" y="19050"/>
                  </a:lnTo>
                  <a:lnTo>
                    <a:pt x="2204357" y="89807"/>
                  </a:lnTo>
                  <a:lnTo>
                    <a:pt x="2302329" y="182336"/>
                  </a:lnTo>
                  <a:lnTo>
                    <a:pt x="2340429" y="225879"/>
                  </a:lnTo>
                  <a:lnTo>
                    <a:pt x="2364922" y="263979"/>
                  </a:lnTo>
                  <a:lnTo>
                    <a:pt x="2375807" y="302079"/>
                  </a:lnTo>
                  <a:lnTo>
                    <a:pt x="2375807" y="326572"/>
                  </a:lnTo>
                  <a:lnTo>
                    <a:pt x="2359479" y="348343"/>
                  </a:lnTo>
                  <a:lnTo>
                    <a:pt x="2332264" y="361950"/>
                  </a:lnTo>
                  <a:lnTo>
                    <a:pt x="2313214" y="389165"/>
                  </a:lnTo>
                  <a:lnTo>
                    <a:pt x="2294164" y="427265"/>
                  </a:lnTo>
                  <a:lnTo>
                    <a:pt x="2266950" y="666750"/>
                  </a:lnTo>
                  <a:lnTo>
                    <a:pt x="2207079" y="1058636"/>
                  </a:lnTo>
                  <a:lnTo>
                    <a:pt x="2141764" y="1445079"/>
                  </a:lnTo>
                  <a:lnTo>
                    <a:pt x="2071007" y="1839686"/>
                  </a:lnTo>
                  <a:lnTo>
                    <a:pt x="2054679" y="1877786"/>
                  </a:lnTo>
                  <a:lnTo>
                    <a:pt x="2024743" y="1918607"/>
                  </a:lnTo>
                  <a:lnTo>
                    <a:pt x="1983922" y="1953986"/>
                  </a:lnTo>
                  <a:lnTo>
                    <a:pt x="1956707" y="1967593"/>
                  </a:lnTo>
                  <a:lnTo>
                    <a:pt x="1932214" y="1967593"/>
                  </a:lnTo>
                  <a:lnTo>
                    <a:pt x="1894114" y="1953986"/>
                  </a:lnTo>
                  <a:lnTo>
                    <a:pt x="1850572" y="1918607"/>
                  </a:lnTo>
                  <a:lnTo>
                    <a:pt x="1763486" y="1820636"/>
                  </a:lnTo>
                  <a:lnTo>
                    <a:pt x="1894114" y="1611086"/>
                  </a:lnTo>
                  <a:lnTo>
                    <a:pt x="1913164" y="1325336"/>
                  </a:lnTo>
                  <a:lnTo>
                    <a:pt x="1921329" y="1216479"/>
                  </a:lnTo>
                  <a:lnTo>
                    <a:pt x="1937657" y="1012372"/>
                  </a:lnTo>
                  <a:lnTo>
                    <a:pt x="1959429" y="835479"/>
                  </a:lnTo>
                  <a:lnTo>
                    <a:pt x="1975757" y="517072"/>
                  </a:lnTo>
                  <a:lnTo>
                    <a:pt x="1981200" y="367393"/>
                  </a:lnTo>
                  <a:lnTo>
                    <a:pt x="1981200" y="332015"/>
                  </a:lnTo>
                  <a:lnTo>
                    <a:pt x="1975757" y="296636"/>
                  </a:lnTo>
                  <a:lnTo>
                    <a:pt x="1970314" y="280307"/>
                  </a:lnTo>
                  <a:lnTo>
                    <a:pt x="1953986" y="263979"/>
                  </a:lnTo>
                  <a:lnTo>
                    <a:pt x="1932214" y="250372"/>
                  </a:lnTo>
                  <a:lnTo>
                    <a:pt x="1896836" y="247650"/>
                  </a:lnTo>
                  <a:lnTo>
                    <a:pt x="1796143" y="255815"/>
                  </a:lnTo>
                  <a:lnTo>
                    <a:pt x="1208314" y="310243"/>
                  </a:lnTo>
                  <a:lnTo>
                    <a:pt x="922564" y="356507"/>
                  </a:lnTo>
                  <a:lnTo>
                    <a:pt x="400050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76;p305">
              <a:extLst>
                <a:ext uri="{FF2B5EF4-FFF2-40B4-BE49-F238E27FC236}">
                  <a16:creationId xmlns:a16="http://schemas.microsoft.com/office/drawing/2014/main" id="{5C94F647-2392-F047-A86A-D749AD6258A6}"/>
                </a:ext>
              </a:extLst>
            </p:cNvPr>
            <p:cNvSpPr/>
            <p:nvPr/>
          </p:nvSpPr>
          <p:spPr>
            <a:xfrm>
              <a:off x="5099050" y="3219450"/>
              <a:ext cx="1862138" cy="409575"/>
            </a:xfrm>
            <a:custGeom>
              <a:avLst/>
              <a:gdLst/>
              <a:ahLst/>
              <a:cxnLst/>
              <a:rect l="l" t="t" r="r" b="b"/>
              <a:pathLst>
                <a:path w="1862138" h="409575" extrusionOk="0">
                  <a:moveTo>
                    <a:pt x="481013" y="376238"/>
                  </a:moveTo>
                  <a:lnTo>
                    <a:pt x="226219" y="407194"/>
                  </a:lnTo>
                  <a:lnTo>
                    <a:pt x="40482" y="409575"/>
                  </a:lnTo>
                  <a:lnTo>
                    <a:pt x="0" y="250031"/>
                  </a:lnTo>
                  <a:lnTo>
                    <a:pt x="214313" y="247650"/>
                  </a:lnTo>
                  <a:lnTo>
                    <a:pt x="307182" y="235744"/>
                  </a:lnTo>
                  <a:lnTo>
                    <a:pt x="609600" y="188119"/>
                  </a:lnTo>
                  <a:lnTo>
                    <a:pt x="783432" y="159544"/>
                  </a:lnTo>
                  <a:lnTo>
                    <a:pt x="1057275" y="114300"/>
                  </a:lnTo>
                  <a:lnTo>
                    <a:pt x="1254919" y="85725"/>
                  </a:lnTo>
                  <a:lnTo>
                    <a:pt x="1362075" y="66675"/>
                  </a:lnTo>
                  <a:lnTo>
                    <a:pt x="1440657" y="47625"/>
                  </a:lnTo>
                  <a:lnTo>
                    <a:pt x="1512094" y="26194"/>
                  </a:lnTo>
                  <a:lnTo>
                    <a:pt x="1574007" y="2381"/>
                  </a:lnTo>
                  <a:lnTo>
                    <a:pt x="1593057" y="0"/>
                  </a:lnTo>
                  <a:lnTo>
                    <a:pt x="1647825" y="14288"/>
                  </a:lnTo>
                  <a:lnTo>
                    <a:pt x="1707357" y="40481"/>
                  </a:lnTo>
                  <a:lnTo>
                    <a:pt x="1862138" y="114300"/>
                  </a:lnTo>
                  <a:lnTo>
                    <a:pt x="1862138" y="254794"/>
                  </a:lnTo>
                  <a:lnTo>
                    <a:pt x="1669257" y="247650"/>
                  </a:lnTo>
                  <a:lnTo>
                    <a:pt x="1438275" y="247650"/>
                  </a:lnTo>
                  <a:lnTo>
                    <a:pt x="1326357" y="259556"/>
                  </a:lnTo>
                  <a:lnTo>
                    <a:pt x="1052513" y="297656"/>
                  </a:lnTo>
                  <a:lnTo>
                    <a:pt x="771525" y="340519"/>
                  </a:lnTo>
                  <a:lnTo>
                    <a:pt x="481013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77;p305">
              <a:extLst>
                <a:ext uri="{FF2B5EF4-FFF2-40B4-BE49-F238E27FC236}">
                  <a16:creationId xmlns:a16="http://schemas.microsoft.com/office/drawing/2014/main" id="{EDCBA467-206C-8F40-848F-18900AC95FCD}"/>
                </a:ext>
              </a:extLst>
            </p:cNvPr>
            <p:cNvSpPr/>
            <p:nvPr/>
          </p:nvSpPr>
          <p:spPr>
            <a:xfrm>
              <a:off x="5170488" y="4052888"/>
              <a:ext cx="1700212" cy="361950"/>
            </a:xfrm>
            <a:custGeom>
              <a:avLst/>
              <a:gdLst/>
              <a:ahLst/>
              <a:cxnLst/>
              <a:rect l="l" t="t" r="r" b="b"/>
              <a:pathLst>
                <a:path w="1700212" h="361950" extrusionOk="0">
                  <a:moveTo>
                    <a:pt x="464344" y="311943"/>
                  </a:moveTo>
                  <a:lnTo>
                    <a:pt x="47625" y="361950"/>
                  </a:lnTo>
                  <a:lnTo>
                    <a:pt x="0" y="204787"/>
                  </a:lnTo>
                  <a:lnTo>
                    <a:pt x="328612" y="171450"/>
                  </a:lnTo>
                  <a:lnTo>
                    <a:pt x="704850" y="130968"/>
                  </a:lnTo>
                  <a:lnTo>
                    <a:pt x="959644" y="85725"/>
                  </a:lnTo>
                  <a:lnTo>
                    <a:pt x="1209675" y="59531"/>
                  </a:lnTo>
                  <a:lnTo>
                    <a:pt x="1404937" y="42862"/>
                  </a:lnTo>
                  <a:lnTo>
                    <a:pt x="1504950" y="0"/>
                  </a:lnTo>
                  <a:lnTo>
                    <a:pt x="1514475" y="0"/>
                  </a:lnTo>
                  <a:lnTo>
                    <a:pt x="1535906" y="4762"/>
                  </a:lnTo>
                  <a:lnTo>
                    <a:pt x="1700212" y="28575"/>
                  </a:lnTo>
                  <a:lnTo>
                    <a:pt x="1585912" y="280987"/>
                  </a:lnTo>
                  <a:lnTo>
                    <a:pt x="1540669" y="235743"/>
                  </a:lnTo>
                  <a:lnTo>
                    <a:pt x="1528762" y="226218"/>
                  </a:lnTo>
                  <a:lnTo>
                    <a:pt x="1454944" y="221456"/>
                  </a:lnTo>
                  <a:lnTo>
                    <a:pt x="1164431" y="226218"/>
                  </a:lnTo>
                  <a:lnTo>
                    <a:pt x="950119" y="245268"/>
                  </a:lnTo>
                  <a:lnTo>
                    <a:pt x="709612" y="290512"/>
                  </a:lnTo>
                  <a:lnTo>
                    <a:pt x="464344" y="3119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78;p305">
              <a:extLst>
                <a:ext uri="{FF2B5EF4-FFF2-40B4-BE49-F238E27FC236}">
                  <a16:creationId xmlns:a16="http://schemas.microsoft.com/office/drawing/2014/main" id="{4F1B6672-F4C9-E44A-B9B4-EACE87435CD5}"/>
                </a:ext>
              </a:extLst>
            </p:cNvPr>
            <p:cNvSpPr/>
            <p:nvPr/>
          </p:nvSpPr>
          <p:spPr>
            <a:xfrm rot="-5400000">
              <a:off x="3602832" y="3621881"/>
              <a:ext cx="4591050" cy="604837"/>
            </a:xfrm>
            <a:custGeom>
              <a:avLst/>
              <a:gdLst/>
              <a:ahLst/>
              <a:cxnLst/>
              <a:rect l="l" t="t" r="r" b="b"/>
              <a:pathLst>
                <a:path w="4591050" h="605790" extrusionOk="0">
                  <a:moveTo>
                    <a:pt x="1299210" y="514350"/>
                  </a:moveTo>
                  <a:lnTo>
                    <a:pt x="758190" y="506730"/>
                  </a:lnTo>
                  <a:lnTo>
                    <a:pt x="377190" y="506730"/>
                  </a:lnTo>
                  <a:lnTo>
                    <a:pt x="236220" y="506730"/>
                  </a:lnTo>
                  <a:lnTo>
                    <a:pt x="179070" y="499110"/>
                  </a:lnTo>
                  <a:lnTo>
                    <a:pt x="102870" y="483870"/>
                  </a:lnTo>
                  <a:lnTo>
                    <a:pt x="57150" y="468630"/>
                  </a:lnTo>
                  <a:lnTo>
                    <a:pt x="15240" y="441960"/>
                  </a:lnTo>
                  <a:lnTo>
                    <a:pt x="0" y="415290"/>
                  </a:lnTo>
                  <a:lnTo>
                    <a:pt x="0" y="396240"/>
                  </a:lnTo>
                  <a:lnTo>
                    <a:pt x="30480" y="358140"/>
                  </a:lnTo>
                  <a:lnTo>
                    <a:pt x="72390" y="323850"/>
                  </a:lnTo>
                  <a:lnTo>
                    <a:pt x="129540" y="297180"/>
                  </a:lnTo>
                  <a:lnTo>
                    <a:pt x="179070" y="285750"/>
                  </a:lnTo>
                  <a:lnTo>
                    <a:pt x="518160" y="285750"/>
                  </a:lnTo>
                  <a:lnTo>
                    <a:pt x="1245870" y="285750"/>
                  </a:lnTo>
                  <a:lnTo>
                    <a:pt x="1863090" y="285750"/>
                  </a:lnTo>
                  <a:lnTo>
                    <a:pt x="2057400" y="285750"/>
                  </a:lnTo>
                  <a:lnTo>
                    <a:pt x="2659380" y="281940"/>
                  </a:lnTo>
                  <a:lnTo>
                    <a:pt x="2819400" y="285750"/>
                  </a:lnTo>
                  <a:lnTo>
                    <a:pt x="3406140" y="281940"/>
                  </a:lnTo>
                  <a:lnTo>
                    <a:pt x="3547110" y="262890"/>
                  </a:lnTo>
                  <a:lnTo>
                    <a:pt x="3916680" y="259080"/>
                  </a:lnTo>
                  <a:lnTo>
                    <a:pt x="4267200" y="262890"/>
                  </a:lnTo>
                  <a:lnTo>
                    <a:pt x="4320540" y="255270"/>
                  </a:lnTo>
                  <a:lnTo>
                    <a:pt x="4358640" y="240030"/>
                  </a:lnTo>
                  <a:lnTo>
                    <a:pt x="4400550" y="198120"/>
                  </a:lnTo>
                  <a:lnTo>
                    <a:pt x="4488180" y="76200"/>
                  </a:lnTo>
                  <a:lnTo>
                    <a:pt x="4526280" y="19050"/>
                  </a:lnTo>
                  <a:lnTo>
                    <a:pt x="4545330" y="3810"/>
                  </a:lnTo>
                  <a:lnTo>
                    <a:pt x="4564380" y="0"/>
                  </a:lnTo>
                  <a:lnTo>
                    <a:pt x="4575810" y="26670"/>
                  </a:lnTo>
                  <a:lnTo>
                    <a:pt x="4591050" y="129540"/>
                  </a:lnTo>
                  <a:lnTo>
                    <a:pt x="4591050" y="251460"/>
                  </a:lnTo>
                  <a:lnTo>
                    <a:pt x="4575810" y="327660"/>
                  </a:lnTo>
                  <a:lnTo>
                    <a:pt x="4556760" y="400050"/>
                  </a:lnTo>
                  <a:lnTo>
                    <a:pt x="4511040" y="480060"/>
                  </a:lnTo>
                  <a:lnTo>
                    <a:pt x="4465320" y="552450"/>
                  </a:lnTo>
                  <a:lnTo>
                    <a:pt x="4419600" y="586740"/>
                  </a:lnTo>
                  <a:lnTo>
                    <a:pt x="4381500" y="605790"/>
                  </a:lnTo>
                  <a:lnTo>
                    <a:pt x="4343400" y="605790"/>
                  </a:lnTo>
                  <a:lnTo>
                    <a:pt x="4312920" y="590550"/>
                  </a:lnTo>
                  <a:lnTo>
                    <a:pt x="4274820" y="571500"/>
                  </a:lnTo>
                  <a:lnTo>
                    <a:pt x="4221480" y="552450"/>
                  </a:lnTo>
                  <a:lnTo>
                    <a:pt x="4091940" y="552450"/>
                  </a:lnTo>
                  <a:lnTo>
                    <a:pt x="3592830" y="556260"/>
                  </a:lnTo>
                  <a:lnTo>
                    <a:pt x="3436620" y="548640"/>
                  </a:lnTo>
                  <a:lnTo>
                    <a:pt x="2872740" y="548640"/>
                  </a:lnTo>
                  <a:lnTo>
                    <a:pt x="2701290" y="552450"/>
                  </a:lnTo>
                  <a:lnTo>
                    <a:pt x="2068830" y="529590"/>
                  </a:lnTo>
                  <a:lnTo>
                    <a:pt x="1916430" y="525780"/>
                  </a:lnTo>
                  <a:lnTo>
                    <a:pt x="1299210" y="514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383;p306">
            <a:extLst>
              <a:ext uri="{FF2B5EF4-FFF2-40B4-BE49-F238E27FC236}">
                <a16:creationId xmlns:a16="http://schemas.microsoft.com/office/drawing/2014/main" id="{607D9FFE-8740-CA41-B929-B764E5BAAE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027" y="1482391"/>
            <a:ext cx="4651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3" name="Google Shape;3383;p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059" y="1506455"/>
            <a:ext cx="4651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3" name="Google Shape;2643;p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158" y="1400265"/>
            <a:ext cx="4632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" name="Google Shape;3389;p307"/>
          <p:cNvSpPr txBox="1"/>
          <p:nvPr/>
        </p:nvSpPr>
        <p:spPr>
          <a:xfrm>
            <a:off x="3433763" y="6570662"/>
            <a:ext cx="451963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歯</a:t>
            </a:r>
            <a:endParaRPr/>
          </a:p>
        </p:txBody>
      </p:sp>
      <p:sp>
        <p:nvSpPr>
          <p:cNvPr id="3390" name="Google Shape;3390;p307"/>
          <p:cNvSpPr/>
          <p:nvPr/>
        </p:nvSpPr>
        <p:spPr>
          <a:xfrm>
            <a:off x="4660900" y="1385888"/>
            <a:ext cx="492125" cy="1422400"/>
          </a:xfrm>
          <a:custGeom>
            <a:avLst/>
            <a:gdLst/>
            <a:ahLst/>
            <a:cxnLst/>
            <a:rect l="l" t="t" r="r" b="b"/>
            <a:pathLst>
              <a:path w="492919" h="1421606" extrusionOk="0">
                <a:moveTo>
                  <a:pt x="185738" y="950118"/>
                </a:moveTo>
                <a:lnTo>
                  <a:pt x="176213" y="481012"/>
                </a:lnTo>
                <a:lnTo>
                  <a:pt x="176213" y="326231"/>
                </a:lnTo>
                <a:lnTo>
                  <a:pt x="169069" y="266700"/>
                </a:lnTo>
                <a:lnTo>
                  <a:pt x="154782" y="226218"/>
                </a:lnTo>
                <a:lnTo>
                  <a:pt x="128588" y="180975"/>
                </a:lnTo>
                <a:lnTo>
                  <a:pt x="100013" y="147637"/>
                </a:lnTo>
                <a:lnTo>
                  <a:pt x="78582" y="123825"/>
                </a:lnTo>
                <a:lnTo>
                  <a:pt x="45244" y="88106"/>
                </a:lnTo>
                <a:lnTo>
                  <a:pt x="16669" y="57150"/>
                </a:lnTo>
                <a:lnTo>
                  <a:pt x="4763" y="40481"/>
                </a:lnTo>
                <a:lnTo>
                  <a:pt x="0" y="21431"/>
                </a:lnTo>
                <a:lnTo>
                  <a:pt x="4763" y="4762"/>
                </a:lnTo>
                <a:lnTo>
                  <a:pt x="16669" y="0"/>
                </a:lnTo>
                <a:lnTo>
                  <a:pt x="69057" y="7143"/>
                </a:lnTo>
                <a:lnTo>
                  <a:pt x="130969" y="21431"/>
                </a:lnTo>
                <a:lnTo>
                  <a:pt x="216694" y="45243"/>
                </a:lnTo>
                <a:lnTo>
                  <a:pt x="319088" y="80962"/>
                </a:lnTo>
                <a:lnTo>
                  <a:pt x="428625" y="140493"/>
                </a:lnTo>
                <a:lnTo>
                  <a:pt x="476250" y="173831"/>
                </a:lnTo>
                <a:lnTo>
                  <a:pt x="488157" y="190500"/>
                </a:lnTo>
                <a:lnTo>
                  <a:pt x="492919" y="209550"/>
                </a:lnTo>
                <a:lnTo>
                  <a:pt x="492919" y="223837"/>
                </a:lnTo>
                <a:lnTo>
                  <a:pt x="483394" y="254793"/>
                </a:lnTo>
                <a:lnTo>
                  <a:pt x="466725" y="276225"/>
                </a:lnTo>
                <a:lnTo>
                  <a:pt x="450057" y="297656"/>
                </a:lnTo>
                <a:lnTo>
                  <a:pt x="435769" y="319087"/>
                </a:lnTo>
                <a:lnTo>
                  <a:pt x="426244" y="357187"/>
                </a:lnTo>
                <a:lnTo>
                  <a:pt x="421482" y="419100"/>
                </a:lnTo>
                <a:lnTo>
                  <a:pt x="419100" y="840581"/>
                </a:lnTo>
                <a:lnTo>
                  <a:pt x="414338" y="997743"/>
                </a:lnTo>
                <a:lnTo>
                  <a:pt x="407194" y="1143000"/>
                </a:lnTo>
                <a:lnTo>
                  <a:pt x="397669" y="1388268"/>
                </a:lnTo>
                <a:lnTo>
                  <a:pt x="200025" y="1421606"/>
                </a:lnTo>
                <a:lnTo>
                  <a:pt x="185738" y="9501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307"/>
          <p:cNvSpPr/>
          <p:nvPr/>
        </p:nvSpPr>
        <p:spPr>
          <a:xfrm>
            <a:off x="3433763" y="1866900"/>
            <a:ext cx="531812" cy="1114425"/>
          </a:xfrm>
          <a:custGeom>
            <a:avLst/>
            <a:gdLst/>
            <a:ahLst/>
            <a:cxnLst/>
            <a:rect l="l" t="t" r="r" b="b"/>
            <a:pathLst>
              <a:path w="531018" h="1114425" extrusionOk="0">
                <a:moveTo>
                  <a:pt x="214312" y="719138"/>
                </a:moveTo>
                <a:cubicBezTo>
                  <a:pt x="215106" y="598488"/>
                  <a:pt x="215899" y="477838"/>
                  <a:pt x="216693" y="357188"/>
                </a:cubicBezTo>
                <a:lnTo>
                  <a:pt x="211931" y="311944"/>
                </a:lnTo>
                <a:lnTo>
                  <a:pt x="200025" y="271463"/>
                </a:lnTo>
                <a:lnTo>
                  <a:pt x="171450" y="221456"/>
                </a:lnTo>
                <a:lnTo>
                  <a:pt x="142875" y="178594"/>
                </a:lnTo>
                <a:lnTo>
                  <a:pt x="104775" y="130969"/>
                </a:lnTo>
                <a:lnTo>
                  <a:pt x="59531" y="85725"/>
                </a:lnTo>
                <a:lnTo>
                  <a:pt x="21431" y="54769"/>
                </a:lnTo>
                <a:lnTo>
                  <a:pt x="7143" y="40481"/>
                </a:lnTo>
                <a:lnTo>
                  <a:pt x="0" y="28575"/>
                </a:lnTo>
                <a:lnTo>
                  <a:pt x="2381" y="11906"/>
                </a:lnTo>
                <a:lnTo>
                  <a:pt x="16668" y="4763"/>
                </a:lnTo>
                <a:lnTo>
                  <a:pt x="59531" y="0"/>
                </a:lnTo>
                <a:lnTo>
                  <a:pt x="116681" y="0"/>
                </a:lnTo>
                <a:lnTo>
                  <a:pt x="183356" y="4763"/>
                </a:lnTo>
                <a:lnTo>
                  <a:pt x="240506" y="16669"/>
                </a:lnTo>
                <a:lnTo>
                  <a:pt x="307181" y="40481"/>
                </a:lnTo>
                <a:lnTo>
                  <a:pt x="366712" y="71438"/>
                </a:lnTo>
                <a:lnTo>
                  <a:pt x="435768" y="114300"/>
                </a:lnTo>
                <a:lnTo>
                  <a:pt x="478631" y="145256"/>
                </a:lnTo>
                <a:lnTo>
                  <a:pt x="504825" y="166688"/>
                </a:lnTo>
                <a:lnTo>
                  <a:pt x="519112" y="188119"/>
                </a:lnTo>
                <a:lnTo>
                  <a:pt x="528637" y="211931"/>
                </a:lnTo>
                <a:lnTo>
                  <a:pt x="531018" y="238125"/>
                </a:lnTo>
                <a:lnTo>
                  <a:pt x="526256" y="266700"/>
                </a:lnTo>
                <a:lnTo>
                  <a:pt x="509587" y="319088"/>
                </a:lnTo>
                <a:lnTo>
                  <a:pt x="490537" y="357188"/>
                </a:lnTo>
                <a:lnTo>
                  <a:pt x="488156" y="364331"/>
                </a:lnTo>
                <a:lnTo>
                  <a:pt x="476250" y="654844"/>
                </a:lnTo>
                <a:lnTo>
                  <a:pt x="461962" y="1057275"/>
                </a:lnTo>
                <a:lnTo>
                  <a:pt x="211931" y="1114425"/>
                </a:lnTo>
                <a:cubicBezTo>
                  <a:pt x="213518" y="979488"/>
                  <a:pt x="215106" y="844550"/>
                  <a:pt x="214312" y="719138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2" name="Google Shape;3392;p307"/>
          <p:cNvSpPr/>
          <p:nvPr/>
        </p:nvSpPr>
        <p:spPr>
          <a:xfrm>
            <a:off x="3884613" y="3275013"/>
            <a:ext cx="547687" cy="609600"/>
          </a:xfrm>
          <a:custGeom>
            <a:avLst/>
            <a:gdLst/>
            <a:ahLst/>
            <a:cxnLst/>
            <a:rect l="l" t="t" r="r" b="b"/>
            <a:pathLst>
              <a:path w="547687" h="609600" extrusionOk="0">
                <a:moveTo>
                  <a:pt x="230981" y="361950"/>
                </a:moveTo>
                <a:lnTo>
                  <a:pt x="126206" y="209550"/>
                </a:lnTo>
                <a:lnTo>
                  <a:pt x="23812" y="59531"/>
                </a:lnTo>
                <a:lnTo>
                  <a:pt x="4762" y="35719"/>
                </a:lnTo>
                <a:lnTo>
                  <a:pt x="0" y="19050"/>
                </a:lnTo>
                <a:lnTo>
                  <a:pt x="2381" y="4762"/>
                </a:lnTo>
                <a:lnTo>
                  <a:pt x="14287" y="0"/>
                </a:lnTo>
                <a:lnTo>
                  <a:pt x="52387" y="9525"/>
                </a:lnTo>
                <a:lnTo>
                  <a:pt x="95250" y="28575"/>
                </a:lnTo>
                <a:lnTo>
                  <a:pt x="166687" y="69056"/>
                </a:lnTo>
                <a:lnTo>
                  <a:pt x="261937" y="133350"/>
                </a:lnTo>
                <a:lnTo>
                  <a:pt x="383381" y="223837"/>
                </a:lnTo>
                <a:lnTo>
                  <a:pt x="433387" y="269081"/>
                </a:lnTo>
                <a:lnTo>
                  <a:pt x="471487" y="309562"/>
                </a:lnTo>
                <a:lnTo>
                  <a:pt x="511969" y="366712"/>
                </a:lnTo>
                <a:lnTo>
                  <a:pt x="533400" y="411956"/>
                </a:lnTo>
                <a:lnTo>
                  <a:pt x="545306" y="459581"/>
                </a:lnTo>
                <a:lnTo>
                  <a:pt x="547687" y="504825"/>
                </a:lnTo>
                <a:lnTo>
                  <a:pt x="540544" y="545306"/>
                </a:lnTo>
                <a:lnTo>
                  <a:pt x="521494" y="569119"/>
                </a:lnTo>
                <a:lnTo>
                  <a:pt x="495300" y="590550"/>
                </a:lnTo>
                <a:lnTo>
                  <a:pt x="473869" y="602456"/>
                </a:lnTo>
                <a:lnTo>
                  <a:pt x="452437" y="607219"/>
                </a:lnTo>
                <a:lnTo>
                  <a:pt x="426244" y="609600"/>
                </a:lnTo>
                <a:lnTo>
                  <a:pt x="407194" y="607219"/>
                </a:lnTo>
                <a:lnTo>
                  <a:pt x="373856" y="592931"/>
                </a:lnTo>
                <a:lnTo>
                  <a:pt x="347662" y="561975"/>
                </a:lnTo>
                <a:lnTo>
                  <a:pt x="326231" y="519112"/>
                </a:lnTo>
                <a:lnTo>
                  <a:pt x="230981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3" name="Google Shape;3393;p307"/>
          <p:cNvSpPr/>
          <p:nvPr/>
        </p:nvSpPr>
        <p:spPr>
          <a:xfrm>
            <a:off x="5353050" y="3132138"/>
            <a:ext cx="588963" cy="601662"/>
          </a:xfrm>
          <a:custGeom>
            <a:avLst/>
            <a:gdLst/>
            <a:ahLst/>
            <a:cxnLst/>
            <a:rect l="l" t="t" r="r" b="b"/>
            <a:pathLst>
              <a:path w="588169" h="602456" extrusionOk="0">
                <a:moveTo>
                  <a:pt x="116681" y="416719"/>
                </a:moveTo>
                <a:lnTo>
                  <a:pt x="245269" y="242887"/>
                </a:lnTo>
                <a:lnTo>
                  <a:pt x="280988" y="183356"/>
                </a:lnTo>
                <a:lnTo>
                  <a:pt x="285750" y="159544"/>
                </a:lnTo>
                <a:lnTo>
                  <a:pt x="276225" y="121444"/>
                </a:lnTo>
                <a:lnTo>
                  <a:pt x="254794" y="76200"/>
                </a:lnTo>
                <a:lnTo>
                  <a:pt x="240506" y="57150"/>
                </a:lnTo>
                <a:lnTo>
                  <a:pt x="233363" y="35719"/>
                </a:lnTo>
                <a:lnTo>
                  <a:pt x="235744" y="7144"/>
                </a:lnTo>
                <a:lnTo>
                  <a:pt x="245269" y="0"/>
                </a:lnTo>
                <a:lnTo>
                  <a:pt x="259556" y="0"/>
                </a:lnTo>
                <a:lnTo>
                  <a:pt x="280988" y="7144"/>
                </a:lnTo>
                <a:lnTo>
                  <a:pt x="335756" y="45244"/>
                </a:lnTo>
                <a:lnTo>
                  <a:pt x="390525" y="88106"/>
                </a:lnTo>
                <a:lnTo>
                  <a:pt x="428625" y="119062"/>
                </a:lnTo>
                <a:lnTo>
                  <a:pt x="481013" y="169069"/>
                </a:lnTo>
                <a:lnTo>
                  <a:pt x="528638" y="221456"/>
                </a:lnTo>
                <a:lnTo>
                  <a:pt x="559594" y="266700"/>
                </a:lnTo>
                <a:lnTo>
                  <a:pt x="573881" y="288131"/>
                </a:lnTo>
                <a:lnTo>
                  <a:pt x="583406" y="311944"/>
                </a:lnTo>
                <a:lnTo>
                  <a:pt x="588169" y="350044"/>
                </a:lnTo>
                <a:lnTo>
                  <a:pt x="585788" y="369094"/>
                </a:lnTo>
                <a:lnTo>
                  <a:pt x="573881" y="381000"/>
                </a:lnTo>
                <a:lnTo>
                  <a:pt x="535781" y="385762"/>
                </a:lnTo>
                <a:lnTo>
                  <a:pt x="490538" y="390525"/>
                </a:lnTo>
                <a:lnTo>
                  <a:pt x="435769" y="404812"/>
                </a:lnTo>
                <a:lnTo>
                  <a:pt x="373856" y="431006"/>
                </a:lnTo>
                <a:lnTo>
                  <a:pt x="197644" y="511969"/>
                </a:lnTo>
                <a:lnTo>
                  <a:pt x="97631" y="569119"/>
                </a:lnTo>
                <a:lnTo>
                  <a:pt x="42863" y="600075"/>
                </a:lnTo>
                <a:lnTo>
                  <a:pt x="19050" y="602456"/>
                </a:lnTo>
                <a:lnTo>
                  <a:pt x="4763" y="595312"/>
                </a:lnTo>
                <a:lnTo>
                  <a:pt x="0" y="576262"/>
                </a:lnTo>
                <a:lnTo>
                  <a:pt x="9525" y="550069"/>
                </a:lnTo>
                <a:lnTo>
                  <a:pt x="116681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4" name="Google Shape;3394;p307"/>
          <p:cNvSpPr/>
          <p:nvPr/>
        </p:nvSpPr>
        <p:spPr>
          <a:xfrm>
            <a:off x="3717925" y="3916363"/>
            <a:ext cx="2433638" cy="431800"/>
          </a:xfrm>
          <a:custGeom>
            <a:avLst/>
            <a:gdLst/>
            <a:ahLst/>
            <a:cxnLst/>
            <a:rect l="l" t="t" r="r" b="b"/>
            <a:pathLst>
              <a:path w="2433638" h="431007" extrusionOk="0">
                <a:moveTo>
                  <a:pt x="747713" y="347663"/>
                </a:moveTo>
                <a:lnTo>
                  <a:pt x="504825" y="397669"/>
                </a:lnTo>
                <a:lnTo>
                  <a:pt x="357188" y="423863"/>
                </a:lnTo>
                <a:lnTo>
                  <a:pt x="290513" y="431007"/>
                </a:lnTo>
                <a:cubicBezTo>
                  <a:pt x="249243" y="426151"/>
                  <a:pt x="263619" y="426244"/>
                  <a:pt x="247650" y="426244"/>
                </a:cubicBezTo>
                <a:lnTo>
                  <a:pt x="209550" y="407194"/>
                </a:lnTo>
                <a:lnTo>
                  <a:pt x="161925" y="371475"/>
                </a:lnTo>
                <a:lnTo>
                  <a:pt x="97632" y="297657"/>
                </a:lnTo>
                <a:lnTo>
                  <a:pt x="52388" y="230982"/>
                </a:lnTo>
                <a:lnTo>
                  <a:pt x="9525" y="157163"/>
                </a:lnTo>
                <a:lnTo>
                  <a:pt x="2382" y="138113"/>
                </a:lnTo>
                <a:lnTo>
                  <a:pt x="0" y="121444"/>
                </a:lnTo>
                <a:lnTo>
                  <a:pt x="4763" y="95250"/>
                </a:lnTo>
                <a:lnTo>
                  <a:pt x="16669" y="88107"/>
                </a:lnTo>
                <a:lnTo>
                  <a:pt x="38100" y="88107"/>
                </a:lnTo>
                <a:lnTo>
                  <a:pt x="57150" y="100013"/>
                </a:lnTo>
                <a:lnTo>
                  <a:pt x="97632" y="145257"/>
                </a:lnTo>
                <a:lnTo>
                  <a:pt x="128588" y="173832"/>
                </a:lnTo>
                <a:lnTo>
                  <a:pt x="154782" y="190500"/>
                </a:lnTo>
                <a:lnTo>
                  <a:pt x="185738" y="207169"/>
                </a:lnTo>
                <a:lnTo>
                  <a:pt x="216694" y="219075"/>
                </a:lnTo>
                <a:lnTo>
                  <a:pt x="266700" y="226219"/>
                </a:lnTo>
                <a:lnTo>
                  <a:pt x="319088" y="228600"/>
                </a:lnTo>
                <a:lnTo>
                  <a:pt x="514350" y="195263"/>
                </a:lnTo>
                <a:lnTo>
                  <a:pt x="776288" y="157163"/>
                </a:lnTo>
                <a:lnTo>
                  <a:pt x="1133475" y="111919"/>
                </a:lnTo>
                <a:lnTo>
                  <a:pt x="1350169" y="90488"/>
                </a:lnTo>
                <a:lnTo>
                  <a:pt x="1893094" y="50007"/>
                </a:lnTo>
                <a:lnTo>
                  <a:pt x="2038350" y="0"/>
                </a:lnTo>
                <a:lnTo>
                  <a:pt x="2174082" y="33338"/>
                </a:lnTo>
                <a:lnTo>
                  <a:pt x="2338388" y="88107"/>
                </a:lnTo>
                <a:lnTo>
                  <a:pt x="2386013" y="111919"/>
                </a:lnTo>
                <a:lnTo>
                  <a:pt x="2412207" y="135732"/>
                </a:lnTo>
                <a:lnTo>
                  <a:pt x="2426494" y="159544"/>
                </a:lnTo>
                <a:lnTo>
                  <a:pt x="2433638" y="180975"/>
                </a:lnTo>
                <a:lnTo>
                  <a:pt x="2428875" y="214313"/>
                </a:lnTo>
                <a:lnTo>
                  <a:pt x="2412207" y="233363"/>
                </a:lnTo>
                <a:lnTo>
                  <a:pt x="2364582" y="257175"/>
                </a:lnTo>
                <a:lnTo>
                  <a:pt x="2326482" y="266700"/>
                </a:lnTo>
                <a:lnTo>
                  <a:pt x="2102644" y="240507"/>
                </a:lnTo>
                <a:lnTo>
                  <a:pt x="1931194" y="223838"/>
                </a:lnTo>
                <a:lnTo>
                  <a:pt x="1338263" y="250032"/>
                </a:lnTo>
                <a:lnTo>
                  <a:pt x="902494" y="319088"/>
                </a:lnTo>
                <a:lnTo>
                  <a:pt x="747713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307"/>
          <p:cNvSpPr/>
          <p:nvPr/>
        </p:nvSpPr>
        <p:spPr>
          <a:xfrm>
            <a:off x="4984750" y="1906588"/>
            <a:ext cx="1377950" cy="322262"/>
          </a:xfrm>
          <a:custGeom>
            <a:avLst/>
            <a:gdLst/>
            <a:ahLst/>
            <a:cxnLst/>
            <a:rect l="l" t="t" r="r" b="b"/>
            <a:pathLst>
              <a:path w="1378744" h="321469" extrusionOk="0">
                <a:moveTo>
                  <a:pt x="340519" y="311944"/>
                </a:moveTo>
                <a:lnTo>
                  <a:pt x="14288" y="321469"/>
                </a:lnTo>
                <a:lnTo>
                  <a:pt x="0" y="200025"/>
                </a:lnTo>
                <a:lnTo>
                  <a:pt x="228600" y="161925"/>
                </a:lnTo>
                <a:lnTo>
                  <a:pt x="583407" y="111919"/>
                </a:lnTo>
                <a:lnTo>
                  <a:pt x="733425" y="90488"/>
                </a:lnTo>
                <a:lnTo>
                  <a:pt x="819150" y="76200"/>
                </a:lnTo>
                <a:lnTo>
                  <a:pt x="885825" y="64294"/>
                </a:lnTo>
                <a:lnTo>
                  <a:pt x="945357" y="47625"/>
                </a:lnTo>
                <a:lnTo>
                  <a:pt x="1012032" y="21432"/>
                </a:lnTo>
                <a:lnTo>
                  <a:pt x="1054894" y="0"/>
                </a:lnTo>
                <a:lnTo>
                  <a:pt x="1109663" y="7144"/>
                </a:lnTo>
                <a:lnTo>
                  <a:pt x="1176338" y="19050"/>
                </a:lnTo>
                <a:lnTo>
                  <a:pt x="1223963" y="30957"/>
                </a:lnTo>
                <a:lnTo>
                  <a:pt x="1262063" y="45244"/>
                </a:lnTo>
                <a:lnTo>
                  <a:pt x="1314450" y="71438"/>
                </a:lnTo>
                <a:lnTo>
                  <a:pt x="1345407" y="90488"/>
                </a:lnTo>
                <a:lnTo>
                  <a:pt x="1369219" y="107157"/>
                </a:lnTo>
                <a:lnTo>
                  <a:pt x="1376363" y="121444"/>
                </a:lnTo>
                <a:lnTo>
                  <a:pt x="1378744" y="142875"/>
                </a:lnTo>
                <a:lnTo>
                  <a:pt x="1369219" y="176213"/>
                </a:lnTo>
                <a:lnTo>
                  <a:pt x="1338263" y="219075"/>
                </a:lnTo>
                <a:lnTo>
                  <a:pt x="1314450" y="242888"/>
                </a:lnTo>
                <a:lnTo>
                  <a:pt x="1276350" y="259557"/>
                </a:lnTo>
                <a:lnTo>
                  <a:pt x="1190625" y="278607"/>
                </a:lnTo>
                <a:lnTo>
                  <a:pt x="1062038" y="292894"/>
                </a:lnTo>
                <a:lnTo>
                  <a:pt x="823913" y="297657"/>
                </a:lnTo>
                <a:lnTo>
                  <a:pt x="340519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307"/>
          <p:cNvSpPr/>
          <p:nvPr/>
        </p:nvSpPr>
        <p:spPr>
          <a:xfrm>
            <a:off x="2922588" y="2603500"/>
            <a:ext cx="4032250" cy="557213"/>
          </a:xfrm>
          <a:custGeom>
            <a:avLst/>
            <a:gdLst/>
            <a:ahLst/>
            <a:cxnLst/>
            <a:rect l="l" t="t" r="r" b="b"/>
            <a:pathLst>
              <a:path w="4031518" h="557479" extrusionOk="0">
                <a:moveTo>
                  <a:pt x="727440" y="482695"/>
                </a:moveTo>
                <a:lnTo>
                  <a:pt x="509888" y="530284"/>
                </a:lnTo>
                <a:lnTo>
                  <a:pt x="404511" y="557479"/>
                </a:lnTo>
                <a:lnTo>
                  <a:pt x="356922" y="554079"/>
                </a:lnTo>
                <a:lnTo>
                  <a:pt x="288936" y="513288"/>
                </a:lnTo>
                <a:lnTo>
                  <a:pt x="190358" y="431706"/>
                </a:lnTo>
                <a:lnTo>
                  <a:pt x="98578" y="343325"/>
                </a:lnTo>
                <a:lnTo>
                  <a:pt x="30593" y="268542"/>
                </a:lnTo>
                <a:lnTo>
                  <a:pt x="0" y="217553"/>
                </a:lnTo>
                <a:lnTo>
                  <a:pt x="0" y="186960"/>
                </a:lnTo>
                <a:lnTo>
                  <a:pt x="13597" y="176762"/>
                </a:lnTo>
                <a:lnTo>
                  <a:pt x="33992" y="180161"/>
                </a:lnTo>
                <a:lnTo>
                  <a:pt x="81582" y="203956"/>
                </a:lnTo>
                <a:lnTo>
                  <a:pt x="129171" y="227751"/>
                </a:lnTo>
                <a:lnTo>
                  <a:pt x="176761" y="248146"/>
                </a:lnTo>
                <a:lnTo>
                  <a:pt x="244746" y="271941"/>
                </a:lnTo>
                <a:lnTo>
                  <a:pt x="299134" y="285538"/>
                </a:lnTo>
                <a:lnTo>
                  <a:pt x="350123" y="292337"/>
                </a:lnTo>
                <a:lnTo>
                  <a:pt x="424907" y="299135"/>
                </a:lnTo>
                <a:lnTo>
                  <a:pt x="513287" y="305934"/>
                </a:lnTo>
                <a:lnTo>
                  <a:pt x="730840" y="295736"/>
                </a:lnTo>
                <a:lnTo>
                  <a:pt x="968788" y="248146"/>
                </a:lnTo>
                <a:lnTo>
                  <a:pt x="1210135" y="217553"/>
                </a:lnTo>
                <a:lnTo>
                  <a:pt x="1560258" y="176762"/>
                </a:lnTo>
                <a:lnTo>
                  <a:pt x="1934177" y="129172"/>
                </a:lnTo>
                <a:lnTo>
                  <a:pt x="2138132" y="112176"/>
                </a:lnTo>
                <a:lnTo>
                  <a:pt x="2345487" y="95180"/>
                </a:lnTo>
                <a:lnTo>
                  <a:pt x="2736401" y="81583"/>
                </a:lnTo>
                <a:lnTo>
                  <a:pt x="2974349" y="78183"/>
                </a:lnTo>
                <a:lnTo>
                  <a:pt x="3338069" y="88381"/>
                </a:lnTo>
                <a:lnTo>
                  <a:pt x="3395857" y="78183"/>
                </a:lnTo>
                <a:lnTo>
                  <a:pt x="3501234" y="40792"/>
                </a:lnTo>
                <a:lnTo>
                  <a:pt x="3613409" y="0"/>
                </a:lnTo>
                <a:lnTo>
                  <a:pt x="3650801" y="10198"/>
                </a:lnTo>
                <a:lnTo>
                  <a:pt x="3779973" y="50989"/>
                </a:lnTo>
                <a:lnTo>
                  <a:pt x="3895548" y="95180"/>
                </a:lnTo>
                <a:lnTo>
                  <a:pt x="3966932" y="132571"/>
                </a:lnTo>
                <a:lnTo>
                  <a:pt x="4004324" y="163165"/>
                </a:lnTo>
                <a:lnTo>
                  <a:pt x="4024719" y="190359"/>
                </a:lnTo>
                <a:lnTo>
                  <a:pt x="4031518" y="207355"/>
                </a:lnTo>
                <a:lnTo>
                  <a:pt x="4031518" y="241348"/>
                </a:lnTo>
                <a:lnTo>
                  <a:pt x="4014522" y="268542"/>
                </a:lnTo>
                <a:lnTo>
                  <a:pt x="3977130" y="288937"/>
                </a:lnTo>
                <a:lnTo>
                  <a:pt x="3936339" y="305934"/>
                </a:lnTo>
                <a:lnTo>
                  <a:pt x="3888749" y="309333"/>
                </a:lnTo>
                <a:lnTo>
                  <a:pt x="3691592" y="282139"/>
                </a:lnTo>
                <a:lnTo>
                  <a:pt x="3470640" y="268542"/>
                </a:lnTo>
                <a:lnTo>
                  <a:pt x="3273484" y="268542"/>
                </a:lnTo>
                <a:lnTo>
                  <a:pt x="3147711" y="251545"/>
                </a:lnTo>
                <a:lnTo>
                  <a:pt x="2879170" y="244747"/>
                </a:lnTo>
                <a:lnTo>
                  <a:pt x="2590233" y="248146"/>
                </a:lnTo>
                <a:lnTo>
                  <a:pt x="2257106" y="261743"/>
                </a:lnTo>
                <a:lnTo>
                  <a:pt x="1889986" y="295736"/>
                </a:lnTo>
                <a:lnTo>
                  <a:pt x="1458281" y="350124"/>
                </a:lnTo>
                <a:lnTo>
                  <a:pt x="1040172" y="418109"/>
                </a:lnTo>
                <a:lnTo>
                  <a:pt x="727440" y="4826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7" name="Google Shape;3397;p307"/>
          <p:cNvSpPr/>
          <p:nvPr/>
        </p:nvSpPr>
        <p:spPr>
          <a:xfrm rot="-5400000">
            <a:off x="3821907" y="3956843"/>
            <a:ext cx="2203450" cy="500063"/>
          </a:xfrm>
          <a:custGeom>
            <a:avLst/>
            <a:gdLst/>
            <a:ahLst/>
            <a:cxnLst/>
            <a:rect l="l" t="t" r="r" b="b"/>
            <a:pathLst>
              <a:path w="2202657" h="500062" extrusionOk="0">
                <a:moveTo>
                  <a:pt x="1557338" y="183356"/>
                </a:moveTo>
                <a:lnTo>
                  <a:pt x="1888332" y="183356"/>
                </a:lnTo>
                <a:lnTo>
                  <a:pt x="1938338" y="176212"/>
                </a:lnTo>
                <a:lnTo>
                  <a:pt x="1974057" y="164306"/>
                </a:lnTo>
                <a:lnTo>
                  <a:pt x="2050257" y="114300"/>
                </a:lnTo>
                <a:lnTo>
                  <a:pt x="2076450" y="88106"/>
                </a:lnTo>
                <a:lnTo>
                  <a:pt x="2116932" y="38100"/>
                </a:lnTo>
                <a:lnTo>
                  <a:pt x="2140744" y="16669"/>
                </a:lnTo>
                <a:lnTo>
                  <a:pt x="2176463" y="2381"/>
                </a:lnTo>
                <a:lnTo>
                  <a:pt x="2193132" y="0"/>
                </a:lnTo>
                <a:lnTo>
                  <a:pt x="2200275" y="7144"/>
                </a:lnTo>
                <a:lnTo>
                  <a:pt x="2202657" y="30956"/>
                </a:lnTo>
                <a:lnTo>
                  <a:pt x="2188369" y="92869"/>
                </a:lnTo>
                <a:lnTo>
                  <a:pt x="2166938" y="176212"/>
                </a:lnTo>
                <a:lnTo>
                  <a:pt x="2140744" y="245269"/>
                </a:lnTo>
                <a:lnTo>
                  <a:pt x="2088357" y="338137"/>
                </a:lnTo>
                <a:lnTo>
                  <a:pt x="2019300" y="440531"/>
                </a:lnTo>
                <a:lnTo>
                  <a:pt x="1988344" y="478631"/>
                </a:lnTo>
                <a:lnTo>
                  <a:pt x="1962150" y="495300"/>
                </a:lnTo>
                <a:lnTo>
                  <a:pt x="1945482" y="500062"/>
                </a:lnTo>
                <a:lnTo>
                  <a:pt x="1928813" y="495300"/>
                </a:lnTo>
                <a:lnTo>
                  <a:pt x="1902619" y="483394"/>
                </a:lnTo>
                <a:lnTo>
                  <a:pt x="1885950" y="461962"/>
                </a:lnTo>
                <a:lnTo>
                  <a:pt x="1869282" y="445294"/>
                </a:lnTo>
                <a:lnTo>
                  <a:pt x="1835944" y="433387"/>
                </a:lnTo>
                <a:lnTo>
                  <a:pt x="1709738" y="414337"/>
                </a:lnTo>
                <a:lnTo>
                  <a:pt x="1512094" y="395287"/>
                </a:lnTo>
                <a:lnTo>
                  <a:pt x="1283494" y="385762"/>
                </a:lnTo>
                <a:lnTo>
                  <a:pt x="616744" y="385762"/>
                </a:lnTo>
                <a:lnTo>
                  <a:pt x="411957" y="385762"/>
                </a:lnTo>
                <a:lnTo>
                  <a:pt x="354807" y="378619"/>
                </a:lnTo>
                <a:lnTo>
                  <a:pt x="226219" y="352425"/>
                </a:lnTo>
                <a:lnTo>
                  <a:pt x="107157" y="323850"/>
                </a:lnTo>
                <a:lnTo>
                  <a:pt x="54769" y="302419"/>
                </a:lnTo>
                <a:lnTo>
                  <a:pt x="26194" y="285750"/>
                </a:lnTo>
                <a:lnTo>
                  <a:pt x="9525" y="269081"/>
                </a:lnTo>
                <a:lnTo>
                  <a:pt x="0" y="247650"/>
                </a:lnTo>
                <a:lnTo>
                  <a:pt x="2382" y="223837"/>
                </a:lnTo>
                <a:lnTo>
                  <a:pt x="21432" y="195262"/>
                </a:lnTo>
                <a:lnTo>
                  <a:pt x="54769" y="178594"/>
                </a:lnTo>
                <a:lnTo>
                  <a:pt x="130969" y="157162"/>
                </a:lnTo>
                <a:lnTo>
                  <a:pt x="211932" y="138112"/>
                </a:lnTo>
                <a:lnTo>
                  <a:pt x="330994" y="119062"/>
                </a:lnTo>
                <a:lnTo>
                  <a:pt x="366713" y="123825"/>
                </a:lnTo>
                <a:lnTo>
                  <a:pt x="414338" y="135731"/>
                </a:lnTo>
                <a:lnTo>
                  <a:pt x="511969" y="147637"/>
                </a:lnTo>
                <a:lnTo>
                  <a:pt x="935832" y="164306"/>
                </a:lnTo>
                <a:lnTo>
                  <a:pt x="1278732" y="183356"/>
                </a:lnTo>
                <a:lnTo>
                  <a:pt x="1557338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8" name="Google Shape;3398;p307"/>
          <p:cNvSpPr/>
          <p:nvPr/>
        </p:nvSpPr>
        <p:spPr>
          <a:xfrm>
            <a:off x="3679825" y="4110038"/>
            <a:ext cx="1243013" cy="1006475"/>
          </a:xfrm>
          <a:custGeom>
            <a:avLst/>
            <a:gdLst/>
            <a:ahLst/>
            <a:cxnLst/>
            <a:rect l="l" t="t" r="r" b="b"/>
            <a:pathLst>
              <a:path w="1243013" h="1007268" extrusionOk="0">
                <a:moveTo>
                  <a:pt x="323850" y="714375"/>
                </a:moveTo>
                <a:lnTo>
                  <a:pt x="573882" y="502443"/>
                </a:lnTo>
                <a:lnTo>
                  <a:pt x="800100" y="285750"/>
                </a:lnTo>
                <a:lnTo>
                  <a:pt x="926307" y="154781"/>
                </a:lnTo>
                <a:lnTo>
                  <a:pt x="1050132" y="0"/>
                </a:lnTo>
                <a:lnTo>
                  <a:pt x="1243013" y="66675"/>
                </a:lnTo>
                <a:lnTo>
                  <a:pt x="1243013" y="209550"/>
                </a:lnTo>
                <a:lnTo>
                  <a:pt x="1078707" y="340518"/>
                </a:lnTo>
                <a:lnTo>
                  <a:pt x="883444" y="502443"/>
                </a:lnTo>
                <a:lnTo>
                  <a:pt x="709613" y="633412"/>
                </a:lnTo>
                <a:lnTo>
                  <a:pt x="547688" y="742950"/>
                </a:lnTo>
                <a:lnTo>
                  <a:pt x="400050" y="831056"/>
                </a:lnTo>
                <a:lnTo>
                  <a:pt x="223838" y="928687"/>
                </a:lnTo>
                <a:lnTo>
                  <a:pt x="61913" y="997743"/>
                </a:lnTo>
                <a:lnTo>
                  <a:pt x="23813" y="1007268"/>
                </a:lnTo>
                <a:lnTo>
                  <a:pt x="7144" y="1002506"/>
                </a:lnTo>
                <a:lnTo>
                  <a:pt x="0" y="983456"/>
                </a:lnTo>
                <a:lnTo>
                  <a:pt x="9525" y="954881"/>
                </a:lnTo>
                <a:lnTo>
                  <a:pt x="42863" y="923925"/>
                </a:lnTo>
                <a:lnTo>
                  <a:pt x="190500" y="821531"/>
                </a:lnTo>
                <a:lnTo>
                  <a:pt x="323850" y="714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9" name="Google Shape;3399;p307"/>
          <p:cNvSpPr/>
          <p:nvPr/>
        </p:nvSpPr>
        <p:spPr>
          <a:xfrm>
            <a:off x="4951413" y="4319588"/>
            <a:ext cx="1011237" cy="854075"/>
          </a:xfrm>
          <a:custGeom>
            <a:avLst/>
            <a:gdLst/>
            <a:ahLst/>
            <a:cxnLst/>
            <a:rect l="l" t="t" r="r" b="b"/>
            <a:pathLst>
              <a:path w="1012031" h="854868" extrusionOk="0">
                <a:moveTo>
                  <a:pt x="433387" y="383381"/>
                </a:moveTo>
                <a:lnTo>
                  <a:pt x="261937" y="228600"/>
                </a:lnTo>
                <a:lnTo>
                  <a:pt x="128587" y="119062"/>
                </a:lnTo>
                <a:lnTo>
                  <a:pt x="0" y="52387"/>
                </a:lnTo>
                <a:lnTo>
                  <a:pt x="21431" y="0"/>
                </a:lnTo>
                <a:lnTo>
                  <a:pt x="159544" y="42862"/>
                </a:lnTo>
                <a:lnTo>
                  <a:pt x="328612" y="111918"/>
                </a:lnTo>
                <a:lnTo>
                  <a:pt x="492919" y="200025"/>
                </a:lnTo>
                <a:lnTo>
                  <a:pt x="609600" y="264318"/>
                </a:lnTo>
                <a:lnTo>
                  <a:pt x="781050" y="371475"/>
                </a:lnTo>
                <a:lnTo>
                  <a:pt x="928687" y="466725"/>
                </a:lnTo>
                <a:lnTo>
                  <a:pt x="938212" y="476250"/>
                </a:lnTo>
                <a:lnTo>
                  <a:pt x="978694" y="583406"/>
                </a:lnTo>
                <a:lnTo>
                  <a:pt x="1000125" y="640556"/>
                </a:lnTo>
                <a:lnTo>
                  <a:pt x="1009650" y="692943"/>
                </a:lnTo>
                <a:lnTo>
                  <a:pt x="1012031" y="745331"/>
                </a:lnTo>
                <a:lnTo>
                  <a:pt x="1007269" y="781050"/>
                </a:lnTo>
                <a:lnTo>
                  <a:pt x="988219" y="823912"/>
                </a:lnTo>
                <a:lnTo>
                  <a:pt x="957262" y="847725"/>
                </a:lnTo>
                <a:lnTo>
                  <a:pt x="923925" y="854868"/>
                </a:lnTo>
                <a:lnTo>
                  <a:pt x="888206" y="847725"/>
                </a:lnTo>
                <a:lnTo>
                  <a:pt x="842962" y="819150"/>
                </a:lnTo>
                <a:lnTo>
                  <a:pt x="750094" y="716756"/>
                </a:lnTo>
                <a:lnTo>
                  <a:pt x="433387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0" name="Google Shape;3400;p307"/>
          <p:cNvSpPr/>
          <p:nvPr/>
        </p:nvSpPr>
        <p:spPr>
          <a:xfrm>
            <a:off x="3035300" y="3324225"/>
            <a:ext cx="3392488" cy="2654300"/>
          </a:xfrm>
          <a:custGeom>
            <a:avLst/>
            <a:gdLst/>
            <a:ahLst/>
            <a:cxnLst/>
            <a:rect l="l" t="t" r="r" b="b"/>
            <a:pathLst>
              <a:path w="3392458" h="2654819" extrusionOk="0">
                <a:moveTo>
                  <a:pt x="210754" y="1162546"/>
                </a:moveTo>
                <a:lnTo>
                  <a:pt x="217552" y="792027"/>
                </a:lnTo>
                <a:lnTo>
                  <a:pt x="207355" y="594870"/>
                </a:lnTo>
                <a:lnTo>
                  <a:pt x="186959" y="435105"/>
                </a:lnTo>
                <a:lnTo>
                  <a:pt x="169963" y="346724"/>
                </a:lnTo>
                <a:lnTo>
                  <a:pt x="146168" y="292336"/>
                </a:lnTo>
                <a:lnTo>
                  <a:pt x="95179" y="186959"/>
                </a:lnTo>
                <a:lnTo>
                  <a:pt x="47590" y="112175"/>
                </a:lnTo>
                <a:lnTo>
                  <a:pt x="16996" y="71384"/>
                </a:lnTo>
                <a:lnTo>
                  <a:pt x="3399" y="54388"/>
                </a:lnTo>
                <a:lnTo>
                  <a:pt x="0" y="44190"/>
                </a:lnTo>
                <a:lnTo>
                  <a:pt x="0" y="20395"/>
                </a:lnTo>
                <a:lnTo>
                  <a:pt x="6799" y="3399"/>
                </a:lnTo>
                <a:lnTo>
                  <a:pt x="20396" y="0"/>
                </a:lnTo>
                <a:lnTo>
                  <a:pt x="37392" y="3399"/>
                </a:lnTo>
                <a:lnTo>
                  <a:pt x="101978" y="27194"/>
                </a:lnTo>
                <a:lnTo>
                  <a:pt x="193758" y="81582"/>
                </a:lnTo>
                <a:lnTo>
                  <a:pt x="285538" y="149567"/>
                </a:lnTo>
                <a:lnTo>
                  <a:pt x="404512" y="254944"/>
                </a:lnTo>
                <a:lnTo>
                  <a:pt x="435105" y="268541"/>
                </a:lnTo>
                <a:lnTo>
                  <a:pt x="445303" y="288937"/>
                </a:lnTo>
                <a:lnTo>
                  <a:pt x="445303" y="336526"/>
                </a:lnTo>
                <a:lnTo>
                  <a:pt x="431706" y="380717"/>
                </a:lnTo>
                <a:lnTo>
                  <a:pt x="414709" y="421508"/>
                </a:lnTo>
                <a:lnTo>
                  <a:pt x="414709" y="639060"/>
                </a:lnTo>
                <a:lnTo>
                  <a:pt x="414709" y="1006180"/>
                </a:lnTo>
                <a:lnTo>
                  <a:pt x="411310" y="1386897"/>
                </a:lnTo>
                <a:lnTo>
                  <a:pt x="394314" y="1737020"/>
                </a:lnTo>
                <a:lnTo>
                  <a:pt x="367120" y="2022557"/>
                </a:lnTo>
                <a:lnTo>
                  <a:pt x="346724" y="2274102"/>
                </a:lnTo>
                <a:lnTo>
                  <a:pt x="353523" y="2297897"/>
                </a:lnTo>
                <a:lnTo>
                  <a:pt x="367120" y="2311494"/>
                </a:lnTo>
                <a:lnTo>
                  <a:pt x="380717" y="2314894"/>
                </a:lnTo>
                <a:lnTo>
                  <a:pt x="407911" y="2318293"/>
                </a:lnTo>
                <a:lnTo>
                  <a:pt x="506489" y="2304696"/>
                </a:lnTo>
                <a:lnTo>
                  <a:pt x="758034" y="2263905"/>
                </a:lnTo>
                <a:lnTo>
                  <a:pt x="1128553" y="2216315"/>
                </a:lnTo>
                <a:lnTo>
                  <a:pt x="1516068" y="2175524"/>
                </a:lnTo>
                <a:lnTo>
                  <a:pt x="1923979" y="2144931"/>
                </a:lnTo>
                <a:lnTo>
                  <a:pt x="2335289" y="2127934"/>
                </a:lnTo>
                <a:lnTo>
                  <a:pt x="2753398" y="2134733"/>
                </a:lnTo>
                <a:lnTo>
                  <a:pt x="2926760" y="2144931"/>
                </a:lnTo>
                <a:lnTo>
                  <a:pt x="3079726" y="2158528"/>
                </a:lnTo>
                <a:lnTo>
                  <a:pt x="3365264" y="2178923"/>
                </a:lnTo>
                <a:lnTo>
                  <a:pt x="3392458" y="2396476"/>
                </a:lnTo>
                <a:lnTo>
                  <a:pt x="3232693" y="2372681"/>
                </a:lnTo>
                <a:lnTo>
                  <a:pt x="2960752" y="2338688"/>
                </a:lnTo>
                <a:lnTo>
                  <a:pt x="2780592" y="2328491"/>
                </a:lnTo>
                <a:lnTo>
                  <a:pt x="2569838" y="2314894"/>
                </a:lnTo>
                <a:lnTo>
                  <a:pt x="2345487" y="2318293"/>
                </a:lnTo>
                <a:lnTo>
                  <a:pt x="2117737" y="2321692"/>
                </a:lnTo>
                <a:lnTo>
                  <a:pt x="1791408" y="2335289"/>
                </a:lnTo>
                <a:lnTo>
                  <a:pt x="1495673" y="2359084"/>
                </a:lnTo>
                <a:lnTo>
                  <a:pt x="1250926" y="2389677"/>
                </a:lnTo>
                <a:lnTo>
                  <a:pt x="1067367" y="2416871"/>
                </a:lnTo>
                <a:lnTo>
                  <a:pt x="877008" y="2457662"/>
                </a:lnTo>
                <a:lnTo>
                  <a:pt x="683251" y="2508651"/>
                </a:lnTo>
                <a:lnTo>
                  <a:pt x="503090" y="2559640"/>
                </a:lnTo>
                <a:lnTo>
                  <a:pt x="380717" y="2610629"/>
                </a:lnTo>
                <a:lnTo>
                  <a:pt x="319530" y="2644621"/>
                </a:lnTo>
                <a:lnTo>
                  <a:pt x="282138" y="2654819"/>
                </a:lnTo>
                <a:lnTo>
                  <a:pt x="248146" y="2651420"/>
                </a:lnTo>
                <a:lnTo>
                  <a:pt x="227750" y="2641222"/>
                </a:lnTo>
                <a:lnTo>
                  <a:pt x="186959" y="2580036"/>
                </a:lnTo>
                <a:lnTo>
                  <a:pt x="122373" y="2447465"/>
                </a:lnTo>
                <a:lnTo>
                  <a:pt x="91780" y="2362483"/>
                </a:lnTo>
                <a:lnTo>
                  <a:pt x="78183" y="2291099"/>
                </a:lnTo>
                <a:lnTo>
                  <a:pt x="88381" y="2233311"/>
                </a:lnTo>
                <a:lnTo>
                  <a:pt x="125773" y="2049752"/>
                </a:lnTo>
                <a:lnTo>
                  <a:pt x="152967" y="1889986"/>
                </a:lnTo>
                <a:lnTo>
                  <a:pt x="180161" y="1631643"/>
                </a:lnTo>
                <a:lnTo>
                  <a:pt x="210754" y="11625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1" name="Google Shape;3401;p307"/>
          <p:cNvSpPr/>
          <p:nvPr/>
        </p:nvSpPr>
        <p:spPr>
          <a:xfrm rot="-5400000">
            <a:off x="5056981" y="4317207"/>
            <a:ext cx="2909887" cy="476250"/>
          </a:xfrm>
          <a:custGeom>
            <a:avLst/>
            <a:gdLst/>
            <a:ahLst/>
            <a:cxnLst/>
            <a:rect l="l" t="t" r="r" b="b"/>
            <a:pathLst>
              <a:path w="2909887" h="476250" extrusionOk="0">
                <a:moveTo>
                  <a:pt x="1574006" y="140494"/>
                </a:moveTo>
                <a:lnTo>
                  <a:pt x="1985962" y="157162"/>
                </a:lnTo>
                <a:lnTo>
                  <a:pt x="2483643" y="169069"/>
                </a:lnTo>
                <a:lnTo>
                  <a:pt x="2600325" y="169069"/>
                </a:lnTo>
                <a:lnTo>
                  <a:pt x="2643187" y="157162"/>
                </a:lnTo>
                <a:lnTo>
                  <a:pt x="2712243" y="126206"/>
                </a:lnTo>
                <a:lnTo>
                  <a:pt x="2778918" y="83344"/>
                </a:lnTo>
                <a:lnTo>
                  <a:pt x="2800350" y="64294"/>
                </a:lnTo>
                <a:lnTo>
                  <a:pt x="2831306" y="30956"/>
                </a:lnTo>
                <a:lnTo>
                  <a:pt x="2845593" y="14287"/>
                </a:lnTo>
                <a:lnTo>
                  <a:pt x="2862262" y="4762"/>
                </a:lnTo>
                <a:lnTo>
                  <a:pt x="2876550" y="0"/>
                </a:lnTo>
                <a:lnTo>
                  <a:pt x="2895600" y="0"/>
                </a:lnTo>
                <a:lnTo>
                  <a:pt x="2907506" y="4762"/>
                </a:lnTo>
                <a:lnTo>
                  <a:pt x="2909887" y="14287"/>
                </a:lnTo>
                <a:lnTo>
                  <a:pt x="2893218" y="71437"/>
                </a:lnTo>
                <a:lnTo>
                  <a:pt x="2862262" y="171450"/>
                </a:lnTo>
                <a:lnTo>
                  <a:pt x="2836068" y="242887"/>
                </a:lnTo>
                <a:lnTo>
                  <a:pt x="2797968" y="314325"/>
                </a:lnTo>
                <a:lnTo>
                  <a:pt x="2717006" y="435769"/>
                </a:lnTo>
                <a:lnTo>
                  <a:pt x="2690812" y="464344"/>
                </a:lnTo>
                <a:lnTo>
                  <a:pt x="2667000" y="473869"/>
                </a:lnTo>
                <a:lnTo>
                  <a:pt x="2643187" y="476250"/>
                </a:lnTo>
                <a:lnTo>
                  <a:pt x="2600325" y="471487"/>
                </a:lnTo>
                <a:lnTo>
                  <a:pt x="2564606" y="454819"/>
                </a:lnTo>
                <a:lnTo>
                  <a:pt x="2524125" y="428625"/>
                </a:lnTo>
                <a:lnTo>
                  <a:pt x="2457450" y="400050"/>
                </a:lnTo>
                <a:lnTo>
                  <a:pt x="2397918" y="388144"/>
                </a:lnTo>
                <a:lnTo>
                  <a:pt x="2357437" y="381000"/>
                </a:lnTo>
                <a:lnTo>
                  <a:pt x="2300287" y="373856"/>
                </a:lnTo>
                <a:lnTo>
                  <a:pt x="1997868" y="364331"/>
                </a:lnTo>
                <a:lnTo>
                  <a:pt x="1452562" y="354806"/>
                </a:lnTo>
                <a:lnTo>
                  <a:pt x="1042987" y="350044"/>
                </a:lnTo>
                <a:lnTo>
                  <a:pt x="676275" y="345281"/>
                </a:lnTo>
                <a:lnTo>
                  <a:pt x="461962" y="350044"/>
                </a:lnTo>
                <a:lnTo>
                  <a:pt x="383381" y="347662"/>
                </a:lnTo>
                <a:lnTo>
                  <a:pt x="342900" y="345281"/>
                </a:lnTo>
                <a:lnTo>
                  <a:pt x="276225" y="333375"/>
                </a:lnTo>
                <a:lnTo>
                  <a:pt x="171450" y="307181"/>
                </a:lnTo>
                <a:lnTo>
                  <a:pt x="100012" y="280987"/>
                </a:lnTo>
                <a:lnTo>
                  <a:pt x="45243" y="254794"/>
                </a:lnTo>
                <a:lnTo>
                  <a:pt x="14287" y="230981"/>
                </a:lnTo>
                <a:lnTo>
                  <a:pt x="4762" y="216694"/>
                </a:lnTo>
                <a:lnTo>
                  <a:pt x="0" y="190500"/>
                </a:lnTo>
                <a:lnTo>
                  <a:pt x="7143" y="159544"/>
                </a:lnTo>
                <a:lnTo>
                  <a:pt x="16668" y="147637"/>
                </a:lnTo>
                <a:lnTo>
                  <a:pt x="76200" y="109537"/>
                </a:lnTo>
                <a:lnTo>
                  <a:pt x="147637" y="80962"/>
                </a:lnTo>
                <a:lnTo>
                  <a:pt x="202406" y="69056"/>
                </a:lnTo>
                <a:lnTo>
                  <a:pt x="254793" y="59531"/>
                </a:lnTo>
                <a:lnTo>
                  <a:pt x="326231" y="59531"/>
                </a:lnTo>
                <a:lnTo>
                  <a:pt x="502443" y="78581"/>
                </a:lnTo>
                <a:lnTo>
                  <a:pt x="788193" y="100012"/>
                </a:lnTo>
                <a:lnTo>
                  <a:pt x="1178718" y="123825"/>
                </a:lnTo>
                <a:lnTo>
                  <a:pt x="1574006" y="1404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1D47E5-F51C-1D48-8FCE-44B8785E5975}"/>
              </a:ext>
            </a:extLst>
          </p:cNvPr>
          <p:cNvGrpSpPr/>
          <p:nvPr/>
        </p:nvGrpSpPr>
        <p:grpSpPr>
          <a:xfrm>
            <a:off x="2918576" y="1381875"/>
            <a:ext cx="4032250" cy="4624387"/>
            <a:chOff x="3074988" y="1538288"/>
            <a:chExt cx="4032250" cy="4624387"/>
          </a:xfrm>
        </p:grpSpPr>
        <p:sp>
          <p:nvSpPr>
            <p:cNvPr id="15" name="Google Shape;3390;p307">
              <a:extLst>
                <a:ext uri="{FF2B5EF4-FFF2-40B4-BE49-F238E27FC236}">
                  <a16:creationId xmlns:a16="http://schemas.microsoft.com/office/drawing/2014/main" id="{16A73F45-95CF-7244-9714-C50D47A4A5D5}"/>
                </a:ext>
              </a:extLst>
            </p:cNvPr>
            <p:cNvSpPr/>
            <p:nvPr/>
          </p:nvSpPr>
          <p:spPr>
            <a:xfrm>
              <a:off x="4813300" y="1538288"/>
              <a:ext cx="492125" cy="1422400"/>
            </a:xfrm>
            <a:custGeom>
              <a:avLst/>
              <a:gdLst/>
              <a:ahLst/>
              <a:cxnLst/>
              <a:rect l="l" t="t" r="r" b="b"/>
              <a:pathLst>
                <a:path w="492919" h="1421606" extrusionOk="0">
                  <a:moveTo>
                    <a:pt x="185738" y="950118"/>
                  </a:moveTo>
                  <a:lnTo>
                    <a:pt x="176213" y="481012"/>
                  </a:lnTo>
                  <a:lnTo>
                    <a:pt x="176213" y="326231"/>
                  </a:lnTo>
                  <a:lnTo>
                    <a:pt x="169069" y="266700"/>
                  </a:lnTo>
                  <a:lnTo>
                    <a:pt x="154782" y="226218"/>
                  </a:lnTo>
                  <a:lnTo>
                    <a:pt x="128588" y="180975"/>
                  </a:lnTo>
                  <a:lnTo>
                    <a:pt x="100013" y="147637"/>
                  </a:lnTo>
                  <a:lnTo>
                    <a:pt x="78582" y="123825"/>
                  </a:lnTo>
                  <a:lnTo>
                    <a:pt x="45244" y="88106"/>
                  </a:lnTo>
                  <a:lnTo>
                    <a:pt x="16669" y="57150"/>
                  </a:lnTo>
                  <a:lnTo>
                    <a:pt x="4763" y="40481"/>
                  </a:lnTo>
                  <a:lnTo>
                    <a:pt x="0" y="21431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69057" y="7143"/>
                  </a:lnTo>
                  <a:lnTo>
                    <a:pt x="130969" y="21431"/>
                  </a:lnTo>
                  <a:lnTo>
                    <a:pt x="216694" y="45243"/>
                  </a:lnTo>
                  <a:lnTo>
                    <a:pt x="319088" y="80962"/>
                  </a:lnTo>
                  <a:lnTo>
                    <a:pt x="428625" y="140493"/>
                  </a:lnTo>
                  <a:lnTo>
                    <a:pt x="476250" y="173831"/>
                  </a:lnTo>
                  <a:lnTo>
                    <a:pt x="488157" y="190500"/>
                  </a:lnTo>
                  <a:lnTo>
                    <a:pt x="492919" y="209550"/>
                  </a:lnTo>
                  <a:lnTo>
                    <a:pt x="492919" y="223837"/>
                  </a:lnTo>
                  <a:lnTo>
                    <a:pt x="483394" y="254793"/>
                  </a:lnTo>
                  <a:lnTo>
                    <a:pt x="466725" y="276225"/>
                  </a:lnTo>
                  <a:lnTo>
                    <a:pt x="450057" y="297656"/>
                  </a:lnTo>
                  <a:lnTo>
                    <a:pt x="435769" y="319087"/>
                  </a:lnTo>
                  <a:lnTo>
                    <a:pt x="426244" y="357187"/>
                  </a:lnTo>
                  <a:lnTo>
                    <a:pt x="421482" y="419100"/>
                  </a:lnTo>
                  <a:lnTo>
                    <a:pt x="419100" y="840581"/>
                  </a:lnTo>
                  <a:lnTo>
                    <a:pt x="414338" y="997743"/>
                  </a:lnTo>
                  <a:lnTo>
                    <a:pt x="407194" y="1143000"/>
                  </a:lnTo>
                  <a:lnTo>
                    <a:pt x="397669" y="1388268"/>
                  </a:lnTo>
                  <a:lnTo>
                    <a:pt x="200025" y="1421606"/>
                  </a:lnTo>
                  <a:lnTo>
                    <a:pt x="185738" y="9501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91;p307">
              <a:extLst>
                <a:ext uri="{FF2B5EF4-FFF2-40B4-BE49-F238E27FC236}">
                  <a16:creationId xmlns:a16="http://schemas.microsoft.com/office/drawing/2014/main" id="{649F75E1-FAB5-0D44-A4B2-1E62B0EBF9B3}"/>
                </a:ext>
              </a:extLst>
            </p:cNvPr>
            <p:cNvSpPr/>
            <p:nvPr/>
          </p:nvSpPr>
          <p:spPr>
            <a:xfrm>
              <a:off x="3586163" y="2019300"/>
              <a:ext cx="531812" cy="1114425"/>
            </a:xfrm>
            <a:custGeom>
              <a:avLst/>
              <a:gdLst/>
              <a:ahLst/>
              <a:cxnLst/>
              <a:rect l="l" t="t" r="r" b="b"/>
              <a:pathLst>
                <a:path w="531018" h="1114425" extrusionOk="0">
                  <a:moveTo>
                    <a:pt x="214312" y="719138"/>
                  </a:moveTo>
                  <a:cubicBezTo>
                    <a:pt x="215106" y="598488"/>
                    <a:pt x="215899" y="477838"/>
                    <a:pt x="216693" y="357188"/>
                  </a:cubicBezTo>
                  <a:lnTo>
                    <a:pt x="211931" y="311944"/>
                  </a:lnTo>
                  <a:lnTo>
                    <a:pt x="200025" y="271463"/>
                  </a:lnTo>
                  <a:lnTo>
                    <a:pt x="171450" y="221456"/>
                  </a:lnTo>
                  <a:lnTo>
                    <a:pt x="142875" y="178594"/>
                  </a:lnTo>
                  <a:lnTo>
                    <a:pt x="104775" y="130969"/>
                  </a:lnTo>
                  <a:lnTo>
                    <a:pt x="59531" y="85725"/>
                  </a:lnTo>
                  <a:lnTo>
                    <a:pt x="21431" y="54769"/>
                  </a:lnTo>
                  <a:lnTo>
                    <a:pt x="7143" y="40481"/>
                  </a:lnTo>
                  <a:lnTo>
                    <a:pt x="0" y="28575"/>
                  </a:lnTo>
                  <a:lnTo>
                    <a:pt x="2381" y="11906"/>
                  </a:lnTo>
                  <a:lnTo>
                    <a:pt x="16668" y="4763"/>
                  </a:lnTo>
                  <a:lnTo>
                    <a:pt x="59531" y="0"/>
                  </a:lnTo>
                  <a:lnTo>
                    <a:pt x="116681" y="0"/>
                  </a:lnTo>
                  <a:lnTo>
                    <a:pt x="183356" y="4763"/>
                  </a:lnTo>
                  <a:lnTo>
                    <a:pt x="240506" y="16669"/>
                  </a:lnTo>
                  <a:lnTo>
                    <a:pt x="307181" y="40481"/>
                  </a:lnTo>
                  <a:lnTo>
                    <a:pt x="366712" y="71438"/>
                  </a:lnTo>
                  <a:lnTo>
                    <a:pt x="435768" y="114300"/>
                  </a:lnTo>
                  <a:lnTo>
                    <a:pt x="478631" y="145256"/>
                  </a:lnTo>
                  <a:lnTo>
                    <a:pt x="504825" y="166688"/>
                  </a:lnTo>
                  <a:lnTo>
                    <a:pt x="519112" y="188119"/>
                  </a:lnTo>
                  <a:lnTo>
                    <a:pt x="528637" y="211931"/>
                  </a:lnTo>
                  <a:lnTo>
                    <a:pt x="531018" y="238125"/>
                  </a:lnTo>
                  <a:lnTo>
                    <a:pt x="526256" y="266700"/>
                  </a:lnTo>
                  <a:lnTo>
                    <a:pt x="509587" y="319088"/>
                  </a:lnTo>
                  <a:lnTo>
                    <a:pt x="490537" y="357188"/>
                  </a:lnTo>
                  <a:lnTo>
                    <a:pt x="488156" y="364331"/>
                  </a:lnTo>
                  <a:lnTo>
                    <a:pt x="476250" y="654844"/>
                  </a:lnTo>
                  <a:lnTo>
                    <a:pt x="461962" y="1057275"/>
                  </a:lnTo>
                  <a:lnTo>
                    <a:pt x="211931" y="1114425"/>
                  </a:lnTo>
                  <a:cubicBezTo>
                    <a:pt x="213518" y="979488"/>
                    <a:pt x="215106" y="844550"/>
                    <a:pt x="214312" y="71913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92;p307">
              <a:extLst>
                <a:ext uri="{FF2B5EF4-FFF2-40B4-BE49-F238E27FC236}">
                  <a16:creationId xmlns:a16="http://schemas.microsoft.com/office/drawing/2014/main" id="{BAFA6712-9D73-C941-995F-AF267714AF3B}"/>
                </a:ext>
              </a:extLst>
            </p:cNvPr>
            <p:cNvSpPr/>
            <p:nvPr/>
          </p:nvSpPr>
          <p:spPr>
            <a:xfrm>
              <a:off x="4037013" y="3427413"/>
              <a:ext cx="547687" cy="609600"/>
            </a:xfrm>
            <a:custGeom>
              <a:avLst/>
              <a:gdLst/>
              <a:ahLst/>
              <a:cxnLst/>
              <a:rect l="l" t="t" r="r" b="b"/>
              <a:pathLst>
                <a:path w="547687" h="609600" extrusionOk="0">
                  <a:moveTo>
                    <a:pt x="230981" y="361950"/>
                  </a:moveTo>
                  <a:lnTo>
                    <a:pt x="126206" y="209550"/>
                  </a:lnTo>
                  <a:lnTo>
                    <a:pt x="23812" y="59531"/>
                  </a:lnTo>
                  <a:lnTo>
                    <a:pt x="4762" y="35719"/>
                  </a:lnTo>
                  <a:lnTo>
                    <a:pt x="0" y="19050"/>
                  </a:lnTo>
                  <a:lnTo>
                    <a:pt x="2381" y="4762"/>
                  </a:lnTo>
                  <a:lnTo>
                    <a:pt x="14287" y="0"/>
                  </a:lnTo>
                  <a:lnTo>
                    <a:pt x="52387" y="9525"/>
                  </a:lnTo>
                  <a:lnTo>
                    <a:pt x="95250" y="28575"/>
                  </a:lnTo>
                  <a:lnTo>
                    <a:pt x="166687" y="69056"/>
                  </a:lnTo>
                  <a:lnTo>
                    <a:pt x="261937" y="133350"/>
                  </a:lnTo>
                  <a:lnTo>
                    <a:pt x="383381" y="223837"/>
                  </a:lnTo>
                  <a:lnTo>
                    <a:pt x="433387" y="269081"/>
                  </a:lnTo>
                  <a:lnTo>
                    <a:pt x="471487" y="309562"/>
                  </a:lnTo>
                  <a:lnTo>
                    <a:pt x="511969" y="366712"/>
                  </a:lnTo>
                  <a:lnTo>
                    <a:pt x="533400" y="411956"/>
                  </a:lnTo>
                  <a:lnTo>
                    <a:pt x="545306" y="459581"/>
                  </a:lnTo>
                  <a:lnTo>
                    <a:pt x="547687" y="504825"/>
                  </a:lnTo>
                  <a:lnTo>
                    <a:pt x="540544" y="545306"/>
                  </a:lnTo>
                  <a:lnTo>
                    <a:pt x="521494" y="569119"/>
                  </a:lnTo>
                  <a:lnTo>
                    <a:pt x="495300" y="590550"/>
                  </a:lnTo>
                  <a:lnTo>
                    <a:pt x="473869" y="602456"/>
                  </a:lnTo>
                  <a:lnTo>
                    <a:pt x="452437" y="607219"/>
                  </a:lnTo>
                  <a:lnTo>
                    <a:pt x="426244" y="609600"/>
                  </a:lnTo>
                  <a:lnTo>
                    <a:pt x="407194" y="607219"/>
                  </a:lnTo>
                  <a:lnTo>
                    <a:pt x="373856" y="592931"/>
                  </a:lnTo>
                  <a:lnTo>
                    <a:pt x="347662" y="561975"/>
                  </a:lnTo>
                  <a:lnTo>
                    <a:pt x="326231" y="519112"/>
                  </a:lnTo>
                  <a:lnTo>
                    <a:pt x="230981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93;p307">
              <a:extLst>
                <a:ext uri="{FF2B5EF4-FFF2-40B4-BE49-F238E27FC236}">
                  <a16:creationId xmlns:a16="http://schemas.microsoft.com/office/drawing/2014/main" id="{F7AAD7D0-D99A-0C48-A9EE-BB5278E169D7}"/>
                </a:ext>
              </a:extLst>
            </p:cNvPr>
            <p:cNvSpPr/>
            <p:nvPr/>
          </p:nvSpPr>
          <p:spPr>
            <a:xfrm>
              <a:off x="5505450" y="3284538"/>
              <a:ext cx="588963" cy="601662"/>
            </a:xfrm>
            <a:custGeom>
              <a:avLst/>
              <a:gdLst/>
              <a:ahLst/>
              <a:cxnLst/>
              <a:rect l="l" t="t" r="r" b="b"/>
              <a:pathLst>
                <a:path w="588169" h="602456" extrusionOk="0">
                  <a:moveTo>
                    <a:pt x="116681" y="416719"/>
                  </a:moveTo>
                  <a:lnTo>
                    <a:pt x="245269" y="242887"/>
                  </a:lnTo>
                  <a:lnTo>
                    <a:pt x="280988" y="183356"/>
                  </a:lnTo>
                  <a:lnTo>
                    <a:pt x="285750" y="159544"/>
                  </a:lnTo>
                  <a:lnTo>
                    <a:pt x="276225" y="121444"/>
                  </a:lnTo>
                  <a:lnTo>
                    <a:pt x="254794" y="76200"/>
                  </a:lnTo>
                  <a:lnTo>
                    <a:pt x="240506" y="57150"/>
                  </a:lnTo>
                  <a:lnTo>
                    <a:pt x="233363" y="35719"/>
                  </a:lnTo>
                  <a:lnTo>
                    <a:pt x="235744" y="7144"/>
                  </a:lnTo>
                  <a:lnTo>
                    <a:pt x="245269" y="0"/>
                  </a:lnTo>
                  <a:lnTo>
                    <a:pt x="259556" y="0"/>
                  </a:lnTo>
                  <a:lnTo>
                    <a:pt x="280988" y="7144"/>
                  </a:lnTo>
                  <a:lnTo>
                    <a:pt x="335756" y="45244"/>
                  </a:lnTo>
                  <a:lnTo>
                    <a:pt x="390525" y="88106"/>
                  </a:lnTo>
                  <a:lnTo>
                    <a:pt x="428625" y="119062"/>
                  </a:lnTo>
                  <a:lnTo>
                    <a:pt x="481013" y="169069"/>
                  </a:lnTo>
                  <a:lnTo>
                    <a:pt x="528638" y="221456"/>
                  </a:lnTo>
                  <a:lnTo>
                    <a:pt x="559594" y="266700"/>
                  </a:lnTo>
                  <a:lnTo>
                    <a:pt x="573881" y="288131"/>
                  </a:lnTo>
                  <a:lnTo>
                    <a:pt x="583406" y="311944"/>
                  </a:lnTo>
                  <a:lnTo>
                    <a:pt x="588169" y="350044"/>
                  </a:lnTo>
                  <a:lnTo>
                    <a:pt x="585788" y="369094"/>
                  </a:lnTo>
                  <a:lnTo>
                    <a:pt x="573881" y="381000"/>
                  </a:lnTo>
                  <a:lnTo>
                    <a:pt x="535781" y="385762"/>
                  </a:lnTo>
                  <a:lnTo>
                    <a:pt x="490538" y="390525"/>
                  </a:lnTo>
                  <a:lnTo>
                    <a:pt x="435769" y="404812"/>
                  </a:lnTo>
                  <a:lnTo>
                    <a:pt x="373856" y="431006"/>
                  </a:lnTo>
                  <a:lnTo>
                    <a:pt x="197644" y="511969"/>
                  </a:lnTo>
                  <a:lnTo>
                    <a:pt x="97631" y="569119"/>
                  </a:lnTo>
                  <a:lnTo>
                    <a:pt x="42863" y="600075"/>
                  </a:lnTo>
                  <a:lnTo>
                    <a:pt x="19050" y="602456"/>
                  </a:lnTo>
                  <a:lnTo>
                    <a:pt x="4763" y="595312"/>
                  </a:lnTo>
                  <a:lnTo>
                    <a:pt x="0" y="576262"/>
                  </a:lnTo>
                  <a:lnTo>
                    <a:pt x="9525" y="550069"/>
                  </a:lnTo>
                  <a:lnTo>
                    <a:pt x="116681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94;p307">
              <a:extLst>
                <a:ext uri="{FF2B5EF4-FFF2-40B4-BE49-F238E27FC236}">
                  <a16:creationId xmlns:a16="http://schemas.microsoft.com/office/drawing/2014/main" id="{A1E144D3-09AD-7649-8640-5C18CB273174}"/>
                </a:ext>
              </a:extLst>
            </p:cNvPr>
            <p:cNvSpPr/>
            <p:nvPr/>
          </p:nvSpPr>
          <p:spPr>
            <a:xfrm>
              <a:off x="3870325" y="4068763"/>
              <a:ext cx="2433638" cy="431800"/>
            </a:xfrm>
            <a:custGeom>
              <a:avLst/>
              <a:gdLst/>
              <a:ahLst/>
              <a:cxnLst/>
              <a:rect l="l" t="t" r="r" b="b"/>
              <a:pathLst>
                <a:path w="2433638" h="431007" extrusionOk="0">
                  <a:moveTo>
                    <a:pt x="747713" y="347663"/>
                  </a:moveTo>
                  <a:lnTo>
                    <a:pt x="504825" y="397669"/>
                  </a:lnTo>
                  <a:lnTo>
                    <a:pt x="357188" y="423863"/>
                  </a:lnTo>
                  <a:lnTo>
                    <a:pt x="290513" y="431007"/>
                  </a:lnTo>
                  <a:cubicBezTo>
                    <a:pt x="249243" y="426151"/>
                    <a:pt x="263619" y="426244"/>
                    <a:pt x="247650" y="426244"/>
                  </a:cubicBezTo>
                  <a:lnTo>
                    <a:pt x="209550" y="407194"/>
                  </a:lnTo>
                  <a:lnTo>
                    <a:pt x="161925" y="371475"/>
                  </a:lnTo>
                  <a:lnTo>
                    <a:pt x="97632" y="297657"/>
                  </a:lnTo>
                  <a:lnTo>
                    <a:pt x="52388" y="230982"/>
                  </a:lnTo>
                  <a:lnTo>
                    <a:pt x="9525" y="157163"/>
                  </a:lnTo>
                  <a:lnTo>
                    <a:pt x="2382" y="138113"/>
                  </a:lnTo>
                  <a:lnTo>
                    <a:pt x="0" y="121444"/>
                  </a:lnTo>
                  <a:lnTo>
                    <a:pt x="4763" y="95250"/>
                  </a:lnTo>
                  <a:lnTo>
                    <a:pt x="16669" y="88107"/>
                  </a:lnTo>
                  <a:lnTo>
                    <a:pt x="38100" y="88107"/>
                  </a:lnTo>
                  <a:lnTo>
                    <a:pt x="57150" y="100013"/>
                  </a:lnTo>
                  <a:lnTo>
                    <a:pt x="97632" y="145257"/>
                  </a:lnTo>
                  <a:lnTo>
                    <a:pt x="128588" y="173832"/>
                  </a:lnTo>
                  <a:lnTo>
                    <a:pt x="154782" y="190500"/>
                  </a:lnTo>
                  <a:lnTo>
                    <a:pt x="185738" y="207169"/>
                  </a:lnTo>
                  <a:lnTo>
                    <a:pt x="216694" y="219075"/>
                  </a:lnTo>
                  <a:lnTo>
                    <a:pt x="266700" y="226219"/>
                  </a:lnTo>
                  <a:lnTo>
                    <a:pt x="319088" y="228600"/>
                  </a:lnTo>
                  <a:lnTo>
                    <a:pt x="514350" y="195263"/>
                  </a:lnTo>
                  <a:lnTo>
                    <a:pt x="776288" y="157163"/>
                  </a:lnTo>
                  <a:lnTo>
                    <a:pt x="1133475" y="111919"/>
                  </a:lnTo>
                  <a:lnTo>
                    <a:pt x="1350169" y="90488"/>
                  </a:lnTo>
                  <a:lnTo>
                    <a:pt x="1893094" y="50007"/>
                  </a:lnTo>
                  <a:lnTo>
                    <a:pt x="2038350" y="0"/>
                  </a:lnTo>
                  <a:lnTo>
                    <a:pt x="2174082" y="33338"/>
                  </a:lnTo>
                  <a:lnTo>
                    <a:pt x="2338388" y="88107"/>
                  </a:lnTo>
                  <a:lnTo>
                    <a:pt x="2386013" y="111919"/>
                  </a:lnTo>
                  <a:lnTo>
                    <a:pt x="2412207" y="135732"/>
                  </a:lnTo>
                  <a:lnTo>
                    <a:pt x="2426494" y="159544"/>
                  </a:lnTo>
                  <a:lnTo>
                    <a:pt x="2433638" y="180975"/>
                  </a:lnTo>
                  <a:lnTo>
                    <a:pt x="2428875" y="214313"/>
                  </a:lnTo>
                  <a:lnTo>
                    <a:pt x="2412207" y="233363"/>
                  </a:lnTo>
                  <a:lnTo>
                    <a:pt x="2364582" y="257175"/>
                  </a:lnTo>
                  <a:lnTo>
                    <a:pt x="2326482" y="266700"/>
                  </a:lnTo>
                  <a:lnTo>
                    <a:pt x="2102644" y="240507"/>
                  </a:lnTo>
                  <a:lnTo>
                    <a:pt x="1931194" y="223838"/>
                  </a:lnTo>
                  <a:lnTo>
                    <a:pt x="1338263" y="250032"/>
                  </a:lnTo>
                  <a:lnTo>
                    <a:pt x="902494" y="319088"/>
                  </a:lnTo>
                  <a:lnTo>
                    <a:pt x="747713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95;p307">
              <a:extLst>
                <a:ext uri="{FF2B5EF4-FFF2-40B4-BE49-F238E27FC236}">
                  <a16:creationId xmlns:a16="http://schemas.microsoft.com/office/drawing/2014/main" id="{21028419-F227-A743-9B3D-F49A5633D922}"/>
                </a:ext>
              </a:extLst>
            </p:cNvPr>
            <p:cNvSpPr/>
            <p:nvPr/>
          </p:nvSpPr>
          <p:spPr>
            <a:xfrm>
              <a:off x="5137150" y="2058988"/>
              <a:ext cx="1377950" cy="322262"/>
            </a:xfrm>
            <a:custGeom>
              <a:avLst/>
              <a:gdLst/>
              <a:ahLst/>
              <a:cxnLst/>
              <a:rect l="l" t="t" r="r" b="b"/>
              <a:pathLst>
                <a:path w="1378744" h="321469" extrusionOk="0">
                  <a:moveTo>
                    <a:pt x="340519" y="311944"/>
                  </a:moveTo>
                  <a:lnTo>
                    <a:pt x="14288" y="321469"/>
                  </a:lnTo>
                  <a:lnTo>
                    <a:pt x="0" y="200025"/>
                  </a:lnTo>
                  <a:lnTo>
                    <a:pt x="228600" y="161925"/>
                  </a:lnTo>
                  <a:lnTo>
                    <a:pt x="583407" y="111919"/>
                  </a:lnTo>
                  <a:lnTo>
                    <a:pt x="733425" y="90488"/>
                  </a:lnTo>
                  <a:lnTo>
                    <a:pt x="819150" y="76200"/>
                  </a:lnTo>
                  <a:lnTo>
                    <a:pt x="885825" y="64294"/>
                  </a:lnTo>
                  <a:lnTo>
                    <a:pt x="945357" y="47625"/>
                  </a:lnTo>
                  <a:lnTo>
                    <a:pt x="1012032" y="21432"/>
                  </a:lnTo>
                  <a:lnTo>
                    <a:pt x="1054894" y="0"/>
                  </a:lnTo>
                  <a:lnTo>
                    <a:pt x="1109663" y="7144"/>
                  </a:lnTo>
                  <a:lnTo>
                    <a:pt x="1176338" y="19050"/>
                  </a:lnTo>
                  <a:lnTo>
                    <a:pt x="1223963" y="30957"/>
                  </a:lnTo>
                  <a:lnTo>
                    <a:pt x="1262063" y="45244"/>
                  </a:lnTo>
                  <a:lnTo>
                    <a:pt x="1314450" y="71438"/>
                  </a:lnTo>
                  <a:lnTo>
                    <a:pt x="1345407" y="90488"/>
                  </a:lnTo>
                  <a:lnTo>
                    <a:pt x="1369219" y="107157"/>
                  </a:lnTo>
                  <a:lnTo>
                    <a:pt x="1376363" y="121444"/>
                  </a:lnTo>
                  <a:lnTo>
                    <a:pt x="1378744" y="142875"/>
                  </a:lnTo>
                  <a:lnTo>
                    <a:pt x="1369219" y="176213"/>
                  </a:lnTo>
                  <a:lnTo>
                    <a:pt x="1338263" y="219075"/>
                  </a:lnTo>
                  <a:lnTo>
                    <a:pt x="1314450" y="242888"/>
                  </a:lnTo>
                  <a:lnTo>
                    <a:pt x="1276350" y="259557"/>
                  </a:lnTo>
                  <a:lnTo>
                    <a:pt x="1190625" y="278607"/>
                  </a:lnTo>
                  <a:lnTo>
                    <a:pt x="1062038" y="292894"/>
                  </a:lnTo>
                  <a:lnTo>
                    <a:pt x="823913" y="297657"/>
                  </a:lnTo>
                  <a:lnTo>
                    <a:pt x="340519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96;p307">
              <a:extLst>
                <a:ext uri="{FF2B5EF4-FFF2-40B4-BE49-F238E27FC236}">
                  <a16:creationId xmlns:a16="http://schemas.microsoft.com/office/drawing/2014/main" id="{13A0473D-BBBD-7347-9873-69673424D84F}"/>
                </a:ext>
              </a:extLst>
            </p:cNvPr>
            <p:cNvSpPr/>
            <p:nvPr/>
          </p:nvSpPr>
          <p:spPr>
            <a:xfrm>
              <a:off x="3074988" y="2755900"/>
              <a:ext cx="4032250" cy="557213"/>
            </a:xfrm>
            <a:custGeom>
              <a:avLst/>
              <a:gdLst/>
              <a:ahLst/>
              <a:cxnLst/>
              <a:rect l="l" t="t" r="r" b="b"/>
              <a:pathLst>
                <a:path w="4031518" h="557479" extrusionOk="0">
                  <a:moveTo>
                    <a:pt x="727440" y="482695"/>
                  </a:moveTo>
                  <a:lnTo>
                    <a:pt x="509888" y="530284"/>
                  </a:lnTo>
                  <a:lnTo>
                    <a:pt x="404511" y="557479"/>
                  </a:lnTo>
                  <a:lnTo>
                    <a:pt x="356922" y="554079"/>
                  </a:lnTo>
                  <a:lnTo>
                    <a:pt x="288936" y="513288"/>
                  </a:lnTo>
                  <a:lnTo>
                    <a:pt x="190358" y="431706"/>
                  </a:lnTo>
                  <a:lnTo>
                    <a:pt x="98578" y="343325"/>
                  </a:lnTo>
                  <a:lnTo>
                    <a:pt x="30593" y="268542"/>
                  </a:lnTo>
                  <a:lnTo>
                    <a:pt x="0" y="217553"/>
                  </a:lnTo>
                  <a:lnTo>
                    <a:pt x="0" y="186960"/>
                  </a:lnTo>
                  <a:lnTo>
                    <a:pt x="13597" y="176762"/>
                  </a:lnTo>
                  <a:lnTo>
                    <a:pt x="33992" y="180161"/>
                  </a:lnTo>
                  <a:lnTo>
                    <a:pt x="81582" y="203956"/>
                  </a:lnTo>
                  <a:lnTo>
                    <a:pt x="129171" y="227751"/>
                  </a:lnTo>
                  <a:lnTo>
                    <a:pt x="176761" y="248146"/>
                  </a:lnTo>
                  <a:lnTo>
                    <a:pt x="244746" y="271941"/>
                  </a:lnTo>
                  <a:lnTo>
                    <a:pt x="299134" y="285538"/>
                  </a:lnTo>
                  <a:lnTo>
                    <a:pt x="350123" y="292337"/>
                  </a:lnTo>
                  <a:lnTo>
                    <a:pt x="424907" y="299135"/>
                  </a:lnTo>
                  <a:lnTo>
                    <a:pt x="513287" y="305934"/>
                  </a:lnTo>
                  <a:lnTo>
                    <a:pt x="730840" y="295736"/>
                  </a:lnTo>
                  <a:lnTo>
                    <a:pt x="968788" y="248146"/>
                  </a:lnTo>
                  <a:lnTo>
                    <a:pt x="1210135" y="217553"/>
                  </a:lnTo>
                  <a:lnTo>
                    <a:pt x="1560258" y="176762"/>
                  </a:lnTo>
                  <a:lnTo>
                    <a:pt x="1934177" y="129172"/>
                  </a:lnTo>
                  <a:lnTo>
                    <a:pt x="2138132" y="112176"/>
                  </a:lnTo>
                  <a:lnTo>
                    <a:pt x="2345487" y="95180"/>
                  </a:lnTo>
                  <a:lnTo>
                    <a:pt x="2736401" y="81583"/>
                  </a:lnTo>
                  <a:lnTo>
                    <a:pt x="2974349" y="78183"/>
                  </a:lnTo>
                  <a:lnTo>
                    <a:pt x="3338069" y="88381"/>
                  </a:lnTo>
                  <a:lnTo>
                    <a:pt x="3395857" y="78183"/>
                  </a:lnTo>
                  <a:lnTo>
                    <a:pt x="3501234" y="40792"/>
                  </a:lnTo>
                  <a:lnTo>
                    <a:pt x="3613409" y="0"/>
                  </a:lnTo>
                  <a:lnTo>
                    <a:pt x="3650801" y="10198"/>
                  </a:lnTo>
                  <a:lnTo>
                    <a:pt x="3779973" y="50989"/>
                  </a:lnTo>
                  <a:lnTo>
                    <a:pt x="3895548" y="95180"/>
                  </a:lnTo>
                  <a:lnTo>
                    <a:pt x="3966932" y="132571"/>
                  </a:lnTo>
                  <a:lnTo>
                    <a:pt x="4004324" y="163165"/>
                  </a:lnTo>
                  <a:lnTo>
                    <a:pt x="4024719" y="190359"/>
                  </a:lnTo>
                  <a:lnTo>
                    <a:pt x="4031518" y="207355"/>
                  </a:lnTo>
                  <a:lnTo>
                    <a:pt x="4031518" y="241348"/>
                  </a:lnTo>
                  <a:lnTo>
                    <a:pt x="4014522" y="268542"/>
                  </a:lnTo>
                  <a:lnTo>
                    <a:pt x="3977130" y="288937"/>
                  </a:lnTo>
                  <a:lnTo>
                    <a:pt x="3936339" y="305934"/>
                  </a:lnTo>
                  <a:lnTo>
                    <a:pt x="3888749" y="309333"/>
                  </a:lnTo>
                  <a:lnTo>
                    <a:pt x="3691592" y="282139"/>
                  </a:lnTo>
                  <a:lnTo>
                    <a:pt x="3470640" y="268542"/>
                  </a:lnTo>
                  <a:lnTo>
                    <a:pt x="3273484" y="268542"/>
                  </a:lnTo>
                  <a:lnTo>
                    <a:pt x="3147711" y="251545"/>
                  </a:lnTo>
                  <a:lnTo>
                    <a:pt x="2879170" y="244747"/>
                  </a:lnTo>
                  <a:lnTo>
                    <a:pt x="2590233" y="248146"/>
                  </a:lnTo>
                  <a:lnTo>
                    <a:pt x="2257106" y="261743"/>
                  </a:lnTo>
                  <a:lnTo>
                    <a:pt x="1889986" y="295736"/>
                  </a:lnTo>
                  <a:lnTo>
                    <a:pt x="1458281" y="350124"/>
                  </a:lnTo>
                  <a:lnTo>
                    <a:pt x="1040172" y="418109"/>
                  </a:lnTo>
                  <a:lnTo>
                    <a:pt x="727440" y="4826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97;p307">
              <a:extLst>
                <a:ext uri="{FF2B5EF4-FFF2-40B4-BE49-F238E27FC236}">
                  <a16:creationId xmlns:a16="http://schemas.microsoft.com/office/drawing/2014/main" id="{12B8C515-E1ED-C241-B116-0579C228997C}"/>
                </a:ext>
              </a:extLst>
            </p:cNvPr>
            <p:cNvSpPr/>
            <p:nvPr/>
          </p:nvSpPr>
          <p:spPr>
            <a:xfrm rot="-5400000">
              <a:off x="3974307" y="4109243"/>
              <a:ext cx="2203450" cy="500063"/>
            </a:xfrm>
            <a:custGeom>
              <a:avLst/>
              <a:gdLst/>
              <a:ahLst/>
              <a:cxnLst/>
              <a:rect l="l" t="t" r="r" b="b"/>
              <a:pathLst>
                <a:path w="2202657" h="500062" extrusionOk="0">
                  <a:moveTo>
                    <a:pt x="1557338" y="183356"/>
                  </a:moveTo>
                  <a:lnTo>
                    <a:pt x="1888332" y="183356"/>
                  </a:lnTo>
                  <a:lnTo>
                    <a:pt x="1938338" y="176212"/>
                  </a:lnTo>
                  <a:lnTo>
                    <a:pt x="1974057" y="164306"/>
                  </a:lnTo>
                  <a:lnTo>
                    <a:pt x="2050257" y="114300"/>
                  </a:lnTo>
                  <a:lnTo>
                    <a:pt x="2076450" y="88106"/>
                  </a:lnTo>
                  <a:lnTo>
                    <a:pt x="2116932" y="38100"/>
                  </a:lnTo>
                  <a:lnTo>
                    <a:pt x="2140744" y="16669"/>
                  </a:lnTo>
                  <a:lnTo>
                    <a:pt x="2176463" y="2381"/>
                  </a:lnTo>
                  <a:lnTo>
                    <a:pt x="2193132" y="0"/>
                  </a:lnTo>
                  <a:lnTo>
                    <a:pt x="2200275" y="7144"/>
                  </a:lnTo>
                  <a:lnTo>
                    <a:pt x="2202657" y="30956"/>
                  </a:lnTo>
                  <a:lnTo>
                    <a:pt x="2188369" y="92869"/>
                  </a:lnTo>
                  <a:lnTo>
                    <a:pt x="2166938" y="176212"/>
                  </a:lnTo>
                  <a:lnTo>
                    <a:pt x="2140744" y="245269"/>
                  </a:lnTo>
                  <a:lnTo>
                    <a:pt x="2088357" y="338137"/>
                  </a:lnTo>
                  <a:lnTo>
                    <a:pt x="2019300" y="440531"/>
                  </a:lnTo>
                  <a:lnTo>
                    <a:pt x="1988344" y="478631"/>
                  </a:lnTo>
                  <a:lnTo>
                    <a:pt x="1962150" y="495300"/>
                  </a:lnTo>
                  <a:lnTo>
                    <a:pt x="1945482" y="500062"/>
                  </a:lnTo>
                  <a:lnTo>
                    <a:pt x="1928813" y="495300"/>
                  </a:lnTo>
                  <a:lnTo>
                    <a:pt x="1902619" y="483394"/>
                  </a:lnTo>
                  <a:lnTo>
                    <a:pt x="1885950" y="461962"/>
                  </a:lnTo>
                  <a:lnTo>
                    <a:pt x="1869282" y="445294"/>
                  </a:lnTo>
                  <a:lnTo>
                    <a:pt x="1835944" y="433387"/>
                  </a:lnTo>
                  <a:lnTo>
                    <a:pt x="1709738" y="414337"/>
                  </a:lnTo>
                  <a:lnTo>
                    <a:pt x="1512094" y="395287"/>
                  </a:lnTo>
                  <a:lnTo>
                    <a:pt x="1283494" y="385762"/>
                  </a:lnTo>
                  <a:lnTo>
                    <a:pt x="616744" y="385762"/>
                  </a:lnTo>
                  <a:lnTo>
                    <a:pt x="411957" y="385762"/>
                  </a:lnTo>
                  <a:lnTo>
                    <a:pt x="354807" y="378619"/>
                  </a:lnTo>
                  <a:lnTo>
                    <a:pt x="226219" y="352425"/>
                  </a:lnTo>
                  <a:lnTo>
                    <a:pt x="107157" y="323850"/>
                  </a:lnTo>
                  <a:lnTo>
                    <a:pt x="54769" y="302419"/>
                  </a:lnTo>
                  <a:lnTo>
                    <a:pt x="26194" y="285750"/>
                  </a:lnTo>
                  <a:lnTo>
                    <a:pt x="9525" y="269081"/>
                  </a:lnTo>
                  <a:lnTo>
                    <a:pt x="0" y="247650"/>
                  </a:lnTo>
                  <a:lnTo>
                    <a:pt x="2382" y="223837"/>
                  </a:lnTo>
                  <a:lnTo>
                    <a:pt x="21432" y="195262"/>
                  </a:lnTo>
                  <a:lnTo>
                    <a:pt x="54769" y="178594"/>
                  </a:lnTo>
                  <a:lnTo>
                    <a:pt x="130969" y="157162"/>
                  </a:lnTo>
                  <a:lnTo>
                    <a:pt x="211932" y="138112"/>
                  </a:lnTo>
                  <a:lnTo>
                    <a:pt x="330994" y="119062"/>
                  </a:lnTo>
                  <a:lnTo>
                    <a:pt x="366713" y="123825"/>
                  </a:lnTo>
                  <a:lnTo>
                    <a:pt x="414338" y="135731"/>
                  </a:lnTo>
                  <a:lnTo>
                    <a:pt x="511969" y="147637"/>
                  </a:lnTo>
                  <a:lnTo>
                    <a:pt x="935832" y="164306"/>
                  </a:lnTo>
                  <a:lnTo>
                    <a:pt x="1278732" y="183356"/>
                  </a:lnTo>
                  <a:lnTo>
                    <a:pt x="1557338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98;p307">
              <a:extLst>
                <a:ext uri="{FF2B5EF4-FFF2-40B4-BE49-F238E27FC236}">
                  <a16:creationId xmlns:a16="http://schemas.microsoft.com/office/drawing/2014/main" id="{5229B595-EF72-8C48-9D63-BCA87049CA71}"/>
                </a:ext>
              </a:extLst>
            </p:cNvPr>
            <p:cNvSpPr/>
            <p:nvPr/>
          </p:nvSpPr>
          <p:spPr>
            <a:xfrm>
              <a:off x="3832225" y="4262438"/>
              <a:ext cx="1243013" cy="1006475"/>
            </a:xfrm>
            <a:custGeom>
              <a:avLst/>
              <a:gdLst/>
              <a:ahLst/>
              <a:cxnLst/>
              <a:rect l="l" t="t" r="r" b="b"/>
              <a:pathLst>
                <a:path w="1243013" h="1007268" extrusionOk="0">
                  <a:moveTo>
                    <a:pt x="323850" y="714375"/>
                  </a:moveTo>
                  <a:lnTo>
                    <a:pt x="573882" y="502443"/>
                  </a:lnTo>
                  <a:lnTo>
                    <a:pt x="800100" y="285750"/>
                  </a:lnTo>
                  <a:lnTo>
                    <a:pt x="926307" y="154781"/>
                  </a:lnTo>
                  <a:lnTo>
                    <a:pt x="1050132" y="0"/>
                  </a:lnTo>
                  <a:lnTo>
                    <a:pt x="1243013" y="66675"/>
                  </a:lnTo>
                  <a:lnTo>
                    <a:pt x="1243013" y="209550"/>
                  </a:lnTo>
                  <a:lnTo>
                    <a:pt x="1078707" y="340518"/>
                  </a:lnTo>
                  <a:lnTo>
                    <a:pt x="883444" y="502443"/>
                  </a:lnTo>
                  <a:lnTo>
                    <a:pt x="709613" y="633412"/>
                  </a:lnTo>
                  <a:lnTo>
                    <a:pt x="547688" y="742950"/>
                  </a:lnTo>
                  <a:lnTo>
                    <a:pt x="400050" y="831056"/>
                  </a:lnTo>
                  <a:lnTo>
                    <a:pt x="223838" y="928687"/>
                  </a:lnTo>
                  <a:lnTo>
                    <a:pt x="61913" y="997743"/>
                  </a:lnTo>
                  <a:lnTo>
                    <a:pt x="23813" y="1007268"/>
                  </a:lnTo>
                  <a:lnTo>
                    <a:pt x="7144" y="1002506"/>
                  </a:lnTo>
                  <a:lnTo>
                    <a:pt x="0" y="983456"/>
                  </a:lnTo>
                  <a:lnTo>
                    <a:pt x="9525" y="954881"/>
                  </a:lnTo>
                  <a:lnTo>
                    <a:pt x="42863" y="923925"/>
                  </a:lnTo>
                  <a:lnTo>
                    <a:pt x="190500" y="821531"/>
                  </a:lnTo>
                  <a:lnTo>
                    <a:pt x="323850" y="714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99;p307">
              <a:extLst>
                <a:ext uri="{FF2B5EF4-FFF2-40B4-BE49-F238E27FC236}">
                  <a16:creationId xmlns:a16="http://schemas.microsoft.com/office/drawing/2014/main" id="{44542A22-8B18-2D4B-A419-8BBD318D5FEC}"/>
                </a:ext>
              </a:extLst>
            </p:cNvPr>
            <p:cNvSpPr/>
            <p:nvPr/>
          </p:nvSpPr>
          <p:spPr>
            <a:xfrm>
              <a:off x="5103813" y="4471988"/>
              <a:ext cx="1011237" cy="854075"/>
            </a:xfrm>
            <a:custGeom>
              <a:avLst/>
              <a:gdLst/>
              <a:ahLst/>
              <a:cxnLst/>
              <a:rect l="l" t="t" r="r" b="b"/>
              <a:pathLst>
                <a:path w="1012031" h="854868" extrusionOk="0">
                  <a:moveTo>
                    <a:pt x="433387" y="383381"/>
                  </a:moveTo>
                  <a:lnTo>
                    <a:pt x="261937" y="228600"/>
                  </a:lnTo>
                  <a:lnTo>
                    <a:pt x="128587" y="119062"/>
                  </a:lnTo>
                  <a:lnTo>
                    <a:pt x="0" y="52387"/>
                  </a:lnTo>
                  <a:lnTo>
                    <a:pt x="21431" y="0"/>
                  </a:lnTo>
                  <a:lnTo>
                    <a:pt x="159544" y="42862"/>
                  </a:lnTo>
                  <a:lnTo>
                    <a:pt x="328612" y="111918"/>
                  </a:lnTo>
                  <a:lnTo>
                    <a:pt x="492919" y="200025"/>
                  </a:lnTo>
                  <a:lnTo>
                    <a:pt x="609600" y="264318"/>
                  </a:lnTo>
                  <a:lnTo>
                    <a:pt x="781050" y="371475"/>
                  </a:lnTo>
                  <a:lnTo>
                    <a:pt x="928687" y="466725"/>
                  </a:lnTo>
                  <a:lnTo>
                    <a:pt x="938212" y="476250"/>
                  </a:lnTo>
                  <a:lnTo>
                    <a:pt x="978694" y="583406"/>
                  </a:lnTo>
                  <a:lnTo>
                    <a:pt x="1000125" y="640556"/>
                  </a:lnTo>
                  <a:lnTo>
                    <a:pt x="1009650" y="692943"/>
                  </a:lnTo>
                  <a:lnTo>
                    <a:pt x="1012031" y="745331"/>
                  </a:lnTo>
                  <a:lnTo>
                    <a:pt x="1007269" y="781050"/>
                  </a:lnTo>
                  <a:lnTo>
                    <a:pt x="988219" y="823912"/>
                  </a:lnTo>
                  <a:lnTo>
                    <a:pt x="957262" y="847725"/>
                  </a:lnTo>
                  <a:lnTo>
                    <a:pt x="923925" y="854868"/>
                  </a:lnTo>
                  <a:lnTo>
                    <a:pt x="888206" y="847725"/>
                  </a:lnTo>
                  <a:lnTo>
                    <a:pt x="842962" y="819150"/>
                  </a:lnTo>
                  <a:lnTo>
                    <a:pt x="750094" y="716756"/>
                  </a:lnTo>
                  <a:lnTo>
                    <a:pt x="433387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00;p307">
              <a:extLst>
                <a:ext uri="{FF2B5EF4-FFF2-40B4-BE49-F238E27FC236}">
                  <a16:creationId xmlns:a16="http://schemas.microsoft.com/office/drawing/2014/main" id="{C76EAEF3-7785-F049-A5A4-3EBE8AC36768}"/>
                </a:ext>
              </a:extLst>
            </p:cNvPr>
            <p:cNvSpPr/>
            <p:nvPr/>
          </p:nvSpPr>
          <p:spPr>
            <a:xfrm>
              <a:off x="3187700" y="3476625"/>
              <a:ext cx="3392488" cy="2654300"/>
            </a:xfrm>
            <a:custGeom>
              <a:avLst/>
              <a:gdLst/>
              <a:ahLst/>
              <a:cxnLst/>
              <a:rect l="l" t="t" r="r" b="b"/>
              <a:pathLst>
                <a:path w="3392458" h="2654819" extrusionOk="0">
                  <a:moveTo>
                    <a:pt x="210754" y="1162546"/>
                  </a:moveTo>
                  <a:lnTo>
                    <a:pt x="217552" y="792027"/>
                  </a:lnTo>
                  <a:lnTo>
                    <a:pt x="207355" y="594870"/>
                  </a:lnTo>
                  <a:lnTo>
                    <a:pt x="186959" y="435105"/>
                  </a:lnTo>
                  <a:lnTo>
                    <a:pt x="169963" y="346724"/>
                  </a:lnTo>
                  <a:lnTo>
                    <a:pt x="146168" y="292336"/>
                  </a:lnTo>
                  <a:lnTo>
                    <a:pt x="95179" y="186959"/>
                  </a:lnTo>
                  <a:lnTo>
                    <a:pt x="47590" y="112175"/>
                  </a:lnTo>
                  <a:lnTo>
                    <a:pt x="16996" y="71384"/>
                  </a:lnTo>
                  <a:lnTo>
                    <a:pt x="3399" y="54388"/>
                  </a:lnTo>
                  <a:lnTo>
                    <a:pt x="0" y="44190"/>
                  </a:lnTo>
                  <a:lnTo>
                    <a:pt x="0" y="20395"/>
                  </a:lnTo>
                  <a:lnTo>
                    <a:pt x="6799" y="3399"/>
                  </a:lnTo>
                  <a:lnTo>
                    <a:pt x="20396" y="0"/>
                  </a:lnTo>
                  <a:lnTo>
                    <a:pt x="37392" y="3399"/>
                  </a:lnTo>
                  <a:lnTo>
                    <a:pt x="101978" y="27194"/>
                  </a:lnTo>
                  <a:lnTo>
                    <a:pt x="193758" y="81582"/>
                  </a:lnTo>
                  <a:lnTo>
                    <a:pt x="285538" y="149567"/>
                  </a:lnTo>
                  <a:lnTo>
                    <a:pt x="404512" y="254944"/>
                  </a:lnTo>
                  <a:lnTo>
                    <a:pt x="435105" y="268541"/>
                  </a:lnTo>
                  <a:lnTo>
                    <a:pt x="445303" y="288937"/>
                  </a:lnTo>
                  <a:lnTo>
                    <a:pt x="445303" y="336526"/>
                  </a:lnTo>
                  <a:lnTo>
                    <a:pt x="431706" y="380717"/>
                  </a:lnTo>
                  <a:lnTo>
                    <a:pt x="414709" y="421508"/>
                  </a:lnTo>
                  <a:lnTo>
                    <a:pt x="414709" y="639060"/>
                  </a:lnTo>
                  <a:lnTo>
                    <a:pt x="414709" y="1006180"/>
                  </a:lnTo>
                  <a:lnTo>
                    <a:pt x="411310" y="1386897"/>
                  </a:lnTo>
                  <a:lnTo>
                    <a:pt x="394314" y="1737020"/>
                  </a:lnTo>
                  <a:lnTo>
                    <a:pt x="367120" y="2022557"/>
                  </a:lnTo>
                  <a:lnTo>
                    <a:pt x="346724" y="2274102"/>
                  </a:lnTo>
                  <a:lnTo>
                    <a:pt x="353523" y="2297897"/>
                  </a:lnTo>
                  <a:lnTo>
                    <a:pt x="367120" y="2311494"/>
                  </a:lnTo>
                  <a:lnTo>
                    <a:pt x="380717" y="2314894"/>
                  </a:lnTo>
                  <a:lnTo>
                    <a:pt x="407911" y="2318293"/>
                  </a:lnTo>
                  <a:lnTo>
                    <a:pt x="506489" y="2304696"/>
                  </a:lnTo>
                  <a:lnTo>
                    <a:pt x="758034" y="2263905"/>
                  </a:lnTo>
                  <a:lnTo>
                    <a:pt x="1128553" y="2216315"/>
                  </a:lnTo>
                  <a:lnTo>
                    <a:pt x="1516068" y="2175524"/>
                  </a:lnTo>
                  <a:lnTo>
                    <a:pt x="1923979" y="2144931"/>
                  </a:lnTo>
                  <a:lnTo>
                    <a:pt x="2335289" y="2127934"/>
                  </a:lnTo>
                  <a:lnTo>
                    <a:pt x="2753398" y="2134733"/>
                  </a:lnTo>
                  <a:lnTo>
                    <a:pt x="2926760" y="2144931"/>
                  </a:lnTo>
                  <a:lnTo>
                    <a:pt x="3079726" y="2158528"/>
                  </a:lnTo>
                  <a:lnTo>
                    <a:pt x="3365264" y="2178923"/>
                  </a:lnTo>
                  <a:lnTo>
                    <a:pt x="3392458" y="2396476"/>
                  </a:lnTo>
                  <a:lnTo>
                    <a:pt x="3232693" y="2372681"/>
                  </a:lnTo>
                  <a:lnTo>
                    <a:pt x="2960752" y="2338688"/>
                  </a:lnTo>
                  <a:lnTo>
                    <a:pt x="2780592" y="2328491"/>
                  </a:lnTo>
                  <a:lnTo>
                    <a:pt x="2569838" y="2314894"/>
                  </a:lnTo>
                  <a:lnTo>
                    <a:pt x="2345487" y="2318293"/>
                  </a:lnTo>
                  <a:lnTo>
                    <a:pt x="2117737" y="2321692"/>
                  </a:lnTo>
                  <a:lnTo>
                    <a:pt x="1791408" y="2335289"/>
                  </a:lnTo>
                  <a:lnTo>
                    <a:pt x="1495673" y="2359084"/>
                  </a:lnTo>
                  <a:lnTo>
                    <a:pt x="1250926" y="2389677"/>
                  </a:lnTo>
                  <a:lnTo>
                    <a:pt x="1067367" y="2416871"/>
                  </a:lnTo>
                  <a:lnTo>
                    <a:pt x="877008" y="2457662"/>
                  </a:lnTo>
                  <a:lnTo>
                    <a:pt x="683251" y="2508651"/>
                  </a:lnTo>
                  <a:lnTo>
                    <a:pt x="503090" y="2559640"/>
                  </a:lnTo>
                  <a:lnTo>
                    <a:pt x="380717" y="2610629"/>
                  </a:lnTo>
                  <a:lnTo>
                    <a:pt x="319530" y="2644621"/>
                  </a:lnTo>
                  <a:lnTo>
                    <a:pt x="282138" y="2654819"/>
                  </a:lnTo>
                  <a:lnTo>
                    <a:pt x="248146" y="2651420"/>
                  </a:lnTo>
                  <a:lnTo>
                    <a:pt x="227750" y="2641222"/>
                  </a:lnTo>
                  <a:lnTo>
                    <a:pt x="186959" y="2580036"/>
                  </a:lnTo>
                  <a:lnTo>
                    <a:pt x="122373" y="2447465"/>
                  </a:lnTo>
                  <a:lnTo>
                    <a:pt x="91780" y="2362483"/>
                  </a:lnTo>
                  <a:lnTo>
                    <a:pt x="78183" y="2291099"/>
                  </a:lnTo>
                  <a:lnTo>
                    <a:pt x="88381" y="2233311"/>
                  </a:lnTo>
                  <a:lnTo>
                    <a:pt x="125773" y="2049752"/>
                  </a:lnTo>
                  <a:lnTo>
                    <a:pt x="152967" y="1889986"/>
                  </a:lnTo>
                  <a:lnTo>
                    <a:pt x="180161" y="1631643"/>
                  </a:lnTo>
                  <a:lnTo>
                    <a:pt x="210754" y="116254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01;p307">
              <a:extLst>
                <a:ext uri="{FF2B5EF4-FFF2-40B4-BE49-F238E27FC236}">
                  <a16:creationId xmlns:a16="http://schemas.microsoft.com/office/drawing/2014/main" id="{246F6D2F-4423-A448-8E01-F44F557BF767}"/>
                </a:ext>
              </a:extLst>
            </p:cNvPr>
            <p:cNvSpPr/>
            <p:nvPr/>
          </p:nvSpPr>
          <p:spPr>
            <a:xfrm rot="-5400000">
              <a:off x="5209381" y="4469607"/>
              <a:ext cx="2909887" cy="476250"/>
            </a:xfrm>
            <a:custGeom>
              <a:avLst/>
              <a:gdLst/>
              <a:ahLst/>
              <a:cxnLst/>
              <a:rect l="l" t="t" r="r" b="b"/>
              <a:pathLst>
                <a:path w="2909887" h="476250" extrusionOk="0">
                  <a:moveTo>
                    <a:pt x="1574006" y="140494"/>
                  </a:moveTo>
                  <a:lnTo>
                    <a:pt x="1985962" y="157162"/>
                  </a:lnTo>
                  <a:lnTo>
                    <a:pt x="2483643" y="169069"/>
                  </a:lnTo>
                  <a:lnTo>
                    <a:pt x="2600325" y="169069"/>
                  </a:lnTo>
                  <a:lnTo>
                    <a:pt x="2643187" y="157162"/>
                  </a:lnTo>
                  <a:lnTo>
                    <a:pt x="2712243" y="126206"/>
                  </a:lnTo>
                  <a:lnTo>
                    <a:pt x="2778918" y="83344"/>
                  </a:lnTo>
                  <a:lnTo>
                    <a:pt x="2800350" y="64294"/>
                  </a:lnTo>
                  <a:lnTo>
                    <a:pt x="2831306" y="30956"/>
                  </a:lnTo>
                  <a:lnTo>
                    <a:pt x="2845593" y="14287"/>
                  </a:lnTo>
                  <a:lnTo>
                    <a:pt x="2862262" y="4762"/>
                  </a:lnTo>
                  <a:lnTo>
                    <a:pt x="2876550" y="0"/>
                  </a:lnTo>
                  <a:lnTo>
                    <a:pt x="2895600" y="0"/>
                  </a:lnTo>
                  <a:lnTo>
                    <a:pt x="2907506" y="4762"/>
                  </a:lnTo>
                  <a:lnTo>
                    <a:pt x="2909887" y="14287"/>
                  </a:lnTo>
                  <a:lnTo>
                    <a:pt x="2893218" y="71437"/>
                  </a:lnTo>
                  <a:lnTo>
                    <a:pt x="2862262" y="171450"/>
                  </a:lnTo>
                  <a:lnTo>
                    <a:pt x="2836068" y="242887"/>
                  </a:lnTo>
                  <a:lnTo>
                    <a:pt x="2797968" y="314325"/>
                  </a:lnTo>
                  <a:lnTo>
                    <a:pt x="2717006" y="435769"/>
                  </a:lnTo>
                  <a:lnTo>
                    <a:pt x="2690812" y="464344"/>
                  </a:lnTo>
                  <a:lnTo>
                    <a:pt x="2667000" y="473869"/>
                  </a:lnTo>
                  <a:lnTo>
                    <a:pt x="2643187" y="476250"/>
                  </a:lnTo>
                  <a:lnTo>
                    <a:pt x="2600325" y="471487"/>
                  </a:lnTo>
                  <a:lnTo>
                    <a:pt x="2564606" y="454819"/>
                  </a:lnTo>
                  <a:lnTo>
                    <a:pt x="2524125" y="428625"/>
                  </a:lnTo>
                  <a:lnTo>
                    <a:pt x="2457450" y="400050"/>
                  </a:lnTo>
                  <a:lnTo>
                    <a:pt x="2397918" y="388144"/>
                  </a:lnTo>
                  <a:lnTo>
                    <a:pt x="2357437" y="381000"/>
                  </a:lnTo>
                  <a:lnTo>
                    <a:pt x="2300287" y="373856"/>
                  </a:lnTo>
                  <a:lnTo>
                    <a:pt x="1997868" y="364331"/>
                  </a:lnTo>
                  <a:lnTo>
                    <a:pt x="1452562" y="354806"/>
                  </a:lnTo>
                  <a:lnTo>
                    <a:pt x="1042987" y="350044"/>
                  </a:lnTo>
                  <a:lnTo>
                    <a:pt x="676275" y="345281"/>
                  </a:lnTo>
                  <a:lnTo>
                    <a:pt x="461962" y="350044"/>
                  </a:lnTo>
                  <a:lnTo>
                    <a:pt x="383381" y="347662"/>
                  </a:lnTo>
                  <a:lnTo>
                    <a:pt x="342900" y="345281"/>
                  </a:lnTo>
                  <a:lnTo>
                    <a:pt x="276225" y="333375"/>
                  </a:lnTo>
                  <a:lnTo>
                    <a:pt x="171450" y="307181"/>
                  </a:lnTo>
                  <a:lnTo>
                    <a:pt x="100012" y="280987"/>
                  </a:lnTo>
                  <a:lnTo>
                    <a:pt x="45243" y="254794"/>
                  </a:lnTo>
                  <a:lnTo>
                    <a:pt x="14287" y="230981"/>
                  </a:lnTo>
                  <a:lnTo>
                    <a:pt x="4762" y="216694"/>
                  </a:lnTo>
                  <a:lnTo>
                    <a:pt x="0" y="190500"/>
                  </a:lnTo>
                  <a:lnTo>
                    <a:pt x="7143" y="159544"/>
                  </a:lnTo>
                  <a:lnTo>
                    <a:pt x="16668" y="147637"/>
                  </a:lnTo>
                  <a:lnTo>
                    <a:pt x="76200" y="109537"/>
                  </a:lnTo>
                  <a:lnTo>
                    <a:pt x="147637" y="80962"/>
                  </a:lnTo>
                  <a:lnTo>
                    <a:pt x="202406" y="69056"/>
                  </a:lnTo>
                  <a:lnTo>
                    <a:pt x="254793" y="59531"/>
                  </a:lnTo>
                  <a:lnTo>
                    <a:pt x="326231" y="59531"/>
                  </a:lnTo>
                  <a:lnTo>
                    <a:pt x="502443" y="78581"/>
                  </a:lnTo>
                  <a:lnTo>
                    <a:pt x="788193" y="100012"/>
                  </a:lnTo>
                  <a:lnTo>
                    <a:pt x="1178718" y="123825"/>
                  </a:lnTo>
                  <a:lnTo>
                    <a:pt x="1574006" y="1404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406;p308">
            <a:extLst>
              <a:ext uri="{FF2B5EF4-FFF2-40B4-BE49-F238E27FC236}">
                <a16:creationId xmlns:a16="http://schemas.microsoft.com/office/drawing/2014/main" id="{34A690F4-228A-204B-BC81-99EC590C3F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1224" y="1392739"/>
            <a:ext cx="403542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6" name="Google Shape;3406;p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288" y="1404771"/>
            <a:ext cx="403542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309"/>
          <p:cNvSpPr txBox="1"/>
          <p:nvPr/>
        </p:nvSpPr>
        <p:spPr>
          <a:xfrm>
            <a:off x="2504728" y="6224815"/>
            <a:ext cx="624075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医</a:t>
            </a:r>
            <a:endParaRPr/>
          </a:p>
        </p:txBody>
      </p:sp>
      <p:sp>
        <p:nvSpPr>
          <p:cNvPr id="3413" name="Google Shape;3413;p309"/>
          <p:cNvSpPr/>
          <p:nvPr/>
        </p:nvSpPr>
        <p:spPr>
          <a:xfrm>
            <a:off x="3235325" y="1660525"/>
            <a:ext cx="3394075" cy="481013"/>
          </a:xfrm>
          <a:custGeom>
            <a:avLst/>
            <a:gdLst/>
            <a:ahLst/>
            <a:cxnLst/>
            <a:rect l="l" t="t" r="r" b="b"/>
            <a:pathLst>
              <a:path w="3394959" h="480060" extrusionOk="0">
                <a:moveTo>
                  <a:pt x="674370" y="438150"/>
                </a:moveTo>
                <a:lnTo>
                  <a:pt x="129540" y="476250"/>
                </a:lnTo>
                <a:lnTo>
                  <a:pt x="83820" y="480060"/>
                </a:lnTo>
                <a:lnTo>
                  <a:pt x="0" y="300990"/>
                </a:lnTo>
                <a:lnTo>
                  <a:pt x="106680" y="297180"/>
                </a:lnTo>
                <a:lnTo>
                  <a:pt x="708660" y="266700"/>
                </a:lnTo>
                <a:lnTo>
                  <a:pt x="1348740" y="213360"/>
                </a:lnTo>
                <a:lnTo>
                  <a:pt x="2110740" y="144780"/>
                </a:lnTo>
                <a:lnTo>
                  <a:pt x="2644140" y="80010"/>
                </a:lnTo>
                <a:lnTo>
                  <a:pt x="2693670" y="72390"/>
                </a:lnTo>
                <a:lnTo>
                  <a:pt x="2769870" y="30480"/>
                </a:lnTo>
                <a:lnTo>
                  <a:pt x="2830830" y="0"/>
                </a:lnTo>
                <a:lnTo>
                  <a:pt x="2998470" y="38100"/>
                </a:lnTo>
                <a:lnTo>
                  <a:pt x="3295650" y="129540"/>
                </a:lnTo>
                <a:lnTo>
                  <a:pt x="3368040" y="163830"/>
                </a:lnTo>
                <a:lnTo>
                  <a:pt x="3383280" y="179070"/>
                </a:lnTo>
                <a:lnTo>
                  <a:pt x="3390900" y="201930"/>
                </a:lnTo>
                <a:cubicBezTo>
                  <a:pt x="3394959" y="222225"/>
                  <a:pt x="3394710" y="214504"/>
                  <a:pt x="3394710" y="224790"/>
                </a:cubicBezTo>
                <a:lnTo>
                  <a:pt x="3390900" y="262890"/>
                </a:lnTo>
                <a:lnTo>
                  <a:pt x="3375660" y="297180"/>
                </a:lnTo>
                <a:lnTo>
                  <a:pt x="3348990" y="320040"/>
                </a:lnTo>
                <a:lnTo>
                  <a:pt x="3310890" y="335280"/>
                </a:lnTo>
                <a:lnTo>
                  <a:pt x="3280410" y="339090"/>
                </a:lnTo>
                <a:lnTo>
                  <a:pt x="3208020" y="339090"/>
                </a:lnTo>
                <a:lnTo>
                  <a:pt x="3063240" y="323850"/>
                </a:lnTo>
                <a:lnTo>
                  <a:pt x="2800350" y="316230"/>
                </a:lnTo>
                <a:lnTo>
                  <a:pt x="2545080" y="316230"/>
                </a:lnTo>
                <a:lnTo>
                  <a:pt x="2240280" y="331470"/>
                </a:lnTo>
                <a:lnTo>
                  <a:pt x="1714500" y="369570"/>
                </a:lnTo>
                <a:lnTo>
                  <a:pt x="1398270" y="396240"/>
                </a:lnTo>
                <a:lnTo>
                  <a:pt x="674370" y="438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4" name="Google Shape;3414;p309"/>
          <p:cNvSpPr/>
          <p:nvPr/>
        </p:nvSpPr>
        <p:spPr>
          <a:xfrm>
            <a:off x="3517900" y="2130425"/>
            <a:ext cx="1114425" cy="1450975"/>
          </a:xfrm>
          <a:custGeom>
            <a:avLst/>
            <a:gdLst/>
            <a:ahLst/>
            <a:cxnLst/>
            <a:rect l="l" t="t" r="r" b="b"/>
            <a:pathLst>
              <a:path w="1114425" h="1450975" extrusionOk="0">
                <a:moveTo>
                  <a:pt x="292100" y="1022350"/>
                </a:moveTo>
                <a:lnTo>
                  <a:pt x="387350" y="882650"/>
                </a:lnTo>
                <a:lnTo>
                  <a:pt x="460375" y="768350"/>
                </a:lnTo>
                <a:lnTo>
                  <a:pt x="615950" y="492125"/>
                </a:lnTo>
                <a:lnTo>
                  <a:pt x="717550" y="263525"/>
                </a:lnTo>
                <a:lnTo>
                  <a:pt x="736600" y="219075"/>
                </a:lnTo>
                <a:lnTo>
                  <a:pt x="730250" y="190500"/>
                </a:lnTo>
                <a:lnTo>
                  <a:pt x="717550" y="168275"/>
                </a:lnTo>
                <a:lnTo>
                  <a:pt x="682625" y="127000"/>
                </a:lnTo>
                <a:lnTo>
                  <a:pt x="638175" y="85725"/>
                </a:lnTo>
                <a:lnTo>
                  <a:pt x="612775" y="60325"/>
                </a:lnTo>
                <a:lnTo>
                  <a:pt x="603250" y="47625"/>
                </a:lnTo>
                <a:lnTo>
                  <a:pt x="596900" y="34925"/>
                </a:lnTo>
                <a:lnTo>
                  <a:pt x="600075" y="25400"/>
                </a:lnTo>
                <a:lnTo>
                  <a:pt x="606425" y="12700"/>
                </a:lnTo>
                <a:lnTo>
                  <a:pt x="628650" y="3175"/>
                </a:lnTo>
                <a:lnTo>
                  <a:pt x="654050" y="0"/>
                </a:lnTo>
                <a:lnTo>
                  <a:pt x="682625" y="3175"/>
                </a:lnTo>
                <a:lnTo>
                  <a:pt x="742950" y="12700"/>
                </a:lnTo>
                <a:lnTo>
                  <a:pt x="850900" y="41275"/>
                </a:lnTo>
                <a:lnTo>
                  <a:pt x="962025" y="82550"/>
                </a:lnTo>
                <a:lnTo>
                  <a:pt x="1025525" y="114300"/>
                </a:lnTo>
                <a:lnTo>
                  <a:pt x="1066800" y="142875"/>
                </a:lnTo>
                <a:lnTo>
                  <a:pt x="1095375" y="168275"/>
                </a:lnTo>
                <a:lnTo>
                  <a:pt x="1104900" y="180975"/>
                </a:lnTo>
                <a:lnTo>
                  <a:pt x="1111250" y="196850"/>
                </a:lnTo>
                <a:lnTo>
                  <a:pt x="1114425" y="215900"/>
                </a:lnTo>
                <a:lnTo>
                  <a:pt x="1114425" y="241300"/>
                </a:lnTo>
                <a:lnTo>
                  <a:pt x="1101725" y="269875"/>
                </a:lnTo>
                <a:lnTo>
                  <a:pt x="1079500" y="285750"/>
                </a:lnTo>
                <a:lnTo>
                  <a:pt x="1019175" y="317500"/>
                </a:lnTo>
                <a:lnTo>
                  <a:pt x="1006475" y="330200"/>
                </a:lnTo>
                <a:lnTo>
                  <a:pt x="933450" y="438150"/>
                </a:lnTo>
                <a:lnTo>
                  <a:pt x="803275" y="628650"/>
                </a:lnTo>
                <a:lnTo>
                  <a:pt x="720725" y="777875"/>
                </a:lnTo>
                <a:lnTo>
                  <a:pt x="654050" y="873125"/>
                </a:lnTo>
                <a:lnTo>
                  <a:pt x="539750" y="1003300"/>
                </a:lnTo>
                <a:lnTo>
                  <a:pt x="371475" y="1168400"/>
                </a:lnTo>
                <a:lnTo>
                  <a:pt x="146050" y="1368425"/>
                </a:lnTo>
                <a:lnTo>
                  <a:pt x="73025" y="1428750"/>
                </a:lnTo>
                <a:lnTo>
                  <a:pt x="47625" y="1444625"/>
                </a:lnTo>
                <a:lnTo>
                  <a:pt x="25400" y="1450975"/>
                </a:lnTo>
                <a:lnTo>
                  <a:pt x="12700" y="1450975"/>
                </a:lnTo>
                <a:lnTo>
                  <a:pt x="0" y="1441450"/>
                </a:lnTo>
                <a:lnTo>
                  <a:pt x="0" y="1419225"/>
                </a:lnTo>
                <a:lnTo>
                  <a:pt x="38100" y="1362075"/>
                </a:lnTo>
                <a:lnTo>
                  <a:pt x="146050" y="1222375"/>
                </a:lnTo>
                <a:lnTo>
                  <a:pt x="292100" y="1022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p309"/>
          <p:cNvSpPr/>
          <p:nvPr/>
        </p:nvSpPr>
        <p:spPr>
          <a:xfrm>
            <a:off x="4219575" y="2513013"/>
            <a:ext cx="1817688" cy="457200"/>
          </a:xfrm>
          <a:custGeom>
            <a:avLst/>
            <a:gdLst/>
            <a:ahLst/>
            <a:cxnLst/>
            <a:rect l="l" t="t" r="r" b="b"/>
            <a:pathLst>
              <a:path w="1816894" h="457200" extrusionOk="0">
                <a:moveTo>
                  <a:pt x="962025" y="354806"/>
                </a:moveTo>
                <a:lnTo>
                  <a:pt x="633413" y="423862"/>
                </a:lnTo>
                <a:lnTo>
                  <a:pt x="497681" y="447675"/>
                </a:lnTo>
                <a:lnTo>
                  <a:pt x="447675" y="454819"/>
                </a:lnTo>
                <a:lnTo>
                  <a:pt x="404813" y="457200"/>
                </a:lnTo>
                <a:lnTo>
                  <a:pt x="373856" y="457200"/>
                </a:lnTo>
                <a:lnTo>
                  <a:pt x="345281" y="457200"/>
                </a:lnTo>
                <a:lnTo>
                  <a:pt x="280988" y="452437"/>
                </a:lnTo>
                <a:lnTo>
                  <a:pt x="228600" y="445294"/>
                </a:lnTo>
                <a:lnTo>
                  <a:pt x="171450" y="435769"/>
                </a:lnTo>
                <a:lnTo>
                  <a:pt x="114300" y="419100"/>
                </a:lnTo>
                <a:lnTo>
                  <a:pt x="40481" y="392906"/>
                </a:lnTo>
                <a:lnTo>
                  <a:pt x="0" y="373856"/>
                </a:lnTo>
                <a:lnTo>
                  <a:pt x="66675" y="214312"/>
                </a:lnTo>
                <a:lnTo>
                  <a:pt x="104775" y="247650"/>
                </a:lnTo>
                <a:lnTo>
                  <a:pt x="147638" y="271462"/>
                </a:lnTo>
                <a:lnTo>
                  <a:pt x="178594" y="280987"/>
                </a:lnTo>
                <a:lnTo>
                  <a:pt x="230981" y="285750"/>
                </a:lnTo>
                <a:lnTo>
                  <a:pt x="304800" y="285750"/>
                </a:lnTo>
                <a:lnTo>
                  <a:pt x="404813" y="278606"/>
                </a:lnTo>
                <a:lnTo>
                  <a:pt x="621506" y="238125"/>
                </a:lnTo>
                <a:lnTo>
                  <a:pt x="866775" y="176212"/>
                </a:lnTo>
                <a:lnTo>
                  <a:pt x="1162050" y="107156"/>
                </a:lnTo>
                <a:lnTo>
                  <a:pt x="1238250" y="90487"/>
                </a:lnTo>
                <a:lnTo>
                  <a:pt x="1269206" y="80962"/>
                </a:lnTo>
                <a:lnTo>
                  <a:pt x="1335881" y="45244"/>
                </a:lnTo>
                <a:lnTo>
                  <a:pt x="1364456" y="26194"/>
                </a:lnTo>
                <a:lnTo>
                  <a:pt x="1381125" y="9525"/>
                </a:lnTo>
                <a:lnTo>
                  <a:pt x="1397794" y="0"/>
                </a:lnTo>
                <a:lnTo>
                  <a:pt x="1459706" y="4762"/>
                </a:lnTo>
                <a:lnTo>
                  <a:pt x="1557338" y="21431"/>
                </a:lnTo>
                <a:lnTo>
                  <a:pt x="1666875" y="42862"/>
                </a:lnTo>
                <a:lnTo>
                  <a:pt x="1716881" y="59531"/>
                </a:lnTo>
                <a:lnTo>
                  <a:pt x="1774031" y="83344"/>
                </a:lnTo>
                <a:lnTo>
                  <a:pt x="1797844" y="100012"/>
                </a:lnTo>
                <a:lnTo>
                  <a:pt x="1812131" y="111919"/>
                </a:lnTo>
                <a:lnTo>
                  <a:pt x="1816894" y="128587"/>
                </a:lnTo>
                <a:lnTo>
                  <a:pt x="1814513" y="145256"/>
                </a:lnTo>
                <a:lnTo>
                  <a:pt x="1809750" y="166687"/>
                </a:lnTo>
                <a:lnTo>
                  <a:pt x="1797844" y="197644"/>
                </a:lnTo>
                <a:cubicBezTo>
                  <a:pt x="1785343" y="217646"/>
                  <a:pt x="1791234" y="211400"/>
                  <a:pt x="1783556" y="219075"/>
                </a:cubicBezTo>
                <a:lnTo>
                  <a:pt x="1762125" y="238125"/>
                </a:lnTo>
                <a:lnTo>
                  <a:pt x="1726406" y="254794"/>
                </a:lnTo>
                <a:lnTo>
                  <a:pt x="1588294" y="278606"/>
                </a:lnTo>
                <a:lnTo>
                  <a:pt x="1335881" y="309562"/>
                </a:lnTo>
                <a:lnTo>
                  <a:pt x="962025" y="354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6" name="Google Shape;3416;p309"/>
          <p:cNvSpPr/>
          <p:nvPr/>
        </p:nvSpPr>
        <p:spPr>
          <a:xfrm>
            <a:off x="3654425" y="3365500"/>
            <a:ext cx="2717800" cy="531813"/>
          </a:xfrm>
          <a:custGeom>
            <a:avLst/>
            <a:gdLst/>
            <a:ahLst/>
            <a:cxnLst/>
            <a:rect l="l" t="t" r="r" b="b"/>
            <a:pathLst>
              <a:path w="2717240" h="530756" extrusionOk="0">
                <a:moveTo>
                  <a:pt x="755751" y="475950"/>
                </a:moveTo>
                <a:lnTo>
                  <a:pt x="533641" y="504795"/>
                </a:lnTo>
                <a:lnTo>
                  <a:pt x="481719" y="513449"/>
                </a:lnTo>
                <a:lnTo>
                  <a:pt x="415375" y="527871"/>
                </a:lnTo>
                <a:lnTo>
                  <a:pt x="386529" y="530756"/>
                </a:lnTo>
                <a:lnTo>
                  <a:pt x="337492" y="527871"/>
                </a:lnTo>
                <a:lnTo>
                  <a:pt x="288455" y="516333"/>
                </a:lnTo>
                <a:lnTo>
                  <a:pt x="210572" y="475950"/>
                </a:lnTo>
                <a:lnTo>
                  <a:pt x="121151" y="421143"/>
                </a:lnTo>
                <a:lnTo>
                  <a:pt x="86537" y="389413"/>
                </a:lnTo>
                <a:lnTo>
                  <a:pt x="49038" y="349030"/>
                </a:lnTo>
                <a:lnTo>
                  <a:pt x="20192" y="314415"/>
                </a:lnTo>
                <a:lnTo>
                  <a:pt x="2885" y="291339"/>
                </a:lnTo>
                <a:lnTo>
                  <a:pt x="0" y="274032"/>
                </a:lnTo>
                <a:lnTo>
                  <a:pt x="8654" y="262494"/>
                </a:lnTo>
                <a:lnTo>
                  <a:pt x="17308" y="256724"/>
                </a:lnTo>
                <a:lnTo>
                  <a:pt x="49038" y="259609"/>
                </a:lnTo>
                <a:lnTo>
                  <a:pt x="175958" y="302877"/>
                </a:lnTo>
                <a:lnTo>
                  <a:pt x="265378" y="334607"/>
                </a:lnTo>
                <a:lnTo>
                  <a:pt x="305762" y="340376"/>
                </a:lnTo>
                <a:lnTo>
                  <a:pt x="334607" y="340376"/>
                </a:lnTo>
                <a:lnTo>
                  <a:pt x="418259" y="343261"/>
                </a:lnTo>
                <a:lnTo>
                  <a:pt x="539410" y="328838"/>
                </a:lnTo>
                <a:lnTo>
                  <a:pt x="1179778" y="236533"/>
                </a:lnTo>
                <a:lnTo>
                  <a:pt x="1459579" y="196149"/>
                </a:lnTo>
                <a:lnTo>
                  <a:pt x="1742264" y="164419"/>
                </a:lnTo>
                <a:lnTo>
                  <a:pt x="1993219" y="132689"/>
                </a:lnTo>
                <a:lnTo>
                  <a:pt x="2128793" y="112497"/>
                </a:lnTo>
                <a:lnTo>
                  <a:pt x="2163407" y="98075"/>
                </a:lnTo>
                <a:lnTo>
                  <a:pt x="2281674" y="17307"/>
                </a:lnTo>
                <a:lnTo>
                  <a:pt x="2304750" y="5769"/>
                </a:lnTo>
                <a:lnTo>
                  <a:pt x="2350903" y="0"/>
                </a:lnTo>
                <a:lnTo>
                  <a:pt x="2443208" y="28846"/>
                </a:lnTo>
                <a:lnTo>
                  <a:pt x="2506668" y="54807"/>
                </a:lnTo>
                <a:lnTo>
                  <a:pt x="2610511" y="121151"/>
                </a:lnTo>
                <a:lnTo>
                  <a:pt x="2671087" y="170188"/>
                </a:lnTo>
                <a:lnTo>
                  <a:pt x="2702817" y="199034"/>
                </a:lnTo>
                <a:lnTo>
                  <a:pt x="2714355" y="222110"/>
                </a:lnTo>
                <a:lnTo>
                  <a:pt x="2717240" y="239417"/>
                </a:lnTo>
                <a:lnTo>
                  <a:pt x="2714355" y="262494"/>
                </a:lnTo>
                <a:lnTo>
                  <a:pt x="2694163" y="285570"/>
                </a:lnTo>
                <a:lnTo>
                  <a:pt x="2668202" y="297108"/>
                </a:lnTo>
                <a:lnTo>
                  <a:pt x="2613396" y="308646"/>
                </a:lnTo>
                <a:lnTo>
                  <a:pt x="2573012" y="308646"/>
                </a:lnTo>
                <a:lnTo>
                  <a:pt x="2521091" y="302877"/>
                </a:lnTo>
                <a:lnTo>
                  <a:pt x="2359556" y="294224"/>
                </a:lnTo>
                <a:lnTo>
                  <a:pt x="2007642" y="299993"/>
                </a:lnTo>
                <a:lnTo>
                  <a:pt x="1791301" y="328838"/>
                </a:lnTo>
                <a:lnTo>
                  <a:pt x="1427849" y="374991"/>
                </a:lnTo>
                <a:lnTo>
                  <a:pt x="1145164" y="426913"/>
                </a:lnTo>
                <a:lnTo>
                  <a:pt x="755751" y="475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7" name="Google Shape;3417;p309"/>
          <p:cNvSpPr/>
          <p:nvPr/>
        </p:nvSpPr>
        <p:spPr>
          <a:xfrm>
            <a:off x="3638550" y="2909888"/>
            <a:ext cx="1571625" cy="2357437"/>
          </a:xfrm>
          <a:custGeom>
            <a:avLst/>
            <a:gdLst/>
            <a:ahLst/>
            <a:cxnLst/>
            <a:rect l="l" t="t" r="r" b="b"/>
            <a:pathLst>
              <a:path w="1571625" h="2357437" extrusionOk="0">
                <a:moveTo>
                  <a:pt x="1066800" y="1166812"/>
                </a:moveTo>
                <a:lnTo>
                  <a:pt x="1138238" y="985837"/>
                </a:lnTo>
                <a:lnTo>
                  <a:pt x="1171575" y="871537"/>
                </a:lnTo>
                <a:lnTo>
                  <a:pt x="1204913" y="661987"/>
                </a:lnTo>
                <a:lnTo>
                  <a:pt x="1233488" y="519112"/>
                </a:lnTo>
                <a:lnTo>
                  <a:pt x="1238250" y="428625"/>
                </a:lnTo>
                <a:lnTo>
                  <a:pt x="1238250" y="357187"/>
                </a:lnTo>
                <a:lnTo>
                  <a:pt x="1228725" y="261937"/>
                </a:lnTo>
                <a:lnTo>
                  <a:pt x="1214438" y="200025"/>
                </a:lnTo>
                <a:lnTo>
                  <a:pt x="1195388" y="166687"/>
                </a:lnTo>
                <a:lnTo>
                  <a:pt x="1171575" y="128587"/>
                </a:lnTo>
                <a:lnTo>
                  <a:pt x="1071563" y="33337"/>
                </a:lnTo>
                <a:lnTo>
                  <a:pt x="1162050" y="0"/>
                </a:lnTo>
                <a:lnTo>
                  <a:pt x="1247775" y="47625"/>
                </a:lnTo>
                <a:lnTo>
                  <a:pt x="1366838" y="100012"/>
                </a:lnTo>
                <a:lnTo>
                  <a:pt x="1457325" y="152400"/>
                </a:lnTo>
                <a:lnTo>
                  <a:pt x="1524000" y="190500"/>
                </a:lnTo>
                <a:lnTo>
                  <a:pt x="1552575" y="214312"/>
                </a:lnTo>
                <a:lnTo>
                  <a:pt x="1566863" y="238125"/>
                </a:lnTo>
                <a:lnTo>
                  <a:pt x="1571625" y="266700"/>
                </a:lnTo>
                <a:lnTo>
                  <a:pt x="1571625" y="309562"/>
                </a:lnTo>
                <a:lnTo>
                  <a:pt x="1552575" y="342900"/>
                </a:lnTo>
                <a:lnTo>
                  <a:pt x="1538288" y="376237"/>
                </a:lnTo>
                <a:lnTo>
                  <a:pt x="1462088" y="666750"/>
                </a:lnTo>
                <a:lnTo>
                  <a:pt x="1443038" y="823912"/>
                </a:lnTo>
                <a:lnTo>
                  <a:pt x="1423988" y="909637"/>
                </a:lnTo>
                <a:lnTo>
                  <a:pt x="1376363" y="1052512"/>
                </a:lnTo>
                <a:lnTo>
                  <a:pt x="1285875" y="1262062"/>
                </a:lnTo>
                <a:lnTo>
                  <a:pt x="1214438" y="1395412"/>
                </a:lnTo>
                <a:lnTo>
                  <a:pt x="1143000" y="1509712"/>
                </a:lnTo>
                <a:lnTo>
                  <a:pt x="1062038" y="1614487"/>
                </a:lnTo>
                <a:lnTo>
                  <a:pt x="947738" y="1738312"/>
                </a:lnTo>
                <a:lnTo>
                  <a:pt x="857250" y="1838325"/>
                </a:lnTo>
                <a:lnTo>
                  <a:pt x="738188" y="1943100"/>
                </a:lnTo>
                <a:lnTo>
                  <a:pt x="609600" y="2043112"/>
                </a:lnTo>
                <a:lnTo>
                  <a:pt x="433388" y="2162175"/>
                </a:lnTo>
                <a:lnTo>
                  <a:pt x="257175" y="2262187"/>
                </a:lnTo>
                <a:lnTo>
                  <a:pt x="95250" y="2333625"/>
                </a:lnTo>
                <a:lnTo>
                  <a:pt x="52388" y="2352675"/>
                </a:lnTo>
                <a:lnTo>
                  <a:pt x="19050" y="2357437"/>
                </a:lnTo>
                <a:lnTo>
                  <a:pt x="0" y="2347912"/>
                </a:lnTo>
                <a:lnTo>
                  <a:pt x="0" y="2324100"/>
                </a:lnTo>
                <a:lnTo>
                  <a:pt x="19050" y="2305050"/>
                </a:lnTo>
                <a:lnTo>
                  <a:pt x="152400" y="2219325"/>
                </a:lnTo>
                <a:lnTo>
                  <a:pt x="304800" y="2119312"/>
                </a:lnTo>
                <a:lnTo>
                  <a:pt x="509588" y="1962150"/>
                </a:lnTo>
                <a:lnTo>
                  <a:pt x="690563" y="1795462"/>
                </a:lnTo>
                <a:lnTo>
                  <a:pt x="766763" y="1704975"/>
                </a:lnTo>
                <a:lnTo>
                  <a:pt x="890588" y="1528762"/>
                </a:lnTo>
                <a:lnTo>
                  <a:pt x="976313" y="1371600"/>
                </a:lnTo>
                <a:lnTo>
                  <a:pt x="1066800" y="1166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8" name="Google Shape;3418;p309"/>
          <p:cNvSpPr/>
          <p:nvPr/>
        </p:nvSpPr>
        <p:spPr>
          <a:xfrm>
            <a:off x="4991100" y="3795713"/>
            <a:ext cx="1798638" cy="1195387"/>
          </a:xfrm>
          <a:custGeom>
            <a:avLst/>
            <a:gdLst/>
            <a:ahLst/>
            <a:cxnLst/>
            <a:rect l="l" t="t" r="r" b="b"/>
            <a:pathLst>
              <a:path w="1797844" h="1195387" extrusionOk="0">
                <a:moveTo>
                  <a:pt x="681038" y="521493"/>
                </a:moveTo>
                <a:lnTo>
                  <a:pt x="871538" y="669131"/>
                </a:lnTo>
                <a:lnTo>
                  <a:pt x="978694" y="752475"/>
                </a:lnTo>
                <a:lnTo>
                  <a:pt x="1057275" y="800100"/>
                </a:lnTo>
                <a:lnTo>
                  <a:pt x="1135856" y="845343"/>
                </a:lnTo>
                <a:lnTo>
                  <a:pt x="1302544" y="933450"/>
                </a:lnTo>
                <a:lnTo>
                  <a:pt x="1433513" y="990600"/>
                </a:lnTo>
                <a:lnTo>
                  <a:pt x="1519238" y="1026318"/>
                </a:lnTo>
                <a:lnTo>
                  <a:pt x="1731169" y="1097756"/>
                </a:lnTo>
                <a:lnTo>
                  <a:pt x="1769269" y="1107281"/>
                </a:lnTo>
                <a:lnTo>
                  <a:pt x="1785938" y="1116806"/>
                </a:lnTo>
                <a:lnTo>
                  <a:pt x="1795463" y="1126331"/>
                </a:lnTo>
                <a:lnTo>
                  <a:pt x="1797844" y="1140618"/>
                </a:lnTo>
                <a:lnTo>
                  <a:pt x="1793081" y="1159668"/>
                </a:lnTo>
                <a:lnTo>
                  <a:pt x="1778794" y="1171575"/>
                </a:lnTo>
                <a:lnTo>
                  <a:pt x="1750219" y="1178718"/>
                </a:lnTo>
                <a:lnTo>
                  <a:pt x="1462088" y="1193006"/>
                </a:lnTo>
                <a:lnTo>
                  <a:pt x="1319213" y="1195387"/>
                </a:lnTo>
                <a:lnTo>
                  <a:pt x="1254919" y="1193006"/>
                </a:lnTo>
                <a:lnTo>
                  <a:pt x="1164431" y="1183481"/>
                </a:lnTo>
                <a:lnTo>
                  <a:pt x="1069181" y="1164431"/>
                </a:lnTo>
                <a:lnTo>
                  <a:pt x="988219" y="1138237"/>
                </a:lnTo>
                <a:lnTo>
                  <a:pt x="931069" y="1104900"/>
                </a:lnTo>
                <a:lnTo>
                  <a:pt x="871538" y="1059656"/>
                </a:lnTo>
                <a:lnTo>
                  <a:pt x="831056" y="1014412"/>
                </a:lnTo>
                <a:lnTo>
                  <a:pt x="690563" y="828675"/>
                </a:lnTo>
                <a:lnTo>
                  <a:pt x="459581" y="540543"/>
                </a:lnTo>
                <a:lnTo>
                  <a:pt x="342900" y="407193"/>
                </a:lnTo>
                <a:lnTo>
                  <a:pt x="185738" y="235743"/>
                </a:lnTo>
                <a:lnTo>
                  <a:pt x="138113" y="188118"/>
                </a:lnTo>
                <a:lnTo>
                  <a:pt x="64294" y="126206"/>
                </a:lnTo>
                <a:lnTo>
                  <a:pt x="0" y="97631"/>
                </a:lnTo>
                <a:lnTo>
                  <a:pt x="28575" y="0"/>
                </a:lnTo>
                <a:lnTo>
                  <a:pt x="78581" y="45243"/>
                </a:lnTo>
                <a:lnTo>
                  <a:pt x="188119" y="130968"/>
                </a:lnTo>
                <a:lnTo>
                  <a:pt x="431006" y="323850"/>
                </a:lnTo>
                <a:lnTo>
                  <a:pt x="681038" y="521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9" name="Google Shape;3419;p309"/>
          <p:cNvSpPr/>
          <p:nvPr/>
        </p:nvSpPr>
        <p:spPr>
          <a:xfrm>
            <a:off x="2955925" y="1782763"/>
            <a:ext cx="3978275" cy="4038600"/>
          </a:xfrm>
          <a:custGeom>
            <a:avLst/>
            <a:gdLst/>
            <a:ahLst/>
            <a:cxnLst/>
            <a:rect l="l" t="t" r="r" b="b"/>
            <a:pathLst>
              <a:path w="3977640" h="4038600" extrusionOk="0">
                <a:moveTo>
                  <a:pt x="160020" y="1706880"/>
                </a:moveTo>
                <a:lnTo>
                  <a:pt x="160020" y="1203960"/>
                </a:lnTo>
                <a:lnTo>
                  <a:pt x="160020" y="594360"/>
                </a:lnTo>
                <a:lnTo>
                  <a:pt x="160020" y="350520"/>
                </a:lnTo>
                <a:lnTo>
                  <a:pt x="160020" y="304800"/>
                </a:lnTo>
                <a:lnTo>
                  <a:pt x="129540" y="205740"/>
                </a:lnTo>
                <a:lnTo>
                  <a:pt x="99060" y="137160"/>
                </a:lnTo>
                <a:lnTo>
                  <a:pt x="53340" y="91440"/>
                </a:lnTo>
                <a:lnTo>
                  <a:pt x="22860" y="68580"/>
                </a:lnTo>
                <a:lnTo>
                  <a:pt x="15240" y="38100"/>
                </a:lnTo>
                <a:lnTo>
                  <a:pt x="22860" y="7620"/>
                </a:lnTo>
                <a:lnTo>
                  <a:pt x="38100" y="0"/>
                </a:lnTo>
                <a:lnTo>
                  <a:pt x="91440" y="7620"/>
                </a:lnTo>
                <a:lnTo>
                  <a:pt x="220980" y="68580"/>
                </a:lnTo>
                <a:lnTo>
                  <a:pt x="281940" y="106680"/>
                </a:lnTo>
                <a:lnTo>
                  <a:pt x="373380" y="175260"/>
                </a:lnTo>
                <a:lnTo>
                  <a:pt x="403860" y="358140"/>
                </a:lnTo>
                <a:lnTo>
                  <a:pt x="396240" y="914400"/>
                </a:lnTo>
                <a:lnTo>
                  <a:pt x="381000" y="1882140"/>
                </a:lnTo>
                <a:lnTo>
                  <a:pt x="365760" y="2659380"/>
                </a:lnTo>
                <a:lnTo>
                  <a:pt x="350520" y="3139440"/>
                </a:lnTo>
                <a:lnTo>
                  <a:pt x="342900" y="3589020"/>
                </a:lnTo>
                <a:lnTo>
                  <a:pt x="342900" y="3619500"/>
                </a:lnTo>
                <a:lnTo>
                  <a:pt x="350520" y="3627120"/>
                </a:lnTo>
                <a:lnTo>
                  <a:pt x="541020" y="3611880"/>
                </a:lnTo>
                <a:lnTo>
                  <a:pt x="1394460" y="3550920"/>
                </a:lnTo>
                <a:lnTo>
                  <a:pt x="2225040" y="3497580"/>
                </a:lnTo>
                <a:lnTo>
                  <a:pt x="2682240" y="3459480"/>
                </a:lnTo>
                <a:lnTo>
                  <a:pt x="3230880" y="3406140"/>
                </a:lnTo>
                <a:lnTo>
                  <a:pt x="3291840" y="3390900"/>
                </a:lnTo>
                <a:lnTo>
                  <a:pt x="3314700" y="3368040"/>
                </a:lnTo>
                <a:lnTo>
                  <a:pt x="3352800" y="3360420"/>
                </a:lnTo>
                <a:lnTo>
                  <a:pt x="3589020" y="3413760"/>
                </a:lnTo>
                <a:lnTo>
                  <a:pt x="3802380" y="3482340"/>
                </a:lnTo>
                <a:lnTo>
                  <a:pt x="3886200" y="3528060"/>
                </a:lnTo>
                <a:lnTo>
                  <a:pt x="3954780" y="3573780"/>
                </a:lnTo>
                <a:lnTo>
                  <a:pt x="3977640" y="3627120"/>
                </a:lnTo>
                <a:lnTo>
                  <a:pt x="3970020" y="3665220"/>
                </a:lnTo>
                <a:lnTo>
                  <a:pt x="3947160" y="3703320"/>
                </a:lnTo>
                <a:lnTo>
                  <a:pt x="3901440" y="3726180"/>
                </a:lnTo>
                <a:lnTo>
                  <a:pt x="3794760" y="3726180"/>
                </a:lnTo>
                <a:lnTo>
                  <a:pt x="3566160" y="3695700"/>
                </a:lnTo>
                <a:lnTo>
                  <a:pt x="3329940" y="3657600"/>
                </a:lnTo>
                <a:lnTo>
                  <a:pt x="3093720" y="3642360"/>
                </a:lnTo>
                <a:lnTo>
                  <a:pt x="2842260" y="3642360"/>
                </a:lnTo>
                <a:lnTo>
                  <a:pt x="2240280" y="3657600"/>
                </a:lnTo>
                <a:lnTo>
                  <a:pt x="1790700" y="3688080"/>
                </a:lnTo>
                <a:lnTo>
                  <a:pt x="1211580" y="3741420"/>
                </a:lnTo>
                <a:lnTo>
                  <a:pt x="914400" y="3779520"/>
                </a:lnTo>
                <a:lnTo>
                  <a:pt x="731520" y="3810000"/>
                </a:lnTo>
                <a:lnTo>
                  <a:pt x="586740" y="3832860"/>
                </a:lnTo>
                <a:lnTo>
                  <a:pt x="411480" y="3878580"/>
                </a:lnTo>
                <a:lnTo>
                  <a:pt x="373380" y="3901440"/>
                </a:lnTo>
                <a:lnTo>
                  <a:pt x="335280" y="3947160"/>
                </a:lnTo>
                <a:lnTo>
                  <a:pt x="274320" y="4008120"/>
                </a:lnTo>
                <a:lnTo>
                  <a:pt x="205740" y="4038600"/>
                </a:lnTo>
                <a:lnTo>
                  <a:pt x="190500" y="4038600"/>
                </a:lnTo>
                <a:lnTo>
                  <a:pt x="160020" y="4008120"/>
                </a:lnTo>
                <a:lnTo>
                  <a:pt x="114300" y="3893820"/>
                </a:lnTo>
                <a:lnTo>
                  <a:pt x="45720" y="3688080"/>
                </a:lnTo>
                <a:lnTo>
                  <a:pt x="7620" y="3558540"/>
                </a:lnTo>
                <a:lnTo>
                  <a:pt x="0" y="3528060"/>
                </a:lnTo>
                <a:lnTo>
                  <a:pt x="22860" y="3474720"/>
                </a:lnTo>
                <a:lnTo>
                  <a:pt x="45720" y="3390900"/>
                </a:lnTo>
                <a:lnTo>
                  <a:pt x="91440" y="3169920"/>
                </a:lnTo>
                <a:lnTo>
                  <a:pt x="121920" y="2857500"/>
                </a:lnTo>
                <a:lnTo>
                  <a:pt x="152400" y="2400300"/>
                </a:lnTo>
                <a:lnTo>
                  <a:pt x="160020" y="17068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5EED110-54C1-2F4A-BB08-1363F405701B}"/>
              </a:ext>
            </a:extLst>
          </p:cNvPr>
          <p:cNvGrpSpPr/>
          <p:nvPr/>
        </p:nvGrpSpPr>
        <p:grpSpPr>
          <a:xfrm>
            <a:off x="2963945" y="1668545"/>
            <a:ext cx="3978275" cy="4160838"/>
            <a:chOff x="3108325" y="1812925"/>
            <a:chExt cx="3978275" cy="4160838"/>
          </a:xfrm>
        </p:grpSpPr>
        <p:sp>
          <p:nvSpPr>
            <p:cNvPr id="10" name="Google Shape;3413;p309">
              <a:extLst>
                <a:ext uri="{FF2B5EF4-FFF2-40B4-BE49-F238E27FC236}">
                  <a16:creationId xmlns:a16="http://schemas.microsoft.com/office/drawing/2014/main" id="{AEF6F122-2E2B-C34B-8F89-BE934F565313}"/>
                </a:ext>
              </a:extLst>
            </p:cNvPr>
            <p:cNvSpPr/>
            <p:nvPr/>
          </p:nvSpPr>
          <p:spPr>
            <a:xfrm>
              <a:off x="3387725" y="1812925"/>
              <a:ext cx="3394075" cy="481013"/>
            </a:xfrm>
            <a:custGeom>
              <a:avLst/>
              <a:gdLst/>
              <a:ahLst/>
              <a:cxnLst/>
              <a:rect l="l" t="t" r="r" b="b"/>
              <a:pathLst>
                <a:path w="3394959" h="480060" extrusionOk="0">
                  <a:moveTo>
                    <a:pt x="674370" y="438150"/>
                  </a:moveTo>
                  <a:lnTo>
                    <a:pt x="129540" y="476250"/>
                  </a:lnTo>
                  <a:lnTo>
                    <a:pt x="83820" y="480060"/>
                  </a:lnTo>
                  <a:lnTo>
                    <a:pt x="0" y="300990"/>
                  </a:lnTo>
                  <a:lnTo>
                    <a:pt x="106680" y="297180"/>
                  </a:lnTo>
                  <a:lnTo>
                    <a:pt x="708660" y="266700"/>
                  </a:lnTo>
                  <a:lnTo>
                    <a:pt x="1348740" y="213360"/>
                  </a:lnTo>
                  <a:lnTo>
                    <a:pt x="2110740" y="144780"/>
                  </a:lnTo>
                  <a:lnTo>
                    <a:pt x="2644140" y="80010"/>
                  </a:lnTo>
                  <a:lnTo>
                    <a:pt x="2693670" y="72390"/>
                  </a:lnTo>
                  <a:lnTo>
                    <a:pt x="2769870" y="30480"/>
                  </a:lnTo>
                  <a:lnTo>
                    <a:pt x="2830830" y="0"/>
                  </a:lnTo>
                  <a:lnTo>
                    <a:pt x="2998470" y="38100"/>
                  </a:lnTo>
                  <a:lnTo>
                    <a:pt x="3295650" y="129540"/>
                  </a:lnTo>
                  <a:lnTo>
                    <a:pt x="3368040" y="163830"/>
                  </a:lnTo>
                  <a:lnTo>
                    <a:pt x="3383280" y="179070"/>
                  </a:lnTo>
                  <a:lnTo>
                    <a:pt x="3390900" y="201930"/>
                  </a:lnTo>
                  <a:cubicBezTo>
                    <a:pt x="3394959" y="222225"/>
                    <a:pt x="3394710" y="214504"/>
                    <a:pt x="3394710" y="224790"/>
                  </a:cubicBezTo>
                  <a:lnTo>
                    <a:pt x="3390900" y="262890"/>
                  </a:lnTo>
                  <a:lnTo>
                    <a:pt x="3375660" y="297180"/>
                  </a:lnTo>
                  <a:lnTo>
                    <a:pt x="3348990" y="320040"/>
                  </a:lnTo>
                  <a:lnTo>
                    <a:pt x="3310890" y="335280"/>
                  </a:lnTo>
                  <a:lnTo>
                    <a:pt x="3280410" y="339090"/>
                  </a:lnTo>
                  <a:lnTo>
                    <a:pt x="3208020" y="339090"/>
                  </a:lnTo>
                  <a:lnTo>
                    <a:pt x="3063240" y="323850"/>
                  </a:lnTo>
                  <a:lnTo>
                    <a:pt x="2800350" y="316230"/>
                  </a:lnTo>
                  <a:lnTo>
                    <a:pt x="2545080" y="316230"/>
                  </a:lnTo>
                  <a:lnTo>
                    <a:pt x="2240280" y="331470"/>
                  </a:lnTo>
                  <a:lnTo>
                    <a:pt x="1714500" y="369570"/>
                  </a:lnTo>
                  <a:lnTo>
                    <a:pt x="1398270" y="396240"/>
                  </a:lnTo>
                  <a:lnTo>
                    <a:pt x="674370" y="4381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414;p309">
              <a:extLst>
                <a:ext uri="{FF2B5EF4-FFF2-40B4-BE49-F238E27FC236}">
                  <a16:creationId xmlns:a16="http://schemas.microsoft.com/office/drawing/2014/main" id="{7306CD60-6B4D-674B-9616-37DDED762FE6}"/>
                </a:ext>
              </a:extLst>
            </p:cNvPr>
            <p:cNvSpPr/>
            <p:nvPr/>
          </p:nvSpPr>
          <p:spPr>
            <a:xfrm>
              <a:off x="3670300" y="2282825"/>
              <a:ext cx="1114425" cy="1450975"/>
            </a:xfrm>
            <a:custGeom>
              <a:avLst/>
              <a:gdLst/>
              <a:ahLst/>
              <a:cxnLst/>
              <a:rect l="l" t="t" r="r" b="b"/>
              <a:pathLst>
                <a:path w="1114425" h="1450975" extrusionOk="0">
                  <a:moveTo>
                    <a:pt x="292100" y="1022350"/>
                  </a:moveTo>
                  <a:lnTo>
                    <a:pt x="387350" y="882650"/>
                  </a:lnTo>
                  <a:lnTo>
                    <a:pt x="460375" y="768350"/>
                  </a:lnTo>
                  <a:lnTo>
                    <a:pt x="615950" y="492125"/>
                  </a:lnTo>
                  <a:lnTo>
                    <a:pt x="717550" y="263525"/>
                  </a:lnTo>
                  <a:lnTo>
                    <a:pt x="736600" y="219075"/>
                  </a:lnTo>
                  <a:lnTo>
                    <a:pt x="730250" y="190500"/>
                  </a:lnTo>
                  <a:lnTo>
                    <a:pt x="717550" y="168275"/>
                  </a:lnTo>
                  <a:lnTo>
                    <a:pt x="682625" y="127000"/>
                  </a:lnTo>
                  <a:lnTo>
                    <a:pt x="638175" y="85725"/>
                  </a:lnTo>
                  <a:lnTo>
                    <a:pt x="612775" y="60325"/>
                  </a:lnTo>
                  <a:lnTo>
                    <a:pt x="603250" y="47625"/>
                  </a:lnTo>
                  <a:lnTo>
                    <a:pt x="596900" y="34925"/>
                  </a:lnTo>
                  <a:lnTo>
                    <a:pt x="600075" y="25400"/>
                  </a:lnTo>
                  <a:lnTo>
                    <a:pt x="606425" y="12700"/>
                  </a:lnTo>
                  <a:lnTo>
                    <a:pt x="628650" y="3175"/>
                  </a:lnTo>
                  <a:lnTo>
                    <a:pt x="654050" y="0"/>
                  </a:lnTo>
                  <a:lnTo>
                    <a:pt x="682625" y="3175"/>
                  </a:lnTo>
                  <a:lnTo>
                    <a:pt x="742950" y="12700"/>
                  </a:lnTo>
                  <a:lnTo>
                    <a:pt x="850900" y="41275"/>
                  </a:lnTo>
                  <a:lnTo>
                    <a:pt x="962025" y="82550"/>
                  </a:lnTo>
                  <a:lnTo>
                    <a:pt x="1025525" y="114300"/>
                  </a:lnTo>
                  <a:lnTo>
                    <a:pt x="1066800" y="142875"/>
                  </a:lnTo>
                  <a:lnTo>
                    <a:pt x="1095375" y="168275"/>
                  </a:lnTo>
                  <a:lnTo>
                    <a:pt x="1104900" y="180975"/>
                  </a:lnTo>
                  <a:lnTo>
                    <a:pt x="1111250" y="196850"/>
                  </a:lnTo>
                  <a:lnTo>
                    <a:pt x="1114425" y="215900"/>
                  </a:lnTo>
                  <a:lnTo>
                    <a:pt x="1114425" y="241300"/>
                  </a:lnTo>
                  <a:lnTo>
                    <a:pt x="1101725" y="269875"/>
                  </a:lnTo>
                  <a:lnTo>
                    <a:pt x="1079500" y="285750"/>
                  </a:lnTo>
                  <a:lnTo>
                    <a:pt x="1019175" y="317500"/>
                  </a:lnTo>
                  <a:lnTo>
                    <a:pt x="1006475" y="330200"/>
                  </a:lnTo>
                  <a:lnTo>
                    <a:pt x="933450" y="438150"/>
                  </a:lnTo>
                  <a:lnTo>
                    <a:pt x="803275" y="628650"/>
                  </a:lnTo>
                  <a:lnTo>
                    <a:pt x="720725" y="777875"/>
                  </a:lnTo>
                  <a:lnTo>
                    <a:pt x="654050" y="873125"/>
                  </a:lnTo>
                  <a:lnTo>
                    <a:pt x="539750" y="1003300"/>
                  </a:lnTo>
                  <a:lnTo>
                    <a:pt x="371475" y="1168400"/>
                  </a:lnTo>
                  <a:lnTo>
                    <a:pt x="146050" y="1368425"/>
                  </a:lnTo>
                  <a:lnTo>
                    <a:pt x="73025" y="1428750"/>
                  </a:lnTo>
                  <a:lnTo>
                    <a:pt x="47625" y="1444625"/>
                  </a:lnTo>
                  <a:lnTo>
                    <a:pt x="25400" y="1450975"/>
                  </a:lnTo>
                  <a:lnTo>
                    <a:pt x="12700" y="1450975"/>
                  </a:lnTo>
                  <a:lnTo>
                    <a:pt x="0" y="1441450"/>
                  </a:lnTo>
                  <a:lnTo>
                    <a:pt x="0" y="1419225"/>
                  </a:lnTo>
                  <a:lnTo>
                    <a:pt x="38100" y="1362075"/>
                  </a:lnTo>
                  <a:lnTo>
                    <a:pt x="146050" y="1222375"/>
                  </a:lnTo>
                  <a:lnTo>
                    <a:pt x="292100" y="1022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15;p309">
              <a:extLst>
                <a:ext uri="{FF2B5EF4-FFF2-40B4-BE49-F238E27FC236}">
                  <a16:creationId xmlns:a16="http://schemas.microsoft.com/office/drawing/2014/main" id="{F3A5AB5A-92C4-074E-8F9E-D8D593F2C5BD}"/>
                </a:ext>
              </a:extLst>
            </p:cNvPr>
            <p:cNvSpPr/>
            <p:nvPr/>
          </p:nvSpPr>
          <p:spPr>
            <a:xfrm>
              <a:off x="4371975" y="2665413"/>
              <a:ext cx="1817688" cy="457200"/>
            </a:xfrm>
            <a:custGeom>
              <a:avLst/>
              <a:gdLst/>
              <a:ahLst/>
              <a:cxnLst/>
              <a:rect l="l" t="t" r="r" b="b"/>
              <a:pathLst>
                <a:path w="1816894" h="457200" extrusionOk="0">
                  <a:moveTo>
                    <a:pt x="962025" y="354806"/>
                  </a:moveTo>
                  <a:lnTo>
                    <a:pt x="633413" y="423862"/>
                  </a:lnTo>
                  <a:lnTo>
                    <a:pt x="497681" y="447675"/>
                  </a:lnTo>
                  <a:lnTo>
                    <a:pt x="447675" y="454819"/>
                  </a:lnTo>
                  <a:lnTo>
                    <a:pt x="404813" y="457200"/>
                  </a:lnTo>
                  <a:lnTo>
                    <a:pt x="373856" y="457200"/>
                  </a:lnTo>
                  <a:lnTo>
                    <a:pt x="345281" y="457200"/>
                  </a:lnTo>
                  <a:lnTo>
                    <a:pt x="280988" y="452437"/>
                  </a:lnTo>
                  <a:lnTo>
                    <a:pt x="228600" y="445294"/>
                  </a:lnTo>
                  <a:lnTo>
                    <a:pt x="171450" y="435769"/>
                  </a:lnTo>
                  <a:lnTo>
                    <a:pt x="114300" y="419100"/>
                  </a:lnTo>
                  <a:lnTo>
                    <a:pt x="40481" y="392906"/>
                  </a:lnTo>
                  <a:lnTo>
                    <a:pt x="0" y="373856"/>
                  </a:lnTo>
                  <a:lnTo>
                    <a:pt x="66675" y="214312"/>
                  </a:lnTo>
                  <a:lnTo>
                    <a:pt x="104775" y="247650"/>
                  </a:lnTo>
                  <a:lnTo>
                    <a:pt x="147638" y="271462"/>
                  </a:lnTo>
                  <a:lnTo>
                    <a:pt x="178594" y="280987"/>
                  </a:lnTo>
                  <a:lnTo>
                    <a:pt x="230981" y="285750"/>
                  </a:lnTo>
                  <a:lnTo>
                    <a:pt x="304800" y="285750"/>
                  </a:lnTo>
                  <a:lnTo>
                    <a:pt x="404813" y="278606"/>
                  </a:lnTo>
                  <a:lnTo>
                    <a:pt x="621506" y="238125"/>
                  </a:lnTo>
                  <a:lnTo>
                    <a:pt x="866775" y="176212"/>
                  </a:lnTo>
                  <a:lnTo>
                    <a:pt x="1162050" y="107156"/>
                  </a:lnTo>
                  <a:lnTo>
                    <a:pt x="1238250" y="90487"/>
                  </a:lnTo>
                  <a:lnTo>
                    <a:pt x="1269206" y="80962"/>
                  </a:lnTo>
                  <a:lnTo>
                    <a:pt x="1335881" y="45244"/>
                  </a:lnTo>
                  <a:lnTo>
                    <a:pt x="1364456" y="26194"/>
                  </a:lnTo>
                  <a:lnTo>
                    <a:pt x="1381125" y="9525"/>
                  </a:lnTo>
                  <a:lnTo>
                    <a:pt x="1397794" y="0"/>
                  </a:lnTo>
                  <a:lnTo>
                    <a:pt x="1459706" y="4762"/>
                  </a:lnTo>
                  <a:lnTo>
                    <a:pt x="1557338" y="21431"/>
                  </a:lnTo>
                  <a:lnTo>
                    <a:pt x="1666875" y="42862"/>
                  </a:lnTo>
                  <a:lnTo>
                    <a:pt x="1716881" y="59531"/>
                  </a:lnTo>
                  <a:lnTo>
                    <a:pt x="1774031" y="83344"/>
                  </a:lnTo>
                  <a:lnTo>
                    <a:pt x="1797844" y="100012"/>
                  </a:lnTo>
                  <a:lnTo>
                    <a:pt x="1812131" y="111919"/>
                  </a:lnTo>
                  <a:lnTo>
                    <a:pt x="1816894" y="128587"/>
                  </a:lnTo>
                  <a:lnTo>
                    <a:pt x="1814513" y="145256"/>
                  </a:lnTo>
                  <a:lnTo>
                    <a:pt x="1809750" y="166687"/>
                  </a:lnTo>
                  <a:lnTo>
                    <a:pt x="1797844" y="197644"/>
                  </a:lnTo>
                  <a:cubicBezTo>
                    <a:pt x="1785343" y="217646"/>
                    <a:pt x="1791234" y="211400"/>
                    <a:pt x="1783556" y="219075"/>
                  </a:cubicBezTo>
                  <a:lnTo>
                    <a:pt x="1762125" y="238125"/>
                  </a:lnTo>
                  <a:lnTo>
                    <a:pt x="1726406" y="254794"/>
                  </a:lnTo>
                  <a:lnTo>
                    <a:pt x="1588294" y="278606"/>
                  </a:lnTo>
                  <a:lnTo>
                    <a:pt x="1335881" y="309562"/>
                  </a:lnTo>
                  <a:lnTo>
                    <a:pt x="962025" y="3548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16;p309">
              <a:extLst>
                <a:ext uri="{FF2B5EF4-FFF2-40B4-BE49-F238E27FC236}">
                  <a16:creationId xmlns:a16="http://schemas.microsoft.com/office/drawing/2014/main" id="{4D170617-354B-364E-A706-E9F8FFEB41F3}"/>
                </a:ext>
              </a:extLst>
            </p:cNvPr>
            <p:cNvSpPr/>
            <p:nvPr/>
          </p:nvSpPr>
          <p:spPr>
            <a:xfrm>
              <a:off x="3806825" y="3517900"/>
              <a:ext cx="2717800" cy="531813"/>
            </a:xfrm>
            <a:custGeom>
              <a:avLst/>
              <a:gdLst/>
              <a:ahLst/>
              <a:cxnLst/>
              <a:rect l="l" t="t" r="r" b="b"/>
              <a:pathLst>
                <a:path w="2717240" h="530756" extrusionOk="0">
                  <a:moveTo>
                    <a:pt x="755751" y="475950"/>
                  </a:moveTo>
                  <a:lnTo>
                    <a:pt x="533641" y="504795"/>
                  </a:lnTo>
                  <a:lnTo>
                    <a:pt x="481719" y="513449"/>
                  </a:lnTo>
                  <a:lnTo>
                    <a:pt x="415375" y="527871"/>
                  </a:lnTo>
                  <a:lnTo>
                    <a:pt x="386529" y="530756"/>
                  </a:lnTo>
                  <a:lnTo>
                    <a:pt x="337492" y="527871"/>
                  </a:lnTo>
                  <a:lnTo>
                    <a:pt x="288455" y="516333"/>
                  </a:lnTo>
                  <a:lnTo>
                    <a:pt x="210572" y="475950"/>
                  </a:lnTo>
                  <a:lnTo>
                    <a:pt x="121151" y="421143"/>
                  </a:lnTo>
                  <a:lnTo>
                    <a:pt x="86537" y="389413"/>
                  </a:lnTo>
                  <a:lnTo>
                    <a:pt x="49038" y="349030"/>
                  </a:lnTo>
                  <a:lnTo>
                    <a:pt x="20192" y="314415"/>
                  </a:lnTo>
                  <a:lnTo>
                    <a:pt x="2885" y="291339"/>
                  </a:lnTo>
                  <a:lnTo>
                    <a:pt x="0" y="274032"/>
                  </a:lnTo>
                  <a:lnTo>
                    <a:pt x="8654" y="262494"/>
                  </a:lnTo>
                  <a:lnTo>
                    <a:pt x="17308" y="256724"/>
                  </a:lnTo>
                  <a:lnTo>
                    <a:pt x="49038" y="259609"/>
                  </a:lnTo>
                  <a:lnTo>
                    <a:pt x="175958" y="302877"/>
                  </a:lnTo>
                  <a:lnTo>
                    <a:pt x="265378" y="334607"/>
                  </a:lnTo>
                  <a:lnTo>
                    <a:pt x="305762" y="340376"/>
                  </a:lnTo>
                  <a:lnTo>
                    <a:pt x="334607" y="340376"/>
                  </a:lnTo>
                  <a:lnTo>
                    <a:pt x="418259" y="343261"/>
                  </a:lnTo>
                  <a:lnTo>
                    <a:pt x="539410" y="328838"/>
                  </a:lnTo>
                  <a:lnTo>
                    <a:pt x="1179778" y="236533"/>
                  </a:lnTo>
                  <a:lnTo>
                    <a:pt x="1459579" y="196149"/>
                  </a:lnTo>
                  <a:lnTo>
                    <a:pt x="1742264" y="164419"/>
                  </a:lnTo>
                  <a:lnTo>
                    <a:pt x="1993219" y="132689"/>
                  </a:lnTo>
                  <a:lnTo>
                    <a:pt x="2128793" y="112497"/>
                  </a:lnTo>
                  <a:lnTo>
                    <a:pt x="2163407" y="98075"/>
                  </a:lnTo>
                  <a:lnTo>
                    <a:pt x="2281674" y="17307"/>
                  </a:lnTo>
                  <a:lnTo>
                    <a:pt x="2304750" y="5769"/>
                  </a:lnTo>
                  <a:lnTo>
                    <a:pt x="2350903" y="0"/>
                  </a:lnTo>
                  <a:lnTo>
                    <a:pt x="2443208" y="28846"/>
                  </a:lnTo>
                  <a:lnTo>
                    <a:pt x="2506668" y="54807"/>
                  </a:lnTo>
                  <a:lnTo>
                    <a:pt x="2610511" y="121151"/>
                  </a:lnTo>
                  <a:lnTo>
                    <a:pt x="2671087" y="170188"/>
                  </a:lnTo>
                  <a:lnTo>
                    <a:pt x="2702817" y="199034"/>
                  </a:lnTo>
                  <a:lnTo>
                    <a:pt x="2714355" y="222110"/>
                  </a:lnTo>
                  <a:lnTo>
                    <a:pt x="2717240" y="239417"/>
                  </a:lnTo>
                  <a:lnTo>
                    <a:pt x="2714355" y="262494"/>
                  </a:lnTo>
                  <a:lnTo>
                    <a:pt x="2694163" y="285570"/>
                  </a:lnTo>
                  <a:lnTo>
                    <a:pt x="2668202" y="297108"/>
                  </a:lnTo>
                  <a:lnTo>
                    <a:pt x="2613396" y="308646"/>
                  </a:lnTo>
                  <a:lnTo>
                    <a:pt x="2573012" y="308646"/>
                  </a:lnTo>
                  <a:lnTo>
                    <a:pt x="2521091" y="302877"/>
                  </a:lnTo>
                  <a:lnTo>
                    <a:pt x="2359556" y="294224"/>
                  </a:lnTo>
                  <a:lnTo>
                    <a:pt x="2007642" y="299993"/>
                  </a:lnTo>
                  <a:lnTo>
                    <a:pt x="1791301" y="328838"/>
                  </a:lnTo>
                  <a:lnTo>
                    <a:pt x="1427849" y="374991"/>
                  </a:lnTo>
                  <a:lnTo>
                    <a:pt x="1145164" y="426913"/>
                  </a:lnTo>
                  <a:lnTo>
                    <a:pt x="755751" y="475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17;p309">
              <a:extLst>
                <a:ext uri="{FF2B5EF4-FFF2-40B4-BE49-F238E27FC236}">
                  <a16:creationId xmlns:a16="http://schemas.microsoft.com/office/drawing/2014/main" id="{FB6074E3-F2CC-AF44-B53C-C04571A72A67}"/>
                </a:ext>
              </a:extLst>
            </p:cNvPr>
            <p:cNvSpPr/>
            <p:nvPr/>
          </p:nvSpPr>
          <p:spPr>
            <a:xfrm>
              <a:off x="3790950" y="3062288"/>
              <a:ext cx="1571625" cy="2357437"/>
            </a:xfrm>
            <a:custGeom>
              <a:avLst/>
              <a:gdLst/>
              <a:ahLst/>
              <a:cxnLst/>
              <a:rect l="l" t="t" r="r" b="b"/>
              <a:pathLst>
                <a:path w="1571625" h="2357437" extrusionOk="0">
                  <a:moveTo>
                    <a:pt x="1066800" y="1166812"/>
                  </a:moveTo>
                  <a:lnTo>
                    <a:pt x="1138238" y="985837"/>
                  </a:lnTo>
                  <a:lnTo>
                    <a:pt x="1171575" y="871537"/>
                  </a:lnTo>
                  <a:lnTo>
                    <a:pt x="1204913" y="661987"/>
                  </a:lnTo>
                  <a:lnTo>
                    <a:pt x="1233488" y="519112"/>
                  </a:lnTo>
                  <a:lnTo>
                    <a:pt x="1238250" y="428625"/>
                  </a:lnTo>
                  <a:lnTo>
                    <a:pt x="1238250" y="357187"/>
                  </a:lnTo>
                  <a:lnTo>
                    <a:pt x="1228725" y="261937"/>
                  </a:lnTo>
                  <a:lnTo>
                    <a:pt x="1214438" y="200025"/>
                  </a:lnTo>
                  <a:lnTo>
                    <a:pt x="1195388" y="166687"/>
                  </a:lnTo>
                  <a:lnTo>
                    <a:pt x="1171575" y="128587"/>
                  </a:lnTo>
                  <a:lnTo>
                    <a:pt x="1071563" y="33337"/>
                  </a:lnTo>
                  <a:lnTo>
                    <a:pt x="1162050" y="0"/>
                  </a:lnTo>
                  <a:lnTo>
                    <a:pt x="1247775" y="47625"/>
                  </a:lnTo>
                  <a:lnTo>
                    <a:pt x="1366838" y="100012"/>
                  </a:lnTo>
                  <a:lnTo>
                    <a:pt x="1457325" y="152400"/>
                  </a:lnTo>
                  <a:lnTo>
                    <a:pt x="1524000" y="190500"/>
                  </a:lnTo>
                  <a:lnTo>
                    <a:pt x="1552575" y="214312"/>
                  </a:lnTo>
                  <a:lnTo>
                    <a:pt x="1566863" y="238125"/>
                  </a:lnTo>
                  <a:lnTo>
                    <a:pt x="1571625" y="266700"/>
                  </a:lnTo>
                  <a:lnTo>
                    <a:pt x="1571625" y="309562"/>
                  </a:lnTo>
                  <a:lnTo>
                    <a:pt x="1552575" y="342900"/>
                  </a:lnTo>
                  <a:lnTo>
                    <a:pt x="1538288" y="376237"/>
                  </a:lnTo>
                  <a:lnTo>
                    <a:pt x="1462088" y="666750"/>
                  </a:lnTo>
                  <a:lnTo>
                    <a:pt x="1443038" y="823912"/>
                  </a:lnTo>
                  <a:lnTo>
                    <a:pt x="1423988" y="909637"/>
                  </a:lnTo>
                  <a:lnTo>
                    <a:pt x="1376363" y="1052512"/>
                  </a:lnTo>
                  <a:lnTo>
                    <a:pt x="1285875" y="1262062"/>
                  </a:lnTo>
                  <a:lnTo>
                    <a:pt x="1214438" y="1395412"/>
                  </a:lnTo>
                  <a:lnTo>
                    <a:pt x="1143000" y="1509712"/>
                  </a:lnTo>
                  <a:lnTo>
                    <a:pt x="1062038" y="1614487"/>
                  </a:lnTo>
                  <a:lnTo>
                    <a:pt x="947738" y="1738312"/>
                  </a:lnTo>
                  <a:lnTo>
                    <a:pt x="857250" y="1838325"/>
                  </a:lnTo>
                  <a:lnTo>
                    <a:pt x="738188" y="1943100"/>
                  </a:lnTo>
                  <a:lnTo>
                    <a:pt x="609600" y="2043112"/>
                  </a:lnTo>
                  <a:lnTo>
                    <a:pt x="433388" y="2162175"/>
                  </a:lnTo>
                  <a:lnTo>
                    <a:pt x="257175" y="2262187"/>
                  </a:lnTo>
                  <a:lnTo>
                    <a:pt x="95250" y="2333625"/>
                  </a:lnTo>
                  <a:lnTo>
                    <a:pt x="52388" y="2352675"/>
                  </a:lnTo>
                  <a:lnTo>
                    <a:pt x="19050" y="2357437"/>
                  </a:lnTo>
                  <a:lnTo>
                    <a:pt x="0" y="2347912"/>
                  </a:lnTo>
                  <a:lnTo>
                    <a:pt x="0" y="2324100"/>
                  </a:lnTo>
                  <a:lnTo>
                    <a:pt x="19050" y="2305050"/>
                  </a:lnTo>
                  <a:lnTo>
                    <a:pt x="152400" y="2219325"/>
                  </a:lnTo>
                  <a:lnTo>
                    <a:pt x="304800" y="2119312"/>
                  </a:lnTo>
                  <a:lnTo>
                    <a:pt x="509588" y="1962150"/>
                  </a:lnTo>
                  <a:lnTo>
                    <a:pt x="690563" y="1795462"/>
                  </a:lnTo>
                  <a:lnTo>
                    <a:pt x="766763" y="1704975"/>
                  </a:lnTo>
                  <a:lnTo>
                    <a:pt x="890588" y="1528762"/>
                  </a:lnTo>
                  <a:lnTo>
                    <a:pt x="976313" y="1371600"/>
                  </a:lnTo>
                  <a:lnTo>
                    <a:pt x="1066800" y="11668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18;p309">
              <a:extLst>
                <a:ext uri="{FF2B5EF4-FFF2-40B4-BE49-F238E27FC236}">
                  <a16:creationId xmlns:a16="http://schemas.microsoft.com/office/drawing/2014/main" id="{5F3D4DCD-4C0E-4042-AF05-1BA649258E2F}"/>
                </a:ext>
              </a:extLst>
            </p:cNvPr>
            <p:cNvSpPr/>
            <p:nvPr/>
          </p:nvSpPr>
          <p:spPr>
            <a:xfrm>
              <a:off x="5143500" y="3948113"/>
              <a:ext cx="1798638" cy="1195387"/>
            </a:xfrm>
            <a:custGeom>
              <a:avLst/>
              <a:gdLst/>
              <a:ahLst/>
              <a:cxnLst/>
              <a:rect l="l" t="t" r="r" b="b"/>
              <a:pathLst>
                <a:path w="1797844" h="1195387" extrusionOk="0">
                  <a:moveTo>
                    <a:pt x="681038" y="521493"/>
                  </a:moveTo>
                  <a:lnTo>
                    <a:pt x="871538" y="669131"/>
                  </a:lnTo>
                  <a:lnTo>
                    <a:pt x="978694" y="752475"/>
                  </a:lnTo>
                  <a:lnTo>
                    <a:pt x="1057275" y="800100"/>
                  </a:lnTo>
                  <a:lnTo>
                    <a:pt x="1135856" y="845343"/>
                  </a:lnTo>
                  <a:lnTo>
                    <a:pt x="1302544" y="933450"/>
                  </a:lnTo>
                  <a:lnTo>
                    <a:pt x="1433513" y="990600"/>
                  </a:lnTo>
                  <a:lnTo>
                    <a:pt x="1519238" y="1026318"/>
                  </a:lnTo>
                  <a:lnTo>
                    <a:pt x="1731169" y="1097756"/>
                  </a:lnTo>
                  <a:lnTo>
                    <a:pt x="1769269" y="1107281"/>
                  </a:lnTo>
                  <a:lnTo>
                    <a:pt x="1785938" y="1116806"/>
                  </a:lnTo>
                  <a:lnTo>
                    <a:pt x="1795463" y="1126331"/>
                  </a:lnTo>
                  <a:lnTo>
                    <a:pt x="1797844" y="1140618"/>
                  </a:lnTo>
                  <a:lnTo>
                    <a:pt x="1793081" y="1159668"/>
                  </a:lnTo>
                  <a:lnTo>
                    <a:pt x="1778794" y="1171575"/>
                  </a:lnTo>
                  <a:lnTo>
                    <a:pt x="1750219" y="1178718"/>
                  </a:lnTo>
                  <a:lnTo>
                    <a:pt x="1462088" y="1193006"/>
                  </a:lnTo>
                  <a:lnTo>
                    <a:pt x="1319213" y="1195387"/>
                  </a:lnTo>
                  <a:lnTo>
                    <a:pt x="1254919" y="1193006"/>
                  </a:lnTo>
                  <a:lnTo>
                    <a:pt x="1164431" y="1183481"/>
                  </a:lnTo>
                  <a:lnTo>
                    <a:pt x="1069181" y="1164431"/>
                  </a:lnTo>
                  <a:lnTo>
                    <a:pt x="988219" y="1138237"/>
                  </a:lnTo>
                  <a:lnTo>
                    <a:pt x="931069" y="1104900"/>
                  </a:lnTo>
                  <a:lnTo>
                    <a:pt x="871538" y="1059656"/>
                  </a:lnTo>
                  <a:lnTo>
                    <a:pt x="831056" y="1014412"/>
                  </a:lnTo>
                  <a:lnTo>
                    <a:pt x="690563" y="828675"/>
                  </a:lnTo>
                  <a:lnTo>
                    <a:pt x="459581" y="540543"/>
                  </a:lnTo>
                  <a:lnTo>
                    <a:pt x="342900" y="407193"/>
                  </a:lnTo>
                  <a:lnTo>
                    <a:pt x="185738" y="235743"/>
                  </a:lnTo>
                  <a:lnTo>
                    <a:pt x="138113" y="188118"/>
                  </a:lnTo>
                  <a:lnTo>
                    <a:pt x="64294" y="126206"/>
                  </a:lnTo>
                  <a:lnTo>
                    <a:pt x="0" y="97631"/>
                  </a:lnTo>
                  <a:lnTo>
                    <a:pt x="28575" y="0"/>
                  </a:lnTo>
                  <a:lnTo>
                    <a:pt x="78581" y="45243"/>
                  </a:lnTo>
                  <a:lnTo>
                    <a:pt x="188119" y="130968"/>
                  </a:lnTo>
                  <a:lnTo>
                    <a:pt x="431006" y="323850"/>
                  </a:lnTo>
                  <a:lnTo>
                    <a:pt x="681038" y="5214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19;p309">
              <a:extLst>
                <a:ext uri="{FF2B5EF4-FFF2-40B4-BE49-F238E27FC236}">
                  <a16:creationId xmlns:a16="http://schemas.microsoft.com/office/drawing/2014/main" id="{AE72BF1B-FE8B-8F40-9B19-9507AFA54ADA}"/>
                </a:ext>
              </a:extLst>
            </p:cNvPr>
            <p:cNvSpPr/>
            <p:nvPr/>
          </p:nvSpPr>
          <p:spPr>
            <a:xfrm>
              <a:off x="3108325" y="1935163"/>
              <a:ext cx="3978275" cy="4038600"/>
            </a:xfrm>
            <a:custGeom>
              <a:avLst/>
              <a:gdLst/>
              <a:ahLst/>
              <a:cxnLst/>
              <a:rect l="l" t="t" r="r" b="b"/>
              <a:pathLst>
                <a:path w="3977640" h="4038600" extrusionOk="0">
                  <a:moveTo>
                    <a:pt x="160020" y="1706880"/>
                  </a:moveTo>
                  <a:lnTo>
                    <a:pt x="160020" y="1203960"/>
                  </a:lnTo>
                  <a:lnTo>
                    <a:pt x="160020" y="594360"/>
                  </a:lnTo>
                  <a:lnTo>
                    <a:pt x="160020" y="350520"/>
                  </a:lnTo>
                  <a:lnTo>
                    <a:pt x="160020" y="304800"/>
                  </a:lnTo>
                  <a:lnTo>
                    <a:pt x="129540" y="205740"/>
                  </a:lnTo>
                  <a:lnTo>
                    <a:pt x="99060" y="137160"/>
                  </a:lnTo>
                  <a:lnTo>
                    <a:pt x="53340" y="91440"/>
                  </a:lnTo>
                  <a:lnTo>
                    <a:pt x="22860" y="68580"/>
                  </a:lnTo>
                  <a:lnTo>
                    <a:pt x="15240" y="38100"/>
                  </a:lnTo>
                  <a:lnTo>
                    <a:pt x="22860" y="7620"/>
                  </a:lnTo>
                  <a:lnTo>
                    <a:pt x="38100" y="0"/>
                  </a:lnTo>
                  <a:lnTo>
                    <a:pt x="91440" y="7620"/>
                  </a:lnTo>
                  <a:lnTo>
                    <a:pt x="220980" y="68580"/>
                  </a:lnTo>
                  <a:lnTo>
                    <a:pt x="281940" y="106680"/>
                  </a:lnTo>
                  <a:lnTo>
                    <a:pt x="373380" y="175260"/>
                  </a:lnTo>
                  <a:lnTo>
                    <a:pt x="403860" y="358140"/>
                  </a:lnTo>
                  <a:lnTo>
                    <a:pt x="396240" y="914400"/>
                  </a:lnTo>
                  <a:lnTo>
                    <a:pt x="381000" y="1882140"/>
                  </a:lnTo>
                  <a:lnTo>
                    <a:pt x="365760" y="2659380"/>
                  </a:lnTo>
                  <a:lnTo>
                    <a:pt x="350520" y="3139440"/>
                  </a:lnTo>
                  <a:lnTo>
                    <a:pt x="342900" y="3589020"/>
                  </a:lnTo>
                  <a:lnTo>
                    <a:pt x="342900" y="3619500"/>
                  </a:lnTo>
                  <a:lnTo>
                    <a:pt x="350520" y="3627120"/>
                  </a:lnTo>
                  <a:lnTo>
                    <a:pt x="541020" y="3611880"/>
                  </a:lnTo>
                  <a:lnTo>
                    <a:pt x="1394460" y="3550920"/>
                  </a:lnTo>
                  <a:lnTo>
                    <a:pt x="2225040" y="3497580"/>
                  </a:lnTo>
                  <a:lnTo>
                    <a:pt x="2682240" y="3459480"/>
                  </a:lnTo>
                  <a:lnTo>
                    <a:pt x="3230880" y="3406140"/>
                  </a:lnTo>
                  <a:lnTo>
                    <a:pt x="3291840" y="3390900"/>
                  </a:lnTo>
                  <a:lnTo>
                    <a:pt x="3314700" y="3368040"/>
                  </a:lnTo>
                  <a:lnTo>
                    <a:pt x="3352800" y="3360420"/>
                  </a:lnTo>
                  <a:lnTo>
                    <a:pt x="3589020" y="3413760"/>
                  </a:lnTo>
                  <a:lnTo>
                    <a:pt x="3802380" y="3482340"/>
                  </a:lnTo>
                  <a:lnTo>
                    <a:pt x="3886200" y="3528060"/>
                  </a:lnTo>
                  <a:lnTo>
                    <a:pt x="3954780" y="3573780"/>
                  </a:lnTo>
                  <a:lnTo>
                    <a:pt x="3977640" y="3627120"/>
                  </a:lnTo>
                  <a:lnTo>
                    <a:pt x="3970020" y="3665220"/>
                  </a:lnTo>
                  <a:lnTo>
                    <a:pt x="3947160" y="3703320"/>
                  </a:lnTo>
                  <a:lnTo>
                    <a:pt x="3901440" y="3726180"/>
                  </a:lnTo>
                  <a:lnTo>
                    <a:pt x="3794760" y="3726180"/>
                  </a:lnTo>
                  <a:lnTo>
                    <a:pt x="3566160" y="3695700"/>
                  </a:lnTo>
                  <a:lnTo>
                    <a:pt x="3329940" y="3657600"/>
                  </a:lnTo>
                  <a:lnTo>
                    <a:pt x="3093720" y="3642360"/>
                  </a:lnTo>
                  <a:lnTo>
                    <a:pt x="2842260" y="3642360"/>
                  </a:lnTo>
                  <a:lnTo>
                    <a:pt x="2240280" y="3657600"/>
                  </a:lnTo>
                  <a:lnTo>
                    <a:pt x="1790700" y="3688080"/>
                  </a:lnTo>
                  <a:lnTo>
                    <a:pt x="1211580" y="3741420"/>
                  </a:lnTo>
                  <a:lnTo>
                    <a:pt x="914400" y="3779520"/>
                  </a:lnTo>
                  <a:lnTo>
                    <a:pt x="731520" y="3810000"/>
                  </a:lnTo>
                  <a:lnTo>
                    <a:pt x="586740" y="3832860"/>
                  </a:lnTo>
                  <a:lnTo>
                    <a:pt x="411480" y="3878580"/>
                  </a:lnTo>
                  <a:lnTo>
                    <a:pt x="373380" y="3901440"/>
                  </a:lnTo>
                  <a:lnTo>
                    <a:pt x="335280" y="3947160"/>
                  </a:lnTo>
                  <a:lnTo>
                    <a:pt x="274320" y="4008120"/>
                  </a:lnTo>
                  <a:lnTo>
                    <a:pt x="205740" y="4038600"/>
                  </a:lnTo>
                  <a:lnTo>
                    <a:pt x="190500" y="4038600"/>
                  </a:lnTo>
                  <a:lnTo>
                    <a:pt x="160020" y="4008120"/>
                  </a:lnTo>
                  <a:lnTo>
                    <a:pt x="114300" y="3893820"/>
                  </a:lnTo>
                  <a:lnTo>
                    <a:pt x="45720" y="3688080"/>
                  </a:lnTo>
                  <a:lnTo>
                    <a:pt x="7620" y="3558540"/>
                  </a:lnTo>
                  <a:lnTo>
                    <a:pt x="0" y="3528060"/>
                  </a:lnTo>
                  <a:lnTo>
                    <a:pt x="22860" y="3474720"/>
                  </a:lnTo>
                  <a:lnTo>
                    <a:pt x="45720" y="3390900"/>
                  </a:lnTo>
                  <a:lnTo>
                    <a:pt x="91440" y="3169920"/>
                  </a:lnTo>
                  <a:lnTo>
                    <a:pt x="121920" y="2857500"/>
                  </a:lnTo>
                  <a:lnTo>
                    <a:pt x="152400" y="2400300"/>
                  </a:lnTo>
                  <a:lnTo>
                    <a:pt x="160020" y="17068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3424;p310">
            <a:extLst>
              <a:ext uri="{FF2B5EF4-FFF2-40B4-BE49-F238E27FC236}">
                <a16:creationId xmlns:a16="http://schemas.microsoft.com/office/drawing/2014/main" id="{DFA7E92F-3BE4-B845-A975-B3E600E4F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660610"/>
            <a:ext cx="39814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4" name="Google Shape;3424;p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708738"/>
            <a:ext cx="39814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p311"/>
          <p:cNvSpPr txBox="1"/>
          <p:nvPr/>
        </p:nvSpPr>
        <p:spPr>
          <a:xfrm>
            <a:off x="5457056" y="6828686"/>
            <a:ext cx="24963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坂</a:t>
            </a:r>
            <a:endParaRPr/>
          </a:p>
        </p:txBody>
      </p:sp>
      <p:sp>
        <p:nvSpPr>
          <p:cNvPr id="3431" name="Google Shape;3431;p311"/>
          <p:cNvSpPr/>
          <p:nvPr/>
        </p:nvSpPr>
        <p:spPr>
          <a:xfrm>
            <a:off x="2538413" y="2786063"/>
            <a:ext cx="1695450" cy="490537"/>
          </a:xfrm>
          <a:custGeom>
            <a:avLst/>
            <a:gdLst/>
            <a:ahLst/>
            <a:cxnLst/>
            <a:rect l="l" t="t" r="r" b="b"/>
            <a:pathLst>
              <a:path w="1695450" h="490537" extrusionOk="0">
                <a:moveTo>
                  <a:pt x="1116806" y="123825"/>
                </a:moveTo>
                <a:lnTo>
                  <a:pt x="819150" y="173831"/>
                </a:lnTo>
                <a:lnTo>
                  <a:pt x="626268" y="197643"/>
                </a:lnTo>
                <a:lnTo>
                  <a:pt x="431006" y="216693"/>
                </a:lnTo>
                <a:lnTo>
                  <a:pt x="364331" y="221456"/>
                </a:lnTo>
                <a:lnTo>
                  <a:pt x="311943" y="221456"/>
                </a:lnTo>
                <a:lnTo>
                  <a:pt x="242887" y="211931"/>
                </a:lnTo>
                <a:lnTo>
                  <a:pt x="173831" y="190500"/>
                </a:lnTo>
                <a:lnTo>
                  <a:pt x="107156" y="157162"/>
                </a:lnTo>
                <a:lnTo>
                  <a:pt x="47625" y="121443"/>
                </a:lnTo>
                <a:lnTo>
                  <a:pt x="19050" y="116681"/>
                </a:lnTo>
                <a:lnTo>
                  <a:pt x="0" y="121443"/>
                </a:lnTo>
                <a:lnTo>
                  <a:pt x="2381" y="142875"/>
                </a:lnTo>
                <a:lnTo>
                  <a:pt x="11906" y="169068"/>
                </a:lnTo>
                <a:lnTo>
                  <a:pt x="45243" y="216693"/>
                </a:lnTo>
                <a:lnTo>
                  <a:pt x="102393" y="285750"/>
                </a:lnTo>
                <a:lnTo>
                  <a:pt x="164306" y="350043"/>
                </a:lnTo>
                <a:lnTo>
                  <a:pt x="223837" y="402431"/>
                </a:lnTo>
                <a:lnTo>
                  <a:pt x="300037" y="452437"/>
                </a:lnTo>
                <a:lnTo>
                  <a:pt x="357187" y="483393"/>
                </a:lnTo>
                <a:lnTo>
                  <a:pt x="381000" y="490537"/>
                </a:lnTo>
                <a:lnTo>
                  <a:pt x="395287" y="483393"/>
                </a:lnTo>
                <a:lnTo>
                  <a:pt x="495300" y="428625"/>
                </a:lnTo>
                <a:lnTo>
                  <a:pt x="523875" y="416718"/>
                </a:lnTo>
                <a:lnTo>
                  <a:pt x="733425" y="371475"/>
                </a:lnTo>
                <a:lnTo>
                  <a:pt x="854868" y="345281"/>
                </a:lnTo>
                <a:lnTo>
                  <a:pt x="1069181" y="309562"/>
                </a:lnTo>
                <a:lnTo>
                  <a:pt x="1271587" y="276225"/>
                </a:lnTo>
                <a:lnTo>
                  <a:pt x="1454943" y="250031"/>
                </a:lnTo>
                <a:lnTo>
                  <a:pt x="1583531" y="238125"/>
                </a:lnTo>
                <a:lnTo>
                  <a:pt x="1626393" y="226218"/>
                </a:lnTo>
                <a:lnTo>
                  <a:pt x="1654968" y="214312"/>
                </a:lnTo>
                <a:lnTo>
                  <a:pt x="1676400" y="200025"/>
                </a:lnTo>
                <a:lnTo>
                  <a:pt x="1690687" y="183356"/>
                </a:lnTo>
                <a:lnTo>
                  <a:pt x="1695450" y="159543"/>
                </a:lnTo>
                <a:lnTo>
                  <a:pt x="1690687" y="142875"/>
                </a:lnTo>
                <a:lnTo>
                  <a:pt x="1676400" y="119062"/>
                </a:lnTo>
                <a:lnTo>
                  <a:pt x="1659731" y="97631"/>
                </a:lnTo>
                <a:lnTo>
                  <a:pt x="1619250" y="61912"/>
                </a:lnTo>
                <a:lnTo>
                  <a:pt x="1585912" y="45243"/>
                </a:lnTo>
                <a:lnTo>
                  <a:pt x="1512093" y="16668"/>
                </a:lnTo>
                <a:lnTo>
                  <a:pt x="1447800" y="2381"/>
                </a:lnTo>
                <a:lnTo>
                  <a:pt x="1428750" y="0"/>
                </a:lnTo>
                <a:lnTo>
                  <a:pt x="1390650" y="11906"/>
                </a:lnTo>
                <a:lnTo>
                  <a:pt x="1297781" y="64293"/>
                </a:lnTo>
                <a:lnTo>
                  <a:pt x="1223962" y="107156"/>
                </a:lnTo>
                <a:lnTo>
                  <a:pt x="1116806" y="123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2" name="Google Shape;3432;p311"/>
          <p:cNvSpPr/>
          <p:nvPr/>
        </p:nvSpPr>
        <p:spPr>
          <a:xfrm>
            <a:off x="4560888" y="1819275"/>
            <a:ext cx="2306637" cy="552450"/>
          </a:xfrm>
          <a:custGeom>
            <a:avLst/>
            <a:gdLst/>
            <a:ahLst/>
            <a:cxnLst/>
            <a:rect l="l" t="t" r="r" b="b"/>
            <a:pathLst>
              <a:path w="2307431" h="552450" extrusionOk="0">
                <a:moveTo>
                  <a:pt x="1273969" y="216694"/>
                </a:moveTo>
                <a:lnTo>
                  <a:pt x="1059656" y="259556"/>
                </a:lnTo>
                <a:lnTo>
                  <a:pt x="819150" y="295275"/>
                </a:lnTo>
                <a:lnTo>
                  <a:pt x="566737" y="323850"/>
                </a:lnTo>
                <a:lnTo>
                  <a:pt x="340519" y="338138"/>
                </a:lnTo>
                <a:lnTo>
                  <a:pt x="242887" y="342900"/>
                </a:lnTo>
                <a:lnTo>
                  <a:pt x="0" y="373856"/>
                </a:lnTo>
                <a:lnTo>
                  <a:pt x="185737" y="552450"/>
                </a:lnTo>
                <a:lnTo>
                  <a:pt x="471487" y="533400"/>
                </a:lnTo>
                <a:lnTo>
                  <a:pt x="907256" y="495300"/>
                </a:lnTo>
                <a:lnTo>
                  <a:pt x="1088231" y="469106"/>
                </a:lnTo>
                <a:lnTo>
                  <a:pt x="1293019" y="440531"/>
                </a:lnTo>
                <a:lnTo>
                  <a:pt x="1550194" y="397669"/>
                </a:lnTo>
                <a:lnTo>
                  <a:pt x="1847850" y="333375"/>
                </a:lnTo>
                <a:lnTo>
                  <a:pt x="2097881" y="273844"/>
                </a:lnTo>
                <a:lnTo>
                  <a:pt x="2219325" y="242888"/>
                </a:lnTo>
                <a:lnTo>
                  <a:pt x="2255044" y="226219"/>
                </a:lnTo>
                <a:lnTo>
                  <a:pt x="2278856" y="207169"/>
                </a:lnTo>
                <a:lnTo>
                  <a:pt x="2293144" y="190500"/>
                </a:lnTo>
                <a:lnTo>
                  <a:pt x="2302669" y="173831"/>
                </a:lnTo>
                <a:lnTo>
                  <a:pt x="2307431" y="145256"/>
                </a:lnTo>
                <a:lnTo>
                  <a:pt x="2297906" y="116681"/>
                </a:lnTo>
                <a:lnTo>
                  <a:pt x="2286000" y="95250"/>
                </a:lnTo>
                <a:lnTo>
                  <a:pt x="2259806" y="71438"/>
                </a:lnTo>
                <a:lnTo>
                  <a:pt x="2224087" y="54769"/>
                </a:lnTo>
                <a:lnTo>
                  <a:pt x="2181225" y="38100"/>
                </a:lnTo>
                <a:lnTo>
                  <a:pt x="2114550" y="23813"/>
                </a:lnTo>
                <a:lnTo>
                  <a:pt x="2035969" y="9525"/>
                </a:lnTo>
                <a:lnTo>
                  <a:pt x="1943100" y="0"/>
                </a:lnTo>
                <a:lnTo>
                  <a:pt x="1914525" y="0"/>
                </a:lnTo>
                <a:lnTo>
                  <a:pt x="1897856" y="4763"/>
                </a:lnTo>
                <a:lnTo>
                  <a:pt x="1881187" y="19050"/>
                </a:lnTo>
                <a:lnTo>
                  <a:pt x="1854994" y="42863"/>
                </a:lnTo>
                <a:lnTo>
                  <a:pt x="1807369" y="78581"/>
                </a:lnTo>
                <a:lnTo>
                  <a:pt x="1731169" y="114300"/>
                </a:lnTo>
                <a:lnTo>
                  <a:pt x="1643062" y="135731"/>
                </a:lnTo>
                <a:lnTo>
                  <a:pt x="1350169" y="202406"/>
                </a:lnTo>
                <a:lnTo>
                  <a:pt x="1273969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3" name="Google Shape;3433;p311"/>
          <p:cNvSpPr/>
          <p:nvPr/>
        </p:nvSpPr>
        <p:spPr>
          <a:xfrm>
            <a:off x="3165475" y="1952625"/>
            <a:ext cx="549275" cy="2514600"/>
          </a:xfrm>
          <a:custGeom>
            <a:avLst/>
            <a:gdLst/>
            <a:ahLst/>
            <a:cxnLst/>
            <a:rect l="l" t="t" r="r" b="b"/>
            <a:pathLst>
              <a:path w="549275" h="2514600" extrusionOk="0">
                <a:moveTo>
                  <a:pt x="193675" y="781050"/>
                </a:moveTo>
                <a:cubicBezTo>
                  <a:pt x="194733" y="624417"/>
                  <a:pt x="195792" y="467783"/>
                  <a:pt x="196850" y="311150"/>
                </a:cubicBezTo>
                <a:lnTo>
                  <a:pt x="187325" y="266700"/>
                </a:lnTo>
                <a:lnTo>
                  <a:pt x="165100" y="222250"/>
                </a:lnTo>
                <a:lnTo>
                  <a:pt x="142875" y="187325"/>
                </a:lnTo>
                <a:lnTo>
                  <a:pt x="111125" y="152400"/>
                </a:lnTo>
                <a:lnTo>
                  <a:pt x="82550" y="127000"/>
                </a:lnTo>
                <a:lnTo>
                  <a:pt x="50800" y="104775"/>
                </a:lnTo>
                <a:lnTo>
                  <a:pt x="25400" y="82550"/>
                </a:lnTo>
                <a:lnTo>
                  <a:pt x="9525" y="60325"/>
                </a:lnTo>
                <a:lnTo>
                  <a:pt x="0" y="38100"/>
                </a:lnTo>
                <a:lnTo>
                  <a:pt x="3175" y="19050"/>
                </a:lnTo>
                <a:lnTo>
                  <a:pt x="19050" y="6350"/>
                </a:lnTo>
                <a:lnTo>
                  <a:pt x="44450" y="0"/>
                </a:lnTo>
                <a:lnTo>
                  <a:pt x="69850" y="3175"/>
                </a:lnTo>
                <a:lnTo>
                  <a:pt x="120650" y="19050"/>
                </a:lnTo>
                <a:lnTo>
                  <a:pt x="196850" y="44450"/>
                </a:lnTo>
                <a:lnTo>
                  <a:pt x="269875" y="73025"/>
                </a:lnTo>
                <a:lnTo>
                  <a:pt x="355600" y="114300"/>
                </a:lnTo>
                <a:lnTo>
                  <a:pt x="422275" y="149225"/>
                </a:lnTo>
                <a:lnTo>
                  <a:pt x="479425" y="187325"/>
                </a:lnTo>
                <a:lnTo>
                  <a:pt x="511175" y="215900"/>
                </a:lnTo>
                <a:lnTo>
                  <a:pt x="536575" y="247650"/>
                </a:lnTo>
                <a:lnTo>
                  <a:pt x="549275" y="269875"/>
                </a:lnTo>
                <a:lnTo>
                  <a:pt x="546100" y="288925"/>
                </a:lnTo>
                <a:lnTo>
                  <a:pt x="523875" y="320675"/>
                </a:lnTo>
                <a:lnTo>
                  <a:pt x="501650" y="346075"/>
                </a:lnTo>
                <a:lnTo>
                  <a:pt x="466725" y="403225"/>
                </a:lnTo>
                <a:lnTo>
                  <a:pt x="444500" y="1012825"/>
                </a:lnTo>
                <a:lnTo>
                  <a:pt x="434975" y="1470025"/>
                </a:lnTo>
                <a:lnTo>
                  <a:pt x="419100" y="2362200"/>
                </a:lnTo>
                <a:lnTo>
                  <a:pt x="314325" y="2514600"/>
                </a:lnTo>
                <a:lnTo>
                  <a:pt x="196850" y="2441575"/>
                </a:lnTo>
                <a:lnTo>
                  <a:pt x="196850" y="1136650"/>
                </a:lnTo>
                <a:cubicBezTo>
                  <a:pt x="195792" y="1018117"/>
                  <a:pt x="194733" y="899583"/>
                  <a:pt x="193675" y="7810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4" name="Google Shape;3434;p311"/>
          <p:cNvSpPr/>
          <p:nvPr/>
        </p:nvSpPr>
        <p:spPr>
          <a:xfrm>
            <a:off x="2439988" y="3935413"/>
            <a:ext cx="1827212" cy="989012"/>
          </a:xfrm>
          <a:custGeom>
            <a:avLst/>
            <a:gdLst/>
            <a:ahLst/>
            <a:cxnLst/>
            <a:rect l="l" t="t" r="r" b="b"/>
            <a:pathLst>
              <a:path w="1826419" h="988219" extrusionOk="0">
                <a:moveTo>
                  <a:pt x="200025" y="866775"/>
                </a:moveTo>
                <a:lnTo>
                  <a:pt x="135732" y="814388"/>
                </a:lnTo>
                <a:lnTo>
                  <a:pt x="95250" y="769144"/>
                </a:lnTo>
                <a:lnTo>
                  <a:pt x="50007" y="719138"/>
                </a:lnTo>
                <a:lnTo>
                  <a:pt x="19050" y="673894"/>
                </a:lnTo>
                <a:lnTo>
                  <a:pt x="2382" y="642938"/>
                </a:lnTo>
                <a:lnTo>
                  <a:pt x="0" y="623888"/>
                </a:lnTo>
                <a:lnTo>
                  <a:pt x="2382" y="604838"/>
                </a:lnTo>
                <a:lnTo>
                  <a:pt x="14288" y="595313"/>
                </a:lnTo>
                <a:lnTo>
                  <a:pt x="33338" y="592932"/>
                </a:lnTo>
                <a:lnTo>
                  <a:pt x="69057" y="609600"/>
                </a:lnTo>
                <a:lnTo>
                  <a:pt x="107157" y="628650"/>
                </a:lnTo>
                <a:lnTo>
                  <a:pt x="138113" y="640557"/>
                </a:lnTo>
                <a:lnTo>
                  <a:pt x="178594" y="650082"/>
                </a:lnTo>
                <a:lnTo>
                  <a:pt x="230982" y="654844"/>
                </a:lnTo>
                <a:lnTo>
                  <a:pt x="288132" y="654844"/>
                </a:lnTo>
                <a:lnTo>
                  <a:pt x="373857" y="645319"/>
                </a:lnTo>
                <a:lnTo>
                  <a:pt x="442913" y="628650"/>
                </a:lnTo>
                <a:lnTo>
                  <a:pt x="538163" y="597694"/>
                </a:lnTo>
                <a:lnTo>
                  <a:pt x="738188" y="519113"/>
                </a:lnTo>
                <a:lnTo>
                  <a:pt x="973932" y="409575"/>
                </a:lnTo>
                <a:lnTo>
                  <a:pt x="1138238" y="350044"/>
                </a:lnTo>
                <a:lnTo>
                  <a:pt x="1314450" y="254794"/>
                </a:lnTo>
                <a:lnTo>
                  <a:pt x="1519238" y="142875"/>
                </a:lnTo>
                <a:lnTo>
                  <a:pt x="1747838" y="16669"/>
                </a:lnTo>
                <a:lnTo>
                  <a:pt x="1776413" y="2382"/>
                </a:lnTo>
                <a:lnTo>
                  <a:pt x="1790700" y="0"/>
                </a:lnTo>
                <a:lnTo>
                  <a:pt x="1809750" y="2382"/>
                </a:lnTo>
                <a:lnTo>
                  <a:pt x="1821657" y="7144"/>
                </a:lnTo>
                <a:lnTo>
                  <a:pt x="1826419" y="21432"/>
                </a:lnTo>
                <a:lnTo>
                  <a:pt x="1824038" y="45244"/>
                </a:lnTo>
                <a:lnTo>
                  <a:pt x="1807369" y="83344"/>
                </a:lnTo>
                <a:lnTo>
                  <a:pt x="1738313" y="135732"/>
                </a:lnTo>
                <a:lnTo>
                  <a:pt x="1614488" y="226219"/>
                </a:lnTo>
                <a:lnTo>
                  <a:pt x="1423988" y="345282"/>
                </a:lnTo>
                <a:lnTo>
                  <a:pt x="1178719" y="500063"/>
                </a:lnTo>
                <a:lnTo>
                  <a:pt x="912019" y="654844"/>
                </a:lnTo>
                <a:lnTo>
                  <a:pt x="676275" y="788194"/>
                </a:lnTo>
                <a:lnTo>
                  <a:pt x="521494" y="873919"/>
                </a:lnTo>
                <a:lnTo>
                  <a:pt x="464344" y="904875"/>
                </a:lnTo>
                <a:lnTo>
                  <a:pt x="395288" y="981075"/>
                </a:lnTo>
                <a:lnTo>
                  <a:pt x="385763" y="988219"/>
                </a:lnTo>
                <a:lnTo>
                  <a:pt x="357188" y="976313"/>
                </a:lnTo>
                <a:lnTo>
                  <a:pt x="304800" y="945357"/>
                </a:lnTo>
                <a:lnTo>
                  <a:pt x="200025" y="866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5" name="Google Shape;3435;p311"/>
          <p:cNvSpPr/>
          <p:nvPr/>
        </p:nvSpPr>
        <p:spPr>
          <a:xfrm>
            <a:off x="3625850" y="2046288"/>
            <a:ext cx="1322388" cy="3530600"/>
          </a:xfrm>
          <a:custGeom>
            <a:avLst/>
            <a:gdLst/>
            <a:ahLst/>
            <a:cxnLst/>
            <a:rect l="l" t="t" r="r" b="b"/>
            <a:pathLst>
              <a:path w="1321806" h="3530852" extrusionOk="0">
                <a:moveTo>
                  <a:pt x="1027568" y="760491"/>
                </a:moveTo>
                <a:lnTo>
                  <a:pt x="1032095" y="579422"/>
                </a:lnTo>
                <a:lnTo>
                  <a:pt x="1027568" y="493414"/>
                </a:lnTo>
                <a:lnTo>
                  <a:pt x="1023041" y="402879"/>
                </a:lnTo>
                <a:lnTo>
                  <a:pt x="1009461" y="316871"/>
                </a:lnTo>
                <a:lnTo>
                  <a:pt x="977774" y="217283"/>
                </a:lnTo>
                <a:lnTo>
                  <a:pt x="914400" y="117695"/>
                </a:lnTo>
                <a:lnTo>
                  <a:pt x="873659" y="58848"/>
                </a:lnTo>
                <a:lnTo>
                  <a:pt x="851026" y="27161"/>
                </a:lnTo>
                <a:lnTo>
                  <a:pt x="846499" y="9054"/>
                </a:lnTo>
                <a:lnTo>
                  <a:pt x="855552" y="0"/>
                </a:lnTo>
                <a:lnTo>
                  <a:pt x="887239" y="0"/>
                </a:lnTo>
                <a:lnTo>
                  <a:pt x="950614" y="13580"/>
                </a:lnTo>
                <a:lnTo>
                  <a:pt x="1018515" y="31687"/>
                </a:lnTo>
                <a:lnTo>
                  <a:pt x="1095469" y="58848"/>
                </a:lnTo>
                <a:lnTo>
                  <a:pt x="1181477" y="99588"/>
                </a:lnTo>
                <a:lnTo>
                  <a:pt x="1272012" y="144856"/>
                </a:lnTo>
                <a:lnTo>
                  <a:pt x="1299172" y="298765"/>
                </a:lnTo>
                <a:lnTo>
                  <a:pt x="1308226" y="470780"/>
                </a:lnTo>
                <a:lnTo>
                  <a:pt x="1321806" y="706170"/>
                </a:lnTo>
                <a:lnTo>
                  <a:pt x="1281065" y="1244852"/>
                </a:lnTo>
                <a:lnTo>
                  <a:pt x="1244851" y="1498349"/>
                </a:lnTo>
                <a:lnTo>
                  <a:pt x="1204111" y="1720159"/>
                </a:lnTo>
                <a:lnTo>
                  <a:pt x="1145263" y="1937442"/>
                </a:lnTo>
                <a:lnTo>
                  <a:pt x="1095469" y="2100404"/>
                </a:lnTo>
                <a:lnTo>
                  <a:pt x="1027568" y="2276947"/>
                </a:lnTo>
                <a:lnTo>
                  <a:pt x="923453" y="2498757"/>
                </a:lnTo>
                <a:lnTo>
                  <a:pt x="819338" y="2688879"/>
                </a:lnTo>
                <a:lnTo>
                  <a:pt x="706170" y="2869949"/>
                </a:lnTo>
                <a:lnTo>
                  <a:pt x="588475" y="3019331"/>
                </a:lnTo>
                <a:lnTo>
                  <a:pt x="466253" y="3164186"/>
                </a:lnTo>
                <a:lnTo>
                  <a:pt x="289711" y="3336202"/>
                </a:lnTo>
                <a:lnTo>
                  <a:pt x="113168" y="3485584"/>
                </a:lnTo>
                <a:lnTo>
                  <a:pt x="45267" y="3526325"/>
                </a:lnTo>
                <a:lnTo>
                  <a:pt x="22634" y="3530852"/>
                </a:lnTo>
                <a:lnTo>
                  <a:pt x="4527" y="3526325"/>
                </a:lnTo>
                <a:lnTo>
                  <a:pt x="0" y="3503691"/>
                </a:lnTo>
                <a:lnTo>
                  <a:pt x="13580" y="3472004"/>
                </a:lnTo>
                <a:lnTo>
                  <a:pt x="153909" y="3345256"/>
                </a:lnTo>
                <a:lnTo>
                  <a:pt x="253497" y="3236614"/>
                </a:lnTo>
                <a:lnTo>
                  <a:pt x="334978" y="3141553"/>
                </a:lnTo>
                <a:lnTo>
                  <a:pt x="398352" y="3064598"/>
                </a:lnTo>
                <a:lnTo>
                  <a:pt x="461727" y="2974064"/>
                </a:lnTo>
                <a:lnTo>
                  <a:pt x="520574" y="2888056"/>
                </a:lnTo>
                <a:lnTo>
                  <a:pt x="574895" y="2802048"/>
                </a:lnTo>
                <a:lnTo>
                  <a:pt x="638269" y="2688879"/>
                </a:lnTo>
                <a:lnTo>
                  <a:pt x="710697" y="2544024"/>
                </a:lnTo>
                <a:lnTo>
                  <a:pt x="774071" y="2408222"/>
                </a:lnTo>
                <a:lnTo>
                  <a:pt x="810285" y="2308634"/>
                </a:lnTo>
                <a:lnTo>
                  <a:pt x="851026" y="2190939"/>
                </a:lnTo>
                <a:lnTo>
                  <a:pt x="882713" y="2082297"/>
                </a:lnTo>
                <a:lnTo>
                  <a:pt x="914400" y="1955549"/>
                </a:lnTo>
                <a:lnTo>
                  <a:pt x="946087" y="1783533"/>
                </a:lnTo>
                <a:lnTo>
                  <a:pt x="973247" y="1625097"/>
                </a:lnTo>
                <a:lnTo>
                  <a:pt x="991354" y="1475715"/>
                </a:lnTo>
                <a:lnTo>
                  <a:pt x="1009461" y="1294646"/>
                </a:lnTo>
                <a:lnTo>
                  <a:pt x="1023041" y="1104523"/>
                </a:lnTo>
                <a:lnTo>
                  <a:pt x="1027568" y="7604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6" name="Google Shape;3436;p311"/>
          <p:cNvSpPr/>
          <p:nvPr/>
        </p:nvSpPr>
        <p:spPr>
          <a:xfrm>
            <a:off x="4668838" y="3071813"/>
            <a:ext cx="1903412" cy="447675"/>
          </a:xfrm>
          <a:custGeom>
            <a:avLst/>
            <a:gdLst/>
            <a:ahLst/>
            <a:cxnLst/>
            <a:rect l="l" t="t" r="r" b="b"/>
            <a:pathLst>
              <a:path w="1902619" h="447675" extrusionOk="0">
                <a:moveTo>
                  <a:pt x="661988" y="266700"/>
                </a:moveTo>
                <a:lnTo>
                  <a:pt x="426244" y="290512"/>
                </a:lnTo>
                <a:lnTo>
                  <a:pt x="359569" y="290512"/>
                </a:lnTo>
                <a:lnTo>
                  <a:pt x="278607" y="266700"/>
                </a:lnTo>
                <a:lnTo>
                  <a:pt x="207169" y="240506"/>
                </a:lnTo>
                <a:lnTo>
                  <a:pt x="0" y="228600"/>
                </a:lnTo>
                <a:lnTo>
                  <a:pt x="107157" y="373856"/>
                </a:lnTo>
                <a:lnTo>
                  <a:pt x="273844" y="426243"/>
                </a:lnTo>
                <a:lnTo>
                  <a:pt x="338138" y="442912"/>
                </a:lnTo>
                <a:lnTo>
                  <a:pt x="383382" y="447675"/>
                </a:lnTo>
                <a:lnTo>
                  <a:pt x="447675" y="447675"/>
                </a:lnTo>
                <a:lnTo>
                  <a:pt x="533400" y="442912"/>
                </a:lnTo>
                <a:lnTo>
                  <a:pt x="695325" y="414337"/>
                </a:lnTo>
                <a:lnTo>
                  <a:pt x="914400" y="369093"/>
                </a:lnTo>
                <a:lnTo>
                  <a:pt x="1119188" y="326231"/>
                </a:lnTo>
                <a:lnTo>
                  <a:pt x="1333500" y="283368"/>
                </a:lnTo>
                <a:lnTo>
                  <a:pt x="1421607" y="266700"/>
                </a:lnTo>
                <a:lnTo>
                  <a:pt x="1462088" y="266700"/>
                </a:lnTo>
                <a:lnTo>
                  <a:pt x="1795463" y="350043"/>
                </a:lnTo>
                <a:lnTo>
                  <a:pt x="1821657" y="311943"/>
                </a:lnTo>
                <a:lnTo>
                  <a:pt x="1866900" y="261937"/>
                </a:lnTo>
                <a:lnTo>
                  <a:pt x="1893094" y="230981"/>
                </a:lnTo>
                <a:lnTo>
                  <a:pt x="1900238" y="211931"/>
                </a:lnTo>
                <a:lnTo>
                  <a:pt x="1902619" y="192881"/>
                </a:lnTo>
                <a:lnTo>
                  <a:pt x="1897857" y="171450"/>
                </a:lnTo>
                <a:lnTo>
                  <a:pt x="1881188" y="152400"/>
                </a:lnTo>
                <a:lnTo>
                  <a:pt x="1838325" y="135731"/>
                </a:lnTo>
                <a:lnTo>
                  <a:pt x="1743075" y="76200"/>
                </a:lnTo>
                <a:lnTo>
                  <a:pt x="1631157" y="21431"/>
                </a:lnTo>
                <a:lnTo>
                  <a:pt x="1581150" y="0"/>
                </a:lnTo>
                <a:lnTo>
                  <a:pt x="1559719" y="4762"/>
                </a:lnTo>
                <a:lnTo>
                  <a:pt x="1497807" y="30956"/>
                </a:lnTo>
                <a:lnTo>
                  <a:pt x="1421607" y="66675"/>
                </a:lnTo>
                <a:lnTo>
                  <a:pt x="1297782" y="104775"/>
                </a:lnTo>
                <a:lnTo>
                  <a:pt x="981075" y="195262"/>
                </a:lnTo>
                <a:lnTo>
                  <a:pt x="831057" y="238125"/>
                </a:lnTo>
                <a:lnTo>
                  <a:pt x="661988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7" name="Google Shape;3437;p311"/>
          <p:cNvSpPr/>
          <p:nvPr/>
        </p:nvSpPr>
        <p:spPr>
          <a:xfrm>
            <a:off x="4445000" y="3324225"/>
            <a:ext cx="2035175" cy="2362200"/>
          </a:xfrm>
          <a:custGeom>
            <a:avLst/>
            <a:gdLst/>
            <a:ahLst/>
            <a:cxnLst/>
            <a:rect l="l" t="t" r="r" b="b"/>
            <a:pathLst>
              <a:path w="2035175" h="2362200" extrusionOk="0">
                <a:moveTo>
                  <a:pt x="1631950" y="428625"/>
                </a:moveTo>
                <a:lnTo>
                  <a:pt x="1660525" y="311150"/>
                </a:lnTo>
                <a:lnTo>
                  <a:pt x="1695450" y="146050"/>
                </a:lnTo>
                <a:lnTo>
                  <a:pt x="1704975" y="79375"/>
                </a:lnTo>
                <a:lnTo>
                  <a:pt x="1701800" y="47625"/>
                </a:lnTo>
                <a:lnTo>
                  <a:pt x="1692275" y="28575"/>
                </a:lnTo>
                <a:lnTo>
                  <a:pt x="1660525" y="0"/>
                </a:lnTo>
                <a:lnTo>
                  <a:pt x="2035175" y="73025"/>
                </a:lnTo>
                <a:lnTo>
                  <a:pt x="2006600" y="139700"/>
                </a:lnTo>
                <a:lnTo>
                  <a:pt x="1946275" y="352425"/>
                </a:lnTo>
                <a:lnTo>
                  <a:pt x="1860550" y="587375"/>
                </a:lnTo>
                <a:lnTo>
                  <a:pt x="1800225" y="746125"/>
                </a:lnTo>
                <a:lnTo>
                  <a:pt x="1724025" y="917575"/>
                </a:lnTo>
                <a:lnTo>
                  <a:pt x="1628775" y="1098550"/>
                </a:lnTo>
                <a:lnTo>
                  <a:pt x="1520825" y="1276350"/>
                </a:lnTo>
                <a:lnTo>
                  <a:pt x="1339850" y="1524000"/>
                </a:lnTo>
                <a:lnTo>
                  <a:pt x="1200150" y="1679575"/>
                </a:lnTo>
                <a:lnTo>
                  <a:pt x="1066800" y="1800225"/>
                </a:lnTo>
                <a:lnTo>
                  <a:pt x="936625" y="1914525"/>
                </a:lnTo>
                <a:lnTo>
                  <a:pt x="809625" y="2003425"/>
                </a:lnTo>
                <a:lnTo>
                  <a:pt x="669925" y="2098675"/>
                </a:lnTo>
                <a:lnTo>
                  <a:pt x="533400" y="2171700"/>
                </a:lnTo>
                <a:lnTo>
                  <a:pt x="384175" y="2241550"/>
                </a:lnTo>
                <a:lnTo>
                  <a:pt x="247650" y="2295525"/>
                </a:lnTo>
                <a:lnTo>
                  <a:pt x="107950" y="2346325"/>
                </a:lnTo>
                <a:lnTo>
                  <a:pt x="57150" y="2359025"/>
                </a:lnTo>
                <a:lnTo>
                  <a:pt x="19050" y="2362200"/>
                </a:lnTo>
                <a:lnTo>
                  <a:pt x="9525" y="2355850"/>
                </a:lnTo>
                <a:lnTo>
                  <a:pt x="0" y="2339975"/>
                </a:lnTo>
                <a:lnTo>
                  <a:pt x="9525" y="2314575"/>
                </a:lnTo>
                <a:lnTo>
                  <a:pt x="28575" y="2292350"/>
                </a:lnTo>
                <a:lnTo>
                  <a:pt x="69850" y="2276475"/>
                </a:lnTo>
                <a:lnTo>
                  <a:pt x="168275" y="2232025"/>
                </a:lnTo>
                <a:lnTo>
                  <a:pt x="263525" y="2184400"/>
                </a:lnTo>
                <a:lnTo>
                  <a:pt x="349250" y="2143125"/>
                </a:lnTo>
                <a:lnTo>
                  <a:pt x="454025" y="2082800"/>
                </a:lnTo>
                <a:lnTo>
                  <a:pt x="577850" y="1993900"/>
                </a:lnTo>
                <a:lnTo>
                  <a:pt x="682625" y="1914525"/>
                </a:lnTo>
                <a:lnTo>
                  <a:pt x="781050" y="1828800"/>
                </a:lnTo>
                <a:lnTo>
                  <a:pt x="863600" y="1749425"/>
                </a:lnTo>
                <a:lnTo>
                  <a:pt x="958850" y="1644650"/>
                </a:lnTo>
                <a:lnTo>
                  <a:pt x="1069975" y="1517650"/>
                </a:lnTo>
                <a:lnTo>
                  <a:pt x="1203325" y="1355725"/>
                </a:lnTo>
                <a:lnTo>
                  <a:pt x="1333500" y="1146175"/>
                </a:lnTo>
                <a:lnTo>
                  <a:pt x="1412875" y="1003300"/>
                </a:lnTo>
                <a:lnTo>
                  <a:pt x="1479550" y="863600"/>
                </a:lnTo>
                <a:lnTo>
                  <a:pt x="1530350" y="739775"/>
                </a:lnTo>
                <a:lnTo>
                  <a:pt x="1577975" y="615950"/>
                </a:lnTo>
                <a:lnTo>
                  <a:pt x="1600200" y="539750"/>
                </a:lnTo>
                <a:lnTo>
                  <a:pt x="1631950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8" name="Google Shape;3438;p311"/>
          <p:cNvSpPr/>
          <p:nvPr/>
        </p:nvSpPr>
        <p:spPr>
          <a:xfrm>
            <a:off x="5019675" y="3919538"/>
            <a:ext cx="2390775" cy="1766887"/>
          </a:xfrm>
          <a:custGeom>
            <a:avLst/>
            <a:gdLst/>
            <a:ahLst/>
            <a:cxnLst/>
            <a:rect l="l" t="t" r="r" b="b"/>
            <a:pathLst>
              <a:path w="2390775" h="1766887" extrusionOk="0">
                <a:moveTo>
                  <a:pt x="1050131" y="859631"/>
                </a:moveTo>
                <a:lnTo>
                  <a:pt x="916781" y="745331"/>
                </a:lnTo>
                <a:lnTo>
                  <a:pt x="878681" y="716756"/>
                </a:lnTo>
                <a:lnTo>
                  <a:pt x="735806" y="590550"/>
                </a:lnTo>
                <a:lnTo>
                  <a:pt x="631031" y="500062"/>
                </a:lnTo>
                <a:lnTo>
                  <a:pt x="516731" y="390525"/>
                </a:lnTo>
                <a:lnTo>
                  <a:pt x="402431" y="271462"/>
                </a:lnTo>
                <a:lnTo>
                  <a:pt x="307181" y="169068"/>
                </a:lnTo>
                <a:lnTo>
                  <a:pt x="216694" y="69056"/>
                </a:lnTo>
                <a:lnTo>
                  <a:pt x="180975" y="35718"/>
                </a:lnTo>
                <a:lnTo>
                  <a:pt x="133350" y="11906"/>
                </a:lnTo>
                <a:lnTo>
                  <a:pt x="88106" y="0"/>
                </a:lnTo>
                <a:lnTo>
                  <a:pt x="61913" y="2381"/>
                </a:lnTo>
                <a:lnTo>
                  <a:pt x="30956" y="16668"/>
                </a:lnTo>
                <a:lnTo>
                  <a:pt x="4763" y="40481"/>
                </a:lnTo>
                <a:lnTo>
                  <a:pt x="0" y="59531"/>
                </a:lnTo>
                <a:lnTo>
                  <a:pt x="2381" y="80962"/>
                </a:lnTo>
                <a:lnTo>
                  <a:pt x="16669" y="90487"/>
                </a:lnTo>
                <a:lnTo>
                  <a:pt x="45244" y="100012"/>
                </a:lnTo>
                <a:lnTo>
                  <a:pt x="71438" y="114300"/>
                </a:lnTo>
                <a:lnTo>
                  <a:pt x="109538" y="138112"/>
                </a:lnTo>
                <a:lnTo>
                  <a:pt x="214313" y="254793"/>
                </a:lnTo>
                <a:lnTo>
                  <a:pt x="345281" y="404812"/>
                </a:lnTo>
                <a:lnTo>
                  <a:pt x="497681" y="573881"/>
                </a:lnTo>
                <a:lnTo>
                  <a:pt x="671513" y="773906"/>
                </a:lnTo>
                <a:lnTo>
                  <a:pt x="821531" y="971550"/>
                </a:lnTo>
                <a:lnTo>
                  <a:pt x="962025" y="1135856"/>
                </a:lnTo>
                <a:lnTo>
                  <a:pt x="1097756" y="1295400"/>
                </a:lnTo>
                <a:lnTo>
                  <a:pt x="1207294" y="1426368"/>
                </a:lnTo>
                <a:lnTo>
                  <a:pt x="1347788" y="1590675"/>
                </a:lnTo>
                <a:lnTo>
                  <a:pt x="1400175" y="1654968"/>
                </a:lnTo>
                <a:lnTo>
                  <a:pt x="1445419" y="1704975"/>
                </a:lnTo>
                <a:lnTo>
                  <a:pt x="1483519" y="1731168"/>
                </a:lnTo>
                <a:lnTo>
                  <a:pt x="1531144" y="1750218"/>
                </a:lnTo>
                <a:lnTo>
                  <a:pt x="1578769" y="1762125"/>
                </a:lnTo>
                <a:lnTo>
                  <a:pt x="1683544" y="1766887"/>
                </a:lnTo>
                <a:lnTo>
                  <a:pt x="1950244" y="1766887"/>
                </a:lnTo>
                <a:lnTo>
                  <a:pt x="2352675" y="1766887"/>
                </a:lnTo>
                <a:lnTo>
                  <a:pt x="2378869" y="1759743"/>
                </a:lnTo>
                <a:lnTo>
                  <a:pt x="2390775" y="1750218"/>
                </a:lnTo>
                <a:lnTo>
                  <a:pt x="2383631" y="1728787"/>
                </a:lnTo>
                <a:lnTo>
                  <a:pt x="2357438" y="1707356"/>
                </a:lnTo>
                <a:lnTo>
                  <a:pt x="2283619" y="1674018"/>
                </a:lnTo>
                <a:lnTo>
                  <a:pt x="2150269" y="1604962"/>
                </a:lnTo>
                <a:lnTo>
                  <a:pt x="1950244" y="1497806"/>
                </a:lnTo>
                <a:lnTo>
                  <a:pt x="1750219" y="1381125"/>
                </a:lnTo>
                <a:lnTo>
                  <a:pt x="1550194" y="1247775"/>
                </a:lnTo>
                <a:lnTo>
                  <a:pt x="1338263" y="1095375"/>
                </a:lnTo>
                <a:lnTo>
                  <a:pt x="1145381" y="942975"/>
                </a:lnTo>
                <a:lnTo>
                  <a:pt x="1050131" y="859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249D96-8B49-7E44-87D7-5D93CBB6C60A}"/>
              </a:ext>
            </a:extLst>
          </p:cNvPr>
          <p:cNvGrpSpPr/>
          <p:nvPr/>
        </p:nvGrpSpPr>
        <p:grpSpPr>
          <a:xfrm>
            <a:off x="2435975" y="1815263"/>
            <a:ext cx="4970462" cy="3867150"/>
            <a:chOff x="2592388" y="1971675"/>
            <a:chExt cx="4970462" cy="3867150"/>
          </a:xfrm>
        </p:grpSpPr>
        <p:sp>
          <p:nvSpPr>
            <p:cNvPr id="11" name="Google Shape;3431;p311">
              <a:extLst>
                <a:ext uri="{FF2B5EF4-FFF2-40B4-BE49-F238E27FC236}">
                  <a16:creationId xmlns:a16="http://schemas.microsoft.com/office/drawing/2014/main" id="{6DAF7744-52FE-7D40-A00D-1455803AF198}"/>
                </a:ext>
              </a:extLst>
            </p:cNvPr>
            <p:cNvSpPr/>
            <p:nvPr/>
          </p:nvSpPr>
          <p:spPr>
            <a:xfrm>
              <a:off x="2690813" y="2938463"/>
              <a:ext cx="1695450" cy="490537"/>
            </a:xfrm>
            <a:custGeom>
              <a:avLst/>
              <a:gdLst/>
              <a:ahLst/>
              <a:cxnLst/>
              <a:rect l="l" t="t" r="r" b="b"/>
              <a:pathLst>
                <a:path w="1695450" h="490537" extrusionOk="0">
                  <a:moveTo>
                    <a:pt x="1116806" y="123825"/>
                  </a:moveTo>
                  <a:lnTo>
                    <a:pt x="819150" y="173831"/>
                  </a:lnTo>
                  <a:lnTo>
                    <a:pt x="626268" y="197643"/>
                  </a:lnTo>
                  <a:lnTo>
                    <a:pt x="431006" y="216693"/>
                  </a:lnTo>
                  <a:lnTo>
                    <a:pt x="364331" y="221456"/>
                  </a:lnTo>
                  <a:lnTo>
                    <a:pt x="311943" y="221456"/>
                  </a:lnTo>
                  <a:lnTo>
                    <a:pt x="242887" y="211931"/>
                  </a:lnTo>
                  <a:lnTo>
                    <a:pt x="173831" y="190500"/>
                  </a:lnTo>
                  <a:lnTo>
                    <a:pt x="107156" y="157162"/>
                  </a:lnTo>
                  <a:lnTo>
                    <a:pt x="47625" y="121443"/>
                  </a:lnTo>
                  <a:lnTo>
                    <a:pt x="19050" y="116681"/>
                  </a:lnTo>
                  <a:lnTo>
                    <a:pt x="0" y="121443"/>
                  </a:lnTo>
                  <a:lnTo>
                    <a:pt x="2381" y="142875"/>
                  </a:lnTo>
                  <a:lnTo>
                    <a:pt x="11906" y="169068"/>
                  </a:lnTo>
                  <a:lnTo>
                    <a:pt x="45243" y="216693"/>
                  </a:lnTo>
                  <a:lnTo>
                    <a:pt x="102393" y="285750"/>
                  </a:lnTo>
                  <a:lnTo>
                    <a:pt x="164306" y="350043"/>
                  </a:lnTo>
                  <a:lnTo>
                    <a:pt x="223837" y="402431"/>
                  </a:lnTo>
                  <a:lnTo>
                    <a:pt x="300037" y="452437"/>
                  </a:lnTo>
                  <a:lnTo>
                    <a:pt x="357187" y="483393"/>
                  </a:lnTo>
                  <a:lnTo>
                    <a:pt x="381000" y="490537"/>
                  </a:lnTo>
                  <a:lnTo>
                    <a:pt x="395287" y="483393"/>
                  </a:lnTo>
                  <a:lnTo>
                    <a:pt x="495300" y="428625"/>
                  </a:lnTo>
                  <a:lnTo>
                    <a:pt x="523875" y="416718"/>
                  </a:lnTo>
                  <a:lnTo>
                    <a:pt x="733425" y="371475"/>
                  </a:lnTo>
                  <a:lnTo>
                    <a:pt x="854868" y="345281"/>
                  </a:lnTo>
                  <a:lnTo>
                    <a:pt x="1069181" y="309562"/>
                  </a:lnTo>
                  <a:lnTo>
                    <a:pt x="1271587" y="276225"/>
                  </a:lnTo>
                  <a:lnTo>
                    <a:pt x="1454943" y="250031"/>
                  </a:lnTo>
                  <a:lnTo>
                    <a:pt x="1583531" y="238125"/>
                  </a:lnTo>
                  <a:lnTo>
                    <a:pt x="1626393" y="226218"/>
                  </a:lnTo>
                  <a:lnTo>
                    <a:pt x="1654968" y="214312"/>
                  </a:lnTo>
                  <a:lnTo>
                    <a:pt x="1676400" y="200025"/>
                  </a:lnTo>
                  <a:lnTo>
                    <a:pt x="1690687" y="183356"/>
                  </a:lnTo>
                  <a:lnTo>
                    <a:pt x="1695450" y="159543"/>
                  </a:lnTo>
                  <a:lnTo>
                    <a:pt x="1690687" y="142875"/>
                  </a:lnTo>
                  <a:lnTo>
                    <a:pt x="1676400" y="119062"/>
                  </a:lnTo>
                  <a:lnTo>
                    <a:pt x="1659731" y="97631"/>
                  </a:lnTo>
                  <a:lnTo>
                    <a:pt x="1619250" y="61912"/>
                  </a:lnTo>
                  <a:lnTo>
                    <a:pt x="1585912" y="45243"/>
                  </a:lnTo>
                  <a:lnTo>
                    <a:pt x="1512093" y="16668"/>
                  </a:lnTo>
                  <a:lnTo>
                    <a:pt x="1447800" y="2381"/>
                  </a:lnTo>
                  <a:lnTo>
                    <a:pt x="1428750" y="0"/>
                  </a:lnTo>
                  <a:lnTo>
                    <a:pt x="1390650" y="11906"/>
                  </a:lnTo>
                  <a:lnTo>
                    <a:pt x="1297781" y="64293"/>
                  </a:lnTo>
                  <a:lnTo>
                    <a:pt x="1223962" y="107156"/>
                  </a:lnTo>
                  <a:lnTo>
                    <a:pt x="1116806" y="123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32;p311">
              <a:extLst>
                <a:ext uri="{FF2B5EF4-FFF2-40B4-BE49-F238E27FC236}">
                  <a16:creationId xmlns:a16="http://schemas.microsoft.com/office/drawing/2014/main" id="{C55DDF37-44F9-7F4A-ABAF-3A64F1D7C1F9}"/>
                </a:ext>
              </a:extLst>
            </p:cNvPr>
            <p:cNvSpPr/>
            <p:nvPr/>
          </p:nvSpPr>
          <p:spPr>
            <a:xfrm>
              <a:off x="4713288" y="1971675"/>
              <a:ext cx="2306637" cy="552450"/>
            </a:xfrm>
            <a:custGeom>
              <a:avLst/>
              <a:gdLst/>
              <a:ahLst/>
              <a:cxnLst/>
              <a:rect l="l" t="t" r="r" b="b"/>
              <a:pathLst>
                <a:path w="2307431" h="552450" extrusionOk="0">
                  <a:moveTo>
                    <a:pt x="1273969" y="216694"/>
                  </a:moveTo>
                  <a:lnTo>
                    <a:pt x="1059656" y="259556"/>
                  </a:lnTo>
                  <a:lnTo>
                    <a:pt x="819150" y="295275"/>
                  </a:lnTo>
                  <a:lnTo>
                    <a:pt x="566737" y="323850"/>
                  </a:lnTo>
                  <a:lnTo>
                    <a:pt x="340519" y="338138"/>
                  </a:lnTo>
                  <a:lnTo>
                    <a:pt x="242887" y="342900"/>
                  </a:lnTo>
                  <a:lnTo>
                    <a:pt x="0" y="373856"/>
                  </a:lnTo>
                  <a:lnTo>
                    <a:pt x="185737" y="552450"/>
                  </a:lnTo>
                  <a:lnTo>
                    <a:pt x="471487" y="533400"/>
                  </a:lnTo>
                  <a:lnTo>
                    <a:pt x="907256" y="495300"/>
                  </a:lnTo>
                  <a:lnTo>
                    <a:pt x="1088231" y="469106"/>
                  </a:lnTo>
                  <a:lnTo>
                    <a:pt x="1293019" y="440531"/>
                  </a:lnTo>
                  <a:lnTo>
                    <a:pt x="1550194" y="397669"/>
                  </a:lnTo>
                  <a:lnTo>
                    <a:pt x="1847850" y="333375"/>
                  </a:lnTo>
                  <a:lnTo>
                    <a:pt x="2097881" y="273844"/>
                  </a:lnTo>
                  <a:lnTo>
                    <a:pt x="2219325" y="242888"/>
                  </a:lnTo>
                  <a:lnTo>
                    <a:pt x="2255044" y="226219"/>
                  </a:lnTo>
                  <a:lnTo>
                    <a:pt x="2278856" y="207169"/>
                  </a:lnTo>
                  <a:lnTo>
                    <a:pt x="2293144" y="190500"/>
                  </a:lnTo>
                  <a:lnTo>
                    <a:pt x="2302669" y="173831"/>
                  </a:lnTo>
                  <a:lnTo>
                    <a:pt x="2307431" y="145256"/>
                  </a:lnTo>
                  <a:lnTo>
                    <a:pt x="2297906" y="116681"/>
                  </a:lnTo>
                  <a:lnTo>
                    <a:pt x="2286000" y="95250"/>
                  </a:lnTo>
                  <a:lnTo>
                    <a:pt x="2259806" y="71438"/>
                  </a:lnTo>
                  <a:lnTo>
                    <a:pt x="2224087" y="54769"/>
                  </a:lnTo>
                  <a:lnTo>
                    <a:pt x="2181225" y="38100"/>
                  </a:lnTo>
                  <a:lnTo>
                    <a:pt x="2114550" y="23813"/>
                  </a:lnTo>
                  <a:lnTo>
                    <a:pt x="2035969" y="9525"/>
                  </a:lnTo>
                  <a:lnTo>
                    <a:pt x="1943100" y="0"/>
                  </a:lnTo>
                  <a:lnTo>
                    <a:pt x="1914525" y="0"/>
                  </a:lnTo>
                  <a:lnTo>
                    <a:pt x="1897856" y="4763"/>
                  </a:lnTo>
                  <a:lnTo>
                    <a:pt x="1881187" y="19050"/>
                  </a:lnTo>
                  <a:lnTo>
                    <a:pt x="1854994" y="42863"/>
                  </a:lnTo>
                  <a:lnTo>
                    <a:pt x="1807369" y="78581"/>
                  </a:lnTo>
                  <a:lnTo>
                    <a:pt x="1731169" y="114300"/>
                  </a:lnTo>
                  <a:lnTo>
                    <a:pt x="1643062" y="135731"/>
                  </a:lnTo>
                  <a:lnTo>
                    <a:pt x="1350169" y="202406"/>
                  </a:lnTo>
                  <a:lnTo>
                    <a:pt x="1273969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33;p311">
              <a:extLst>
                <a:ext uri="{FF2B5EF4-FFF2-40B4-BE49-F238E27FC236}">
                  <a16:creationId xmlns:a16="http://schemas.microsoft.com/office/drawing/2014/main" id="{870DCEFF-9ACF-D44F-A0A0-6F7F7722B7F8}"/>
                </a:ext>
              </a:extLst>
            </p:cNvPr>
            <p:cNvSpPr/>
            <p:nvPr/>
          </p:nvSpPr>
          <p:spPr>
            <a:xfrm>
              <a:off x="3317875" y="2105025"/>
              <a:ext cx="549275" cy="2514600"/>
            </a:xfrm>
            <a:custGeom>
              <a:avLst/>
              <a:gdLst/>
              <a:ahLst/>
              <a:cxnLst/>
              <a:rect l="l" t="t" r="r" b="b"/>
              <a:pathLst>
                <a:path w="549275" h="2514600" extrusionOk="0">
                  <a:moveTo>
                    <a:pt x="193675" y="781050"/>
                  </a:moveTo>
                  <a:cubicBezTo>
                    <a:pt x="194733" y="624417"/>
                    <a:pt x="195792" y="467783"/>
                    <a:pt x="196850" y="311150"/>
                  </a:cubicBezTo>
                  <a:lnTo>
                    <a:pt x="187325" y="266700"/>
                  </a:lnTo>
                  <a:lnTo>
                    <a:pt x="165100" y="222250"/>
                  </a:lnTo>
                  <a:lnTo>
                    <a:pt x="142875" y="187325"/>
                  </a:lnTo>
                  <a:lnTo>
                    <a:pt x="111125" y="152400"/>
                  </a:lnTo>
                  <a:lnTo>
                    <a:pt x="82550" y="127000"/>
                  </a:lnTo>
                  <a:lnTo>
                    <a:pt x="50800" y="104775"/>
                  </a:lnTo>
                  <a:lnTo>
                    <a:pt x="25400" y="82550"/>
                  </a:lnTo>
                  <a:lnTo>
                    <a:pt x="9525" y="60325"/>
                  </a:lnTo>
                  <a:lnTo>
                    <a:pt x="0" y="38100"/>
                  </a:lnTo>
                  <a:lnTo>
                    <a:pt x="3175" y="19050"/>
                  </a:lnTo>
                  <a:lnTo>
                    <a:pt x="19050" y="6350"/>
                  </a:lnTo>
                  <a:lnTo>
                    <a:pt x="44450" y="0"/>
                  </a:lnTo>
                  <a:lnTo>
                    <a:pt x="69850" y="3175"/>
                  </a:lnTo>
                  <a:lnTo>
                    <a:pt x="120650" y="19050"/>
                  </a:lnTo>
                  <a:lnTo>
                    <a:pt x="196850" y="44450"/>
                  </a:lnTo>
                  <a:lnTo>
                    <a:pt x="269875" y="73025"/>
                  </a:lnTo>
                  <a:lnTo>
                    <a:pt x="355600" y="114300"/>
                  </a:lnTo>
                  <a:lnTo>
                    <a:pt x="422275" y="149225"/>
                  </a:lnTo>
                  <a:lnTo>
                    <a:pt x="479425" y="187325"/>
                  </a:lnTo>
                  <a:lnTo>
                    <a:pt x="511175" y="215900"/>
                  </a:lnTo>
                  <a:lnTo>
                    <a:pt x="536575" y="247650"/>
                  </a:lnTo>
                  <a:lnTo>
                    <a:pt x="549275" y="269875"/>
                  </a:lnTo>
                  <a:lnTo>
                    <a:pt x="546100" y="288925"/>
                  </a:lnTo>
                  <a:lnTo>
                    <a:pt x="523875" y="320675"/>
                  </a:lnTo>
                  <a:lnTo>
                    <a:pt x="501650" y="346075"/>
                  </a:lnTo>
                  <a:lnTo>
                    <a:pt x="466725" y="403225"/>
                  </a:lnTo>
                  <a:lnTo>
                    <a:pt x="444500" y="1012825"/>
                  </a:lnTo>
                  <a:lnTo>
                    <a:pt x="434975" y="1470025"/>
                  </a:lnTo>
                  <a:lnTo>
                    <a:pt x="419100" y="2362200"/>
                  </a:lnTo>
                  <a:lnTo>
                    <a:pt x="314325" y="2514600"/>
                  </a:lnTo>
                  <a:lnTo>
                    <a:pt x="196850" y="2441575"/>
                  </a:lnTo>
                  <a:lnTo>
                    <a:pt x="196850" y="1136650"/>
                  </a:lnTo>
                  <a:cubicBezTo>
                    <a:pt x="195792" y="1018117"/>
                    <a:pt x="194733" y="899583"/>
                    <a:pt x="193675" y="7810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34;p311">
              <a:extLst>
                <a:ext uri="{FF2B5EF4-FFF2-40B4-BE49-F238E27FC236}">
                  <a16:creationId xmlns:a16="http://schemas.microsoft.com/office/drawing/2014/main" id="{E043F627-864E-584A-862F-C668652479A8}"/>
                </a:ext>
              </a:extLst>
            </p:cNvPr>
            <p:cNvSpPr/>
            <p:nvPr/>
          </p:nvSpPr>
          <p:spPr>
            <a:xfrm>
              <a:off x="2592388" y="4087813"/>
              <a:ext cx="1827212" cy="989012"/>
            </a:xfrm>
            <a:custGeom>
              <a:avLst/>
              <a:gdLst/>
              <a:ahLst/>
              <a:cxnLst/>
              <a:rect l="l" t="t" r="r" b="b"/>
              <a:pathLst>
                <a:path w="1826419" h="988219" extrusionOk="0">
                  <a:moveTo>
                    <a:pt x="200025" y="866775"/>
                  </a:moveTo>
                  <a:lnTo>
                    <a:pt x="135732" y="814388"/>
                  </a:lnTo>
                  <a:lnTo>
                    <a:pt x="95250" y="769144"/>
                  </a:lnTo>
                  <a:lnTo>
                    <a:pt x="50007" y="719138"/>
                  </a:lnTo>
                  <a:lnTo>
                    <a:pt x="19050" y="673894"/>
                  </a:lnTo>
                  <a:lnTo>
                    <a:pt x="2382" y="642938"/>
                  </a:lnTo>
                  <a:lnTo>
                    <a:pt x="0" y="623888"/>
                  </a:lnTo>
                  <a:lnTo>
                    <a:pt x="2382" y="604838"/>
                  </a:lnTo>
                  <a:lnTo>
                    <a:pt x="14288" y="595313"/>
                  </a:lnTo>
                  <a:lnTo>
                    <a:pt x="33338" y="592932"/>
                  </a:lnTo>
                  <a:lnTo>
                    <a:pt x="69057" y="609600"/>
                  </a:lnTo>
                  <a:lnTo>
                    <a:pt x="107157" y="628650"/>
                  </a:lnTo>
                  <a:lnTo>
                    <a:pt x="138113" y="640557"/>
                  </a:lnTo>
                  <a:lnTo>
                    <a:pt x="178594" y="650082"/>
                  </a:lnTo>
                  <a:lnTo>
                    <a:pt x="230982" y="654844"/>
                  </a:lnTo>
                  <a:lnTo>
                    <a:pt x="288132" y="654844"/>
                  </a:lnTo>
                  <a:lnTo>
                    <a:pt x="373857" y="645319"/>
                  </a:lnTo>
                  <a:lnTo>
                    <a:pt x="442913" y="628650"/>
                  </a:lnTo>
                  <a:lnTo>
                    <a:pt x="538163" y="597694"/>
                  </a:lnTo>
                  <a:lnTo>
                    <a:pt x="738188" y="519113"/>
                  </a:lnTo>
                  <a:lnTo>
                    <a:pt x="973932" y="409575"/>
                  </a:lnTo>
                  <a:lnTo>
                    <a:pt x="1138238" y="350044"/>
                  </a:lnTo>
                  <a:lnTo>
                    <a:pt x="1314450" y="254794"/>
                  </a:lnTo>
                  <a:lnTo>
                    <a:pt x="1519238" y="142875"/>
                  </a:lnTo>
                  <a:lnTo>
                    <a:pt x="1747838" y="16669"/>
                  </a:lnTo>
                  <a:lnTo>
                    <a:pt x="1776413" y="2382"/>
                  </a:lnTo>
                  <a:lnTo>
                    <a:pt x="1790700" y="0"/>
                  </a:lnTo>
                  <a:lnTo>
                    <a:pt x="1809750" y="2382"/>
                  </a:lnTo>
                  <a:lnTo>
                    <a:pt x="1821657" y="7144"/>
                  </a:lnTo>
                  <a:lnTo>
                    <a:pt x="1826419" y="21432"/>
                  </a:lnTo>
                  <a:lnTo>
                    <a:pt x="1824038" y="45244"/>
                  </a:lnTo>
                  <a:lnTo>
                    <a:pt x="1807369" y="83344"/>
                  </a:lnTo>
                  <a:lnTo>
                    <a:pt x="1738313" y="135732"/>
                  </a:lnTo>
                  <a:lnTo>
                    <a:pt x="1614488" y="226219"/>
                  </a:lnTo>
                  <a:lnTo>
                    <a:pt x="1423988" y="345282"/>
                  </a:lnTo>
                  <a:lnTo>
                    <a:pt x="1178719" y="500063"/>
                  </a:lnTo>
                  <a:lnTo>
                    <a:pt x="912019" y="654844"/>
                  </a:lnTo>
                  <a:lnTo>
                    <a:pt x="676275" y="788194"/>
                  </a:lnTo>
                  <a:lnTo>
                    <a:pt x="521494" y="873919"/>
                  </a:lnTo>
                  <a:lnTo>
                    <a:pt x="464344" y="904875"/>
                  </a:lnTo>
                  <a:lnTo>
                    <a:pt x="395288" y="981075"/>
                  </a:lnTo>
                  <a:lnTo>
                    <a:pt x="385763" y="988219"/>
                  </a:lnTo>
                  <a:lnTo>
                    <a:pt x="357188" y="976313"/>
                  </a:lnTo>
                  <a:lnTo>
                    <a:pt x="304800" y="945357"/>
                  </a:lnTo>
                  <a:lnTo>
                    <a:pt x="200025" y="866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35;p311">
              <a:extLst>
                <a:ext uri="{FF2B5EF4-FFF2-40B4-BE49-F238E27FC236}">
                  <a16:creationId xmlns:a16="http://schemas.microsoft.com/office/drawing/2014/main" id="{2D7EBA65-AB0F-5D44-A527-039BBE6EE5A2}"/>
                </a:ext>
              </a:extLst>
            </p:cNvPr>
            <p:cNvSpPr/>
            <p:nvPr/>
          </p:nvSpPr>
          <p:spPr>
            <a:xfrm>
              <a:off x="3778250" y="2198688"/>
              <a:ext cx="1322388" cy="3530600"/>
            </a:xfrm>
            <a:custGeom>
              <a:avLst/>
              <a:gdLst/>
              <a:ahLst/>
              <a:cxnLst/>
              <a:rect l="l" t="t" r="r" b="b"/>
              <a:pathLst>
                <a:path w="1321806" h="3530852" extrusionOk="0">
                  <a:moveTo>
                    <a:pt x="1027568" y="760491"/>
                  </a:moveTo>
                  <a:lnTo>
                    <a:pt x="1032095" y="579422"/>
                  </a:lnTo>
                  <a:lnTo>
                    <a:pt x="1027568" y="493414"/>
                  </a:lnTo>
                  <a:lnTo>
                    <a:pt x="1023041" y="402879"/>
                  </a:lnTo>
                  <a:lnTo>
                    <a:pt x="1009461" y="316871"/>
                  </a:lnTo>
                  <a:lnTo>
                    <a:pt x="977774" y="217283"/>
                  </a:lnTo>
                  <a:lnTo>
                    <a:pt x="914400" y="117695"/>
                  </a:lnTo>
                  <a:lnTo>
                    <a:pt x="873659" y="58848"/>
                  </a:lnTo>
                  <a:lnTo>
                    <a:pt x="851026" y="27161"/>
                  </a:lnTo>
                  <a:lnTo>
                    <a:pt x="846499" y="9054"/>
                  </a:lnTo>
                  <a:lnTo>
                    <a:pt x="855552" y="0"/>
                  </a:lnTo>
                  <a:lnTo>
                    <a:pt x="887239" y="0"/>
                  </a:lnTo>
                  <a:lnTo>
                    <a:pt x="950614" y="13580"/>
                  </a:lnTo>
                  <a:lnTo>
                    <a:pt x="1018515" y="31687"/>
                  </a:lnTo>
                  <a:lnTo>
                    <a:pt x="1095469" y="58848"/>
                  </a:lnTo>
                  <a:lnTo>
                    <a:pt x="1181477" y="99588"/>
                  </a:lnTo>
                  <a:lnTo>
                    <a:pt x="1272012" y="144856"/>
                  </a:lnTo>
                  <a:lnTo>
                    <a:pt x="1299172" y="298765"/>
                  </a:lnTo>
                  <a:lnTo>
                    <a:pt x="1308226" y="470780"/>
                  </a:lnTo>
                  <a:lnTo>
                    <a:pt x="1321806" y="706170"/>
                  </a:lnTo>
                  <a:lnTo>
                    <a:pt x="1281065" y="1244852"/>
                  </a:lnTo>
                  <a:lnTo>
                    <a:pt x="1244851" y="1498349"/>
                  </a:lnTo>
                  <a:lnTo>
                    <a:pt x="1204111" y="1720159"/>
                  </a:lnTo>
                  <a:lnTo>
                    <a:pt x="1145263" y="1937442"/>
                  </a:lnTo>
                  <a:lnTo>
                    <a:pt x="1095469" y="2100404"/>
                  </a:lnTo>
                  <a:lnTo>
                    <a:pt x="1027568" y="2276947"/>
                  </a:lnTo>
                  <a:lnTo>
                    <a:pt x="923453" y="2498757"/>
                  </a:lnTo>
                  <a:lnTo>
                    <a:pt x="819338" y="2688879"/>
                  </a:lnTo>
                  <a:lnTo>
                    <a:pt x="706170" y="2869949"/>
                  </a:lnTo>
                  <a:lnTo>
                    <a:pt x="588475" y="3019331"/>
                  </a:lnTo>
                  <a:lnTo>
                    <a:pt x="466253" y="3164186"/>
                  </a:lnTo>
                  <a:lnTo>
                    <a:pt x="289711" y="3336202"/>
                  </a:lnTo>
                  <a:lnTo>
                    <a:pt x="113168" y="3485584"/>
                  </a:lnTo>
                  <a:lnTo>
                    <a:pt x="45267" y="3526325"/>
                  </a:lnTo>
                  <a:lnTo>
                    <a:pt x="22634" y="3530852"/>
                  </a:lnTo>
                  <a:lnTo>
                    <a:pt x="4527" y="3526325"/>
                  </a:lnTo>
                  <a:lnTo>
                    <a:pt x="0" y="3503691"/>
                  </a:lnTo>
                  <a:lnTo>
                    <a:pt x="13580" y="3472004"/>
                  </a:lnTo>
                  <a:lnTo>
                    <a:pt x="153909" y="3345256"/>
                  </a:lnTo>
                  <a:lnTo>
                    <a:pt x="253497" y="3236614"/>
                  </a:lnTo>
                  <a:lnTo>
                    <a:pt x="334978" y="3141553"/>
                  </a:lnTo>
                  <a:lnTo>
                    <a:pt x="398352" y="3064598"/>
                  </a:lnTo>
                  <a:lnTo>
                    <a:pt x="461727" y="2974064"/>
                  </a:lnTo>
                  <a:lnTo>
                    <a:pt x="520574" y="2888056"/>
                  </a:lnTo>
                  <a:lnTo>
                    <a:pt x="574895" y="2802048"/>
                  </a:lnTo>
                  <a:lnTo>
                    <a:pt x="638269" y="2688879"/>
                  </a:lnTo>
                  <a:lnTo>
                    <a:pt x="710697" y="2544024"/>
                  </a:lnTo>
                  <a:lnTo>
                    <a:pt x="774071" y="2408222"/>
                  </a:lnTo>
                  <a:lnTo>
                    <a:pt x="810285" y="2308634"/>
                  </a:lnTo>
                  <a:lnTo>
                    <a:pt x="851026" y="2190939"/>
                  </a:lnTo>
                  <a:lnTo>
                    <a:pt x="882713" y="2082297"/>
                  </a:lnTo>
                  <a:lnTo>
                    <a:pt x="914400" y="1955549"/>
                  </a:lnTo>
                  <a:lnTo>
                    <a:pt x="946087" y="1783533"/>
                  </a:lnTo>
                  <a:lnTo>
                    <a:pt x="973247" y="1625097"/>
                  </a:lnTo>
                  <a:lnTo>
                    <a:pt x="991354" y="1475715"/>
                  </a:lnTo>
                  <a:lnTo>
                    <a:pt x="1009461" y="1294646"/>
                  </a:lnTo>
                  <a:lnTo>
                    <a:pt x="1023041" y="1104523"/>
                  </a:lnTo>
                  <a:lnTo>
                    <a:pt x="1027568" y="7604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36;p311">
              <a:extLst>
                <a:ext uri="{FF2B5EF4-FFF2-40B4-BE49-F238E27FC236}">
                  <a16:creationId xmlns:a16="http://schemas.microsoft.com/office/drawing/2014/main" id="{B3E91074-0609-024F-9E6D-BEE732537200}"/>
                </a:ext>
              </a:extLst>
            </p:cNvPr>
            <p:cNvSpPr/>
            <p:nvPr/>
          </p:nvSpPr>
          <p:spPr>
            <a:xfrm>
              <a:off x="4821238" y="3224213"/>
              <a:ext cx="1903412" cy="447675"/>
            </a:xfrm>
            <a:custGeom>
              <a:avLst/>
              <a:gdLst/>
              <a:ahLst/>
              <a:cxnLst/>
              <a:rect l="l" t="t" r="r" b="b"/>
              <a:pathLst>
                <a:path w="1902619" h="447675" extrusionOk="0">
                  <a:moveTo>
                    <a:pt x="661988" y="266700"/>
                  </a:moveTo>
                  <a:lnTo>
                    <a:pt x="426244" y="290512"/>
                  </a:lnTo>
                  <a:lnTo>
                    <a:pt x="359569" y="290512"/>
                  </a:lnTo>
                  <a:lnTo>
                    <a:pt x="278607" y="266700"/>
                  </a:lnTo>
                  <a:lnTo>
                    <a:pt x="207169" y="240506"/>
                  </a:lnTo>
                  <a:lnTo>
                    <a:pt x="0" y="228600"/>
                  </a:lnTo>
                  <a:lnTo>
                    <a:pt x="107157" y="373856"/>
                  </a:lnTo>
                  <a:lnTo>
                    <a:pt x="273844" y="426243"/>
                  </a:lnTo>
                  <a:lnTo>
                    <a:pt x="338138" y="442912"/>
                  </a:lnTo>
                  <a:lnTo>
                    <a:pt x="383382" y="447675"/>
                  </a:lnTo>
                  <a:lnTo>
                    <a:pt x="447675" y="447675"/>
                  </a:lnTo>
                  <a:lnTo>
                    <a:pt x="533400" y="442912"/>
                  </a:lnTo>
                  <a:lnTo>
                    <a:pt x="695325" y="414337"/>
                  </a:lnTo>
                  <a:lnTo>
                    <a:pt x="914400" y="369093"/>
                  </a:lnTo>
                  <a:lnTo>
                    <a:pt x="1119188" y="326231"/>
                  </a:lnTo>
                  <a:lnTo>
                    <a:pt x="1333500" y="283368"/>
                  </a:lnTo>
                  <a:lnTo>
                    <a:pt x="1421607" y="266700"/>
                  </a:lnTo>
                  <a:lnTo>
                    <a:pt x="1462088" y="266700"/>
                  </a:lnTo>
                  <a:lnTo>
                    <a:pt x="1795463" y="350043"/>
                  </a:lnTo>
                  <a:lnTo>
                    <a:pt x="1821657" y="311943"/>
                  </a:lnTo>
                  <a:lnTo>
                    <a:pt x="1866900" y="261937"/>
                  </a:lnTo>
                  <a:lnTo>
                    <a:pt x="1893094" y="230981"/>
                  </a:lnTo>
                  <a:lnTo>
                    <a:pt x="1900238" y="211931"/>
                  </a:lnTo>
                  <a:lnTo>
                    <a:pt x="1902619" y="192881"/>
                  </a:lnTo>
                  <a:lnTo>
                    <a:pt x="1897857" y="171450"/>
                  </a:lnTo>
                  <a:lnTo>
                    <a:pt x="1881188" y="152400"/>
                  </a:lnTo>
                  <a:lnTo>
                    <a:pt x="1838325" y="135731"/>
                  </a:lnTo>
                  <a:lnTo>
                    <a:pt x="1743075" y="76200"/>
                  </a:lnTo>
                  <a:lnTo>
                    <a:pt x="1631157" y="21431"/>
                  </a:lnTo>
                  <a:lnTo>
                    <a:pt x="1581150" y="0"/>
                  </a:lnTo>
                  <a:lnTo>
                    <a:pt x="1559719" y="4762"/>
                  </a:lnTo>
                  <a:lnTo>
                    <a:pt x="1497807" y="30956"/>
                  </a:lnTo>
                  <a:lnTo>
                    <a:pt x="1421607" y="66675"/>
                  </a:lnTo>
                  <a:lnTo>
                    <a:pt x="1297782" y="104775"/>
                  </a:lnTo>
                  <a:lnTo>
                    <a:pt x="981075" y="195262"/>
                  </a:lnTo>
                  <a:lnTo>
                    <a:pt x="831057" y="238125"/>
                  </a:lnTo>
                  <a:lnTo>
                    <a:pt x="661988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37;p311">
              <a:extLst>
                <a:ext uri="{FF2B5EF4-FFF2-40B4-BE49-F238E27FC236}">
                  <a16:creationId xmlns:a16="http://schemas.microsoft.com/office/drawing/2014/main" id="{70C20B72-068B-964B-85C1-E37153C635F0}"/>
                </a:ext>
              </a:extLst>
            </p:cNvPr>
            <p:cNvSpPr/>
            <p:nvPr/>
          </p:nvSpPr>
          <p:spPr>
            <a:xfrm>
              <a:off x="4597400" y="3476625"/>
              <a:ext cx="2035175" cy="2362200"/>
            </a:xfrm>
            <a:custGeom>
              <a:avLst/>
              <a:gdLst/>
              <a:ahLst/>
              <a:cxnLst/>
              <a:rect l="l" t="t" r="r" b="b"/>
              <a:pathLst>
                <a:path w="2035175" h="2362200" extrusionOk="0">
                  <a:moveTo>
                    <a:pt x="1631950" y="428625"/>
                  </a:moveTo>
                  <a:lnTo>
                    <a:pt x="1660525" y="311150"/>
                  </a:lnTo>
                  <a:lnTo>
                    <a:pt x="1695450" y="146050"/>
                  </a:lnTo>
                  <a:lnTo>
                    <a:pt x="1704975" y="79375"/>
                  </a:lnTo>
                  <a:lnTo>
                    <a:pt x="1701800" y="47625"/>
                  </a:lnTo>
                  <a:lnTo>
                    <a:pt x="1692275" y="28575"/>
                  </a:lnTo>
                  <a:lnTo>
                    <a:pt x="1660525" y="0"/>
                  </a:lnTo>
                  <a:lnTo>
                    <a:pt x="2035175" y="73025"/>
                  </a:lnTo>
                  <a:lnTo>
                    <a:pt x="2006600" y="139700"/>
                  </a:lnTo>
                  <a:lnTo>
                    <a:pt x="1946275" y="352425"/>
                  </a:lnTo>
                  <a:lnTo>
                    <a:pt x="1860550" y="587375"/>
                  </a:lnTo>
                  <a:lnTo>
                    <a:pt x="1800225" y="746125"/>
                  </a:lnTo>
                  <a:lnTo>
                    <a:pt x="1724025" y="917575"/>
                  </a:lnTo>
                  <a:lnTo>
                    <a:pt x="1628775" y="1098550"/>
                  </a:lnTo>
                  <a:lnTo>
                    <a:pt x="1520825" y="1276350"/>
                  </a:lnTo>
                  <a:lnTo>
                    <a:pt x="1339850" y="1524000"/>
                  </a:lnTo>
                  <a:lnTo>
                    <a:pt x="1200150" y="1679575"/>
                  </a:lnTo>
                  <a:lnTo>
                    <a:pt x="1066800" y="1800225"/>
                  </a:lnTo>
                  <a:lnTo>
                    <a:pt x="936625" y="1914525"/>
                  </a:lnTo>
                  <a:lnTo>
                    <a:pt x="809625" y="2003425"/>
                  </a:lnTo>
                  <a:lnTo>
                    <a:pt x="669925" y="2098675"/>
                  </a:lnTo>
                  <a:lnTo>
                    <a:pt x="533400" y="2171700"/>
                  </a:lnTo>
                  <a:lnTo>
                    <a:pt x="384175" y="2241550"/>
                  </a:lnTo>
                  <a:lnTo>
                    <a:pt x="247650" y="2295525"/>
                  </a:lnTo>
                  <a:lnTo>
                    <a:pt x="107950" y="2346325"/>
                  </a:lnTo>
                  <a:lnTo>
                    <a:pt x="57150" y="2359025"/>
                  </a:lnTo>
                  <a:lnTo>
                    <a:pt x="19050" y="2362200"/>
                  </a:lnTo>
                  <a:lnTo>
                    <a:pt x="9525" y="2355850"/>
                  </a:lnTo>
                  <a:lnTo>
                    <a:pt x="0" y="2339975"/>
                  </a:lnTo>
                  <a:lnTo>
                    <a:pt x="9525" y="2314575"/>
                  </a:lnTo>
                  <a:lnTo>
                    <a:pt x="28575" y="2292350"/>
                  </a:lnTo>
                  <a:lnTo>
                    <a:pt x="69850" y="2276475"/>
                  </a:lnTo>
                  <a:lnTo>
                    <a:pt x="168275" y="2232025"/>
                  </a:lnTo>
                  <a:lnTo>
                    <a:pt x="263525" y="2184400"/>
                  </a:lnTo>
                  <a:lnTo>
                    <a:pt x="349250" y="2143125"/>
                  </a:lnTo>
                  <a:lnTo>
                    <a:pt x="454025" y="2082800"/>
                  </a:lnTo>
                  <a:lnTo>
                    <a:pt x="577850" y="1993900"/>
                  </a:lnTo>
                  <a:lnTo>
                    <a:pt x="682625" y="1914525"/>
                  </a:lnTo>
                  <a:lnTo>
                    <a:pt x="781050" y="1828800"/>
                  </a:lnTo>
                  <a:lnTo>
                    <a:pt x="863600" y="1749425"/>
                  </a:lnTo>
                  <a:lnTo>
                    <a:pt x="958850" y="1644650"/>
                  </a:lnTo>
                  <a:lnTo>
                    <a:pt x="1069975" y="1517650"/>
                  </a:lnTo>
                  <a:lnTo>
                    <a:pt x="1203325" y="1355725"/>
                  </a:lnTo>
                  <a:lnTo>
                    <a:pt x="1333500" y="1146175"/>
                  </a:lnTo>
                  <a:lnTo>
                    <a:pt x="1412875" y="1003300"/>
                  </a:lnTo>
                  <a:lnTo>
                    <a:pt x="1479550" y="863600"/>
                  </a:lnTo>
                  <a:lnTo>
                    <a:pt x="1530350" y="739775"/>
                  </a:lnTo>
                  <a:lnTo>
                    <a:pt x="1577975" y="615950"/>
                  </a:lnTo>
                  <a:lnTo>
                    <a:pt x="1600200" y="539750"/>
                  </a:lnTo>
                  <a:lnTo>
                    <a:pt x="1631950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38;p311">
              <a:extLst>
                <a:ext uri="{FF2B5EF4-FFF2-40B4-BE49-F238E27FC236}">
                  <a16:creationId xmlns:a16="http://schemas.microsoft.com/office/drawing/2014/main" id="{F2E098BE-082B-984F-89D9-E58C50B433DB}"/>
                </a:ext>
              </a:extLst>
            </p:cNvPr>
            <p:cNvSpPr/>
            <p:nvPr/>
          </p:nvSpPr>
          <p:spPr>
            <a:xfrm>
              <a:off x="5172075" y="4071938"/>
              <a:ext cx="2390775" cy="1766887"/>
            </a:xfrm>
            <a:custGeom>
              <a:avLst/>
              <a:gdLst/>
              <a:ahLst/>
              <a:cxnLst/>
              <a:rect l="l" t="t" r="r" b="b"/>
              <a:pathLst>
                <a:path w="2390775" h="1766887" extrusionOk="0">
                  <a:moveTo>
                    <a:pt x="1050131" y="859631"/>
                  </a:moveTo>
                  <a:lnTo>
                    <a:pt x="916781" y="745331"/>
                  </a:lnTo>
                  <a:lnTo>
                    <a:pt x="878681" y="716756"/>
                  </a:lnTo>
                  <a:lnTo>
                    <a:pt x="735806" y="590550"/>
                  </a:lnTo>
                  <a:lnTo>
                    <a:pt x="631031" y="500062"/>
                  </a:lnTo>
                  <a:lnTo>
                    <a:pt x="516731" y="390525"/>
                  </a:lnTo>
                  <a:lnTo>
                    <a:pt x="402431" y="271462"/>
                  </a:lnTo>
                  <a:lnTo>
                    <a:pt x="307181" y="169068"/>
                  </a:lnTo>
                  <a:lnTo>
                    <a:pt x="216694" y="69056"/>
                  </a:lnTo>
                  <a:lnTo>
                    <a:pt x="180975" y="35718"/>
                  </a:lnTo>
                  <a:lnTo>
                    <a:pt x="133350" y="11906"/>
                  </a:lnTo>
                  <a:lnTo>
                    <a:pt x="88106" y="0"/>
                  </a:lnTo>
                  <a:lnTo>
                    <a:pt x="61913" y="2381"/>
                  </a:lnTo>
                  <a:lnTo>
                    <a:pt x="30956" y="16668"/>
                  </a:lnTo>
                  <a:lnTo>
                    <a:pt x="4763" y="40481"/>
                  </a:lnTo>
                  <a:lnTo>
                    <a:pt x="0" y="59531"/>
                  </a:lnTo>
                  <a:lnTo>
                    <a:pt x="2381" y="80962"/>
                  </a:lnTo>
                  <a:lnTo>
                    <a:pt x="16669" y="90487"/>
                  </a:lnTo>
                  <a:lnTo>
                    <a:pt x="45244" y="100012"/>
                  </a:lnTo>
                  <a:lnTo>
                    <a:pt x="71438" y="114300"/>
                  </a:lnTo>
                  <a:lnTo>
                    <a:pt x="109538" y="138112"/>
                  </a:lnTo>
                  <a:lnTo>
                    <a:pt x="214313" y="254793"/>
                  </a:lnTo>
                  <a:lnTo>
                    <a:pt x="345281" y="404812"/>
                  </a:lnTo>
                  <a:lnTo>
                    <a:pt x="497681" y="573881"/>
                  </a:lnTo>
                  <a:lnTo>
                    <a:pt x="671513" y="773906"/>
                  </a:lnTo>
                  <a:lnTo>
                    <a:pt x="821531" y="971550"/>
                  </a:lnTo>
                  <a:lnTo>
                    <a:pt x="962025" y="1135856"/>
                  </a:lnTo>
                  <a:lnTo>
                    <a:pt x="1097756" y="1295400"/>
                  </a:lnTo>
                  <a:lnTo>
                    <a:pt x="1207294" y="1426368"/>
                  </a:lnTo>
                  <a:lnTo>
                    <a:pt x="1347788" y="1590675"/>
                  </a:lnTo>
                  <a:lnTo>
                    <a:pt x="1400175" y="1654968"/>
                  </a:lnTo>
                  <a:lnTo>
                    <a:pt x="1445419" y="1704975"/>
                  </a:lnTo>
                  <a:lnTo>
                    <a:pt x="1483519" y="1731168"/>
                  </a:lnTo>
                  <a:lnTo>
                    <a:pt x="1531144" y="1750218"/>
                  </a:lnTo>
                  <a:lnTo>
                    <a:pt x="1578769" y="1762125"/>
                  </a:lnTo>
                  <a:lnTo>
                    <a:pt x="1683544" y="1766887"/>
                  </a:lnTo>
                  <a:lnTo>
                    <a:pt x="1950244" y="1766887"/>
                  </a:lnTo>
                  <a:lnTo>
                    <a:pt x="2352675" y="1766887"/>
                  </a:lnTo>
                  <a:lnTo>
                    <a:pt x="2378869" y="1759743"/>
                  </a:lnTo>
                  <a:lnTo>
                    <a:pt x="2390775" y="1750218"/>
                  </a:lnTo>
                  <a:lnTo>
                    <a:pt x="2383631" y="1728787"/>
                  </a:lnTo>
                  <a:lnTo>
                    <a:pt x="2357438" y="1707356"/>
                  </a:lnTo>
                  <a:lnTo>
                    <a:pt x="2283619" y="1674018"/>
                  </a:lnTo>
                  <a:lnTo>
                    <a:pt x="2150269" y="1604962"/>
                  </a:lnTo>
                  <a:lnTo>
                    <a:pt x="1950244" y="1497806"/>
                  </a:lnTo>
                  <a:lnTo>
                    <a:pt x="1750219" y="1381125"/>
                  </a:lnTo>
                  <a:lnTo>
                    <a:pt x="1550194" y="1247775"/>
                  </a:lnTo>
                  <a:lnTo>
                    <a:pt x="1338263" y="1095375"/>
                  </a:lnTo>
                  <a:lnTo>
                    <a:pt x="1145381" y="942975"/>
                  </a:lnTo>
                  <a:lnTo>
                    <a:pt x="1050131" y="859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443;p312">
            <a:extLst>
              <a:ext uri="{FF2B5EF4-FFF2-40B4-BE49-F238E27FC236}">
                <a16:creationId xmlns:a16="http://schemas.microsoft.com/office/drawing/2014/main" id="{FD78A1BE-31A9-0046-AC73-DDABE1CB5B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1324" y="1818694"/>
            <a:ext cx="4975225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3" name="Google Shape;3443;p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388" y="1806662"/>
            <a:ext cx="4975225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313"/>
          <p:cNvSpPr txBox="1"/>
          <p:nvPr/>
        </p:nvSpPr>
        <p:spPr>
          <a:xfrm>
            <a:off x="5961112" y="6634162"/>
            <a:ext cx="19922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血</a:t>
            </a:r>
            <a:endParaRPr/>
          </a:p>
        </p:txBody>
      </p:sp>
      <p:sp>
        <p:nvSpPr>
          <p:cNvPr id="3450" name="Google Shape;3450;p313"/>
          <p:cNvSpPr/>
          <p:nvPr/>
        </p:nvSpPr>
        <p:spPr>
          <a:xfrm>
            <a:off x="3538538" y="1785938"/>
            <a:ext cx="1517650" cy="1747837"/>
          </a:xfrm>
          <a:custGeom>
            <a:avLst/>
            <a:gdLst/>
            <a:ahLst/>
            <a:cxnLst/>
            <a:rect l="l" t="t" r="r" b="b"/>
            <a:pathLst>
              <a:path w="1516856" h="1747837" extrusionOk="0">
                <a:moveTo>
                  <a:pt x="638175" y="990600"/>
                </a:moveTo>
                <a:lnTo>
                  <a:pt x="866775" y="690562"/>
                </a:lnTo>
                <a:lnTo>
                  <a:pt x="995362" y="497681"/>
                </a:lnTo>
                <a:lnTo>
                  <a:pt x="1083468" y="340518"/>
                </a:lnTo>
                <a:lnTo>
                  <a:pt x="1097756" y="304800"/>
                </a:lnTo>
                <a:lnTo>
                  <a:pt x="1097756" y="259556"/>
                </a:lnTo>
                <a:lnTo>
                  <a:pt x="1095375" y="228600"/>
                </a:lnTo>
                <a:lnTo>
                  <a:pt x="1083468" y="183356"/>
                </a:lnTo>
                <a:lnTo>
                  <a:pt x="1064418" y="142875"/>
                </a:lnTo>
                <a:lnTo>
                  <a:pt x="1035843" y="114300"/>
                </a:lnTo>
                <a:lnTo>
                  <a:pt x="1012031" y="90487"/>
                </a:lnTo>
                <a:lnTo>
                  <a:pt x="992981" y="73818"/>
                </a:lnTo>
                <a:lnTo>
                  <a:pt x="976312" y="42862"/>
                </a:lnTo>
                <a:lnTo>
                  <a:pt x="973931" y="23812"/>
                </a:lnTo>
                <a:lnTo>
                  <a:pt x="976312" y="4762"/>
                </a:lnTo>
                <a:lnTo>
                  <a:pt x="985837" y="0"/>
                </a:lnTo>
                <a:lnTo>
                  <a:pt x="1014412" y="0"/>
                </a:lnTo>
                <a:lnTo>
                  <a:pt x="1088231" y="26193"/>
                </a:lnTo>
                <a:lnTo>
                  <a:pt x="1204912" y="73818"/>
                </a:lnTo>
                <a:lnTo>
                  <a:pt x="1312068" y="128587"/>
                </a:lnTo>
                <a:lnTo>
                  <a:pt x="1407318" y="190500"/>
                </a:lnTo>
                <a:lnTo>
                  <a:pt x="1469231" y="242887"/>
                </a:lnTo>
                <a:lnTo>
                  <a:pt x="1497806" y="276225"/>
                </a:lnTo>
                <a:lnTo>
                  <a:pt x="1509712" y="300037"/>
                </a:lnTo>
                <a:lnTo>
                  <a:pt x="1516856" y="321468"/>
                </a:lnTo>
                <a:lnTo>
                  <a:pt x="1514475" y="340518"/>
                </a:lnTo>
                <a:lnTo>
                  <a:pt x="1507331" y="366712"/>
                </a:lnTo>
                <a:lnTo>
                  <a:pt x="1481137" y="388143"/>
                </a:lnTo>
                <a:lnTo>
                  <a:pt x="1433512" y="414337"/>
                </a:lnTo>
                <a:lnTo>
                  <a:pt x="1404937" y="438150"/>
                </a:lnTo>
                <a:lnTo>
                  <a:pt x="1154906" y="709612"/>
                </a:lnTo>
                <a:lnTo>
                  <a:pt x="838200" y="1040606"/>
                </a:lnTo>
                <a:lnTo>
                  <a:pt x="476250" y="1393031"/>
                </a:lnTo>
                <a:lnTo>
                  <a:pt x="85725" y="1747837"/>
                </a:lnTo>
                <a:lnTo>
                  <a:pt x="0" y="1709737"/>
                </a:lnTo>
                <a:lnTo>
                  <a:pt x="209550" y="1483518"/>
                </a:lnTo>
                <a:lnTo>
                  <a:pt x="638175" y="990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1" name="Google Shape;3451;p313"/>
          <p:cNvSpPr/>
          <p:nvPr/>
        </p:nvSpPr>
        <p:spPr>
          <a:xfrm>
            <a:off x="3214688" y="3309938"/>
            <a:ext cx="603250" cy="1952625"/>
          </a:xfrm>
          <a:custGeom>
            <a:avLst/>
            <a:gdLst/>
            <a:ahLst/>
            <a:cxnLst/>
            <a:rect l="l" t="t" r="r" b="b"/>
            <a:pathLst>
              <a:path w="604157" h="1953986" extrusionOk="0">
                <a:moveTo>
                  <a:pt x="312964" y="914400"/>
                </a:moveTo>
                <a:lnTo>
                  <a:pt x="272143" y="628650"/>
                </a:lnTo>
                <a:lnTo>
                  <a:pt x="239486" y="381000"/>
                </a:lnTo>
                <a:lnTo>
                  <a:pt x="223157" y="307522"/>
                </a:lnTo>
                <a:lnTo>
                  <a:pt x="204107" y="261257"/>
                </a:lnTo>
                <a:lnTo>
                  <a:pt x="168729" y="206829"/>
                </a:lnTo>
                <a:lnTo>
                  <a:pt x="138793" y="171450"/>
                </a:lnTo>
                <a:lnTo>
                  <a:pt x="103414" y="136072"/>
                </a:lnTo>
                <a:lnTo>
                  <a:pt x="57150" y="95250"/>
                </a:lnTo>
                <a:lnTo>
                  <a:pt x="21772" y="70757"/>
                </a:lnTo>
                <a:lnTo>
                  <a:pt x="5443" y="48986"/>
                </a:lnTo>
                <a:lnTo>
                  <a:pt x="0" y="32657"/>
                </a:lnTo>
                <a:lnTo>
                  <a:pt x="0" y="19050"/>
                </a:lnTo>
                <a:lnTo>
                  <a:pt x="5443" y="5443"/>
                </a:lnTo>
                <a:lnTo>
                  <a:pt x="35379" y="0"/>
                </a:lnTo>
                <a:lnTo>
                  <a:pt x="81643" y="5443"/>
                </a:lnTo>
                <a:lnTo>
                  <a:pt x="176893" y="35379"/>
                </a:lnTo>
                <a:lnTo>
                  <a:pt x="405493" y="122464"/>
                </a:lnTo>
                <a:lnTo>
                  <a:pt x="484414" y="321129"/>
                </a:lnTo>
                <a:lnTo>
                  <a:pt x="517072" y="783772"/>
                </a:lnTo>
                <a:lnTo>
                  <a:pt x="557893" y="1254579"/>
                </a:lnTo>
                <a:lnTo>
                  <a:pt x="595993" y="1839686"/>
                </a:lnTo>
                <a:lnTo>
                  <a:pt x="604157" y="1924050"/>
                </a:lnTo>
                <a:lnTo>
                  <a:pt x="405493" y="1953986"/>
                </a:lnTo>
                <a:lnTo>
                  <a:pt x="394607" y="1856014"/>
                </a:lnTo>
                <a:lnTo>
                  <a:pt x="367393" y="1401536"/>
                </a:lnTo>
                <a:lnTo>
                  <a:pt x="312964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2" name="Google Shape;3452;p313"/>
          <p:cNvSpPr/>
          <p:nvPr/>
        </p:nvSpPr>
        <p:spPr>
          <a:xfrm>
            <a:off x="3548063" y="3135313"/>
            <a:ext cx="3133725" cy="1928812"/>
          </a:xfrm>
          <a:custGeom>
            <a:avLst/>
            <a:gdLst/>
            <a:ahLst/>
            <a:cxnLst/>
            <a:rect l="l" t="t" r="r" b="b"/>
            <a:pathLst>
              <a:path w="3132364" h="1929493" extrusionOk="0">
                <a:moveTo>
                  <a:pt x="625928" y="424543"/>
                </a:moveTo>
                <a:lnTo>
                  <a:pt x="372836" y="476250"/>
                </a:lnTo>
                <a:lnTo>
                  <a:pt x="326571" y="492578"/>
                </a:lnTo>
                <a:lnTo>
                  <a:pt x="285750" y="503464"/>
                </a:lnTo>
                <a:lnTo>
                  <a:pt x="244928" y="506185"/>
                </a:lnTo>
                <a:lnTo>
                  <a:pt x="212271" y="503464"/>
                </a:lnTo>
                <a:lnTo>
                  <a:pt x="174171" y="495300"/>
                </a:lnTo>
                <a:lnTo>
                  <a:pt x="0" y="438150"/>
                </a:lnTo>
                <a:lnTo>
                  <a:pt x="144236" y="326571"/>
                </a:lnTo>
                <a:lnTo>
                  <a:pt x="198664" y="329293"/>
                </a:lnTo>
                <a:lnTo>
                  <a:pt x="639536" y="258535"/>
                </a:lnTo>
                <a:lnTo>
                  <a:pt x="1145721" y="179614"/>
                </a:lnTo>
                <a:lnTo>
                  <a:pt x="1660071" y="119743"/>
                </a:lnTo>
                <a:lnTo>
                  <a:pt x="2182586" y="78921"/>
                </a:lnTo>
                <a:lnTo>
                  <a:pt x="2511878" y="54428"/>
                </a:lnTo>
                <a:lnTo>
                  <a:pt x="2647950" y="38100"/>
                </a:lnTo>
                <a:lnTo>
                  <a:pt x="2824843" y="5443"/>
                </a:lnTo>
                <a:lnTo>
                  <a:pt x="2854778" y="0"/>
                </a:lnTo>
                <a:lnTo>
                  <a:pt x="2901043" y="10885"/>
                </a:lnTo>
                <a:lnTo>
                  <a:pt x="3053443" y="125185"/>
                </a:lnTo>
                <a:lnTo>
                  <a:pt x="3121478" y="179614"/>
                </a:lnTo>
                <a:lnTo>
                  <a:pt x="3132364" y="198664"/>
                </a:lnTo>
                <a:lnTo>
                  <a:pt x="3132364" y="231321"/>
                </a:lnTo>
                <a:lnTo>
                  <a:pt x="3113314" y="302078"/>
                </a:lnTo>
                <a:lnTo>
                  <a:pt x="3080657" y="353785"/>
                </a:lnTo>
                <a:lnTo>
                  <a:pt x="3067050" y="372835"/>
                </a:lnTo>
                <a:lnTo>
                  <a:pt x="2784021" y="1924050"/>
                </a:lnTo>
                <a:lnTo>
                  <a:pt x="2585357" y="1929493"/>
                </a:lnTo>
                <a:lnTo>
                  <a:pt x="2645228" y="1499507"/>
                </a:lnTo>
                <a:lnTo>
                  <a:pt x="2713264" y="996043"/>
                </a:lnTo>
                <a:lnTo>
                  <a:pt x="2754086" y="484414"/>
                </a:lnTo>
                <a:lnTo>
                  <a:pt x="2756807" y="337457"/>
                </a:lnTo>
                <a:lnTo>
                  <a:pt x="2751364" y="318407"/>
                </a:lnTo>
                <a:lnTo>
                  <a:pt x="2737757" y="302078"/>
                </a:lnTo>
                <a:lnTo>
                  <a:pt x="2718707" y="285750"/>
                </a:lnTo>
                <a:lnTo>
                  <a:pt x="2683328" y="274864"/>
                </a:lnTo>
                <a:lnTo>
                  <a:pt x="2427514" y="261257"/>
                </a:lnTo>
                <a:lnTo>
                  <a:pt x="1929493" y="269421"/>
                </a:lnTo>
                <a:lnTo>
                  <a:pt x="1632857" y="293914"/>
                </a:lnTo>
                <a:lnTo>
                  <a:pt x="976993" y="386443"/>
                </a:lnTo>
                <a:lnTo>
                  <a:pt x="625928" y="4245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3" name="Google Shape;3453;p313"/>
          <p:cNvSpPr/>
          <p:nvPr/>
        </p:nvSpPr>
        <p:spPr>
          <a:xfrm rot="-5400000">
            <a:off x="3658394" y="4125119"/>
            <a:ext cx="1693862" cy="349250"/>
          </a:xfrm>
          <a:custGeom>
            <a:avLst/>
            <a:gdLst/>
            <a:ahLst/>
            <a:cxnLst/>
            <a:rect l="l" t="t" r="r" b="b"/>
            <a:pathLst>
              <a:path w="1693069" h="350044" extrusionOk="0">
                <a:moveTo>
                  <a:pt x="819150" y="88106"/>
                </a:moveTo>
                <a:lnTo>
                  <a:pt x="1269207" y="85725"/>
                </a:lnTo>
                <a:lnTo>
                  <a:pt x="1414463" y="73819"/>
                </a:lnTo>
                <a:lnTo>
                  <a:pt x="1502569" y="57150"/>
                </a:lnTo>
                <a:lnTo>
                  <a:pt x="1643063" y="0"/>
                </a:lnTo>
                <a:lnTo>
                  <a:pt x="1693069" y="85725"/>
                </a:lnTo>
                <a:lnTo>
                  <a:pt x="1635919" y="200025"/>
                </a:lnTo>
                <a:lnTo>
                  <a:pt x="1593057" y="264319"/>
                </a:lnTo>
                <a:lnTo>
                  <a:pt x="1562100" y="295275"/>
                </a:lnTo>
                <a:lnTo>
                  <a:pt x="1516857" y="328612"/>
                </a:lnTo>
                <a:lnTo>
                  <a:pt x="1473994" y="345281"/>
                </a:lnTo>
                <a:lnTo>
                  <a:pt x="1414463" y="350044"/>
                </a:lnTo>
                <a:lnTo>
                  <a:pt x="1385888" y="342900"/>
                </a:lnTo>
                <a:lnTo>
                  <a:pt x="1350169" y="338137"/>
                </a:lnTo>
                <a:lnTo>
                  <a:pt x="1259682" y="323850"/>
                </a:lnTo>
                <a:lnTo>
                  <a:pt x="1021557" y="321469"/>
                </a:lnTo>
                <a:lnTo>
                  <a:pt x="635794" y="323850"/>
                </a:lnTo>
                <a:lnTo>
                  <a:pt x="11907" y="326231"/>
                </a:lnTo>
                <a:lnTo>
                  <a:pt x="0" y="80962"/>
                </a:lnTo>
                <a:lnTo>
                  <a:pt x="819150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4" name="Google Shape;3454;p313"/>
          <p:cNvSpPr/>
          <p:nvPr/>
        </p:nvSpPr>
        <p:spPr>
          <a:xfrm rot="-5400000">
            <a:off x="4507706" y="3975894"/>
            <a:ext cx="1731963" cy="428625"/>
          </a:xfrm>
          <a:custGeom>
            <a:avLst/>
            <a:gdLst/>
            <a:ahLst/>
            <a:cxnLst/>
            <a:rect l="l" t="t" r="r" b="b"/>
            <a:pathLst>
              <a:path w="1731169" h="428625" extrusionOk="0">
                <a:moveTo>
                  <a:pt x="635794" y="123825"/>
                </a:moveTo>
                <a:lnTo>
                  <a:pt x="1283494" y="121444"/>
                </a:lnTo>
                <a:lnTo>
                  <a:pt x="1428750" y="119062"/>
                </a:lnTo>
                <a:lnTo>
                  <a:pt x="1488281" y="114300"/>
                </a:lnTo>
                <a:lnTo>
                  <a:pt x="1533525" y="102394"/>
                </a:lnTo>
                <a:lnTo>
                  <a:pt x="1576387" y="80962"/>
                </a:lnTo>
                <a:lnTo>
                  <a:pt x="1662112" y="0"/>
                </a:lnTo>
                <a:lnTo>
                  <a:pt x="1731169" y="195262"/>
                </a:lnTo>
                <a:lnTo>
                  <a:pt x="1662112" y="304800"/>
                </a:lnTo>
                <a:lnTo>
                  <a:pt x="1621631" y="364331"/>
                </a:lnTo>
                <a:lnTo>
                  <a:pt x="1581150" y="402431"/>
                </a:lnTo>
                <a:lnTo>
                  <a:pt x="1540669" y="426244"/>
                </a:lnTo>
                <a:lnTo>
                  <a:pt x="1514475" y="428625"/>
                </a:lnTo>
                <a:lnTo>
                  <a:pt x="1457325" y="414337"/>
                </a:lnTo>
                <a:lnTo>
                  <a:pt x="1395412" y="400050"/>
                </a:lnTo>
                <a:lnTo>
                  <a:pt x="1319212" y="383381"/>
                </a:lnTo>
                <a:lnTo>
                  <a:pt x="1181100" y="366712"/>
                </a:lnTo>
                <a:lnTo>
                  <a:pt x="733425" y="359569"/>
                </a:lnTo>
                <a:lnTo>
                  <a:pt x="7144" y="347662"/>
                </a:lnTo>
                <a:lnTo>
                  <a:pt x="0" y="121444"/>
                </a:lnTo>
                <a:lnTo>
                  <a:pt x="635794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5" name="Google Shape;3455;p313"/>
          <p:cNvSpPr/>
          <p:nvPr/>
        </p:nvSpPr>
        <p:spPr>
          <a:xfrm>
            <a:off x="2706688" y="4879975"/>
            <a:ext cx="4527550" cy="642938"/>
          </a:xfrm>
          <a:custGeom>
            <a:avLst/>
            <a:gdLst/>
            <a:ahLst/>
            <a:cxnLst/>
            <a:rect l="l" t="t" r="r" b="b"/>
            <a:pathLst>
              <a:path w="4528109" h="643738" extrusionOk="0">
                <a:moveTo>
                  <a:pt x="1975104" y="347472"/>
                </a:moveTo>
                <a:lnTo>
                  <a:pt x="1572768" y="402336"/>
                </a:lnTo>
                <a:lnTo>
                  <a:pt x="1228954" y="464516"/>
                </a:lnTo>
                <a:lnTo>
                  <a:pt x="888797" y="544983"/>
                </a:lnTo>
                <a:lnTo>
                  <a:pt x="588874" y="632765"/>
                </a:lnTo>
                <a:lnTo>
                  <a:pt x="548640" y="643738"/>
                </a:lnTo>
                <a:lnTo>
                  <a:pt x="486461" y="636423"/>
                </a:lnTo>
                <a:lnTo>
                  <a:pt x="391363" y="614477"/>
                </a:lnTo>
                <a:lnTo>
                  <a:pt x="296266" y="566928"/>
                </a:lnTo>
                <a:lnTo>
                  <a:pt x="157277" y="468173"/>
                </a:lnTo>
                <a:lnTo>
                  <a:pt x="62179" y="380391"/>
                </a:lnTo>
                <a:lnTo>
                  <a:pt x="14630" y="321869"/>
                </a:lnTo>
                <a:lnTo>
                  <a:pt x="0" y="292608"/>
                </a:lnTo>
                <a:lnTo>
                  <a:pt x="0" y="259690"/>
                </a:lnTo>
                <a:lnTo>
                  <a:pt x="3658" y="230429"/>
                </a:lnTo>
                <a:lnTo>
                  <a:pt x="10973" y="208484"/>
                </a:lnTo>
                <a:lnTo>
                  <a:pt x="29261" y="204826"/>
                </a:lnTo>
                <a:lnTo>
                  <a:pt x="62179" y="219456"/>
                </a:lnTo>
                <a:lnTo>
                  <a:pt x="142646" y="285293"/>
                </a:lnTo>
                <a:lnTo>
                  <a:pt x="215798" y="325527"/>
                </a:lnTo>
                <a:lnTo>
                  <a:pt x="340157" y="358445"/>
                </a:lnTo>
                <a:lnTo>
                  <a:pt x="446227" y="362103"/>
                </a:lnTo>
                <a:lnTo>
                  <a:pt x="541325" y="351130"/>
                </a:lnTo>
                <a:lnTo>
                  <a:pt x="914400" y="285293"/>
                </a:lnTo>
                <a:lnTo>
                  <a:pt x="1104595" y="267005"/>
                </a:lnTo>
                <a:lnTo>
                  <a:pt x="1426464" y="223114"/>
                </a:lnTo>
                <a:lnTo>
                  <a:pt x="1697126" y="201168"/>
                </a:lnTo>
                <a:lnTo>
                  <a:pt x="1945843" y="179223"/>
                </a:lnTo>
                <a:lnTo>
                  <a:pt x="2563978" y="113386"/>
                </a:lnTo>
                <a:lnTo>
                  <a:pt x="2801722" y="91440"/>
                </a:lnTo>
                <a:lnTo>
                  <a:pt x="3222346" y="80468"/>
                </a:lnTo>
                <a:lnTo>
                  <a:pt x="3452774" y="62180"/>
                </a:lnTo>
                <a:lnTo>
                  <a:pt x="3664915" y="69495"/>
                </a:lnTo>
                <a:lnTo>
                  <a:pt x="3800246" y="62180"/>
                </a:lnTo>
                <a:lnTo>
                  <a:pt x="3939235" y="40234"/>
                </a:lnTo>
                <a:lnTo>
                  <a:pt x="4074566" y="0"/>
                </a:lnTo>
                <a:lnTo>
                  <a:pt x="4213555" y="29261"/>
                </a:lnTo>
                <a:lnTo>
                  <a:pt x="4367174" y="87783"/>
                </a:lnTo>
                <a:lnTo>
                  <a:pt x="4458614" y="142647"/>
                </a:lnTo>
                <a:lnTo>
                  <a:pt x="4502506" y="182880"/>
                </a:lnTo>
                <a:lnTo>
                  <a:pt x="4528109" y="230429"/>
                </a:lnTo>
                <a:lnTo>
                  <a:pt x="4520794" y="277978"/>
                </a:lnTo>
                <a:lnTo>
                  <a:pt x="4480560" y="314554"/>
                </a:lnTo>
                <a:lnTo>
                  <a:pt x="4411066" y="332842"/>
                </a:lnTo>
                <a:lnTo>
                  <a:pt x="4111142" y="310896"/>
                </a:lnTo>
                <a:lnTo>
                  <a:pt x="3595421" y="281636"/>
                </a:lnTo>
                <a:lnTo>
                  <a:pt x="3193085" y="267005"/>
                </a:lnTo>
                <a:lnTo>
                  <a:pt x="2798064" y="277978"/>
                </a:lnTo>
                <a:lnTo>
                  <a:pt x="2337206" y="310896"/>
                </a:lnTo>
                <a:lnTo>
                  <a:pt x="1975104" y="3474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DE5D396-EFDB-204A-9E98-09A382B2DFF1}"/>
              </a:ext>
            </a:extLst>
          </p:cNvPr>
          <p:cNvGrpSpPr/>
          <p:nvPr/>
        </p:nvGrpSpPr>
        <p:grpSpPr>
          <a:xfrm>
            <a:off x="2702676" y="1781926"/>
            <a:ext cx="4527550" cy="3736975"/>
            <a:chOff x="2859088" y="1938338"/>
            <a:chExt cx="4527550" cy="3736975"/>
          </a:xfrm>
        </p:grpSpPr>
        <p:sp>
          <p:nvSpPr>
            <p:cNvPr id="9" name="Google Shape;3450;p313">
              <a:extLst>
                <a:ext uri="{FF2B5EF4-FFF2-40B4-BE49-F238E27FC236}">
                  <a16:creationId xmlns:a16="http://schemas.microsoft.com/office/drawing/2014/main" id="{DCAA97C3-30C9-B140-875A-94ABB60851F3}"/>
                </a:ext>
              </a:extLst>
            </p:cNvPr>
            <p:cNvSpPr/>
            <p:nvPr/>
          </p:nvSpPr>
          <p:spPr>
            <a:xfrm>
              <a:off x="3690938" y="1938338"/>
              <a:ext cx="1517650" cy="1747837"/>
            </a:xfrm>
            <a:custGeom>
              <a:avLst/>
              <a:gdLst/>
              <a:ahLst/>
              <a:cxnLst/>
              <a:rect l="l" t="t" r="r" b="b"/>
              <a:pathLst>
                <a:path w="1516856" h="1747837" extrusionOk="0">
                  <a:moveTo>
                    <a:pt x="638175" y="990600"/>
                  </a:moveTo>
                  <a:lnTo>
                    <a:pt x="866775" y="690562"/>
                  </a:lnTo>
                  <a:lnTo>
                    <a:pt x="995362" y="497681"/>
                  </a:lnTo>
                  <a:lnTo>
                    <a:pt x="1083468" y="340518"/>
                  </a:lnTo>
                  <a:lnTo>
                    <a:pt x="1097756" y="304800"/>
                  </a:lnTo>
                  <a:lnTo>
                    <a:pt x="1097756" y="259556"/>
                  </a:lnTo>
                  <a:lnTo>
                    <a:pt x="1095375" y="228600"/>
                  </a:lnTo>
                  <a:lnTo>
                    <a:pt x="1083468" y="183356"/>
                  </a:lnTo>
                  <a:lnTo>
                    <a:pt x="1064418" y="142875"/>
                  </a:lnTo>
                  <a:lnTo>
                    <a:pt x="1035843" y="114300"/>
                  </a:lnTo>
                  <a:lnTo>
                    <a:pt x="1012031" y="90487"/>
                  </a:lnTo>
                  <a:lnTo>
                    <a:pt x="992981" y="73818"/>
                  </a:lnTo>
                  <a:lnTo>
                    <a:pt x="976312" y="42862"/>
                  </a:lnTo>
                  <a:lnTo>
                    <a:pt x="973931" y="23812"/>
                  </a:lnTo>
                  <a:lnTo>
                    <a:pt x="976312" y="4762"/>
                  </a:lnTo>
                  <a:lnTo>
                    <a:pt x="985837" y="0"/>
                  </a:lnTo>
                  <a:lnTo>
                    <a:pt x="1014412" y="0"/>
                  </a:lnTo>
                  <a:lnTo>
                    <a:pt x="1088231" y="26193"/>
                  </a:lnTo>
                  <a:lnTo>
                    <a:pt x="1204912" y="73818"/>
                  </a:lnTo>
                  <a:lnTo>
                    <a:pt x="1312068" y="128587"/>
                  </a:lnTo>
                  <a:lnTo>
                    <a:pt x="1407318" y="190500"/>
                  </a:lnTo>
                  <a:lnTo>
                    <a:pt x="1469231" y="242887"/>
                  </a:lnTo>
                  <a:lnTo>
                    <a:pt x="1497806" y="276225"/>
                  </a:lnTo>
                  <a:lnTo>
                    <a:pt x="1509712" y="300037"/>
                  </a:lnTo>
                  <a:lnTo>
                    <a:pt x="1516856" y="321468"/>
                  </a:lnTo>
                  <a:lnTo>
                    <a:pt x="1514475" y="340518"/>
                  </a:lnTo>
                  <a:lnTo>
                    <a:pt x="1507331" y="366712"/>
                  </a:lnTo>
                  <a:lnTo>
                    <a:pt x="1481137" y="388143"/>
                  </a:lnTo>
                  <a:lnTo>
                    <a:pt x="1433512" y="414337"/>
                  </a:lnTo>
                  <a:lnTo>
                    <a:pt x="1404937" y="438150"/>
                  </a:lnTo>
                  <a:lnTo>
                    <a:pt x="1154906" y="709612"/>
                  </a:lnTo>
                  <a:lnTo>
                    <a:pt x="838200" y="1040606"/>
                  </a:lnTo>
                  <a:lnTo>
                    <a:pt x="476250" y="1393031"/>
                  </a:lnTo>
                  <a:lnTo>
                    <a:pt x="85725" y="1747837"/>
                  </a:lnTo>
                  <a:lnTo>
                    <a:pt x="0" y="1709737"/>
                  </a:lnTo>
                  <a:lnTo>
                    <a:pt x="209550" y="1483518"/>
                  </a:lnTo>
                  <a:lnTo>
                    <a:pt x="638175" y="990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451;p313">
              <a:extLst>
                <a:ext uri="{FF2B5EF4-FFF2-40B4-BE49-F238E27FC236}">
                  <a16:creationId xmlns:a16="http://schemas.microsoft.com/office/drawing/2014/main" id="{B64093C2-DBDA-3B4E-8B92-86EA5F8F9199}"/>
                </a:ext>
              </a:extLst>
            </p:cNvPr>
            <p:cNvSpPr/>
            <p:nvPr/>
          </p:nvSpPr>
          <p:spPr>
            <a:xfrm>
              <a:off x="3367088" y="3462338"/>
              <a:ext cx="603250" cy="1952625"/>
            </a:xfrm>
            <a:custGeom>
              <a:avLst/>
              <a:gdLst/>
              <a:ahLst/>
              <a:cxnLst/>
              <a:rect l="l" t="t" r="r" b="b"/>
              <a:pathLst>
                <a:path w="604157" h="1953986" extrusionOk="0">
                  <a:moveTo>
                    <a:pt x="312964" y="914400"/>
                  </a:moveTo>
                  <a:lnTo>
                    <a:pt x="272143" y="628650"/>
                  </a:lnTo>
                  <a:lnTo>
                    <a:pt x="239486" y="381000"/>
                  </a:lnTo>
                  <a:lnTo>
                    <a:pt x="223157" y="307522"/>
                  </a:lnTo>
                  <a:lnTo>
                    <a:pt x="204107" y="261257"/>
                  </a:lnTo>
                  <a:lnTo>
                    <a:pt x="168729" y="206829"/>
                  </a:lnTo>
                  <a:lnTo>
                    <a:pt x="138793" y="171450"/>
                  </a:lnTo>
                  <a:lnTo>
                    <a:pt x="103414" y="136072"/>
                  </a:lnTo>
                  <a:lnTo>
                    <a:pt x="57150" y="95250"/>
                  </a:lnTo>
                  <a:lnTo>
                    <a:pt x="21772" y="70757"/>
                  </a:lnTo>
                  <a:lnTo>
                    <a:pt x="5443" y="48986"/>
                  </a:lnTo>
                  <a:lnTo>
                    <a:pt x="0" y="32657"/>
                  </a:lnTo>
                  <a:lnTo>
                    <a:pt x="0" y="19050"/>
                  </a:lnTo>
                  <a:lnTo>
                    <a:pt x="5443" y="5443"/>
                  </a:lnTo>
                  <a:lnTo>
                    <a:pt x="35379" y="0"/>
                  </a:lnTo>
                  <a:lnTo>
                    <a:pt x="81643" y="5443"/>
                  </a:lnTo>
                  <a:lnTo>
                    <a:pt x="176893" y="35379"/>
                  </a:lnTo>
                  <a:lnTo>
                    <a:pt x="405493" y="122464"/>
                  </a:lnTo>
                  <a:lnTo>
                    <a:pt x="484414" y="321129"/>
                  </a:lnTo>
                  <a:lnTo>
                    <a:pt x="517072" y="783772"/>
                  </a:lnTo>
                  <a:lnTo>
                    <a:pt x="557893" y="1254579"/>
                  </a:lnTo>
                  <a:lnTo>
                    <a:pt x="595993" y="1839686"/>
                  </a:lnTo>
                  <a:lnTo>
                    <a:pt x="604157" y="1924050"/>
                  </a:lnTo>
                  <a:lnTo>
                    <a:pt x="405493" y="1953986"/>
                  </a:lnTo>
                  <a:lnTo>
                    <a:pt x="394607" y="1856014"/>
                  </a:lnTo>
                  <a:lnTo>
                    <a:pt x="367393" y="1401536"/>
                  </a:lnTo>
                  <a:lnTo>
                    <a:pt x="312964" y="914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452;p313">
              <a:extLst>
                <a:ext uri="{FF2B5EF4-FFF2-40B4-BE49-F238E27FC236}">
                  <a16:creationId xmlns:a16="http://schemas.microsoft.com/office/drawing/2014/main" id="{4DAB3F96-9BF3-634E-9E7B-97AB5D3AD557}"/>
                </a:ext>
              </a:extLst>
            </p:cNvPr>
            <p:cNvSpPr/>
            <p:nvPr/>
          </p:nvSpPr>
          <p:spPr>
            <a:xfrm>
              <a:off x="3700463" y="3287713"/>
              <a:ext cx="3133725" cy="1928812"/>
            </a:xfrm>
            <a:custGeom>
              <a:avLst/>
              <a:gdLst/>
              <a:ahLst/>
              <a:cxnLst/>
              <a:rect l="l" t="t" r="r" b="b"/>
              <a:pathLst>
                <a:path w="3132364" h="1929493" extrusionOk="0">
                  <a:moveTo>
                    <a:pt x="625928" y="424543"/>
                  </a:moveTo>
                  <a:lnTo>
                    <a:pt x="372836" y="476250"/>
                  </a:lnTo>
                  <a:lnTo>
                    <a:pt x="326571" y="492578"/>
                  </a:lnTo>
                  <a:lnTo>
                    <a:pt x="285750" y="503464"/>
                  </a:lnTo>
                  <a:lnTo>
                    <a:pt x="244928" y="506185"/>
                  </a:lnTo>
                  <a:lnTo>
                    <a:pt x="212271" y="503464"/>
                  </a:lnTo>
                  <a:lnTo>
                    <a:pt x="174171" y="495300"/>
                  </a:lnTo>
                  <a:lnTo>
                    <a:pt x="0" y="438150"/>
                  </a:lnTo>
                  <a:lnTo>
                    <a:pt x="144236" y="326571"/>
                  </a:lnTo>
                  <a:lnTo>
                    <a:pt x="198664" y="329293"/>
                  </a:lnTo>
                  <a:lnTo>
                    <a:pt x="639536" y="258535"/>
                  </a:lnTo>
                  <a:lnTo>
                    <a:pt x="1145721" y="179614"/>
                  </a:lnTo>
                  <a:lnTo>
                    <a:pt x="1660071" y="119743"/>
                  </a:lnTo>
                  <a:lnTo>
                    <a:pt x="2182586" y="78921"/>
                  </a:lnTo>
                  <a:lnTo>
                    <a:pt x="2511878" y="54428"/>
                  </a:lnTo>
                  <a:lnTo>
                    <a:pt x="2647950" y="38100"/>
                  </a:lnTo>
                  <a:lnTo>
                    <a:pt x="2824843" y="5443"/>
                  </a:lnTo>
                  <a:lnTo>
                    <a:pt x="2854778" y="0"/>
                  </a:lnTo>
                  <a:lnTo>
                    <a:pt x="2901043" y="10885"/>
                  </a:lnTo>
                  <a:lnTo>
                    <a:pt x="3053443" y="125185"/>
                  </a:lnTo>
                  <a:lnTo>
                    <a:pt x="3121478" y="179614"/>
                  </a:lnTo>
                  <a:lnTo>
                    <a:pt x="3132364" y="198664"/>
                  </a:lnTo>
                  <a:lnTo>
                    <a:pt x="3132364" y="231321"/>
                  </a:lnTo>
                  <a:lnTo>
                    <a:pt x="3113314" y="302078"/>
                  </a:lnTo>
                  <a:lnTo>
                    <a:pt x="3080657" y="353785"/>
                  </a:lnTo>
                  <a:lnTo>
                    <a:pt x="3067050" y="372835"/>
                  </a:lnTo>
                  <a:lnTo>
                    <a:pt x="2784021" y="1924050"/>
                  </a:lnTo>
                  <a:lnTo>
                    <a:pt x="2585357" y="1929493"/>
                  </a:lnTo>
                  <a:lnTo>
                    <a:pt x="2645228" y="1499507"/>
                  </a:lnTo>
                  <a:lnTo>
                    <a:pt x="2713264" y="996043"/>
                  </a:lnTo>
                  <a:lnTo>
                    <a:pt x="2754086" y="484414"/>
                  </a:lnTo>
                  <a:lnTo>
                    <a:pt x="2756807" y="337457"/>
                  </a:lnTo>
                  <a:lnTo>
                    <a:pt x="2751364" y="318407"/>
                  </a:lnTo>
                  <a:lnTo>
                    <a:pt x="2737757" y="302078"/>
                  </a:lnTo>
                  <a:lnTo>
                    <a:pt x="2718707" y="285750"/>
                  </a:lnTo>
                  <a:lnTo>
                    <a:pt x="2683328" y="274864"/>
                  </a:lnTo>
                  <a:lnTo>
                    <a:pt x="2427514" y="261257"/>
                  </a:lnTo>
                  <a:lnTo>
                    <a:pt x="1929493" y="269421"/>
                  </a:lnTo>
                  <a:lnTo>
                    <a:pt x="1632857" y="293914"/>
                  </a:lnTo>
                  <a:lnTo>
                    <a:pt x="976993" y="386443"/>
                  </a:lnTo>
                  <a:lnTo>
                    <a:pt x="625928" y="4245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53;p313">
              <a:extLst>
                <a:ext uri="{FF2B5EF4-FFF2-40B4-BE49-F238E27FC236}">
                  <a16:creationId xmlns:a16="http://schemas.microsoft.com/office/drawing/2014/main" id="{FA1DDCEF-A590-EB4B-8703-76E4D55DD415}"/>
                </a:ext>
              </a:extLst>
            </p:cNvPr>
            <p:cNvSpPr/>
            <p:nvPr/>
          </p:nvSpPr>
          <p:spPr>
            <a:xfrm rot="-5400000">
              <a:off x="3810794" y="4277519"/>
              <a:ext cx="1693862" cy="349250"/>
            </a:xfrm>
            <a:custGeom>
              <a:avLst/>
              <a:gdLst/>
              <a:ahLst/>
              <a:cxnLst/>
              <a:rect l="l" t="t" r="r" b="b"/>
              <a:pathLst>
                <a:path w="1693069" h="350044" extrusionOk="0">
                  <a:moveTo>
                    <a:pt x="819150" y="88106"/>
                  </a:moveTo>
                  <a:lnTo>
                    <a:pt x="1269207" y="85725"/>
                  </a:lnTo>
                  <a:lnTo>
                    <a:pt x="1414463" y="73819"/>
                  </a:lnTo>
                  <a:lnTo>
                    <a:pt x="1502569" y="57150"/>
                  </a:lnTo>
                  <a:lnTo>
                    <a:pt x="1643063" y="0"/>
                  </a:lnTo>
                  <a:lnTo>
                    <a:pt x="1693069" y="85725"/>
                  </a:lnTo>
                  <a:lnTo>
                    <a:pt x="1635919" y="200025"/>
                  </a:lnTo>
                  <a:lnTo>
                    <a:pt x="1593057" y="264319"/>
                  </a:lnTo>
                  <a:lnTo>
                    <a:pt x="1562100" y="295275"/>
                  </a:lnTo>
                  <a:lnTo>
                    <a:pt x="1516857" y="328612"/>
                  </a:lnTo>
                  <a:lnTo>
                    <a:pt x="1473994" y="345281"/>
                  </a:lnTo>
                  <a:lnTo>
                    <a:pt x="1414463" y="350044"/>
                  </a:lnTo>
                  <a:lnTo>
                    <a:pt x="1385888" y="342900"/>
                  </a:lnTo>
                  <a:lnTo>
                    <a:pt x="1350169" y="338137"/>
                  </a:lnTo>
                  <a:lnTo>
                    <a:pt x="1259682" y="323850"/>
                  </a:lnTo>
                  <a:lnTo>
                    <a:pt x="1021557" y="321469"/>
                  </a:lnTo>
                  <a:lnTo>
                    <a:pt x="635794" y="323850"/>
                  </a:lnTo>
                  <a:lnTo>
                    <a:pt x="11907" y="326231"/>
                  </a:lnTo>
                  <a:lnTo>
                    <a:pt x="0" y="80962"/>
                  </a:lnTo>
                  <a:lnTo>
                    <a:pt x="819150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54;p313">
              <a:extLst>
                <a:ext uri="{FF2B5EF4-FFF2-40B4-BE49-F238E27FC236}">
                  <a16:creationId xmlns:a16="http://schemas.microsoft.com/office/drawing/2014/main" id="{59FC1194-F7F8-A641-9C04-5E677953AE17}"/>
                </a:ext>
              </a:extLst>
            </p:cNvPr>
            <p:cNvSpPr/>
            <p:nvPr/>
          </p:nvSpPr>
          <p:spPr>
            <a:xfrm rot="-5400000">
              <a:off x="4660106" y="4128294"/>
              <a:ext cx="1731963" cy="428625"/>
            </a:xfrm>
            <a:custGeom>
              <a:avLst/>
              <a:gdLst/>
              <a:ahLst/>
              <a:cxnLst/>
              <a:rect l="l" t="t" r="r" b="b"/>
              <a:pathLst>
                <a:path w="1731169" h="428625" extrusionOk="0">
                  <a:moveTo>
                    <a:pt x="635794" y="123825"/>
                  </a:moveTo>
                  <a:lnTo>
                    <a:pt x="1283494" y="121444"/>
                  </a:lnTo>
                  <a:lnTo>
                    <a:pt x="1428750" y="119062"/>
                  </a:lnTo>
                  <a:lnTo>
                    <a:pt x="1488281" y="114300"/>
                  </a:lnTo>
                  <a:lnTo>
                    <a:pt x="1533525" y="102394"/>
                  </a:lnTo>
                  <a:lnTo>
                    <a:pt x="1576387" y="80962"/>
                  </a:lnTo>
                  <a:lnTo>
                    <a:pt x="1662112" y="0"/>
                  </a:lnTo>
                  <a:lnTo>
                    <a:pt x="1731169" y="195262"/>
                  </a:lnTo>
                  <a:lnTo>
                    <a:pt x="1662112" y="304800"/>
                  </a:lnTo>
                  <a:lnTo>
                    <a:pt x="1621631" y="364331"/>
                  </a:lnTo>
                  <a:lnTo>
                    <a:pt x="1581150" y="402431"/>
                  </a:lnTo>
                  <a:lnTo>
                    <a:pt x="1540669" y="426244"/>
                  </a:lnTo>
                  <a:lnTo>
                    <a:pt x="1514475" y="428625"/>
                  </a:lnTo>
                  <a:lnTo>
                    <a:pt x="1457325" y="414337"/>
                  </a:lnTo>
                  <a:lnTo>
                    <a:pt x="1395412" y="400050"/>
                  </a:lnTo>
                  <a:lnTo>
                    <a:pt x="1319212" y="383381"/>
                  </a:lnTo>
                  <a:lnTo>
                    <a:pt x="1181100" y="366712"/>
                  </a:lnTo>
                  <a:lnTo>
                    <a:pt x="733425" y="359569"/>
                  </a:lnTo>
                  <a:lnTo>
                    <a:pt x="7144" y="347662"/>
                  </a:lnTo>
                  <a:lnTo>
                    <a:pt x="0" y="121444"/>
                  </a:lnTo>
                  <a:lnTo>
                    <a:pt x="635794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55;p313">
              <a:extLst>
                <a:ext uri="{FF2B5EF4-FFF2-40B4-BE49-F238E27FC236}">
                  <a16:creationId xmlns:a16="http://schemas.microsoft.com/office/drawing/2014/main" id="{874FF10F-A67A-E444-AD80-85092878991B}"/>
                </a:ext>
              </a:extLst>
            </p:cNvPr>
            <p:cNvSpPr/>
            <p:nvPr/>
          </p:nvSpPr>
          <p:spPr>
            <a:xfrm>
              <a:off x="2859088" y="5032375"/>
              <a:ext cx="4527550" cy="642938"/>
            </a:xfrm>
            <a:custGeom>
              <a:avLst/>
              <a:gdLst/>
              <a:ahLst/>
              <a:cxnLst/>
              <a:rect l="l" t="t" r="r" b="b"/>
              <a:pathLst>
                <a:path w="4528109" h="643738" extrusionOk="0">
                  <a:moveTo>
                    <a:pt x="1975104" y="347472"/>
                  </a:moveTo>
                  <a:lnTo>
                    <a:pt x="1572768" y="402336"/>
                  </a:lnTo>
                  <a:lnTo>
                    <a:pt x="1228954" y="464516"/>
                  </a:lnTo>
                  <a:lnTo>
                    <a:pt x="888797" y="544983"/>
                  </a:lnTo>
                  <a:lnTo>
                    <a:pt x="588874" y="632765"/>
                  </a:lnTo>
                  <a:lnTo>
                    <a:pt x="548640" y="643738"/>
                  </a:lnTo>
                  <a:lnTo>
                    <a:pt x="486461" y="636423"/>
                  </a:lnTo>
                  <a:lnTo>
                    <a:pt x="391363" y="614477"/>
                  </a:lnTo>
                  <a:lnTo>
                    <a:pt x="296266" y="566928"/>
                  </a:lnTo>
                  <a:lnTo>
                    <a:pt x="157277" y="468173"/>
                  </a:lnTo>
                  <a:lnTo>
                    <a:pt x="62179" y="380391"/>
                  </a:lnTo>
                  <a:lnTo>
                    <a:pt x="14630" y="321869"/>
                  </a:lnTo>
                  <a:lnTo>
                    <a:pt x="0" y="292608"/>
                  </a:lnTo>
                  <a:lnTo>
                    <a:pt x="0" y="259690"/>
                  </a:lnTo>
                  <a:lnTo>
                    <a:pt x="3658" y="230429"/>
                  </a:lnTo>
                  <a:lnTo>
                    <a:pt x="10973" y="208484"/>
                  </a:lnTo>
                  <a:lnTo>
                    <a:pt x="29261" y="204826"/>
                  </a:lnTo>
                  <a:lnTo>
                    <a:pt x="62179" y="219456"/>
                  </a:lnTo>
                  <a:lnTo>
                    <a:pt x="142646" y="285293"/>
                  </a:lnTo>
                  <a:lnTo>
                    <a:pt x="215798" y="325527"/>
                  </a:lnTo>
                  <a:lnTo>
                    <a:pt x="340157" y="358445"/>
                  </a:lnTo>
                  <a:lnTo>
                    <a:pt x="446227" y="362103"/>
                  </a:lnTo>
                  <a:lnTo>
                    <a:pt x="541325" y="351130"/>
                  </a:lnTo>
                  <a:lnTo>
                    <a:pt x="914400" y="285293"/>
                  </a:lnTo>
                  <a:lnTo>
                    <a:pt x="1104595" y="267005"/>
                  </a:lnTo>
                  <a:lnTo>
                    <a:pt x="1426464" y="223114"/>
                  </a:lnTo>
                  <a:lnTo>
                    <a:pt x="1697126" y="201168"/>
                  </a:lnTo>
                  <a:lnTo>
                    <a:pt x="1945843" y="179223"/>
                  </a:lnTo>
                  <a:lnTo>
                    <a:pt x="2563978" y="113386"/>
                  </a:lnTo>
                  <a:lnTo>
                    <a:pt x="2801722" y="91440"/>
                  </a:lnTo>
                  <a:lnTo>
                    <a:pt x="3222346" y="80468"/>
                  </a:lnTo>
                  <a:lnTo>
                    <a:pt x="3452774" y="62180"/>
                  </a:lnTo>
                  <a:lnTo>
                    <a:pt x="3664915" y="69495"/>
                  </a:lnTo>
                  <a:lnTo>
                    <a:pt x="3800246" y="62180"/>
                  </a:lnTo>
                  <a:lnTo>
                    <a:pt x="3939235" y="40234"/>
                  </a:lnTo>
                  <a:lnTo>
                    <a:pt x="4074566" y="0"/>
                  </a:lnTo>
                  <a:lnTo>
                    <a:pt x="4213555" y="29261"/>
                  </a:lnTo>
                  <a:lnTo>
                    <a:pt x="4367174" y="87783"/>
                  </a:lnTo>
                  <a:lnTo>
                    <a:pt x="4458614" y="142647"/>
                  </a:lnTo>
                  <a:lnTo>
                    <a:pt x="4502506" y="182880"/>
                  </a:lnTo>
                  <a:lnTo>
                    <a:pt x="4528109" y="230429"/>
                  </a:lnTo>
                  <a:lnTo>
                    <a:pt x="4520794" y="277978"/>
                  </a:lnTo>
                  <a:lnTo>
                    <a:pt x="4480560" y="314554"/>
                  </a:lnTo>
                  <a:lnTo>
                    <a:pt x="4411066" y="332842"/>
                  </a:lnTo>
                  <a:lnTo>
                    <a:pt x="4111142" y="310896"/>
                  </a:lnTo>
                  <a:lnTo>
                    <a:pt x="3595421" y="281636"/>
                  </a:lnTo>
                  <a:lnTo>
                    <a:pt x="3193085" y="267005"/>
                  </a:lnTo>
                  <a:lnTo>
                    <a:pt x="2798064" y="277978"/>
                  </a:lnTo>
                  <a:lnTo>
                    <a:pt x="2337206" y="310896"/>
                  </a:lnTo>
                  <a:lnTo>
                    <a:pt x="1975104" y="3474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3460;p314">
            <a:extLst>
              <a:ext uri="{FF2B5EF4-FFF2-40B4-BE49-F238E27FC236}">
                <a16:creationId xmlns:a16="http://schemas.microsoft.com/office/drawing/2014/main" id="{4BA9AC2D-2731-4E43-B6E0-3A13B4D26C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670" y="1789111"/>
            <a:ext cx="4530725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0" name="Google Shape;3460;p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638" y="1885367"/>
            <a:ext cx="4530725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15"/>
          <p:cNvSpPr txBox="1"/>
          <p:nvPr/>
        </p:nvSpPr>
        <p:spPr>
          <a:xfrm>
            <a:off x="4322763" y="6470650"/>
            <a:ext cx="363064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他</a:t>
            </a:r>
            <a:endParaRPr/>
          </a:p>
        </p:txBody>
      </p:sp>
      <p:sp>
        <p:nvSpPr>
          <p:cNvPr id="3467" name="Google Shape;3467;p315"/>
          <p:cNvSpPr/>
          <p:nvPr/>
        </p:nvSpPr>
        <p:spPr>
          <a:xfrm>
            <a:off x="2362200" y="1685925"/>
            <a:ext cx="1476375" cy="2473325"/>
          </a:xfrm>
          <a:custGeom>
            <a:avLst/>
            <a:gdLst/>
            <a:ahLst/>
            <a:cxnLst/>
            <a:rect l="l" t="t" r="r" b="b"/>
            <a:pathLst>
              <a:path w="1476375" h="2473325" extrusionOk="0">
                <a:moveTo>
                  <a:pt x="1076325" y="1095375"/>
                </a:moveTo>
                <a:lnTo>
                  <a:pt x="1187450" y="885825"/>
                </a:lnTo>
                <a:lnTo>
                  <a:pt x="1285875" y="701675"/>
                </a:lnTo>
                <a:lnTo>
                  <a:pt x="1317625" y="635000"/>
                </a:lnTo>
                <a:lnTo>
                  <a:pt x="1330325" y="609600"/>
                </a:lnTo>
                <a:lnTo>
                  <a:pt x="1355725" y="581025"/>
                </a:lnTo>
                <a:lnTo>
                  <a:pt x="1377950" y="565150"/>
                </a:lnTo>
                <a:lnTo>
                  <a:pt x="1428750" y="533400"/>
                </a:lnTo>
                <a:lnTo>
                  <a:pt x="1454150" y="517525"/>
                </a:lnTo>
                <a:lnTo>
                  <a:pt x="1463675" y="501650"/>
                </a:lnTo>
                <a:lnTo>
                  <a:pt x="1473200" y="482600"/>
                </a:lnTo>
                <a:lnTo>
                  <a:pt x="1476375" y="454025"/>
                </a:lnTo>
                <a:lnTo>
                  <a:pt x="1466850" y="393700"/>
                </a:lnTo>
                <a:lnTo>
                  <a:pt x="1447800" y="339725"/>
                </a:lnTo>
                <a:lnTo>
                  <a:pt x="1428750" y="304800"/>
                </a:lnTo>
                <a:lnTo>
                  <a:pt x="1381125" y="234950"/>
                </a:lnTo>
                <a:lnTo>
                  <a:pt x="1320800" y="165100"/>
                </a:lnTo>
                <a:lnTo>
                  <a:pt x="1247775" y="95250"/>
                </a:lnTo>
                <a:lnTo>
                  <a:pt x="1177925" y="38100"/>
                </a:lnTo>
                <a:lnTo>
                  <a:pt x="1133475" y="12700"/>
                </a:lnTo>
                <a:lnTo>
                  <a:pt x="1089025" y="0"/>
                </a:lnTo>
                <a:lnTo>
                  <a:pt x="1063625" y="3175"/>
                </a:lnTo>
                <a:lnTo>
                  <a:pt x="1050925" y="12700"/>
                </a:lnTo>
                <a:lnTo>
                  <a:pt x="1047750" y="31750"/>
                </a:lnTo>
                <a:lnTo>
                  <a:pt x="1054100" y="60325"/>
                </a:lnTo>
                <a:lnTo>
                  <a:pt x="1079500" y="111125"/>
                </a:lnTo>
                <a:lnTo>
                  <a:pt x="1101725" y="155575"/>
                </a:lnTo>
                <a:lnTo>
                  <a:pt x="1117600" y="196850"/>
                </a:lnTo>
                <a:lnTo>
                  <a:pt x="1130300" y="250825"/>
                </a:lnTo>
                <a:lnTo>
                  <a:pt x="1133475" y="288925"/>
                </a:lnTo>
                <a:lnTo>
                  <a:pt x="1123950" y="361950"/>
                </a:lnTo>
                <a:lnTo>
                  <a:pt x="1085850" y="508000"/>
                </a:lnTo>
                <a:lnTo>
                  <a:pt x="990600" y="758825"/>
                </a:lnTo>
                <a:lnTo>
                  <a:pt x="866775" y="1047750"/>
                </a:lnTo>
                <a:lnTo>
                  <a:pt x="714375" y="1371600"/>
                </a:lnTo>
                <a:lnTo>
                  <a:pt x="549275" y="1660525"/>
                </a:lnTo>
                <a:lnTo>
                  <a:pt x="419100" y="1866900"/>
                </a:lnTo>
                <a:lnTo>
                  <a:pt x="292100" y="2051050"/>
                </a:lnTo>
                <a:lnTo>
                  <a:pt x="155575" y="2235200"/>
                </a:lnTo>
                <a:lnTo>
                  <a:pt x="50800" y="2368550"/>
                </a:lnTo>
                <a:lnTo>
                  <a:pt x="15875" y="2416175"/>
                </a:lnTo>
                <a:lnTo>
                  <a:pt x="3175" y="2441575"/>
                </a:lnTo>
                <a:lnTo>
                  <a:pt x="0" y="2457450"/>
                </a:lnTo>
                <a:lnTo>
                  <a:pt x="6350" y="2466975"/>
                </a:lnTo>
                <a:lnTo>
                  <a:pt x="25400" y="2473325"/>
                </a:lnTo>
                <a:lnTo>
                  <a:pt x="60325" y="2457450"/>
                </a:lnTo>
                <a:lnTo>
                  <a:pt x="146050" y="2378075"/>
                </a:lnTo>
                <a:lnTo>
                  <a:pt x="298450" y="2219325"/>
                </a:lnTo>
                <a:lnTo>
                  <a:pt x="434975" y="2063750"/>
                </a:lnTo>
                <a:lnTo>
                  <a:pt x="581025" y="1876425"/>
                </a:lnTo>
                <a:lnTo>
                  <a:pt x="793750" y="1587500"/>
                </a:lnTo>
                <a:lnTo>
                  <a:pt x="939800" y="1343025"/>
                </a:lnTo>
                <a:lnTo>
                  <a:pt x="1076325" y="1095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8" name="Google Shape;3468;p315"/>
          <p:cNvSpPr/>
          <p:nvPr/>
        </p:nvSpPr>
        <p:spPr>
          <a:xfrm>
            <a:off x="3786188" y="2624138"/>
            <a:ext cx="3096722" cy="1063967"/>
          </a:xfrm>
          <a:custGeom>
            <a:avLst/>
            <a:gdLst/>
            <a:ahLst/>
            <a:cxnLst/>
            <a:rect l="l" t="t" r="r" b="b"/>
            <a:pathLst>
              <a:path w="3096722" h="1063967" extrusionOk="0">
                <a:moveTo>
                  <a:pt x="968788" y="594870"/>
                </a:moveTo>
                <a:lnTo>
                  <a:pt x="1369900" y="445303"/>
                </a:lnTo>
                <a:lnTo>
                  <a:pt x="1655438" y="339926"/>
                </a:lnTo>
                <a:lnTo>
                  <a:pt x="1944374" y="258344"/>
                </a:lnTo>
                <a:lnTo>
                  <a:pt x="2287699" y="159765"/>
                </a:lnTo>
                <a:lnTo>
                  <a:pt x="2474658" y="118974"/>
                </a:lnTo>
                <a:lnTo>
                  <a:pt x="2593632" y="91780"/>
                </a:lnTo>
                <a:lnTo>
                  <a:pt x="2658218" y="47590"/>
                </a:lnTo>
                <a:lnTo>
                  <a:pt x="2705808" y="16996"/>
                </a:lnTo>
                <a:lnTo>
                  <a:pt x="2736401" y="0"/>
                </a:lnTo>
                <a:lnTo>
                  <a:pt x="2756797" y="3399"/>
                </a:lnTo>
                <a:lnTo>
                  <a:pt x="2821383" y="30593"/>
                </a:lnTo>
                <a:lnTo>
                  <a:pt x="2879170" y="67985"/>
                </a:lnTo>
                <a:lnTo>
                  <a:pt x="2953954" y="125773"/>
                </a:lnTo>
                <a:lnTo>
                  <a:pt x="3004942" y="169963"/>
                </a:lnTo>
                <a:lnTo>
                  <a:pt x="3055931" y="220952"/>
                </a:lnTo>
                <a:lnTo>
                  <a:pt x="3083125" y="254944"/>
                </a:lnTo>
                <a:lnTo>
                  <a:pt x="3096722" y="288937"/>
                </a:lnTo>
                <a:lnTo>
                  <a:pt x="3096722" y="316131"/>
                </a:lnTo>
                <a:lnTo>
                  <a:pt x="3089924" y="333127"/>
                </a:lnTo>
                <a:lnTo>
                  <a:pt x="3076327" y="343325"/>
                </a:lnTo>
                <a:lnTo>
                  <a:pt x="2641222" y="278739"/>
                </a:lnTo>
                <a:lnTo>
                  <a:pt x="2586834" y="271941"/>
                </a:lnTo>
                <a:lnTo>
                  <a:pt x="2535845" y="271941"/>
                </a:lnTo>
                <a:lnTo>
                  <a:pt x="2461061" y="285538"/>
                </a:lnTo>
                <a:lnTo>
                  <a:pt x="2294498" y="326329"/>
                </a:lnTo>
                <a:lnTo>
                  <a:pt x="2073546" y="390915"/>
                </a:lnTo>
                <a:lnTo>
                  <a:pt x="1879789" y="455500"/>
                </a:lnTo>
                <a:lnTo>
                  <a:pt x="1580654" y="550680"/>
                </a:lnTo>
                <a:lnTo>
                  <a:pt x="1407292" y="615265"/>
                </a:lnTo>
                <a:lnTo>
                  <a:pt x="1148948" y="717243"/>
                </a:lnTo>
                <a:lnTo>
                  <a:pt x="873609" y="832818"/>
                </a:lnTo>
                <a:lnTo>
                  <a:pt x="601668" y="948393"/>
                </a:lnTo>
                <a:lnTo>
                  <a:pt x="462299" y="1009579"/>
                </a:lnTo>
                <a:lnTo>
                  <a:pt x="373918" y="1046971"/>
                </a:lnTo>
                <a:lnTo>
                  <a:pt x="339925" y="1060568"/>
                </a:lnTo>
                <a:lnTo>
                  <a:pt x="316131" y="1063967"/>
                </a:lnTo>
                <a:lnTo>
                  <a:pt x="285537" y="1053770"/>
                </a:lnTo>
                <a:lnTo>
                  <a:pt x="251545" y="1040173"/>
                </a:lnTo>
                <a:lnTo>
                  <a:pt x="186959" y="999381"/>
                </a:lnTo>
                <a:lnTo>
                  <a:pt x="122373" y="941594"/>
                </a:lnTo>
                <a:lnTo>
                  <a:pt x="67985" y="883807"/>
                </a:lnTo>
                <a:lnTo>
                  <a:pt x="23795" y="829419"/>
                </a:lnTo>
                <a:lnTo>
                  <a:pt x="3399" y="792027"/>
                </a:lnTo>
                <a:lnTo>
                  <a:pt x="0" y="761433"/>
                </a:lnTo>
                <a:lnTo>
                  <a:pt x="10198" y="744437"/>
                </a:lnTo>
                <a:lnTo>
                  <a:pt x="33992" y="744437"/>
                </a:lnTo>
                <a:lnTo>
                  <a:pt x="50989" y="754635"/>
                </a:lnTo>
                <a:lnTo>
                  <a:pt x="81582" y="771631"/>
                </a:lnTo>
                <a:lnTo>
                  <a:pt x="129171" y="788628"/>
                </a:lnTo>
                <a:lnTo>
                  <a:pt x="173362" y="802225"/>
                </a:lnTo>
                <a:lnTo>
                  <a:pt x="231149" y="805624"/>
                </a:lnTo>
                <a:lnTo>
                  <a:pt x="275340" y="805624"/>
                </a:lnTo>
                <a:lnTo>
                  <a:pt x="322929" y="798825"/>
                </a:lnTo>
                <a:lnTo>
                  <a:pt x="407911" y="781829"/>
                </a:lnTo>
                <a:lnTo>
                  <a:pt x="659456" y="707045"/>
                </a:lnTo>
                <a:lnTo>
                  <a:pt x="968788" y="5948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9" name="Google Shape;3469;p315"/>
          <p:cNvSpPr/>
          <p:nvPr/>
        </p:nvSpPr>
        <p:spPr>
          <a:xfrm>
            <a:off x="3049588" y="3092450"/>
            <a:ext cx="357187" cy="2700338"/>
          </a:xfrm>
          <a:custGeom>
            <a:avLst/>
            <a:gdLst/>
            <a:ahLst/>
            <a:cxnLst/>
            <a:rect l="l" t="t" r="r" b="b"/>
            <a:pathLst>
              <a:path w="356580" h="2700834" extrusionOk="0">
                <a:moveTo>
                  <a:pt x="141220" y="910869"/>
                </a:moveTo>
                <a:lnTo>
                  <a:pt x="151811" y="543697"/>
                </a:lnTo>
                <a:lnTo>
                  <a:pt x="155342" y="360111"/>
                </a:lnTo>
                <a:lnTo>
                  <a:pt x="151811" y="321275"/>
                </a:lnTo>
                <a:lnTo>
                  <a:pt x="141220" y="278909"/>
                </a:lnTo>
                <a:lnTo>
                  <a:pt x="120037" y="240074"/>
                </a:lnTo>
                <a:lnTo>
                  <a:pt x="52957" y="158872"/>
                </a:lnTo>
                <a:lnTo>
                  <a:pt x="165933" y="0"/>
                </a:lnTo>
                <a:lnTo>
                  <a:pt x="222421" y="45896"/>
                </a:lnTo>
                <a:lnTo>
                  <a:pt x="254196" y="81201"/>
                </a:lnTo>
                <a:lnTo>
                  <a:pt x="285970" y="127098"/>
                </a:lnTo>
                <a:lnTo>
                  <a:pt x="317745" y="176525"/>
                </a:lnTo>
                <a:lnTo>
                  <a:pt x="342458" y="236543"/>
                </a:lnTo>
                <a:lnTo>
                  <a:pt x="353050" y="289501"/>
                </a:lnTo>
                <a:cubicBezTo>
                  <a:pt x="354227" y="344812"/>
                  <a:pt x="355403" y="400123"/>
                  <a:pt x="356580" y="455434"/>
                </a:cubicBezTo>
                <a:cubicBezTo>
                  <a:pt x="355403" y="617837"/>
                  <a:pt x="354227" y="780241"/>
                  <a:pt x="353050" y="942644"/>
                </a:cubicBezTo>
                <a:lnTo>
                  <a:pt x="349519" y="1380426"/>
                </a:lnTo>
                <a:lnTo>
                  <a:pt x="338928" y="1673458"/>
                </a:lnTo>
                <a:lnTo>
                  <a:pt x="324806" y="2012386"/>
                </a:lnTo>
                <a:lnTo>
                  <a:pt x="310684" y="2308948"/>
                </a:lnTo>
                <a:lnTo>
                  <a:pt x="300092" y="2443107"/>
                </a:lnTo>
                <a:lnTo>
                  <a:pt x="289501" y="2556083"/>
                </a:lnTo>
                <a:lnTo>
                  <a:pt x="275379" y="2616102"/>
                </a:lnTo>
                <a:lnTo>
                  <a:pt x="254196" y="2669059"/>
                </a:lnTo>
                <a:lnTo>
                  <a:pt x="229482" y="2697303"/>
                </a:lnTo>
                <a:lnTo>
                  <a:pt x="204769" y="2700834"/>
                </a:lnTo>
                <a:lnTo>
                  <a:pt x="176525" y="2686712"/>
                </a:lnTo>
                <a:lnTo>
                  <a:pt x="141220" y="2651407"/>
                </a:lnTo>
                <a:lnTo>
                  <a:pt x="98854" y="2591388"/>
                </a:lnTo>
                <a:lnTo>
                  <a:pt x="60018" y="2513717"/>
                </a:lnTo>
                <a:lnTo>
                  <a:pt x="21183" y="2407802"/>
                </a:lnTo>
                <a:lnTo>
                  <a:pt x="0" y="2305417"/>
                </a:lnTo>
                <a:lnTo>
                  <a:pt x="10591" y="2270112"/>
                </a:lnTo>
                <a:lnTo>
                  <a:pt x="38835" y="2199502"/>
                </a:lnTo>
                <a:lnTo>
                  <a:pt x="60018" y="2128892"/>
                </a:lnTo>
                <a:lnTo>
                  <a:pt x="77671" y="2054752"/>
                </a:lnTo>
                <a:lnTo>
                  <a:pt x="95323" y="1966489"/>
                </a:lnTo>
                <a:lnTo>
                  <a:pt x="109445" y="1881757"/>
                </a:lnTo>
                <a:lnTo>
                  <a:pt x="123567" y="1754659"/>
                </a:lnTo>
                <a:lnTo>
                  <a:pt x="134159" y="1567543"/>
                </a:lnTo>
                <a:cubicBezTo>
                  <a:pt x="135336" y="1461628"/>
                  <a:pt x="136512" y="1355712"/>
                  <a:pt x="137689" y="1249797"/>
                </a:cubicBezTo>
                <a:lnTo>
                  <a:pt x="141220" y="910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0" name="Google Shape;3470;p315"/>
          <p:cNvSpPr/>
          <p:nvPr/>
        </p:nvSpPr>
        <p:spPr>
          <a:xfrm>
            <a:off x="6162675" y="2898775"/>
            <a:ext cx="714375" cy="1350963"/>
          </a:xfrm>
          <a:custGeom>
            <a:avLst/>
            <a:gdLst/>
            <a:ahLst/>
            <a:cxnLst/>
            <a:rect l="l" t="t" r="r" b="b"/>
            <a:pathLst>
              <a:path w="714840" h="1352240" extrusionOk="0">
                <a:moveTo>
                  <a:pt x="524216" y="419969"/>
                </a:moveTo>
                <a:lnTo>
                  <a:pt x="411033" y="854830"/>
                </a:lnTo>
                <a:lnTo>
                  <a:pt x="336571" y="1090132"/>
                </a:lnTo>
                <a:lnTo>
                  <a:pt x="309764" y="1134809"/>
                </a:lnTo>
                <a:lnTo>
                  <a:pt x="253173" y="1209272"/>
                </a:lnTo>
                <a:lnTo>
                  <a:pt x="211473" y="1262885"/>
                </a:lnTo>
                <a:lnTo>
                  <a:pt x="166796" y="1304584"/>
                </a:lnTo>
                <a:lnTo>
                  <a:pt x="122118" y="1337347"/>
                </a:lnTo>
                <a:lnTo>
                  <a:pt x="92333" y="1352240"/>
                </a:lnTo>
                <a:lnTo>
                  <a:pt x="71484" y="1352240"/>
                </a:lnTo>
                <a:lnTo>
                  <a:pt x="56591" y="1349261"/>
                </a:lnTo>
                <a:lnTo>
                  <a:pt x="29785" y="1331390"/>
                </a:lnTo>
                <a:lnTo>
                  <a:pt x="20849" y="1313519"/>
                </a:lnTo>
                <a:lnTo>
                  <a:pt x="11914" y="1277777"/>
                </a:lnTo>
                <a:lnTo>
                  <a:pt x="0" y="1236078"/>
                </a:lnTo>
                <a:lnTo>
                  <a:pt x="137011" y="902486"/>
                </a:lnTo>
                <a:lnTo>
                  <a:pt x="154882" y="869723"/>
                </a:lnTo>
                <a:lnTo>
                  <a:pt x="178710" y="804196"/>
                </a:lnTo>
                <a:lnTo>
                  <a:pt x="238280" y="613571"/>
                </a:lnTo>
                <a:lnTo>
                  <a:pt x="282958" y="440818"/>
                </a:lnTo>
                <a:lnTo>
                  <a:pt x="312743" y="309764"/>
                </a:lnTo>
                <a:lnTo>
                  <a:pt x="336571" y="169775"/>
                </a:lnTo>
                <a:lnTo>
                  <a:pt x="345506" y="107226"/>
                </a:lnTo>
                <a:lnTo>
                  <a:pt x="336571" y="68506"/>
                </a:lnTo>
                <a:lnTo>
                  <a:pt x="321678" y="35742"/>
                </a:lnTo>
                <a:lnTo>
                  <a:pt x="306786" y="20850"/>
                </a:lnTo>
                <a:lnTo>
                  <a:pt x="282958" y="5957"/>
                </a:lnTo>
                <a:lnTo>
                  <a:pt x="253173" y="0"/>
                </a:lnTo>
                <a:lnTo>
                  <a:pt x="714840" y="53613"/>
                </a:lnTo>
                <a:lnTo>
                  <a:pt x="685055" y="89355"/>
                </a:lnTo>
                <a:lnTo>
                  <a:pt x="646335" y="119140"/>
                </a:lnTo>
                <a:lnTo>
                  <a:pt x="616550" y="145947"/>
                </a:lnTo>
                <a:lnTo>
                  <a:pt x="595700" y="175732"/>
                </a:lnTo>
                <a:lnTo>
                  <a:pt x="574851" y="205517"/>
                </a:lnTo>
                <a:lnTo>
                  <a:pt x="562937" y="244237"/>
                </a:lnTo>
                <a:lnTo>
                  <a:pt x="524216" y="419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1" name="Google Shape;3471;p315"/>
          <p:cNvSpPr/>
          <p:nvPr/>
        </p:nvSpPr>
        <p:spPr>
          <a:xfrm>
            <a:off x="5792788" y="3643313"/>
            <a:ext cx="560387" cy="533400"/>
          </a:xfrm>
          <a:custGeom>
            <a:avLst/>
            <a:gdLst/>
            <a:ahLst/>
            <a:cxnLst/>
            <a:rect l="l" t="t" r="r" b="b"/>
            <a:pathLst>
              <a:path w="559594" h="533400" extrusionOk="0">
                <a:moveTo>
                  <a:pt x="178594" y="88106"/>
                </a:moveTo>
                <a:lnTo>
                  <a:pt x="261938" y="133350"/>
                </a:lnTo>
                <a:lnTo>
                  <a:pt x="328613" y="164306"/>
                </a:lnTo>
                <a:lnTo>
                  <a:pt x="378619" y="183356"/>
                </a:lnTo>
                <a:lnTo>
                  <a:pt x="407194" y="188118"/>
                </a:lnTo>
                <a:lnTo>
                  <a:pt x="438150" y="188118"/>
                </a:lnTo>
                <a:lnTo>
                  <a:pt x="473869" y="178593"/>
                </a:lnTo>
                <a:lnTo>
                  <a:pt x="497682" y="164306"/>
                </a:lnTo>
                <a:lnTo>
                  <a:pt x="559594" y="92868"/>
                </a:lnTo>
                <a:lnTo>
                  <a:pt x="378619" y="533400"/>
                </a:lnTo>
                <a:lnTo>
                  <a:pt x="364332" y="481012"/>
                </a:lnTo>
                <a:lnTo>
                  <a:pt x="347663" y="442912"/>
                </a:lnTo>
                <a:lnTo>
                  <a:pt x="304800" y="373856"/>
                </a:lnTo>
                <a:lnTo>
                  <a:pt x="257175" y="307181"/>
                </a:lnTo>
                <a:lnTo>
                  <a:pt x="183357" y="223837"/>
                </a:lnTo>
                <a:lnTo>
                  <a:pt x="97632" y="130968"/>
                </a:lnTo>
                <a:lnTo>
                  <a:pt x="38100" y="71437"/>
                </a:lnTo>
                <a:lnTo>
                  <a:pt x="14288" y="38100"/>
                </a:lnTo>
                <a:lnTo>
                  <a:pt x="0" y="14287"/>
                </a:lnTo>
                <a:lnTo>
                  <a:pt x="2382" y="4762"/>
                </a:lnTo>
                <a:lnTo>
                  <a:pt x="14288" y="0"/>
                </a:lnTo>
                <a:lnTo>
                  <a:pt x="33338" y="2381"/>
                </a:lnTo>
                <a:lnTo>
                  <a:pt x="73819" y="23812"/>
                </a:lnTo>
                <a:lnTo>
                  <a:pt x="178594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2" name="Google Shape;3472;p315"/>
          <p:cNvSpPr/>
          <p:nvPr/>
        </p:nvSpPr>
        <p:spPr>
          <a:xfrm>
            <a:off x="5176838" y="1535113"/>
            <a:ext cx="495300" cy="3165475"/>
          </a:xfrm>
          <a:custGeom>
            <a:avLst/>
            <a:gdLst/>
            <a:ahLst/>
            <a:cxnLst/>
            <a:rect l="l" t="t" r="r" b="b"/>
            <a:pathLst>
              <a:path w="496507" h="3165231" extrusionOk="0">
                <a:moveTo>
                  <a:pt x="198603" y="1084040"/>
                </a:moveTo>
                <a:lnTo>
                  <a:pt x="215153" y="1472971"/>
                </a:lnTo>
                <a:lnTo>
                  <a:pt x="215153" y="1832938"/>
                </a:lnTo>
                <a:lnTo>
                  <a:pt x="215153" y="2453572"/>
                </a:lnTo>
                <a:lnTo>
                  <a:pt x="206878" y="2619074"/>
                </a:lnTo>
                <a:lnTo>
                  <a:pt x="194465" y="2751476"/>
                </a:lnTo>
                <a:lnTo>
                  <a:pt x="194465" y="2817677"/>
                </a:lnTo>
                <a:lnTo>
                  <a:pt x="202741" y="2950078"/>
                </a:lnTo>
                <a:lnTo>
                  <a:pt x="219291" y="3049380"/>
                </a:lnTo>
                <a:lnTo>
                  <a:pt x="239979" y="3107305"/>
                </a:lnTo>
                <a:lnTo>
                  <a:pt x="260666" y="3140406"/>
                </a:lnTo>
                <a:lnTo>
                  <a:pt x="277217" y="3156956"/>
                </a:lnTo>
                <a:lnTo>
                  <a:pt x="302042" y="3165231"/>
                </a:lnTo>
                <a:lnTo>
                  <a:pt x="322730" y="3165231"/>
                </a:lnTo>
                <a:lnTo>
                  <a:pt x="347555" y="3152819"/>
                </a:lnTo>
                <a:lnTo>
                  <a:pt x="368243" y="3136268"/>
                </a:lnTo>
                <a:lnTo>
                  <a:pt x="388931" y="3099030"/>
                </a:lnTo>
                <a:lnTo>
                  <a:pt x="405481" y="3041105"/>
                </a:lnTo>
                <a:lnTo>
                  <a:pt x="413756" y="2974904"/>
                </a:lnTo>
                <a:lnTo>
                  <a:pt x="417893" y="2925253"/>
                </a:lnTo>
                <a:cubicBezTo>
                  <a:pt x="419272" y="2810781"/>
                  <a:pt x="420652" y="2696308"/>
                  <a:pt x="422031" y="2581836"/>
                </a:cubicBezTo>
                <a:lnTo>
                  <a:pt x="434444" y="1923964"/>
                </a:lnTo>
                <a:lnTo>
                  <a:pt x="438581" y="1543309"/>
                </a:lnTo>
                <a:lnTo>
                  <a:pt x="438581" y="1381944"/>
                </a:lnTo>
                <a:lnTo>
                  <a:pt x="438581" y="1129553"/>
                </a:lnTo>
                <a:lnTo>
                  <a:pt x="438581" y="790274"/>
                </a:lnTo>
                <a:lnTo>
                  <a:pt x="438581" y="637184"/>
                </a:lnTo>
                <a:lnTo>
                  <a:pt x="442719" y="579258"/>
                </a:lnTo>
                <a:lnTo>
                  <a:pt x="446856" y="546158"/>
                </a:lnTo>
                <a:lnTo>
                  <a:pt x="459269" y="471682"/>
                </a:lnTo>
                <a:lnTo>
                  <a:pt x="479957" y="380656"/>
                </a:lnTo>
                <a:lnTo>
                  <a:pt x="496507" y="318592"/>
                </a:lnTo>
                <a:lnTo>
                  <a:pt x="496507" y="293767"/>
                </a:lnTo>
                <a:lnTo>
                  <a:pt x="492369" y="264804"/>
                </a:lnTo>
                <a:lnTo>
                  <a:pt x="479957" y="231704"/>
                </a:lnTo>
                <a:lnTo>
                  <a:pt x="455131" y="190328"/>
                </a:lnTo>
                <a:lnTo>
                  <a:pt x="405481" y="157228"/>
                </a:lnTo>
                <a:lnTo>
                  <a:pt x="343417" y="115852"/>
                </a:lnTo>
                <a:lnTo>
                  <a:pt x="235841" y="62064"/>
                </a:lnTo>
                <a:lnTo>
                  <a:pt x="157227" y="28963"/>
                </a:lnTo>
                <a:lnTo>
                  <a:pt x="66201" y="4138"/>
                </a:lnTo>
                <a:lnTo>
                  <a:pt x="37238" y="0"/>
                </a:lnTo>
                <a:lnTo>
                  <a:pt x="12413" y="0"/>
                </a:lnTo>
                <a:lnTo>
                  <a:pt x="0" y="8276"/>
                </a:lnTo>
                <a:lnTo>
                  <a:pt x="4138" y="33101"/>
                </a:lnTo>
                <a:lnTo>
                  <a:pt x="66201" y="115852"/>
                </a:lnTo>
                <a:lnTo>
                  <a:pt x="153090" y="252391"/>
                </a:lnTo>
                <a:lnTo>
                  <a:pt x="173778" y="289629"/>
                </a:lnTo>
                <a:lnTo>
                  <a:pt x="177915" y="513057"/>
                </a:lnTo>
                <a:lnTo>
                  <a:pt x="198603" y="10840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3" name="Google Shape;3473;p315"/>
          <p:cNvSpPr/>
          <p:nvPr/>
        </p:nvSpPr>
        <p:spPr>
          <a:xfrm>
            <a:off x="4322763" y="2790825"/>
            <a:ext cx="3036887" cy="2827338"/>
          </a:xfrm>
          <a:custGeom>
            <a:avLst/>
            <a:gdLst/>
            <a:ahLst/>
            <a:cxnLst/>
            <a:rect l="l" t="t" r="r" b="b"/>
            <a:pathLst>
              <a:path w="3035808" h="2827325" extrusionOk="0">
                <a:moveTo>
                  <a:pt x="325527" y="1294790"/>
                </a:moveTo>
                <a:lnTo>
                  <a:pt x="336499" y="1046073"/>
                </a:lnTo>
                <a:lnTo>
                  <a:pt x="343815" y="863193"/>
                </a:lnTo>
                <a:lnTo>
                  <a:pt x="354787" y="647395"/>
                </a:lnTo>
                <a:cubicBezTo>
                  <a:pt x="356006" y="585216"/>
                  <a:pt x="359664" y="515111"/>
                  <a:pt x="358445" y="460857"/>
                </a:cubicBezTo>
                <a:lnTo>
                  <a:pt x="351130" y="362102"/>
                </a:lnTo>
                <a:lnTo>
                  <a:pt x="340157" y="307238"/>
                </a:lnTo>
                <a:lnTo>
                  <a:pt x="325527" y="252374"/>
                </a:lnTo>
                <a:lnTo>
                  <a:pt x="296266" y="190195"/>
                </a:lnTo>
                <a:lnTo>
                  <a:pt x="263347" y="142646"/>
                </a:lnTo>
                <a:lnTo>
                  <a:pt x="219456" y="98755"/>
                </a:lnTo>
                <a:lnTo>
                  <a:pt x="164592" y="54864"/>
                </a:lnTo>
                <a:lnTo>
                  <a:pt x="109728" y="25603"/>
                </a:lnTo>
                <a:lnTo>
                  <a:pt x="58522" y="7315"/>
                </a:lnTo>
                <a:lnTo>
                  <a:pt x="21946" y="0"/>
                </a:lnTo>
                <a:lnTo>
                  <a:pt x="3658" y="0"/>
                </a:lnTo>
                <a:lnTo>
                  <a:pt x="0" y="10973"/>
                </a:lnTo>
                <a:lnTo>
                  <a:pt x="3658" y="40233"/>
                </a:lnTo>
                <a:lnTo>
                  <a:pt x="18288" y="69494"/>
                </a:lnTo>
                <a:lnTo>
                  <a:pt x="40234" y="120701"/>
                </a:lnTo>
                <a:lnTo>
                  <a:pt x="62179" y="182880"/>
                </a:lnTo>
                <a:lnTo>
                  <a:pt x="73152" y="241401"/>
                </a:lnTo>
                <a:lnTo>
                  <a:pt x="84125" y="314553"/>
                </a:lnTo>
                <a:lnTo>
                  <a:pt x="91440" y="566928"/>
                </a:lnTo>
                <a:lnTo>
                  <a:pt x="87783" y="903427"/>
                </a:lnTo>
                <a:lnTo>
                  <a:pt x="87783" y="1324051"/>
                </a:lnTo>
                <a:lnTo>
                  <a:pt x="87783" y="1605686"/>
                </a:lnTo>
                <a:lnTo>
                  <a:pt x="87783" y="1799539"/>
                </a:lnTo>
                <a:lnTo>
                  <a:pt x="87783" y="1953158"/>
                </a:lnTo>
                <a:lnTo>
                  <a:pt x="91440" y="2051913"/>
                </a:lnTo>
                <a:lnTo>
                  <a:pt x="98755" y="2121408"/>
                </a:lnTo>
                <a:lnTo>
                  <a:pt x="109728" y="2201875"/>
                </a:lnTo>
                <a:lnTo>
                  <a:pt x="128016" y="2275027"/>
                </a:lnTo>
                <a:lnTo>
                  <a:pt x="149962" y="2348179"/>
                </a:lnTo>
                <a:lnTo>
                  <a:pt x="179223" y="2421331"/>
                </a:lnTo>
                <a:lnTo>
                  <a:pt x="204826" y="2465222"/>
                </a:lnTo>
                <a:lnTo>
                  <a:pt x="234087" y="2512771"/>
                </a:lnTo>
                <a:lnTo>
                  <a:pt x="267005" y="2553005"/>
                </a:lnTo>
                <a:lnTo>
                  <a:pt x="314554" y="2600553"/>
                </a:lnTo>
                <a:lnTo>
                  <a:pt x="343815" y="2626157"/>
                </a:lnTo>
                <a:lnTo>
                  <a:pt x="416967" y="2670048"/>
                </a:lnTo>
                <a:lnTo>
                  <a:pt x="479146" y="2699309"/>
                </a:lnTo>
                <a:lnTo>
                  <a:pt x="577901" y="2735885"/>
                </a:lnTo>
                <a:lnTo>
                  <a:pt x="698602" y="2768803"/>
                </a:lnTo>
                <a:lnTo>
                  <a:pt x="822960" y="2787091"/>
                </a:lnTo>
                <a:lnTo>
                  <a:pt x="976579" y="2801721"/>
                </a:lnTo>
                <a:lnTo>
                  <a:pt x="1217981" y="2816352"/>
                </a:lnTo>
                <a:lnTo>
                  <a:pt x="1415491" y="2823667"/>
                </a:lnTo>
                <a:lnTo>
                  <a:pt x="1631290" y="2827325"/>
                </a:lnTo>
                <a:lnTo>
                  <a:pt x="1817827" y="2823667"/>
                </a:lnTo>
                <a:lnTo>
                  <a:pt x="2015338" y="2812694"/>
                </a:lnTo>
                <a:lnTo>
                  <a:pt x="2220163" y="2798064"/>
                </a:lnTo>
                <a:lnTo>
                  <a:pt x="2395728" y="2783433"/>
                </a:lnTo>
                <a:lnTo>
                  <a:pt x="2553005" y="2765145"/>
                </a:lnTo>
                <a:lnTo>
                  <a:pt x="2695651" y="2743200"/>
                </a:lnTo>
                <a:lnTo>
                  <a:pt x="2830983" y="2721254"/>
                </a:lnTo>
                <a:lnTo>
                  <a:pt x="2926080" y="2699309"/>
                </a:lnTo>
                <a:lnTo>
                  <a:pt x="2980944" y="2673705"/>
                </a:lnTo>
                <a:lnTo>
                  <a:pt x="3006547" y="2655417"/>
                </a:lnTo>
                <a:lnTo>
                  <a:pt x="3024835" y="2633472"/>
                </a:lnTo>
                <a:lnTo>
                  <a:pt x="3032151" y="2611526"/>
                </a:lnTo>
                <a:lnTo>
                  <a:pt x="3035808" y="2578608"/>
                </a:lnTo>
                <a:lnTo>
                  <a:pt x="3032151" y="2549347"/>
                </a:lnTo>
                <a:lnTo>
                  <a:pt x="3017520" y="2509113"/>
                </a:lnTo>
                <a:lnTo>
                  <a:pt x="2973629" y="2443277"/>
                </a:lnTo>
                <a:lnTo>
                  <a:pt x="2461565" y="2494483"/>
                </a:lnTo>
                <a:lnTo>
                  <a:pt x="2377440" y="2520086"/>
                </a:lnTo>
                <a:lnTo>
                  <a:pt x="2253082" y="2542032"/>
                </a:lnTo>
                <a:lnTo>
                  <a:pt x="2143354" y="2560320"/>
                </a:lnTo>
                <a:lnTo>
                  <a:pt x="2011680" y="2567635"/>
                </a:lnTo>
                <a:lnTo>
                  <a:pt x="1781251" y="2574950"/>
                </a:lnTo>
                <a:lnTo>
                  <a:pt x="1594714" y="2578608"/>
                </a:lnTo>
                <a:lnTo>
                  <a:pt x="1430122" y="2578608"/>
                </a:lnTo>
                <a:lnTo>
                  <a:pt x="1291133" y="2582265"/>
                </a:lnTo>
                <a:lnTo>
                  <a:pt x="1155802" y="2578608"/>
                </a:lnTo>
                <a:lnTo>
                  <a:pt x="932688" y="2571293"/>
                </a:lnTo>
                <a:lnTo>
                  <a:pt x="801015" y="2560320"/>
                </a:lnTo>
                <a:lnTo>
                  <a:pt x="676656" y="2542032"/>
                </a:lnTo>
                <a:lnTo>
                  <a:pt x="610819" y="2527401"/>
                </a:lnTo>
                <a:lnTo>
                  <a:pt x="537667" y="2505456"/>
                </a:lnTo>
                <a:lnTo>
                  <a:pt x="493776" y="2483510"/>
                </a:lnTo>
                <a:lnTo>
                  <a:pt x="453543" y="2454249"/>
                </a:lnTo>
                <a:lnTo>
                  <a:pt x="413309" y="2410358"/>
                </a:lnTo>
                <a:lnTo>
                  <a:pt x="384048" y="2370125"/>
                </a:lnTo>
                <a:lnTo>
                  <a:pt x="354787" y="2304288"/>
                </a:lnTo>
                <a:lnTo>
                  <a:pt x="332842" y="2234793"/>
                </a:lnTo>
                <a:lnTo>
                  <a:pt x="321869" y="2165299"/>
                </a:lnTo>
                <a:lnTo>
                  <a:pt x="314554" y="2095805"/>
                </a:lnTo>
                <a:lnTo>
                  <a:pt x="307239" y="1982419"/>
                </a:lnTo>
                <a:lnTo>
                  <a:pt x="314554" y="1671523"/>
                </a:lnTo>
                <a:lnTo>
                  <a:pt x="325527" y="1345997"/>
                </a:lnTo>
                <a:lnTo>
                  <a:pt x="325527" y="12947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4" name="Google Shape;3474;p315"/>
          <p:cNvSpPr/>
          <p:nvPr/>
        </p:nvSpPr>
        <p:spPr>
          <a:xfrm>
            <a:off x="6707188" y="4421188"/>
            <a:ext cx="622300" cy="889000"/>
          </a:xfrm>
          <a:custGeom>
            <a:avLst/>
            <a:gdLst/>
            <a:ahLst/>
            <a:cxnLst/>
            <a:rect l="l" t="t" r="r" b="b"/>
            <a:pathLst>
              <a:path w="621507" h="888207" extrusionOk="0">
                <a:moveTo>
                  <a:pt x="459582" y="323850"/>
                </a:moveTo>
                <a:lnTo>
                  <a:pt x="481013" y="507207"/>
                </a:lnTo>
                <a:lnTo>
                  <a:pt x="495300" y="611982"/>
                </a:lnTo>
                <a:lnTo>
                  <a:pt x="502444" y="647700"/>
                </a:lnTo>
                <a:lnTo>
                  <a:pt x="519113" y="695325"/>
                </a:lnTo>
                <a:lnTo>
                  <a:pt x="538163" y="733425"/>
                </a:lnTo>
                <a:lnTo>
                  <a:pt x="561975" y="776288"/>
                </a:lnTo>
                <a:lnTo>
                  <a:pt x="588169" y="814388"/>
                </a:lnTo>
                <a:lnTo>
                  <a:pt x="621507" y="866775"/>
                </a:lnTo>
                <a:lnTo>
                  <a:pt x="0" y="888207"/>
                </a:lnTo>
                <a:lnTo>
                  <a:pt x="73819" y="862013"/>
                </a:lnTo>
                <a:lnTo>
                  <a:pt x="114300" y="847725"/>
                </a:lnTo>
                <a:lnTo>
                  <a:pt x="159544" y="821532"/>
                </a:lnTo>
                <a:lnTo>
                  <a:pt x="202407" y="785813"/>
                </a:lnTo>
                <a:lnTo>
                  <a:pt x="228600" y="752475"/>
                </a:lnTo>
                <a:lnTo>
                  <a:pt x="245269" y="726282"/>
                </a:lnTo>
                <a:lnTo>
                  <a:pt x="269082" y="673894"/>
                </a:lnTo>
                <a:lnTo>
                  <a:pt x="290513" y="597694"/>
                </a:lnTo>
                <a:lnTo>
                  <a:pt x="309563" y="457200"/>
                </a:lnTo>
                <a:lnTo>
                  <a:pt x="335757" y="230982"/>
                </a:lnTo>
                <a:lnTo>
                  <a:pt x="359569" y="52388"/>
                </a:lnTo>
                <a:lnTo>
                  <a:pt x="369094" y="16669"/>
                </a:lnTo>
                <a:lnTo>
                  <a:pt x="378619" y="2382"/>
                </a:lnTo>
                <a:lnTo>
                  <a:pt x="388144" y="0"/>
                </a:lnTo>
                <a:lnTo>
                  <a:pt x="395288" y="0"/>
                </a:lnTo>
                <a:lnTo>
                  <a:pt x="402432" y="7144"/>
                </a:lnTo>
                <a:lnTo>
                  <a:pt x="416719" y="30957"/>
                </a:lnTo>
                <a:lnTo>
                  <a:pt x="426244" y="57150"/>
                </a:lnTo>
                <a:lnTo>
                  <a:pt x="431007" y="107157"/>
                </a:lnTo>
                <a:lnTo>
                  <a:pt x="459582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65BDD3-3D33-724B-975E-3545E4BC7E6A}"/>
              </a:ext>
            </a:extLst>
          </p:cNvPr>
          <p:cNvGrpSpPr/>
          <p:nvPr/>
        </p:nvGrpSpPr>
        <p:grpSpPr>
          <a:xfrm>
            <a:off x="2358188" y="1531101"/>
            <a:ext cx="4997450" cy="4257675"/>
            <a:chOff x="2514600" y="1687513"/>
            <a:chExt cx="4997450" cy="4257675"/>
          </a:xfrm>
        </p:grpSpPr>
        <p:sp>
          <p:nvSpPr>
            <p:cNvPr id="11" name="Google Shape;3467;p315">
              <a:extLst>
                <a:ext uri="{FF2B5EF4-FFF2-40B4-BE49-F238E27FC236}">
                  <a16:creationId xmlns:a16="http://schemas.microsoft.com/office/drawing/2014/main" id="{67F9C49B-8D55-664A-B953-143F4150229B}"/>
                </a:ext>
              </a:extLst>
            </p:cNvPr>
            <p:cNvSpPr/>
            <p:nvPr/>
          </p:nvSpPr>
          <p:spPr>
            <a:xfrm>
              <a:off x="2514600" y="1838325"/>
              <a:ext cx="1476375" cy="2473325"/>
            </a:xfrm>
            <a:custGeom>
              <a:avLst/>
              <a:gdLst/>
              <a:ahLst/>
              <a:cxnLst/>
              <a:rect l="l" t="t" r="r" b="b"/>
              <a:pathLst>
                <a:path w="1476375" h="2473325" extrusionOk="0">
                  <a:moveTo>
                    <a:pt x="1076325" y="1095375"/>
                  </a:moveTo>
                  <a:lnTo>
                    <a:pt x="1187450" y="885825"/>
                  </a:lnTo>
                  <a:lnTo>
                    <a:pt x="1285875" y="701675"/>
                  </a:lnTo>
                  <a:lnTo>
                    <a:pt x="1317625" y="635000"/>
                  </a:lnTo>
                  <a:lnTo>
                    <a:pt x="1330325" y="609600"/>
                  </a:lnTo>
                  <a:lnTo>
                    <a:pt x="1355725" y="581025"/>
                  </a:lnTo>
                  <a:lnTo>
                    <a:pt x="1377950" y="565150"/>
                  </a:lnTo>
                  <a:lnTo>
                    <a:pt x="1428750" y="533400"/>
                  </a:lnTo>
                  <a:lnTo>
                    <a:pt x="1454150" y="517525"/>
                  </a:lnTo>
                  <a:lnTo>
                    <a:pt x="1463675" y="501650"/>
                  </a:lnTo>
                  <a:lnTo>
                    <a:pt x="1473200" y="482600"/>
                  </a:lnTo>
                  <a:lnTo>
                    <a:pt x="1476375" y="454025"/>
                  </a:lnTo>
                  <a:lnTo>
                    <a:pt x="1466850" y="393700"/>
                  </a:lnTo>
                  <a:lnTo>
                    <a:pt x="1447800" y="339725"/>
                  </a:lnTo>
                  <a:lnTo>
                    <a:pt x="1428750" y="304800"/>
                  </a:lnTo>
                  <a:lnTo>
                    <a:pt x="1381125" y="234950"/>
                  </a:lnTo>
                  <a:lnTo>
                    <a:pt x="1320800" y="165100"/>
                  </a:lnTo>
                  <a:lnTo>
                    <a:pt x="1247775" y="95250"/>
                  </a:lnTo>
                  <a:lnTo>
                    <a:pt x="1177925" y="38100"/>
                  </a:lnTo>
                  <a:lnTo>
                    <a:pt x="1133475" y="12700"/>
                  </a:lnTo>
                  <a:lnTo>
                    <a:pt x="1089025" y="0"/>
                  </a:lnTo>
                  <a:lnTo>
                    <a:pt x="1063625" y="3175"/>
                  </a:lnTo>
                  <a:lnTo>
                    <a:pt x="1050925" y="12700"/>
                  </a:lnTo>
                  <a:lnTo>
                    <a:pt x="1047750" y="31750"/>
                  </a:lnTo>
                  <a:lnTo>
                    <a:pt x="1054100" y="60325"/>
                  </a:lnTo>
                  <a:lnTo>
                    <a:pt x="1079500" y="111125"/>
                  </a:lnTo>
                  <a:lnTo>
                    <a:pt x="1101725" y="155575"/>
                  </a:lnTo>
                  <a:lnTo>
                    <a:pt x="1117600" y="196850"/>
                  </a:lnTo>
                  <a:lnTo>
                    <a:pt x="1130300" y="250825"/>
                  </a:lnTo>
                  <a:lnTo>
                    <a:pt x="1133475" y="288925"/>
                  </a:lnTo>
                  <a:lnTo>
                    <a:pt x="1123950" y="361950"/>
                  </a:lnTo>
                  <a:lnTo>
                    <a:pt x="1085850" y="508000"/>
                  </a:lnTo>
                  <a:lnTo>
                    <a:pt x="990600" y="758825"/>
                  </a:lnTo>
                  <a:lnTo>
                    <a:pt x="866775" y="1047750"/>
                  </a:lnTo>
                  <a:lnTo>
                    <a:pt x="714375" y="1371600"/>
                  </a:lnTo>
                  <a:lnTo>
                    <a:pt x="549275" y="1660525"/>
                  </a:lnTo>
                  <a:lnTo>
                    <a:pt x="419100" y="1866900"/>
                  </a:lnTo>
                  <a:lnTo>
                    <a:pt x="292100" y="2051050"/>
                  </a:lnTo>
                  <a:lnTo>
                    <a:pt x="155575" y="2235200"/>
                  </a:lnTo>
                  <a:lnTo>
                    <a:pt x="50800" y="2368550"/>
                  </a:lnTo>
                  <a:lnTo>
                    <a:pt x="15875" y="2416175"/>
                  </a:lnTo>
                  <a:lnTo>
                    <a:pt x="3175" y="2441575"/>
                  </a:lnTo>
                  <a:lnTo>
                    <a:pt x="0" y="2457450"/>
                  </a:lnTo>
                  <a:lnTo>
                    <a:pt x="6350" y="2466975"/>
                  </a:lnTo>
                  <a:lnTo>
                    <a:pt x="25400" y="2473325"/>
                  </a:lnTo>
                  <a:lnTo>
                    <a:pt x="60325" y="2457450"/>
                  </a:lnTo>
                  <a:lnTo>
                    <a:pt x="146050" y="2378075"/>
                  </a:lnTo>
                  <a:lnTo>
                    <a:pt x="298450" y="2219325"/>
                  </a:lnTo>
                  <a:lnTo>
                    <a:pt x="434975" y="2063750"/>
                  </a:lnTo>
                  <a:lnTo>
                    <a:pt x="581025" y="1876425"/>
                  </a:lnTo>
                  <a:lnTo>
                    <a:pt x="793750" y="1587500"/>
                  </a:lnTo>
                  <a:lnTo>
                    <a:pt x="939800" y="1343025"/>
                  </a:lnTo>
                  <a:lnTo>
                    <a:pt x="1076325" y="1095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68;p315">
              <a:extLst>
                <a:ext uri="{FF2B5EF4-FFF2-40B4-BE49-F238E27FC236}">
                  <a16:creationId xmlns:a16="http://schemas.microsoft.com/office/drawing/2014/main" id="{E64C863C-ED1C-EF49-8B15-ABE83F203FD4}"/>
                </a:ext>
              </a:extLst>
            </p:cNvPr>
            <p:cNvSpPr/>
            <p:nvPr/>
          </p:nvSpPr>
          <p:spPr>
            <a:xfrm>
              <a:off x="3938588" y="2776538"/>
              <a:ext cx="3096722" cy="1063967"/>
            </a:xfrm>
            <a:custGeom>
              <a:avLst/>
              <a:gdLst/>
              <a:ahLst/>
              <a:cxnLst/>
              <a:rect l="l" t="t" r="r" b="b"/>
              <a:pathLst>
                <a:path w="3096722" h="1063967" extrusionOk="0">
                  <a:moveTo>
                    <a:pt x="968788" y="594870"/>
                  </a:moveTo>
                  <a:lnTo>
                    <a:pt x="1369900" y="445303"/>
                  </a:lnTo>
                  <a:lnTo>
                    <a:pt x="1655438" y="339926"/>
                  </a:lnTo>
                  <a:lnTo>
                    <a:pt x="1944374" y="258344"/>
                  </a:lnTo>
                  <a:lnTo>
                    <a:pt x="2287699" y="159765"/>
                  </a:lnTo>
                  <a:lnTo>
                    <a:pt x="2474658" y="118974"/>
                  </a:lnTo>
                  <a:lnTo>
                    <a:pt x="2593632" y="91780"/>
                  </a:lnTo>
                  <a:lnTo>
                    <a:pt x="2658218" y="47590"/>
                  </a:lnTo>
                  <a:lnTo>
                    <a:pt x="2705808" y="16996"/>
                  </a:lnTo>
                  <a:lnTo>
                    <a:pt x="2736401" y="0"/>
                  </a:lnTo>
                  <a:lnTo>
                    <a:pt x="2756797" y="3399"/>
                  </a:lnTo>
                  <a:lnTo>
                    <a:pt x="2821383" y="30593"/>
                  </a:lnTo>
                  <a:lnTo>
                    <a:pt x="2879170" y="67985"/>
                  </a:lnTo>
                  <a:lnTo>
                    <a:pt x="2953954" y="125773"/>
                  </a:lnTo>
                  <a:lnTo>
                    <a:pt x="3004942" y="169963"/>
                  </a:lnTo>
                  <a:lnTo>
                    <a:pt x="3055931" y="220952"/>
                  </a:lnTo>
                  <a:lnTo>
                    <a:pt x="3083125" y="254944"/>
                  </a:lnTo>
                  <a:lnTo>
                    <a:pt x="3096722" y="288937"/>
                  </a:lnTo>
                  <a:lnTo>
                    <a:pt x="3096722" y="316131"/>
                  </a:lnTo>
                  <a:lnTo>
                    <a:pt x="3089924" y="333127"/>
                  </a:lnTo>
                  <a:lnTo>
                    <a:pt x="3076327" y="343325"/>
                  </a:lnTo>
                  <a:lnTo>
                    <a:pt x="2641222" y="278739"/>
                  </a:lnTo>
                  <a:lnTo>
                    <a:pt x="2586834" y="271941"/>
                  </a:lnTo>
                  <a:lnTo>
                    <a:pt x="2535845" y="271941"/>
                  </a:lnTo>
                  <a:lnTo>
                    <a:pt x="2461061" y="285538"/>
                  </a:lnTo>
                  <a:lnTo>
                    <a:pt x="2294498" y="326329"/>
                  </a:lnTo>
                  <a:lnTo>
                    <a:pt x="2073546" y="390915"/>
                  </a:lnTo>
                  <a:lnTo>
                    <a:pt x="1879789" y="455500"/>
                  </a:lnTo>
                  <a:lnTo>
                    <a:pt x="1580654" y="550680"/>
                  </a:lnTo>
                  <a:lnTo>
                    <a:pt x="1407292" y="615265"/>
                  </a:lnTo>
                  <a:lnTo>
                    <a:pt x="1148948" y="717243"/>
                  </a:lnTo>
                  <a:lnTo>
                    <a:pt x="873609" y="832818"/>
                  </a:lnTo>
                  <a:lnTo>
                    <a:pt x="601668" y="948393"/>
                  </a:lnTo>
                  <a:lnTo>
                    <a:pt x="462299" y="1009579"/>
                  </a:lnTo>
                  <a:lnTo>
                    <a:pt x="373918" y="1046971"/>
                  </a:lnTo>
                  <a:lnTo>
                    <a:pt x="339925" y="1060568"/>
                  </a:lnTo>
                  <a:lnTo>
                    <a:pt x="316131" y="1063967"/>
                  </a:lnTo>
                  <a:lnTo>
                    <a:pt x="285537" y="1053770"/>
                  </a:lnTo>
                  <a:lnTo>
                    <a:pt x="251545" y="1040173"/>
                  </a:lnTo>
                  <a:lnTo>
                    <a:pt x="186959" y="999381"/>
                  </a:lnTo>
                  <a:lnTo>
                    <a:pt x="122373" y="941594"/>
                  </a:lnTo>
                  <a:lnTo>
                    <a:pt x="67985" y="883807"/>
                  </a:lnTo>
                  <a:lnTo>
                    <a:pt x="23795" y="829419"/>
                  </a:lnTo>
                  <a:lnTo>
                    <a:pt x="3399" y="792027"/>
                  </a:lnTo>
                  <a:lnTo>
                    <a:pt x="0" y="761433"/>
                  </a:lnTo>
                  <a:lnTo>
                    <a:pt x="10198" y="744437"/>
                  </a:lnTo>
                  <a:lnTo>
                    <a:pt x="33992" y="744437"/>
                  </a:lnTo>
                  <a:lnTo>
                    <a:pt x="50989" y="754635"/>
                  </a:lnTo>
                  <a:lnTo>
                    <a:pt x="81582" y="771631"/>
                  </a:lnTo>
                  <a:lnTo>
                    <a:pt x="129171" y="788628"/>
                  </a:lnTo>
                  <a:lnTo>
                    <a:pt x="173362" y="802225"/>
                  </a:lnTo>
                  <a:lnTo>
                    <a:pt x="231149" y="805624"/>
                  </a:lnTo>
                  <a:lnTo>
                    <a:pt x="275340" y="805624"/>
                  </a:lnTo>
                  <a:lnTo>
                    <a:pt x="322929" y="798825"/>
                  </a:lnTo>
                  <a:lnTo>
                    <a:pt x="407911" y="781829"/>
                  </a:lnTo>
                  <a:lnTo>
                    <a:pt x="659456" y="707045"/>
                  </a:lnTo>
                  <a:lnTo>
                    <a:pt x="968788" y="5948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69;p315">
              <a:extLst>
                <a:ext uri="{FF2B5EF4-FFF2-40B4-BE49-F238E27FC236}">
                  <a16:creationId xmlns:a16="http://schemas.microsoft.com/office/drawing/2014/main" id="{37A5F595-B4F2-F24D-AB32-88E6FDAA496C}"/>
                </a:ext>
              </a:extLst>
            </p:cNvPr>
            <p:cNvSpPr/>
            <p:nvPr/>
          </p:nvSpPr>
          <p:spPr>
            <a:xfrm>
              <a:off x="3201988" y="3244850"/>
              <a:ext cx="357187" cy="2700338"/>
            </a:xfrm>
            <a:custGeom>
              <a:avLst/>
              <a:gdLst/>
              <a:ahLst/>
              <a:cxnLst/>
              <a:rect l="l" t="t" r="r" b="b"/>
              <a:pathLst>
                <a:path w="356580" h="2700834" extrusionOk="0">
                  <a:moveTo>
                    <a:pt x="141220" y="910869"/>
                  </a:moveTo>
                  <a:lnTo>
                    <a:pt x="151811" y="543697"/>
                  </a:lnTo>
                  <a:lnTo>
                    <a:pt x="155342" y="360111"/>
                  </a:lnTo>
                  <a:lnTo>
                    <a:pt x="151811" y="321275"/>
                  </a:lnTo>
                  <a:lnTo>
                    <a:pt x="141220" y="278909"/>
                  </a:lnTo>
                  <a:lnTo>
                    <a:pt x="120037" y="240074"/>
                  </a:lnTo>
                  <a:lnTo>
                    <a:pt x="52957" y="158872"/>
                  </a:lnTo>
                  <a:lnTo>
                    <a:pt x="165933" y="0"/>
                  </a:lnTo>
                  <a:lnTo>
                    <a:pt x="222421" y="45896"/>
                  </a:lnTo>
                  <a:lnTo>
                    <a:pt x="254196" y="81201"/>
                  </a:lnTo>
                  <a:lnTo>
                    <a:pt x="285970" y="127098"/>
                  </a:lnTo>
                  <a:lnTo>
                    <a:pt x="317745" y="176525"/>
                  </a:lnTo>
                  <a:lnTo>
                    <a:pt x="342458" y="236543"/>
                  </a:lnTo>
                  <a:lnTo>
                    <a:pt x="353050" y="289501"/>
                  </a:lnTo>
                  <a:cubicBezTo>
                    <a:pt x="354227" y="344812"/>
                    <a:pt x="355403" y="400123"/>
                    <a:pt x="356580" y="455434"/>
                  </a:cubicBezTo>
                  <a:cubicBezTo>
                    <a:pt x="355403" y="617837"/>
                    <a:pt x="354227" y="780241"/>
                    <a:pt x="353050" y="942644"/>
                  </a:cubicBezTo>
                  <a:lnTo>
                    <a:pt x="349519" y="1380426"/>
                  </a:lnTo>
                  <a:lnTo>
                    <a:pt x="338928" y="1673458"/>
                  </a:lnTo>
                  <a:lnTo>
                    <a:pt x="324806" y="2012386"/>
                  </a:lnTo>
                  <a:lnTo>
                    <a:pt x="310684" y="2308948"/>
                  </a:lnTo>
                  <a:lnTo>
                    <a:pt x="300092" y="2443107"/>
                  </a:lnTo>
                  <a:lnTo>
                    <a:pt x="289501" y="2556083"/>
                  </a:lnTo>
                  <a:lnTo>
                    <a:pt x="275379" y="2616102"/>
                  </a:lnTo>
                  <a:lnTo>
                    <a:pt x="254196" y="2669059"/>
                  </a:lnTo>
                  <a:lnTo>
                    <a:pt x="229482" y="2697303"/>
                  </a:lnTo>
                  <a:lnTo>
                    <a:pt x="204769" y="2700834"/>
                  </a:lnTo>
                  <a:lnTo>
                    <a:pt x="176525" y="2686712"/>
                  </a:lnTo>
                  <a:lnTo>
                    <a:pt x="141220" y="2651407"/>
                  </a:lnTo>
                  <a:lnTo>
                    <a:pt x="98854" y="2591388"/>
                  </a:lnTo>
                  <a:lnTo>
                    <a:pt x="60018" y="2513717"/>
                  </a:lnTo>
                  <a:lnTo>
                    <a:pt x="21183" y="2407802"/>
                  </a:lnTo>
                  <a:lnTo>
                    <a:pt x="0" y="2305417"/>
                  </a:lnTo>
                  <a:lnTo>
                    <a:pt x="10591" y="2270112"/>
                  </a:lnTo>
                  <a:lnTo>
                    <a:pt x="38835" y="2199502"/>
                  </a:lnTo>
                  <a:lnTo>
                    <a:pt x="60018" y="2128892"/>
                  </a:lnTo>
                  <a:lnTo>
                    <a:pt x="77671" y="2054752"/>
                  </a:lnTo>
                  <a:lnTo>
                    <a:pt x="95323" y="1966489"/>
                  </a:lnTo>
                  <a:lnTo>
                    <a:pt x="109445" y="1881757"/>
                  </a:lnTo>
                  <a:lnTo>
                    <a:pt x="123567" y="1754659"/>
                  </a:lnTo>
                  <a:lnTo>
                    <a:pt x="134159" y="1567543"/>
                  </a:lnTo>
                  <a:cubicBezTo>
                    <a:pt x="135336" y="1461628"/>
                    <a:pt x="136512" y="1355712"/>
                    <a:pt x="137689" y="1249797"/>
                  </a:cubicBezTo>
                  <a:lnTo>
                    <a:pt x="141220" y="910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70;p315">
              <a:extLst>
                <a:ext uri="{FF2B5EF4-FFF2-40B4-BE49-F238E27FC236}">
                  <a16:creationId xmlns:a16="http://schemas.microsoft.com/office/drawing/2014/main" id="{FFD2B11B-7F97-2A4B-B799-C1A3580A6DBB}"/>
                </a:ext>
              </a:extLst>
            </p:cNvPr>
            <p:cNvSpPr/>
            <p:nvPr/>
          </p:nvSpPr>
          <p:spPr>
            <a:xfrm>
              <a:off x="6315075" y="3051175"/>
              <a:ext cx="714375" cy="1350963"/>
            </a:xfrm>
            <a:custGeom>
              <a:avLst/>
              <a:gdLst/>
              <a:ahLst/>
              <a:cxnLst/>
              <a:rect l="l" t="t" r="r" b="b"/>
              <a:pathLst>
                <a:path w="714840" h="1352240" extrusionOk="0">
                  <a:moveTo>
                    <a:pt x="524216" y="419969"/>
                  </a:moveTo>
                  <a:lnTo>
                    <a:pt x="411033" y="854830"/>
                  </a:lnTo>
                  <a:lnTo>
                    <a:pt x="336571" y="1090132"/>
                  </a:lnTo>
                  <a:lnTo>
                    <a:pt x="309764" y="1134809"/>
                  </a:lnTo>
                  <a:lnTo>
                    <a:pt x="253173" y="1209272"/>
                  </a:lnTo>
                  <a:lnTo>
                    <a:pt x="211473" y="1262885"/>
                  </a:lnTo>
                  <a:lnTo>
                    <a:pt x="166796" y="1304584"/>
                  </a:lnTo>
                  <a:lnTo>
                    <a:pt x="122118" y="1337347"/>
                  </a:lnTo>
                  <a:lnTo>
                    <a:pt x="92333" y="1352240"/>
                  </a:lnTo>
                  <a:lnTo>
                    <a:pt x="71484" y="1352240"/>
                  </a:lnTo>
                  <a:lnTo>
                    <a:pt x="56591" y="1349261"/>
                  </a:lnTo>
                  <a:lnTo>
                    <a:pt x="29785" y="1331390"/>
                  </a:lnTo>
                  <a:lnTo>
                    <a:pt x="20849" y="1313519"/>
                  </a:lnTo>
                  <a:lnTo>
                    <a:pt x="11914" y="1277777"/>
                  </a:lnTo>
                  <a:lnTo>
                    <a:pt x="0" y="1236078"/>
                  </a:lnTo>
                  <a:lnTo>
                    <a:pt x="137011" y="902486"/>
                  </a:lnTo>
                  <a:lnTo>
                    <a:pt x="154882" y="869723"/>
                  </a:lnTo>
                  <a:lnTo>
                    <a:pt x="178710" y="804196"/>
                  </a:lnTo>
                  <a:lnTo>
                    <a:pt x="238280" y="613571"/>
                  </a:lnTo>
                  <a:lnTo>
                    <a:pt x="282958" y="440818"/>
                  </a:lnTo>
                  <a:lnTo>
                    <a:pt x="312743" y="309764"/>
                  </a:lnTo>
                  <a:lnTo>
                    <a:pt x="336571" y="169775"/>
                  </a:lnTo>
                  <a:lnTo>
                    <a:pt x="345506" y="107226"/>
                  </a:lnTo>
                  <a:lnTo>
                    <a:pt x="336571" y="68506"/>
                  </a:lnTo>
                  <a:lnTo>
                    <a:pt x="321678" y="35742"/>
                  </a:lnTo>
                  <a:lnTo>
                    <a:pt x="306786" y="20850"/>
                  </a:lnTo>
                  <a:lnTo>
                    <a:pt x="282958" y="5957"/>
                  </a:lnTo>
                  <a:lnTo>
                    <a:pt x="253173" y="0"/>
                  </a:lnTo>
                  <a:lnTo>
                    <a:pt x="714840" y="53613"/>
                  </a:lnTo>
                  <a:lnTo>
                    <a:pt x="685055" y="89355"/>
                  </a:lnTo>
                  <a:lnTo>
                    <a:pt x="646335" y="119140"/>
                  </a:lnTo>
                  <a:lnTo>
                    <a:pt x="616550" y="145947"/>
                  </a:lnTo>
                  <a:lnTo>
                    <a:pt x="595700" y="175732"/>
                  </a:lnTo>
                  <a:lnTo>
                    <a:pt x="574851" y="205517"/>
                  </a:lnTo>
                  <a:lnTo>
                    <a:pt x="562937" y="244237"/>
                  </a:lnTo>
                  <a:lnTo>
                    <a:pt x="524216" y="4199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71;p315">
              <a:extLst>
                <a:ext uri="{FF2B5EF4-FFF2-40B4-BE49-F238E27FC236}">
                  <a16:creationId xmlns:a16="http://schemas.microsoft.com/office/drawing/2014/main" id="{F903E5C1-F368-1D43-BE06-5BEFDB6B320D}"/>
                </a:ext>
              </a:extLst>
            </p:cNvPr>
            <p:cNvSpPr/>
            <p:nvPr/>
          </p:nvSpPr>
          <p:spPr>
            <a:xfrm>
              <a:off x="5945188" y="3795713"/>
              <a:ext cx="560387" cy="533400"/>
            </a:xfrm>
            <a:custGeom>
              <a:avLst/>
              <a:gdLst/>
              <a:ahLst/>
              <a:cxnLst/>
              <a:rect l="l" t="t" r="r" b="b"/>
              <a:pathLst>
                <a:path w="559594" h="533400" extrusionOk="0">
                  <a:moveTo>
                    <a:pt x="178594" y="88106"/>
                  </a:moveTo>
                  <a:lnTo>
                    <a:pt x="261938" y="133350"/>
                  </a:lnTo>
                  <a:lnTo>
                    <a:pt x="328613" y="164306"/>
                  </a:lnTo>
                  <a:lnTo>
                    <a:pt x="378619" y="183356"/>
                  </a:lnTo>
                  <a:lnTo>
                    <a:pt x="407194" y="188118"/>
                  </a:lnTo>
                  <a:lnTo>
                    <a:pt x="438150" y="188118"/>
                  </a:lnTo>
                  <a:lnTo>
                    <a:pt x="473869" y="178593"/>
                  </a:lnTo>
                  <a:lnTo>
                    <a:pt x="497682" y="164306"/>
                  </a:lnTo>
                  <a:lnTo>
                    <a:pt x="559594" y="92868"/>
                  </a:lnTo>
                  <a:lnTo>
                    <a:pt x="378619" y="533400"/>
                  </a:lnTo>
                  <a:lnTo>
                    <a:pt x="364332" y="481012"/>
                  </a:lnTo>
                  <a:lnTo>
                    <a:pt x="347663" y="442912"/>
                  </a:lnTo>
                  <a:lnTo>
                    <a:pt x="304800" y="373856"/>
                  </a:lnTo>
                  <a:lnTo>
                    <a:pt x="257175" y="307181"/>
                  </a:lnTo>
                  <a:lnTo>
                    <a:pt x="183357" y="223837"/>
                  </a:lnTo>
                  <a:lnTo>
                    <a:pt x="97632" y="130968"/>
                  </a:lnTo>
                  <a:lnTo>
                    <a:pt x="38100" y="71437"/>
                  </a:lnTo>
                  <a:lnTo>
                    <a:pt x="14288" y="38100"/>
                  </a:lnTo>
                  <a:lnTo>
                    <a:pt x="0" y="14287"/>
                  </a:lnTo>
                  <a:lnTo>
                    <a:pt x="2382" y="4762"/>
                  </a:lnTo>
                  <a:lnTo>
                    <a:pt x="14288" y="0"/>
                  </a:lnTo>
                  <a:lnTo>
                    <a:pt x="33338" y="2381"/>
                  </a:lnTo>
                  <a:lnTo>
                    <a:pt x="73819" y="23812"/>
                  </a:lnTo>
                  <a:lnTo>
                    <a:pt x="178594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72;p315">
              <a:extLst>
                <a:ext uri="{FF2B5EF4-FFF2-40B4-BE49-F238E27FC236}">
                  <a16:creationId xmlns:a16="http://schemas.microsoft.com/office/drawing/2014/main" id="{AAB2662D-2FE7-8744-8EE8-75336075E089}"/>
                </a:ext>
              </a:extLst>
            </p:cNvPr>
            <p:cNvSpPr/>
            <p:nvPr/>
          </p:nvSpPr>
          <p:spPr>
            <a:xfrm>
              <a:off x="5329238" y="1687513"/>
              <a:ext cx="495300" cy="3165475"/>
            </a:xfrm>
            <a:custGeom>
              <a:avLst/>
              <a:gdLst/>
              <a:ahLst/>
              <a:cxnLst/>
              <a:rect l="l" t="t" r="r" b="b"/>
              <a:pathLst>
                <a:path w="496507" h="3165231" extrusionOk="0">
                  <a:moveTo>
                    <a:pt x="198603" y="1084040"/>
                  </a:moveTo>
                  <a:lnTo>
                    <a:pt x="215153" y="1472971"/>
                  </a:lnTo>
                  <a:lnTo>
                    <a:pt x="215153" y="1832938"/>
                  </a:lnTo>
                  <a:lnTo>
                    <a:pt x="215153" y="2453572"/>
                  </a:lnTo>
                  <a:lnTo>
                    <a:pt x="206878" y="2619074"/>
                  </a:lnTo>
                  <a:lnTo>
                    <a:pt x="194465" y="2751476"/>
                  </a:lnTo>
                  <a:lnTo>
                    <a:pt x="194465" y="2817677"/>
                  </a:lnTo>
                  <a:lnTo>
                    <a:pt x="202741" y="2950078"/>
                  </a:lnTo>
                  <a:lnTo>
                    <a:pt x="219291" y="3049380"/>
                  </a:lnTo>
                  <a:lnTo>
                    <a:pt x="239979" y="3107305"/>
                  </a:lnTo>
                  <a:lnTo>
                    <a:pt x="260666" y="3140406"/>
                  </a:lnTo>
                  <a:lnTo>
                    <a:pt x="277217" y="3156956"/>
                  </a:lnTo>
                  <a:lnTo>
                    <a:pt x="302042" y="3165231"/>
                  </a:lnTo>
                  <a:lnTo>
                    <a:pt x="322730" y="3165231"/>
                  </a:lnTo>
                  <a:lnTo>
                    <a:pt x="347555" y="3152819"/>
                  </a:lnTo>
                  <a:lnTo>
                    <a:pt x="368243" y="3136268"/>
                  </a:lnTo>
                  <a:lnTo>
                    <a:pt x="388931" y="3099030"/>
                  </a:lnTo>
                  <a:lnTo>
                    <a:pt x="405481" y="3041105"/>
                  </a:lnTo>
                  <a:lnTo>
                    <a:pt x="413756" y="2974904"/>
                  </a:lnTo>
                  <a:lnTo>
                    <a:pt x="417893" y="2925253"/>
                  </a:lnTo>
                  <a:cubicBezTo>
                    <a:pt x="419272" y="2810781"/>
                    <a:pt x="420652" y="2696308"/>
                    <a:pt x="422031" y="2581836"/>
                  </a:cubicBezTo>
                  <a:lnTo>
                    <a:pt x="434444" y="1923964"/>
                  </a:lnTo>
                  <a:lnTo>
                    <a:pt x="438581" y="1543309"/>
                  </a:lnTo>
                  <a:lnTo>
                    <a:pt x="438581" y="1381944"/>
                  </a:lnTo>
                  <a:lnTo>
                    <a:pt x="438581" y="1129553"/>
                  </a:lnTo>
                  <a:lnTo>
                    <a:pt x="438581" y="790274"/>
                  </a:lnTo>
                  <a:lnTo>
                    <a:pt x="438581" y="637184"/>
                  </a:lnTo>
                  <a:lnTo>
                    <a:pt x="442719" y="579258"/>
                  </a:lnTo>
                  <a:lnTo>
                    <a:pt x="446856" y="546158"/>
                  </a:lnTo>
                  <a:lnTo>
                    <a:pt x="459269" y="471682"/>
                  </a:lnTo>
                  <a:lnTo>
                    <a:pt x="479957" y="380656"/>
                  </a:lnTo>
                  <a:lnTo>
                    <a:pt x="496507" y="318592"/>
                  </a:lnTo>
                  <a:lnTo>
                    <a:pt x="496507" y="293767"/>
                  </a:lnTo>
                  <a:lnTo>
                    <a:pt x="492369" y="264804"/>
                  </a:lnTo>
                  <a:lnTo>
                    <a:pt x="479957" y="231704"/>
                  </a:lnTo>
                  <a:lnTo>
                    <a:pt x="455131" y="190328"/>
                  </a:lnTo>
                  <a:lnTo>
                    <a:pt x="405481" y="157228"/>
                  </a:lnTo>
                  <a:lnTo>
                    <a:pt x="343417" y="115852"/>
                  </a:lnTo>
                  <a:lnTo>
                    <a:pt x="235841" y="62064"/>
                  </a:lnTo>
                  <a:lnTo>
                    <a:pt x="157227" y="28963"/>
                  </a:lnTo>
                  <a:lnTo>
                    <a:pt x="66201" y="4138"/>
                  </a:lnTo>
                  <a:lnTo>
                    <a:pt x="37238" y="0"/>
                  </a:lnTo>
                  <a:lnTo>
                    <a:pt x="12413" y="0"/>
                  </a:lnTo>
                  <a:lnTo>
                    <a:pt x="0" y="8276"/>
                  </a:lnTo>
                  <a:lnTo>
                    <a:pt x="4138" y="33101"/>
                  </a:lnTo>
                  <a:lnTo>
                    <a:pt x="66201" y="115852"/>
                  </a:lnTo>
                  <a:lnTo>
                    <a:pt x="153090" y="252391"/>
                  </a:lnTo>
                  <a:lnTo>
                    <a:pt x="173778" y="289629"/>
                  </a:lnTo>
                  <a:lnTo>
                    <a:pt x="177915" y="513057"/>
                  </a:lnTo>
                  <a:lnTo>
                    <a:pt x="198603" y="10840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73;p315">
              <a:extLst>
                <a:ext uri="{FF2B5EF4-FFF2-40B4-BE49-F238E27FC236}">
                  <a16:creationId xmlns:a16="http://schemas.microsoft.com/office/drawing/2014/main" id="{83E842D9-651E-BC48-A04D-AFAA066F4A6F}"/>
                </a:ext>
              </a:extLst>
            </p:cNvPr>
            <p:cNvSpPr/>
            <p:nvPr/>
          </p:nvSpPr>
          <p:spPr>
            <a:xfrm>
              <a:off x="4475163" y="2943225"/>
              <a:ext cx="3036887" cy="2827338"/>
            </a:xfrm>
            <a:custGeom>
              <a:avLst/>
              <a:gdLst/>
              <a:ahLst/>
              <a:cxnLst/>
              <a:rect l="l" t="t" r="r" b="b"/>
              <a:pathLst>
                <a:path w="3035808" h="2827325" extrusionOk="0">
                  <a:moveTo>
                    <a:pt x="325527" y="1294790"/>
                  </a:moveTo>
                  <a:lnTo>
                    <a:pt x="336499" y="1046073"/>
                  </a:lnTo>
                  <a:lnTo>
                    <a:pt x="343815" y="863193"/>
                  </a:lnTo>
                  <a:lnTo>
                    <a:pt x="354787" y="647395"/>
                  </a:lnTo>
                  <a:cubicBezTo>
                    <a:pt x="356006" y="585216"/>
                    <a:pt x="359664" y="515111"/>
                    <a:pt x="358445" y="460857"/>
                  </a:cubicBezTo>
                  <a:lnTo>
                    <a:pt x="351130" y="362102"/>
                  </a:lnTo>
                  <a:lnTo>
                    <a:pt x="340157" y="307238"/>
                  </a:lnTo>
                  <a:lnTo>
                    <a:pt x="325527" y="252374"/>
                  </a:lnTo>
                  <a:lnTo>
                    <a:pt x="296266" y="190195"/>
                  </a:lnTo>
                  <a:lnTo>
                    <a:pt x="263347" y="142646"/>
                  </a:lnTo>
                  <a:lnTo>
                    <a:pt x="219456" y="98755"/>
                  </a:lnTo>
                  <a:lnTo>
                    <a:pt x="164592" y="54864"/>
                  </a:lnTo>
                  <a:lnTo>
                    <a:pt x="109728" y="25603"/>
                  </a:lnTo>
                  <a:lnTo>
                    <a:pt x="58522" y="7315"/>
                  </a:lnTo>
                  <a:lnTo>
                    <a:pt x="21946" y="0"/>
                  </a:lnTo>
                  <a:lnTo>
                    <a:pt x="3658" y="0"/>
                  </a:lnTo>
                  <a:lnTo>
                    <a:pt x="0" y="10973"/>
                  </a:lnTo>
                  <a:lnTo>
                    <a:pt x="3658" y="40233"/>
                  </a:lnTo>
                  <a:lnTo>
                    <a:pt x="18288" y="69494"/>
                  </a:lnTo>
                  <a:lnTo>
                    <a:pt x="40234" y="120701"/>
                  </a:lnTo>
                  <a:lnTo>
                    <a:pt x="62179" y="182880"/>
                  </a:lnTo>
                  <a:lnTo>
                    <a:pt x="73152" y="241401"/>
                  </a:lnTo>
                  <a:lnTo>
                    <a:pt x="84125" y="314553"/>
                  </a:lnTo>
                  <a:lnTo>
                    <a:pt x="91440" y="566928"/>
                  </a:lnTo>
                  <a:lnTo>
                    <a:pt x="87783" y="903427"/>
                  </a:lnTo>
                  <a:lnTo>
                    <a:pt x="87783" y="1324051"/>
                  </a:lnTo>
                  <a:lnTo>
                    <a:pt x="87783" y="1605686"/>
                  </a:lnTo>
                  <a:lnTo>
                    <a:pt x="87783" y="1799539"/>
                  </a:lnTo>
                  <a:lnTo>
                    <a:pt x="87783" y="1953158"/>
                  </a:lnTo>
                  <a:lnTo>
                    <a:pt x="91440" y="2051913"/>
                  </a:lnTo>
                  <a:lnTo>
                    <a:pt x="98755" y="2121408"/>
                  </a:lnTo>
                  <a:lnTo>
                    <a:pt x="109728" y="2201875"/>
                  </a:lnTo>
                  <a:lnTo>
                    <a:pt x="128016" y="2275027"/>
                  </a:lnTo>
                  <a:lnTo>
                    <a:pt x="149962" y="2348179"/>
                  </a:lnTo>
                  <a:lnTo>
                    <a:pt x="179223" y="2421331"/>
                  </a:lnTo>
                  <a:lnTo>
                    <a:pt x="204826" y="2465222"/>
                  </a:lnTo>
                  <a:lnTo>
                    <a:pt x="234087" y="2512771"/>
                  </a:lnTo>
                  <a:lnTo>
                    <a:pt x="267005" y="2553005"/>
                  </a:lnTo>
                  <a:lnTo>
                    <a:pt x="314554" y="2600553"/>
                  </a:lnTo>
                  <a:lnTo>
                    <a:pt x="343815" y="2626157"/>
                  </a:lnTo>
                  <a:lnTo>
                    <a:pt x="416967" y="2670048"/>
                  </a:lnTo>
                  <a:lnTo>
                    <a:pt x="479146" y="2699309"/>
                  </a:lnTo>
                  <a:lnTo>
                    <a:pt x="577901" y="2735885"/>
                  </a:lnTo>
                  <a:lnTo>
                    <a:pt x="698602" y="2768803"/>
                  </a:lnTo>
                  <a:lnTo>
                    <a:pt x="822960" y="2787091"/>
                  </a:lnTo>
                  <a:lnTo>
                    <a:pt x="976579" y="2801721"/>
                  </a:lnTo>
                  <a:lnTo>
                    <a:pt x="1217981" y="2816352"/>
                  </a:lnTo>
                  <a:lnTo>
                    <a:pt x="1415491" y="2823667"/>
                  </a:lnTo>
                  <a:lnTo>
                    <a:pt x="1631290" y="2827325"/>
                  </a:lnTo>
                  <a:lnTo>
                    <a:pt x="1817827" y="2823667"/>
                  </a:lnTo>
                  <a:lnTo>
                    <a:pt x="2015338" y="2812694"/>
                  </a:lnTo>
                  <a:lnTo>
                    <a:pt x="2220163" y="2798064"/>
                  </a:lnTo>
                  <a:lnTo>
                    <a:pt x="2395728" y="2783433"/>
                  </a:lnTo>
                  <a:lnTo>
                    <a:pt x="2553005" y="2765145"/>
                  </a:lnTo>
                  <a:lnTo>
                    <a:pt x="2695651" y="2743200"/>
                  </a:lnTo>
                  <a:lnTo>
                    <a:pt x="2830983" y="2721254"/>
                  </a:lnTo>
                  <a:lnTo>
                    <a:pt x="2926080" y="2699309"/>
                  </a:lnTo>
                  <a:lnTo>
                    <a:pt x="2980944" y="2673705"/>
                  </a:lnTo>
                  <a:lnTo>
                    <a:pt x="3006547" y="2655417"/>
                  </a:lnTo>
                  <a:lnTo>
                    <a:pt x="3024835" y="2633472"/>
                  </a:lnTo>
                  <a:lnTo>
                    <a:pt x="3032151" y="2611526"/>
                  </a:lnTo>
                  <a:lnTo>
                    <a:pt x="3035808" y="2578608"/>
                  </a:lnTo>
                  <a:lnTo>
                    <a:pt x="3032151" y="2549347"/>
                  </a:lnTo>
                  <a:lnTo>
                    <a:pt x="3017520" y="2509113"/>
                  </a:lnTo>
                  <a:lnTo>
                    <a:pt x="2973629" y="2443277"/>
                  </a:lnTo>
                  <a:lnTo>
                    <a:pt x="2461565" y="2494483"/>
                  </a:lnTo>
                  <a:lnTo>
                    <a:pt x="2377440" y="2520086"/>
                  </a:lnTo>
                  <a:lnTo>
                    <a:pt x="2253082" y="2542032"/>
                  </a:lnTo>
                  <a:lnTo>
                    <a:pt x="2143354" y="2560320"/>
                  </a:lnTo>
                  <a:lnTo>
                    <a:pt x="2011680" y="2567635"/>
                  </a:lnTo>
                  <a:lnTo>
                    <a:pt x="1781251" y="2574950"/>
                  </a:lnTo>
                  <a:lnTo>
                    <a:pt x="1594714" y="2578608"/>
                  </a:lnTo>
                  <a:lnTo>
                    <a:pt x="1430122" y="2578608"/>
                  </a:lnTo>
                  <a:lnTo>
                    <a:pt x="1291133" y="2582265"/>
                  </a:lnTo>
                  <a:lnTo>
                    <a:pt x="1155802" y="2578608"/>
                  </a:lnTo>
                  <a:lnTo>
                    <a:pt x="932688" y="2571293"/>
                  </a:lnTo>
                  <a:lnTo>
                    <a:pt x="801015" y="2560320"/>
                  </a:lnTo>
                  <a:lnTo>
                    <a:pt x="676656" y="2542032"/>
                  </a:lnTo>
                  <a:lnTo>
                    <a:pt x="610819" y="2527401"/>
                  </a:lnTo>
                  <a:lnTo>
                    <a:pt x="537667" y="2505456"/>
                  </a:lnTo>
                  <a:lnTo>
                    <a:pt x="493776" y="2483510"/>
                  </a:lnTo>
                  <a:lnTo>
                    <a:pt x="453543" y="2454249"/>
                  </a:lnTo>
                  <a:lnTo>
                    <a:pt x="413309" y="2410358"/>
                  </a:lnTo>
                  <a:lnTo>
                    <a:pt x="384048" y="2370125"/>
                  </a:lnTo>
                  <a:lnTo>
                    <a:pt x="354787" y="2304288"/>
                  </a:lnTo>
                  <a:lnTo>
                    <a:pt x="332842" y="2234793"/>
                  </a:lnTo>
                  <a:lnTo>
                    <a:pt x="321869" y="2165299"/>
                  </a:lnTo>
                  <a:lnTo>
                    <a:pt x="314554" y="2095805"/>
                  </a:lnTo>
                  <a:lnTo>
                    <a:pt x="307239" y="1982419"/>
                  </a:lnTo>
                  <a:lnTo>
                    <a:pt x="314554" y="1671523"/>
                  </a:lnTo>
                  <a:lnTo>
                    <a:pt x="325527" y="1345997"/>
                  </a:lnTo>
                  <a:lnTo>
                    <a:pt x="325527" y="12947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74;p315">
              <a:extLst>
                <a:ext uri="{FF2B5EF4-FFF2-40B4-BE49-F238E27FC236}">
                  <a16:creationId xmlns:a16="http://schemas.microsoft.com/office/drawing/2014/main" id="{2BAE8995-283F-9747-A717-6A3D73B60D02}"/>
                </a:ext>
              </a:extLst>
            </p:cNvPr>
            <p:cNvSpPr/>
            <p:nvPr/>
          </p:nvSpPr>
          <p:spPr>
            <a:xfrm>
              <a:off x="6859588" y="4573588"/>
              <a:ext cx="622300" cy="889000"/>
            </a:xfrm>
            <a:custGeom>
              <a:avLst/>
              <a:gdLst/>
              <a:ahLst/>
              <a:cxnLst/>
              <a:rect l="l" t="t" r="r" b="b"/>
              <a:pathLst>
                <a:path w="621507" h="888207" extrusionOk="0">
                  <a:moveTo>
                    <a:pt x="459582" y="323850"/>
                  </a:moveTo>
                  <a:lnTo>
                    <a:pt x="481013" y="507207"/>
                  </a:lnTo>
                  <a:lnTo>
                    <a:pt x="495300" y="611982"/>
                  </a:lnTo>
                  <a:lnTo>
                    <a:pt x="502444" y="647700"/>
                  </a:lnTo>
                  <a:lnTo>
                    <a:pt x="519113" y="695325"/>
                  </a:lnTo>
                  <a:lnTo>
                    <a:pt x="538163" y="733425"/>
                  </a:lnTo>
                  <a:lnTo>
                    <a:pt x="561975" y="776288"/>
                  </a:lnTo>
                  <a:lnTo>
                    <a:pt x="588169" y="814388"/>
                  </a:lnTo>
                  <a:lnTo>
                    <a:pt x="621507" y="866775"/>
                  </a:lnTo>
                  <a:lnTo>
                    <a:pt x="0" y="888207"/>
                  </a:lnTo>
                  <a:lnTo>
                    <a:pt x="73819" y="862013"/>
                  </a:lnTo>
                  <a:lnTo>
                    <a:pt x="114300" y="847725"/>
                  </a:lnTo>
                  <a:lnTo>
                    <a:pt x="159544" y="821532"/>
                  </a:lnTo>
                  <a:lnTo>
                    <a:pt x="202407" y="785813"/>
                  </a:lnTo>
                  <a:lnTo>
                    <a:pt x="228600" y="752475"/>
                  </a:lnTo>
                  <a:lnTo>
                    <a:pt x="245269" y="726282"/>
                  </a:lnTo>
                  <a:lnTo>
                    <a:pt x="269082" y="673894"/>
                  </a:lnTo>
                  <a:lnTo>
                    <a:pt x="290513" y="597694"/>
                  </a:lnTo>
                  <a:lnTo>
                    <a:pt x="309563" y="457200"/>
                  </a:lnTo>
                  <a:lnTo>
                    <a:pt x="335757" y="230982"/>
                  </a:lnTo>
                  <a:lnTo>
                    <a:pt x="359569" y="52388"/>
                  </a:lnTo>
                  <a:lnTo>
                    <a:pt x="369094" y="16669"/>
                  </a:lnTo>
                  <a:lnTo>
                    <a:pt x="378619" y="2382"/>
                  </a:lnTo>
                  <a:lnTo>
                    <a:pt x="388144" y="0"/>
                  </a:lnTo>
                  <a:lnTo>
                    <a:pt x="395288" y="0"/>
                  </a:lnTo>
                  <a:lnTo>
                    <a:pt x="402432" y="7144"/>
                  </a:lnTo>
                  <a:lnTo>
                    <a:pt x="416719" y="30957"/>
                  </a:lnTo>
                  <a:lnTo>
                    <a:pt x="426244" y="57150"/>
                  </a:lnTo>
                  <a:lnTo>
                    <a:pt x="431007" y="107157"/>
                  </a:lnTo>
                  <a:lnTo>
                    <a:pt x="459582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479;p316">
            <a:extLst>
              <a:ext uri="{FF2B5EF4-FFF2-40B4-BE49-F238E27FC236}">
                <a16:creationId xmlns:a16="http://schemas.microsoft.com/office/drawing/2014/main" id="{AE41C658-C2C3-AD4A-8C0D-B455B1F448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641" y="1542384"/>
            <a:ext cx="499427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9" name="Google Shape;3479;p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863" y="1530352"/>
            <a:ext cx="499427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くらしと絵文字　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進 指 役 港 箱 注 深 病 院 都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81524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317"/>
          <p:cNvSpPr txBox="1"/>
          <p:nvPr/>
        </p:nvSpPr>
        <p:spPr>
          <a:xfrm>
            <a:off x="5457055" y="6715126"/>
            <a:ext cx="24963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銀</a:t>
            </a:r>
            <a:endParaRPr/>
          </a:p>
        </p:txBody>
      </p:sp>
      <p:sp>
        <p:nvSpPr>
          <p:cNvPr id="3486" name="Google Shape;3486;p317"/>
          <p:cNvSpPr/>
          <p:nvPr/>
        </p:nvSpPr>
        <p:spPr>
          <a:xfrm>
            <a:off x="2533650" y="1544638"/>
            <a:ext cx="1585913" cy="1905000"/>
          </a:xfrm>
          <a:custGeom>
            <a:avLst/>
            <a:gdLst/>
            <a:ahLst/>
            <a:cxnLst/>
            <a:rect l="l" t="t" r="r" b="b"/>
            <a:pathLst>
              <a:path w="1586753" h="1904593" extrusionOk="0">
                <a:moveTo>
                  <a:pt x="687022" y="1034201"/>
                </a:moveTo>
                <a:lnTo>
                  <a:pt x="1180896" y="327620"/>
                </a:lnTo>
                <a:lnTo>
                  <a:pt x="1180896" y="232268"/>
                </a:lnTo>
                <a:lnTo>
                  <a:pt x="1171116" y="215153"/>
                </a:lnTo>
                <a:lnTo>
                  <a:pt x="1019531" y="68458"/>
                </a:lnTo>
                <a:lnTo>
                  <a:pt x="1002417" y="51344"/>
                </a:lnTo>
                <a:lnTo>
                  <a:pt x="997527" y="29339"/>
                </a:lnTo>
                <a:lnTo>
                  <a:pt x="1004862" y="12225"/>
                </a:lnTo>
                <a:lnTo>
                  <a:pt x="1031756" y="0"/>
                </a:lnTo>
                <a:lnTo>
                  <a:pt x="1053760" y="0"/>
                </a:lnTo>
                <a:lnTo>
                  <a:pt x="1459617" y="156475"/>
                </a:lnTo>
                <a:lnTo>
                  <a:pt x="1503626" y="178479"/>
                </a:lnTo>
                <a:lnTo>
                  <a:pt x="1540299" y="202929"/>
                </a:lnTo>
                <a:lnTo>
                  <a:pt x="1564749" y="227378"/>
                </a:lnTo>
                <a:lnTo>
                  <a:pt x="1581863" y="254272"/>
                </a:lnTo>
                <a:lnTo>
                  <a:pt x="1586753" y="278721"/>
                </a:lnTo>
                <a:lnTo>
                  <a:pt x="1576973" y="300725"/>
                </a:lnTo>
                <a:lnTo>
                  <a:pt x="1454727" y="425416"/>
                </a:lnTo>
                <a:lnTo>
                  <a:pt x="1427833" y="498764"/>
                </a:lnTo>
                <a:lnTo>
                  <a:pt x="965743" y="1056206"/>
                </a:lnTo>
                <a:lnTo>
                  <a:pt x="643014" y="1398494"/>
                </a:lnTo>
                <a:lnTo>
                  <a:pt x="528103" y="1481622"/>
                </a:lnTo>
                <a:lnTo>
                  <a:pt x="78237" y="1877699"/>
                </a:lnTo>
                <a:lnTo>
                  <a:pt x="44008" y="1902148"/>
                </a:lnTo>
                <a:lnTo>
                  <a:pt x="19559" y="1904593"/>
                </a:lnTo>
                <a:lnTo>
                  <a:pt x="2445" y="1897258"/>
                </a:lnTo>
                <a:lnTo>
                  <a:pt x="0" y="1870364"/>
                </a:lnTo>
                <a:lnTo>
                  <a:pt x="12224" y="1841025"/>
                </a:lnTo>
                <a:lnTo>
                  <a:pt x="410746" y="1388715"/>
                </a:lnTo>
                <a:lnTo>
                  <a:pt x="687022" y="10342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317"/>
          <p:cNvSpPr/>
          <p:nvPr/>
        </p:nvSpPr>
        <p:spPr>
          <a:xfrm>
            <a:off x="2828925" y="4278313"/>
            <a:ext cx="555625" cy="809625"/>
          </a:xfrm>
          <a:custGeom>
            <a:avLst/>
            <a:gdLst/>
            <a:ahLst/>
            <a:cxnLst/>
            <a:rect l="l" t="t" r="r" b="b"/>
            <a:pathLst>
              <a:path w="554997" h="809268" extrusionOk="0">
                <a:moveTo>
                  <a:pt x="310505" y="633234"/>
                </a:moveTo>
                <a:lnTo>
                  <a:pt x="183369" y="361848"/>
                </a:lnTo>
                <a:lnTo>
                  <a:pt x="22004" y="78237"/>
                </a:lnTo>
                <a:lnTo>
                  <a:pt x="7335" y="51343"/>
                </a:lnTo>
                <a:lnTo>
                  <a:pt x="0" y="31784"/>
                </a:lnTo>
                <a:lnTo>
                  <a:pt x="2445" y="19559"/>
                </a:lnTo>
                <a:lnTo>
                  <a:pt x="12225" y="4889"/>
                </a:lnTo>
                <a:lnTo>
                  <a:pt x="29339" y="0"/>
                </a:lnTo>
                <a:lnTo>
                  <a:pt x="53788" y="9779"/>
                </a:lnTo>
                <a:lnTo>
                  <a:pt x="320285" y="205373"/>
                </a:lnTo>
                <a:lnTo>
                  <a:pt x="396077" y="273831"/>
                </a:lnTo>
                <a:lnTo>
                  <a:pt x="442531" y="317839"/>
                </a:lnTo>
                <a:lnTo>
                  <a:pt x="491429" y="378962"/>
                </a:lnTo>
                <a:lnTo>
                  <a:pt x="518323" y="430306"/>
                </a:lnTo>
                <a:lnTo>
                  <a:pt x="542772" y="506098"/>
                </a:lnTo>
                <a:lnTo>
                  <a:pt x="554997" y="584335"/>
                </a:lnTo>
                <a:lnTo>
                  <a:pt x="552552" y="691912"/>
                </a:lnTo>
                <a:lnTo>
                  <a:pt x="542772" y="740810"/>
                </a:lnTo>
                <a:lnTo>
                  <a:pt x="518323" y="779929"/>
                </a:lnTo>
                <a:lnTo>
                  <a:pt x="491429" y="799488"/>
                </a:lnTo>
                <a:lnTo>
                  <a:pt x="452310" y="809268"/>
                </a:lnTo>
                <a:lnTo>
                  <a:pt x="430306" y="804378"/>
                </a:lnTo>
                <a:lnTo>
                  <a:pt x="396077" y="782374"/>
                </a:lnTo>
                <a:lnTo>
                  <a:pt x="310505" y="63323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317"/>
          <p:cNvSpPr/>
          <p:nvPr/>
        </p:nvSpPr>
        <p:spPr>
          <a:xfrm>
            <a:off x="4100513" y="3948113"/>
            <a:ext cx="603250" cy="908050"/>
          </a:xfrm>
          <a:custGeom>
            <a:avLst/>
            <a:gdLst/>
            <a:ahLst/>
            <a:cxnLst/>
            <a:rect l="l" t="t" r="r" b="b"/>
            <a:pathLst>
              <a:path w="603896" h="907066" extrusionOk="0">
                <a:moveTo>
                  <a:pt x="163810" y="535438"/>
                </a:moveTo>
                <a:lnTo>
                  <a:pt x="281166" y="220043"/>
                </a:lnTo>
                <a:lnTo>
                  <a:pt x="286056" y="183369"/>
                </a:lnTo>
                <a:lnTo>
                  <a:pt x="286056" y="163810"/>
                </a:lnTo>
                <a:lnTo>
                  <a:pt x="278721" y="139361"/>
                </a:lnTo>
                <a:lnTo>
                  <a:pt x="251827" y="90462"/>
                </a:lnTo>
                <a:lnTo>
                  <a:pt x="220043" y="58679"/>
                </a:lnTo>
                <a:lnTo>
                  <a:pt x="207819" y="31784"/>
                </a:lnTo>
                <a:lnTo>
                  <a:pt x="207819" y="17115"/>
                </a:lnTo>
                <a:lnTo>
                  <a:pt x="215153" y="4890"/>
                </a:lnTo>
                <a:lnTo>
                  <a:pt x="229823" y="0"/>
                </a:lnTo>
                <a:lnTo>
                  <a:pt x="273831" y="14670"/>
                </a:lnTo>
                <a:lnTo>
                  <a:pt x="381408" y="58679"/>
                </a:lnTo>
                <a:lnTo>
                  <a:pt x="435196" y="90462"/>
                </a:lnTo>
                <a:lnTo>
                  <a:pt x="486540" y="124691"/>
                </a:lnTo>
                <a:lnTo>
                  <a:pt x="520768" y="158920"/>
                </a:lnTo>
                <a:lnTo>
                  <a:pt x="574557" y="217598"/>
                </a:lnTo>
                <a:lnTo>
                  <a:pt x="591671" y="249382"/>
                </a:lnTo>
                <a:lnTo>
                  <a:pt x="603896" y="281166"/>
                </a:lnTo>
                <a:lnTo>
                  <a:pt x="594116" y="327620"/>
                </a:lnTo>
                <a:lnTo>
                  <a:pt x="572112" y="359404"/>
                </a:lnTo>
                <a:lnTo>
                  <a:pt x="506099" y="418082"/>
                </a:lnTo>
                <a:lnTo>
                  <a:pt x="61123" y="867947"/>
                </a:lnTo>
                <a:lnTo>
                  <a:pt x="22005" y="904621"/>
                </a:lnTo>
                <a:lnTo>
                  <a:pt x="9780" y="907066"/>
                </a:lnTo>
                <a:lnTo>
                  <a:pt x="0" y="894841"/>
                </a:lnTo>
                <a:lnTo>
                  <a:pt x="7335" y="855722"/>
                </a:lnTo>
                <a:lnTo>
                  <a:pt x="29340" y="804379"/>
                </a:lnTo>
                <a:lnTo>
                  <a:pt x="163810" y="535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317"/>
          <p:cNvSpPr/>
          <p:nvPr/>
        </p:nvSpPr>
        <p:spPr>
          <a:xfrm>
            <a:off x="3911600" y="1968500"/>
            <a:ext cx="912813" cy="660400"/>
          </a:xfrm>
          <a:custGeom>
            <a:avLst/>
            <a:gdLst/>
            <a:ahLst/>
            <a:cxnLst/>
            <a:rect l="l" t="t" r="r" b="b"/>
            <a:pathLst>
              <a:path w="911955" h="660129" extrusionOk="0">
                <a:moveTo>
                  <a:pt x="444975" y="386298"/>
                </a:moveTo>
                <a:lnTo>
                  <a:pt x="0" y="39119"/>
                </a:lnTo>
                <a:lnTo>
                  <a:pt x="19559" y="0"/>
                </a:lnTo>
                <a:lnTo>
                  <a:pt x="391187" y="95352"/>
                </a:lnTo>
                <a:lnTo>
                  <a:pt x="518323" y="136916"/>
                </a:lnTo>
                <a:lnTo>
                  <a:pt x="645458" y="188259"/>
                </a:lnTo>
                <a:lnTo>
                  <a:pt x="709026" y="224933"/>
                </a:lnTo>
                <a:lnTo>
                  <a:pt x="753035" y="261607"/>
                </a:lnTo>
                <a:lnTo>
                  <a:pt x="821493" y="344734"/>
                </a:lnTo>
                <a:lnTo>
                  <a:pt x="885061" y="447421"/>
                </a:lnTo>
                <a:lnTo>
                  <a:pt x="907065" y="501209"/>
                </a:lnTo>
                <a:lnTo>
                  <a:pt x="911955" y="554997"/>
                </a:lnTo>
                <a:lnTo>
                  <a:pt x="907065" y="589226"/>
                </a:lnTo>
                <a:lnTo>
                  <a:pt x="887506" y="633235"/>
                </a:lnTo>
                <a:lnTo>
                  <a:pt x="870391" y="650349"/>
                </a:lnTo>
                <a:lnTo>
                  <a:pt x="848387" y="660129"/>
                </a:lnTo>
                <a:lnTo>
                  <a:pt x="811713" y="657684"/>
                </a:lnTo>
                <a:lnTo>
                  <a:pt x="760370" y="645459"/>
                </a:lnTo>
                <a:lnTo>
                  <a:pt x="701692" y="616120"/>
                </a:lnTo>
                <a:lnTo>
                  <a:pt x="444975" y="38629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317"/>
          <p:cNvSpPr/>
          <p:nvPr/>
        </p:nvSpPr>
        <p:spPr>
          <a:xfrm>
            <a:off x="3024188" y="2782888"/>
            <a:ext cx="1411287" cy="334962"/>
          </a:xfrm>
          <a:custGeom>
            <a:avLst/>
            <a:gdLst/>
            <a:ahLst/>
            <a:cxnLst/>
            <a:rect l="l" t="t" r="r" b="b"/>
            <a:pathLst>
              <a:path w="1410718" h="334954" extrusionOk="0">
                <a:moveTo>
                  <a:pt x="501208" y="334954"/>
                </a:moveTo>
                <a:lnTo>
                  <a:pt x="339844" y="332509"/>
                </a:lnTo>
                <a:lnTo>
                  <a:pt x="271386" y="327619"/>
                </a:lnTo>
                <a:lnTo>
                  <a:pt x="202928" y="312949"/>
                </a:lnTo>
                <a:lnTo>
                  <a:pt x="0" y="227377"/>
                </a:lnTo>
                <a:lnTo>
                  <a:pt x="85572" y="114911"/>
                </a:lnTo>
                <a:lnTo>
                  <a:pt x="190704" y="158920"/>
                </a:lnTo>
                <a:lnTo>
                  <a:pt x="271386" y="173589"/>
                </a:lnTo>
                <a:lnTo>
                  <a:pt x="308060" y="173589"/>
                </a:lnTo>
                <a:lnTo>
                  <a:pt x="853277" y="70902"/>
                </a:lnTo>
                <a:lnTo>
                  <a:pt x="1166227" y="2445"/>
                </a:lnTo>
                <a:lnTo>
                  <a:pt x="1217570" y="0"/>
                </a:lnTo>
                <a:lnTo>
                  <a:pt x="1273803" y="4890"/>
                </a:lnTo>
                <a:lnTo>
                  <a:pt x="1342261" y="22004"/>
                </a:lnTo>
                <a:lnTo>
                  <a:pt x="1378935" y="44008"/>
                </a:lnTo>
                <a:lnTo>
                  <a:pt x="1391159" y="56233"/>
                </a:lnTo>
                <a:lnTo>
                  <a:pt x="1403384" y="75792"/>
                </a:lnTo>
                <a:lnTo>
                  <a:pt x="1410718" y="119801"/>
                </a:lnTo>
                <a:lnTo>
                  <a:pt x="1408274" y="161364"/>
                </a:lnTo>
                <a:lnTo>
                  <a:pt x="1398494" y="183369"/>
                </a:lnTo>
                <a:lnTo>
                  <a:pt x="1366710" y="198038"/>
                </a:lnTo>
                <a:lnTo>
                  <a:pt x="828828" y="276276"/>
                </a:lnTo>
                <a:lnTo>
                  <a:pt x="762815" y="288500"/>
                </a:lnTo>
                <a:lnTo>
                  <a:pt x="501208" y="334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317"/>
          <p:cNvSpPr/>
          <p:nvPr/>
        </p:nvSpPr>
        <p:spPr>
          <a:xfrm>
            <a:off x="2674938" y="3544888"/>
            <a:ext cx="2063750" cy="533400"/>
          </a:xfrm>
          <a:custGeom>
            <a:avLst/>
            <a:gdLst/>
            <a:ahLst/>
            <a:cxnLst/>
            <a:rect l="l" t="t" r="r" b="b"/>
            <a:pathLst>
              <a:path w="2063513" h="532992" extrusionOk="0">
                <a:moveTo>
                  <a:pt x="855722" y="405856"/>
                </a:moveTo>
                <a:lnTo>
                  <a:pt x="623455" y="481649"/>
                </a:lnTo>
                <a:lnTo>
                  <a:pt x="532993" y="520768"/>
                </a:lnTo>
                <a:lnTo>
                  <a:pt x="476760" y="532992"/>
                </a:lnTo>
                <a:lnTo>
                  <a:pt x="415637" y="530547"/>
                </a:lnTo>
                <a:lnTo>
                  <a:pt x="293391" y="503653"/>
                </a:lnTo>
                <a:lnTo>
                  <a:pt x="205374" y="466979"/>
                </a:lnTo>
                <a:lnTo>
                  <a:pt x="75793" y="393632"/>
                </a:lnTo>
                <a:lnTo>
                  <a:pt x="29339" y="354513"/>
                </a:lnTo>
                <a:lnTo>
                  <a:pt x="7335" y="330064"/>
                </a:lnTo>
                <a:lnTo>
                  <a:pt x="0" y="312949"/>
                </a:lnTo>
                <a:lnTo>
                  <a:pt x="0" y="290945"/>
                </a:lnTo>
                <a:lnTo>
                  <a:pt x="12225" y="271386"/>
                </a:lnTo>
                <a:lnTo>
                  <a:pt x="39119" y="259161"/>
                </a:lnTo>
                <a:lnTo>
                  <a:pt x="92907" y="259161"/>
                </a:lnTo>
                <a:lnTo>
                  <a:pt x="183369" y="283610"/>
                </a:lnTo>
                <a:lnTo>
                  <a:pt x="300725" y="317839"/>
                </a:lnTo>
                <a:lnTo>
                  <a:pt x="366738" y="330064"/>
                </a:lnTo>
                <a:lnTo>
                  <a:pt x="422971" y="327619"/>
                </a:lnTo>
                <a:lnTo>
                  <a:pt x="995083" y="168699"/>
                </a:lnTo>
                <a:lnTo>
                  <a:pt x="1251799" y="124691"/>
                </a:lnTo>
                <a:lnTo>
                  <a:pt x="1589198" y="66013"/>
                </a:lnTo>
                <a:lnTo>
                  <a:pt x="1652766" y="48898"/>
                </a:lnTo>
                <a:lnTo>
                  <a:pt x="1694330" y="29339"/>
                </a:lnTo>
                <a:lnTo>
                  <a:pt x="1735893" y="0"/>
                </a:lnTo>
                <a:lnTo>
                  <a:pt x="1765232" y="0"/>
                </a:lnTo>
                <a:lnTo>
                  <a:pt x="1951046" y="31784"/>
                </a:lnTo>
                <a:lnTo>
                  <a:pt x="1990165" y="44008"/>
                </a:lnTo>
                <a:lnTo>
                  <a:pt x="2021949" y="63568"/>
                </a:lnTo>
                <a:lnTo>
                  <a:pt x="2046398" y="83127"/>
                </a:lnTo>
                <a:lnTo>
                  <a:pt x="2058623" y="102686"/>
                </a:lnTo>
                <a:lnTo>
                  <a:pt x="2063513" y="129580"/>
                </a:lnTo>
                <a:lnTo>
                  <a:pt x="2056178" y="166254"/>
                </a:lnTo>
                <a:lnTo>
                  <a:pt x="2046398" y="183369"/>
                </a:lnTo>
                <a:lnTo>
                  <a:pt x="2007279" y="217598"/>
                </a:lnTo>
                <a:lnTo>
                  <a:pt x="1973051" y="234712"/>
                </a:lnTo>
                <a:lnTo>
                  <a:pt x="1699219" y="251826"/>
                </a:lnTo>
                <a:lnTo>
                  <a:pt x="1254244" y="310505"/>
                </a:lnTo>
                <a:lnTo>
                  <a:pt x="855722" y="405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317"/>
          <p:cNvSpPr/>
          <p:nvPr/>
        </p:nvSpPr>
        <p:spPr>
          <a:xfrm rot="-5400000">
            <a:off x="2601119" y="3939382"/>
            <a:ext cx="2257425" cy="414337"/>
          </a:xfrm>
          <a:custGeom>
            <a:avLst/>
            <a:gdLst/>
            <a:ahLst/>
            <a:cxnLst/>
            <a:rect l="l" t="t" r="r" b="b"/>
            <a:pathLst>
              <a:path w="2257425" h="414338" extrusionOk="0">
                <a:moveTo>
                  <a:pt x="971550" y="145256"/>
                </a:moveTo>
                <a:lnTo>
                  <a:pt x="1931194" y="147638"/>
                </a:lnTo>
                <a:lnTo>
                  <a:pt x="1990725" y="140494"/>
                </a:lnTo>
                <a:lnTo>
                  <a:pt x="2024062" y="128588"/>
                </a:lnTo>
                <a:lnTo>
                  <a:pt x="2066925" y="107156"/>
                </a:lnTo>
                <a:lnTo>
                  <a:pt x="2214562" y="0"/>
                </a:lnTo>
                <a:lnTo>
                  <a:pt x="2257425" y="128588"/>
                </a:lnTo>
                <a:lnTo>
                  <a:pt x="2233612" y="230981"/>
                </a:lnTo>
                <a:lnTo>
                  <a:pt x="2140744" y="321469"/>
                </a:lnTo>
                <a:lnTo>
                  <a:pt x="2093119" y="371475"/>
                </a:lnTo>
                <a:lnTo>
                  <a:pt x="2066925" y="390525"/>
                </a:lnTo>
                <a:lnTo>
                  <a:pt x="2031206" y="407194"/>
                </a:lnTo>
                <a:lnTo>
                  <a:pt x="1990725" y="414338"/>
                </a:lnTo>
                <a:lnTo>
                  <a:pt x="1583531" y="395288"/>
                </a:lnTo>
                <a:lnTo>
                  <a:pt x="1414462" y="388144"/>
                </a:lnTo>
                <a:lnTo>
                  <a:pt x="823912" y="392906"/>
                </a:lnTo>
                <a:lnTo>
                  <a:pt x="478631" y="392906"/>
                </a:lnTo>
                <a:lnTo>
                  <a:pt x="107156" y="371475"/>
                </a:lnTo>
                <a:lnTo>
                  <a:pt x="0" y="290513"/>
                </a:lnTo>
                <a:lnTo>
                  <a:pt x="50006" y="152400"/>
                </a:lnTo>
                <a:lnTo>
                  <a:pt x="971550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317"/>
          <p:cNvSpPr/>
          <p:nvPr/>
        </p:nvSpPr>
        <p:spPr>
          <a:xfrm>
            <a:off x="2611438" y="4835525"/>
            <a:ext cx="2058987" cy="892175"/>
          </a:xfrm>
          <a:custGeom>
            <a:avLst/>
            <a:gdLst/>
            <a:ahLst/>
            <a:cxnLst/>
            <a:rect l="l" t="t" r="r" b="b"/>
            <a:pathLst>
              <a:path w="2058623" h="892396" extrusionOk="0">
                <a:moveTo>
                  <a:pt x="1156447" y="520768"/>
                </a:moveTo>
                <a:lnTo>
                  <a:pt x="589226" y="838608"/>
                </a:lnTo>
                <a:lnTo>
                  <a:pt x="542773" y="870392"/>
                </a:lnTo>
                <a:lnTo>
                  <a:pt x="523213" y="882616"/>
                </a:lnTo>
                <a:lnTo>
                  <a:pt x="496319" y="889951"/>
                </a:lnTo>
                <a:lnTo>
                  <a:pt x="462090" y="892396"/>
                </a:lnTo>
                <a:lnTo>
                  <a:pt x="430306" y="892396"/>
                </a:lnTo>
                <a:lnTo>
                  <a:pt x="388743" y="877727"/>
                </a:lnTo>
                <a:lnTo>
                  <a:pt x="264052" y="809269"/>
                </a:lnTo>
                <a:lnTo>
                  <a:pt x="141806" y="721252"/>
                </a:lnTo>
                <a:lnTo>
                  <a:pt x="31784" y="611230"/>
                </a:lnTo>
                <a:lnTo>
                  <a:pt x="9780" y="574556"/>
                </a:lnTo>
                <a:lnTo>
                  <a:pt x="0" y="552552"/>
                </a:lnTo>
                <a:lnTo>
                  <a:pt x="0" y="535438"/>
                </a:lnTo>
                <a:lnTo>
                  <a:pt x="12225" y="518323"/>
                </a:lnTo>
                <a:lnTo>
                  <a:pt x="39119" y="518323"/>
                </a:lnTo>
                <a:lnTo>
                  <a:pt x="183369" y="579446"/>
                </a:lnTo>
                <a:lnTo>
                  <a:pt x="286056" y="606340"/>
                </a:lnTo>
                <a:lnTo>
                  <a:pt x="352069" y="603896"/>
                </a:lnTo>
                <a:lnTo>
                  <a:pt x="452310" y="581891"/>
                </a:lnTo>
                <a:lnTo>
                  <a:pt x="1061096" y="356959"/>
                </a:lnTo>
                <a:lnTo>
                  <a:pt x="1293363" y="242047"/>
                </a:lnTo>
                <a:lnTo>
                  <a:pt x="1990165" y="4890"/>
                </a:lnTo>
                <a:lnTo>
                  <a:pt x="2024394" y="0"/>
                </a:lnTo>
                <a:lnTo>
                  <a:pt x="2046398" y="4890"/>
                </a:lnTo>
                <a:lnTo>
                  <a:pt x="2056178" y="17115"/>
                </a:lnTo>
                <a:lnTo>
                  <a:pt x="2058623" y="39119"/>
                </a:lnTo>
                <a:lnTo>
                  <a:pt x="2046398" y="61123"/>
                </a:lnTo>
                <a:lnTo>
                  <a:pt x="1156447" y="520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317"/>
          <p:cNvSpPr/>
          <p:nvPr/>
        </p:nvSpPr>
        <p:spPr>
          <a:xfrm>
            <a:off x="5095875" y="1795463"/>
            <a:ext cx="1533525" cy="1641475"/>
          </a:xfrm>
          <a:custGeom>
            <a:avLst/>
            <a:gdLst/>
            <a:ahLst/>
            <a:cxnLst/>
            <a:rect l="l" t="t" r="r" b="b"/>
            <a:pathLst>
              <a:path w="1533525" h="1640681" extrusionOk="0">
                <a:moveTo>
                  <a:pt x="490538" y="340518"/>
                </a:moveTo>
                <a:lnTo>
                  <a:pt x="61913" y="423862"/>
                </a:lnTo>
                <a:lnTo>
                  <a:pt x="0" y="230981"/>
                </a:lnTo>
                <a:lnTo>
                  <a:pt x="459581" y="173831"/>
                </a:lnTo>
                <a:lnTo>
                  <a:pt x="1042988" y="73818"/>
                </a:lnTo>
                <a:lnTo>
                  <a:pt x="1092994" y="47625"/>
                </a:lnTo>
                <a:lnTo>
                  <a:pt x="1169194" y="11906"/>
                </a:lnTo>
                <a:lnTo>
                  <a:pt x="1216819" y="0"/>
                </a:lnTo>
                <a:lnTo>
                  <a:pt x="1252538" y="0"/>
                </a:lnTo>
                <a:lnTo>
                  <a:pt x="1295400" y="11906"/>
                </a:lnTo>
                <a:lnTo>
                  <a:pt x="1364456" y="47625"/>
                </a:lnTo>
                <a:lnTo>
                  <a:pt x="1488281" y="142875"/>
                </a:lnTo>
                <a:lnTo>
                  <a:pt x="1516856" y="176212"/>
                </a:lnTo>
                <a:lnTo>
                  <a:pt x="1533525" y="211931"/>
                </a:lnTo>
                <a:lnTo>
                  <a:pt x="1533525" y="245268"/>
                </a:lnTo>
                <a:lnTo>
                  <a:pt x="1519238" y="302418"/>
                </a:lnTo>
                <a:lnTo>
                  <a:pt x="1483519" y="364331"/>
                </a:lnTo>
                <a:lnTo>
                  <a:pt x="1454944" y="428625"/>
                </a:lnTo>
                <a:lnTo>
                  <a:pt x="1426369" y="561975"/>
                </a:lnTo>
                <a:lnTo>
                  <a:pt x="1293019" y="1500187"/>
                </a:lnTo>
                <a:lnTo>
                  <a:pt x="1281113" y="1554956"/>
                </a:lnTo>
                <a:lnTo>
                  <a:pt x="1264444" y="1600200"/>
                </a:lnTo>
                <a:lnTo>
                  <a:pt x="1243013" y="1628775"/>
                </a:lnTo>
                <a:lnTo>
                  <a:pt x="1223963" y="1640681"/>
                </a:lnTo>
                <a:lnTo>
                  <a:pt x="1193006" y="1638300"/>
                </a:lnTo>
                <a:lnTo>
                  <a:pt x="1131094" y="1621631"/>
                </a:lnTo>
                <a:lnTo>
                  <a:pt x="1047750" y="1581150"/>
                </a:lnTo>
                <a:lnTo>
                  <a:pt x="1121569" y="1362075"/>
                </a:lnTo>
                <a:lnTo>
                  <a:pt x="1147763" y="900112"/>
                </a:lnTo>
                <a:lnTo>
                  <a:pt x="1166813" y="709612"/>
                </a:lnTo>
                <a:lnTo>
                  <a:pt x="1185863" y="309562"/>
                </a:lnTo>
                <a:lnTo>
                  <a:pt x="1181100" y="276225"/>
                </a:lnTo>
                <a:cubicBezTo>
                  <a:pt x="1178458" y="260371"/>
                  <a:pt x="1178719" y="266765"/>
                  <a:pt x="1178719" y="257175"/>
                </a:cubicBezTo>
                <a:lnTo>
                  <a:pt x="1169194" y="242887"/>
                </a:lnTo>
                <a:lnTo>
                  <a:pt x="1150144" y="230981"/>
                </a:lnTo>
                <a:lnTo>
                  <a:pt x="1131094" y="228600"/>
                </a:lnTo>
                <a:lnTo>
                  <a:pt x="1100138" y="223837"/>
                </a:lnTo>
                <a:lnTo>
                  <a:pt x="490538" y="3405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317"/>
          <p:cNvSpPr/>
          <p:nvPr/>
        </p:nvSpPr>
        <p:spPr>
          <a:xfrm>
            <a:off x="5084763" y="2506663"/>
            <a:ext cx="1290637" cy="387350"/>
          </a:xfrm>
          <a:custGeom>
            <a:avLst/>
            <a:gdLst/>
            <a:ahLst/>
            <a:cxnLst/>
            <a:rect l="l" t="t" r="r" b="b"/>
            <a:pathLst>
              <a:path w="1290637" h="385763" extrusionOk="0">
                <a:moveTo>
                  <a:pt x="528637" y="290513"/>
                </a:moveTo>
                <a:lnTo>
                  <a:pt x="61912" y="385763"/>
                </a:lnTo>
                <a:lnTo>
                  <a:pt x="0" y="304800"/>
                </a:lnTo>
                <a:lnTo>
                  <a:pt x="73819" y="216694"/>
                </a:lnTo>
                <a:lnTo>
                  <a:pt x="1209675" y="0"/>
                </a:lnTo>
                <a:lnTo>
                  <a:pt x="1290637" y="114300"/>
                </a:lnTo>
                <a:lnTo>
                  <a:pt x="1173956" y="185738"/>
                </a:lnTo>
                <a:lnTo>
                  <a:pt x="528637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317"/>
          <p:cNvSpPr/>
          <p:nvPr/>
        </p:nvSpPr>
        <p:spPr>
          <a:xfrm>
            <a:off x="5062538" y="3144838"/>
            <a:ext cx="1241425" cy="417512"/>
          </a:xfrm>
          <a:custGeom>
            <a:avLst/>
            <a:gdLst/>
            <a:ahLst/>
            <a:cxnLst/>
            <a:rect l="l" t="t" r="r" b="b"/>
            <a:pathLst>
              <a:path w="1240631" h="416719" extrusionOk="0">
                <a:moveTo>
                  <a:pt x="578643" y="304800"/>
                </a:moveTo>
                <a:lnTo>
                  <a:pt x="54768" y="416719"/>
                </a:lnTo>
                <a:lnTo>
                  <a:pt x="0" y="340519"/>
                </a:lnTo>
                <a:lnTo>
                  <a:pt x="61912" y="226219"/>
                </a:lnTo>
                <a:lnTo>
                  <a:pt x="609600" y="130969"/>
                </a:lnTo>
                <a:lnTo>
                  <a:pt x="1221581" y="0"/>
                </a:lnTo>
                <a:lnTo>
                  <a:pt x="1240631" y="150019"/>
                </a:lnTo>
                <a:lnTo>
                  <a:pt x="1097756" y="235744"/>
                </a:lnTo>
                <a:lnTo>
                  <a:pt x="1050131" y="226219"/>
                </a:lnTo>
                <a:lnTo>
                  <a:pt x="578643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317"/>
          <p:cNvSpPr/>
          <p:nvPr/>
        </p:nvSpPr>
        <p:spPr>
          <a:xfrm rot="-5400000">
            <a:off x="3149600" y="3654426"/>
            <a:ext cx="3781425" cy="387350"/>
          </a:xfrm>
          <a:custGeom>
            <a:avLst/>
            <a:gdLst/>
            <a:ahLst/>
            <a:cxnLst/>
            <a:rect l="l" t="t" r="r" b="b"/>
            <a:pathLst>
              <a:path w="3781425" h="387350" extrusionOk="0">
                <a:moveTo>
                  <a:pt x="2187575" y="120650"/>
                </a:moveTo>
                <a:lnTo>
                  <a:pt x="3521075" y="146050"/>
                </a:lnTo>
                <a:lnTo>
                  <a:pt x="3619500" y="76200"/>
                </a:lnTo>
                <a:lnTo>
                  <a:pt x="3708400" y="12700"/>
                </a:lnTo>
                <a:lnTo>
                  <a:pt x="3746500" y="0"/>
                </a:lnTo>
                <a:lnTo>
                  <a:pt x="3771900" y="6350"/>
                </a:lnTo>
                <a:lnTo>
                  <a:pt x="3781425" y="25400"/>
                </a:lnTo>
                <a:lnTo>
                  <a:pt x="3778250" y="63500"/>
                </a:lnTo>
                <a:lnTo>
                  <a:pt x="3702050" y="279400"/>
                </a:lnTo>
                <a:lnTo>
                  <a:pt x="3536950" y="387350"/>
                </a:lnTo>
                <a:lnTo>
                  <a:pt x="2352675" y="342900"/>
                </a:lnTo>
                <a:lnTo>
                  <a:pt x="2178050" y="336550"/>
                </a:lnTo>
                <a:lnTo>
                  <a:pt x="1914525" y="317500"/>
                </a:lnTo>
                <a:lnTo>
                  <a:pt x="777875" y="295275"/>
                </a:lnTo>
                <a:lnTo>
                  <a:pt x="631825" y="298450"/>
                </a:lnTo>
                <a:lnTo>
                  <a:pt x="596900" y="311150"/>
                </a:lnTo>
                <a:lnTo>
                  <a:pt x="561975" y="336550"/>
                </a:lnTo>
                <a:lnTo>
                  <a:pt x="120650" y="339725"/>
                </a:lnTo>
                <a:lnTo>
                  <a:pt x="57150" y="282575"/>
                </a:lnTo>
                <a:lnTo>
                  <a:pt x="25400" y="254000"/>
                </a:lnTo>
                <a:lnTo>
                  <a:pt x="9525" y="231775"/>
                </a:lnTo>
                <a:lnTo>
                  <a:pt x="0" y="193675"/>
                </a:lnTo>
                <a:lnTo>
                  <a:pt x="12700" y="146050"/>
                </a:lnTo>
                <a:lnTo>
                  <a:pt x="41275" y="120650"/>
                </a:lnTo>
                <a:lnTo>
                  <a:pt x="88900" y="92075"/>
                </a:lnTo>
                <a:lnTo>
                  <a:pt x="184150" y="47625"/>
                </a:lnTo>
                <a:lnTo>
                  <a:pt x="279400" y="19050"/>
                </a:lnTo>
                <a:lnTo>
                  <a:pt x="374650" y="6350"/>
                </a:lnTo>
                <a:lnTo>
                  <a:pt x="412750" y="9525"/>
                </a:lnTo>
                <a:lnTo>
                  <a:pt x="466725" y="31750"/>
                </a:lnTo>
                <a:lnTo>
                  <a:pt x="530225" y="57150"/>
                </a:lnTo>
                <a:lnTo>
                  <a:pt x="603250" y="76200"/>
                </a:lnTo>
                <a:lnTo>
                  <a:pt x="781050" y="88900"/>
                </a:lnTo>
                <a:lnTo>
                  <a:pt x="2187575" y="120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317"/>
          <p:cNvSpPr/>
          <p:nvPr/>
        </p:nvSpPr>
        <p:spPr>
          <a:xfrm>
            <a:off x="4962525" y="4770438"/>
            <a:ext cx="1052513" cy="847725"/>
          </a:xfrm>
          <a:custGeom>
            <a:avLst/>
            <a:gdLst/>
            <a:ahLst/>
            <a:cxnLst/>
            <a:rect l="l" t="t" r="r" b="b"/>
            <a:pathLst>
              <a:path w="1052513" h="847725" extrusionOk="0">
                <a:moveTo>
                  <a:pt x="676275" y="197644"/>
                </a:moveTo>
                <a:lnTo>
                  <a:pt x="438150" y="350044"/>
                </a:lnTo>
                <a:lnTo>
                  <a:pt x="302419" y="419100"/>
                </a:lnTo>
                <a:lnTo>
                  <a:pt x="276225" y="423862"/>
                </a:lnTo>
                <a:lnTo>
                  <a:pt x="259556" y="423862"/>
                </a:lnTo>
                <a:lnTo>
                  <a:pt x="242888" y="419100"/>
                </a:lnTo>
                <a:lnTo>
                  <a:pt x="178594" y="390525"/>
                </a:lnTo>
                <a:lnTo>
                  <a:pt x="0" y="628650"/>
                </a:lnTo>
                <a:lnTo>
                  <a:pt x="223838" y="847725"/>
                </a:lnTo>
                <a:lnTo>
                  <a:pt x="352425" y="702469"/>
                </a:lnTo>
                <a:lnTo>
                  <a:pt x="835819" y="261937"/>
                </a:lnTo>
                <a:lnTo>
                  <a:pt x="1026319" y="80962"/>
                </a:lnTo>
                <a:lnTo>
                  <a:pt x="1045369" y="54769"/>
                </a:lnTo>
                <a:lnTo>
                  <a:pt x="1052513" y="30956"/>
                </a:lnTo>
                <a:lnTo>
                  <a:pt x="1050131" y="19050"/>
                </a:lnTo>
                <a:lnTo>
                  <a:pt x="1040606" y="7144"/>
                </a:lnTo>
                <a:lnTo>
                  <a:pt x="1007269" y="0"/>
                </a:lnTo>
                <a:lnTo>
                  <a:pt x="962025" y="14287"/>
                </a:lnTo>
                <a:lnTo>
                  <a:pt x="676275" y="197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317"/>
          <p:cNvSpPr/>
          <p:nvPr/>
        </p:nvSpPr>
        <p:spPr>
          <a:xfrm>
            <a:off x="5684838" y="3335338"/>
            <a:ext cx="1277937" cy="911225"/>
          </a:xfrm>
          <a:custGeom>
            <a:avLst/>
            <a:gdLst/>
            <a:ahLst/>
            <a:cxnLst/>
            <a:rect l="l" t="t" r="r" b="b"/>
            <a:pathLst>
              <a:path w="1278731" h="909638" extrusionOk="0">
                <a:moveTo>
                  <a:pt x="504825" y="702469"/>
                </a:moveTo>
                <a:lnTo>
                  <a:pt x="90487" y="909638"/>
                </a:lnTo>
                <a:lnTo>
                  <a:pt x="0" y="850107"/>
                </a:lnTo>
                <a:lnTo>
                  <a:pt x="511969" y="492919"/>
                </a:lnTo>
                <a:lnTo>
                  <a:pt x="795337" y="271463"/>
                </a:lnTo>
                <a:lnTo>
                  <a:pt x="835819" y="240507"/>
                </a:lnTo>
                <a:lnTo>
                  <a:pt x="852487" y="219075"/>
                </a:lnTo>
                <a:lnTo>
                  <a:pt x="862012" y="192882"/>
                </a:lnTo>
                <a:lnTo>
                  <a:pt x="866775" y="169069"/>
                </a:lnTo>
                <a:lnTo>
                  <a:pt x="866775" y="152400"/>
                </a:lnTo>
                <a:lnTo>
                  <a:pt x="864394" y="140494"/>
                </a:lnTo>
                <a:lnTo>
                  <a:pt x="812006" y="54769"/>
                </a:lnTo>
                <a:lnTo>
                  <a:pt x="802481" y="30957"/>
                </a:lnTo>
                <a:lnTo>
                  <a:pt x="807244" y="14288"/>
                </a:lnTo>
                <a:lnTo>
                  <a:pt x="828675" y="2382"/>
                </a:lnTo>
                <a:lnTo>
                  <a:pt x="842962" y="0"/>
                </a:lnTo>
                <a:lnTo>
                  <a:pt x="902494" y="11907"/>
                </a:lnTo>
                <a:lnTo>
                  <a:pt x="995362" y="50007"/>
                </a:lnTo>
                <a:lnTo>
                  <a:pt x="1066800" y="95250"/>
                </a:lnTo>
                <a:lnTo>
                  <a:pt x="1188244" y="197644"/>
                </a:lnTo>
                <a:lnTo>
                  <a:pt x="1233487" y="250032"/>
                </a:lnTo>
                <a:lnTo>
                  <a:pt x="1266825" y="292894"/>
                </a:lnTo>
                <a:lnTo>
                  <a:pt x="1278731" y="326232"/>
                </a:lnTo>
                <a:lnTo>
                  <a:pt x="1276350" y="359569"/>
                </a:lnTo>
                <a:lnTo>
                  <a:pt x="1262062" y="373857"/>
                </a:lnTo>
                <a:lnTo>
                  <a:pt x="1207294" y="385763"/>
                </a:lnTo>
                <a:lnTo>
                  <a:pt x="1081087" y="421482"/>
                </a:lnTo>
                <a:lnTo>
                  <a:pt x="504825" y="7024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317"/>
          <p:cNvSpPr/>
          <p:nvPr/>
        </p:nvSpPr>
        <p:spPr>
          <a:xfrm>
            <a:off x="5091113" y="3805238"/>
            <a:ext cx="2417762" cy="1701800"/>
          </a:xfrm>
          <a:custGeom>
            <a:avLst/>
            <a:gdLst/>
            <a:ahLst/>
            <a:cxnLst/>
            <a:rect l="l" t="t" r="r" b="b"/>
            <a:pathLst>
              <a:path w="2416968" h="1702593" extrusionOk="0">
                <a:moveTo>
                  <a:pt x="283368" y="192881"/>
                </a:moveTo>
                <a:lnTo>
                  <a:pt x="169068" y="126206"/>
                </a:lnTo>
                <a:lnTo>
                  <a:pt x="0" y="80962"/>
                </a:lnTo>
                <a:lnTo>
                  <a:pt x="11906" y="0"/>
                </a:lnTo>
                <a:lnTo>
                  <a:pt x="104775" y="11906"/>
                </a:lnTo>
                <a:lnTo>
                  <a:pt x="230981" y="47625"/>
                </a:lnTo>
                <a:lnTo>
                  <a:pt x="395287" y="111918"/>
                </a:lnTo>
                <a:lnTo>
                  <a:pt x="445293" y="142875"/>
                </a:lnTo>
                <a:lnTo>
                  <a:pt x="669131" y="340518"/>
                </a:lnTo>
                <a:lnTo>
                  <a:pt x="740568" y="400050"/>
                </a:lnTo>
                <a:lnTo>
                  <a:pt x="1145381" y="783431"/>
                </a:lnTo>
                <a:lnTo>
                  <a:pt x="1333500" y="950118"/>
                </a:lnTo>
                <a:lnTo>
                  <a:pt x="1576387" y="1150143"/>
                </a:lnTo>
                <a:lnTo>
                  <a:pt x="1776412" y="1288256"/>
                </a:lnTo>
                <a:lnTo>
                  <a:pt x="2076450" y="1469231"/>
                </a:lnTo>
                <a:lnTo>
                  <a:pt x="2371725" y="1619250"/>
                </a:lnTo>
                <a:lnTo>
                  <a:pt x="2409825" y="1638300"/>
                </a:lnTo>
                <a:lnTo>
                  <a:pt x="2416968" y="1650206"/>
                </a:lnTo>
                <a:lnTo>
                  <a:pt x="2407443" y="1671637"/>
                </a:lnTo>
                <a:lnTo>
                  <a:pt x="2381250" y="1688306"/>
                </a:lnTo>
                <a:lnTo>
                  <a:pt x="2345531" y="1702593"/>
                </a:lnTo>
                <a:lnTo>
                  <a:pt x="1628775" y="1635918"/>
                </a:lnTo>
                <a:lnTo>
                  <a:pt x="1597818" y="1621631"/>
                </a:lnTo>
                <a:lnTo>
                  <a:pt x="1521618" y="1562100"/>
                </a:lnTo>
                <a:lnTo>
                  <a:pt x="859631" y="788193"/>
                </a:lnTo>
                <a:lnTo>
                  <a:pt x="533400" y="411956"/>
                </a:lnTo>
                <a:lnTo>
                  <a:pt x="438150" y="314325"/>
                </a:lnTo>
                <a:lnTo>
                  <a:pt x="283368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7F6290-C7BC-784A-B051-8D4D3596AC43}"/>
              </a:ext>
            </a:extLst>
          </p:cNvPr>
          <p:cNvGrpSpPr/>
          <p:nvPr/>
        </p:nvGrpSpPr>
        <p:grpSpPr>
          <a:xfrm>
            <a:off x="2541669" y="1552658"/>
            <a:ext cx="4975225" cy="4194175"/>
            <a:chOff x="2686050" y="1697038"/>
            <a:chExt cx="4975225" cy="4194175"/>
          </a:xfrm>
        </p:grpSpPr>
        <p:sp>
          <p:nvSpPr>
            <p:cNvPr id="18" name="Google Shape;3486;p317">
              <a:extLst>
                <a:ext uri="{FF2B5EF4-FFF2-40B4-BE49-F238E27FC236}">
                  <a16:creationId xmlns:a16="http://schemas.microsoft.com/office/drawing/2014/main" id="{F9BF143B-D873-AF41-AB1E-268DA0860654}"/>
                </a:ext>
              </a:extLst>
            </p:cNvPr>
            <p:cNvSpPr/>
            <p:nvPr/>
          </p:nvSpPr>
          <p:spPr>
            <a:xfrm>
              <a:off x="2686050" y="1697038"/>
              <a:ext cx="1585913" cy="1905000"/>
            </a:xfrm>
            <a:custGeom>
              <a:avLst/>
              <a:gdLst/>
              <a:ahLst/>
              <a:cxnLst/>
              <a:rect l="l" t="t" r="r" b="b"/>
              <a:pathLst>
                <a:path w="1586753" h="1904593" extrusionOk="0">
                  <a:moveTo>
                    <a:pt x="687022" y="1034201"/>
                  </a:moveTo>
                  <a:lnTo>
                    <a:pt x="1180896" y="327620"/>
                  </a:lnTo>
                  <a:lnTo>
                    <a:pt x="1180896" y="232268"/>
                  </a:lnTo>
                  <a:lnTo>
                    <a:pt x="1171116" y="215153"/>
                  </a:lnTo>
                  <a:lnTo>
                    <a:pt x="1019531" y="68458"/>
                  </a:lnTo>
                  <a:lnTo>
                    <a:pt x="1002417" y="51344"/>
                  </a:lnTo>
                  <a:lnTo>
                    <a:pt x="997527" y="29339"/>
                  </a:lnTo>
                  <a:lnTo>
                    <a:pt x="1004862" y="12225"/>
                  </a:lnTo>
                  <a:lnTo>
                    <a:pt x="1031756" y="0"/>
                  </a:lnTo>
                  <a:lnTo>
                    <a:pt x="1053760" y="0"/>
                  </a:lnTo>
                  <a:lnTo>
                    <a:pt x="1459617" y="156475"/>
                  </a:lnTo>
                  <a:lnTo>
                    <a:pt x="1503626" y="178479"/>
                  </a:lnTo>
                  <a:lnTo>
                    <a:pt x="1540299" y="202929"/>
                  </a:lnTo>
                  <a:lnTo>
                    <a:pt x="1564749" y="227378"/>
                  </a:lnTo>
                  <a:lnTo>
                    <a:pt x="1581863" y="254272"/>
                  </a:lnTo>
                  <a:lnTo>
                    <a:pt x="1586753" y="278721"/>
                  </a:lnTo>
                  <a:lnTo>
                    <a:pt x="1576973" y="300725"/>
                  </a:lnTo>
                  <a:lnTo>
                    <a:pt x="1454727" y="425416"/>
                  </a:lnTo>
                  <a:lnTo>
                    <a:pt x="1427833" y="498764"/>
                  </a:lnTo>
                  <a:lnTo>
                    <a:pt x="965743" y="1056206"/>
                  </a:lnTo>
                  <a:lnTo>
                    <a:pt x="643014" y="1398494"/>
                  </a:lnTo>
                  <a:lnTo>
                    <a:pt x="528103" y="1481622"/>
                  </a:lnTo>
                  <a:lnTo>
                    <a:pt x="78237" y="1877699"/>
                  </a:lnTo>
                  <a:lnTo>
                    <a:pt x="44008" y="1902148"/>
                  </a:lnTo>
                  <a:lnTo>
                    <a:pt x="19559" y="1904593"/>
                  </a:lnTo>
                  <a:lnTo>
                    <a:pt x="2445" y="1897258"/>
                  </a:lnTo>
                  <a:lnTo>
                    <a:pt x="0" y="1870364"/>
                  </a:lnTo>
                  <a:lnTo>
                    <a:pt x="12224" y="1841025"/>
                  </a:lnTo>
                  <a:lnTo>
                    <a:pt x="410746" y="1388715"/>
                  </a:lnTo>
                  <a:lnTo>
                    <a:pt x="687022" y="10342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87;p317">
              <a:extLst>
                <a:ext uri="{FF2B5EF4-FFF2-40B4-BE49-F238E27FC236}">
                  <a16:creationId xmlns:a16="http://schemas.microsoft.com/office/drawing/2014/main" id="{B6AEAA0B-49D8-4A4F-A006-BE4F4A14EE11}"/>
                </a:ext>
              </a:extLst>
            </p:cNvPr>
            <p:cNvSpPr/>
            <p:nvPr/>
          </p:nvSpPr>
          <p:spPr>
            <a:xfrm>
              <a:off x="2981325" y="4430713"/>
              <a:ext cx="555625" cy="809625"/>
            </a:xfrm>
            <a:custGeom>
              <a:avLst/>
              <a:gdLst/>
              <a:ahLst/>
              <a:cxnLst/>
              <a:rect l="l" t="t" r="r" b="b"/>
              <a:pathLst>
                <a:path w="554997" h="809268" extrusionOk="0">
                  <a:moveTo>
                    <a:pt x="310505" y="633234"/>
                  </a:moveTo>
                  <a:lnTo>
                    <a:pt x="183369" y="361848"/>
                  </a:lnTo>
                  <a:lnTo>
                    <a:pt x="22004" y="78237"/>
                  </a:lnTo>
                  <a:lnTo>
                    <a:pt x="7335" y="51343"/>
                  </a:lnTo>
                  <a:lnTo>
                    <a:pt x="0" y="31784"/>
                  </a:lnTo>
                  <a:lnTo>
                    <a:pt x="2445" y="19559"/>
                  </a:lnTo>
                  <a:lnTo>
                    <a:pt x="12225" y="4889"/>
                  </a:lnTo>
                  <a:lnTo>
                    <a:pt x="29339" y="0"/>
                  </a:lnTo>
                  <a:lnTo>
                    <a:pt x="53788" y="9779"/>
                  </a:lnTo>
                  <a:lnTo>
                    <a:pt x="320285" y="205373"/>
                  </a:lnTo>
                  <a:lnTo>
                    <a:pt x="396077" y="273831"/>
                  </a:lnTo>
                  <a:lnTo>
                    <a:pt x="442531" y="317839"/>
                  </a:lnTo>
                  <a:lnTo>
                    <a:pt x="491429" y="378962"/>
                  </a:lnTo>
                  <a:lnTo>
                    <a:pt x="518323" y="430306"/>
                  </a:lnTo>
                  <a:lnTo>
                    <a:pt x="542772" y="506098"/>
                  </a:lnTo>
                  <a:lnTo>
                    <a:pt x="554997" y="584335"/>
                  </a:lnTo>
                  <a:lnTo>
                    <a:pt x="552552" y="691912"/>
                  </a:lnTo>
                  <a:lnTo>
                    <a:pt x="542772" y="740810"/>
                  </a:lnTo>
                  <a:lnTo>
                    <a:pt x="518323" y="779929"/>
                  </a:lnTo>
                  <a:lnTo>
                    <a:pt x="491429" y="799488"/>
                  </a:lnTo>
                  <a:lnTo>
                    <a:pt x="452310" y="809268"/>
                  </a:lnTo>
                  <a:lnTo>
                    <a:pt x="430306" y="804378"/>
                  </a:lnTo>
                  <a:lnTo>
                    <a:pt x="396077" y="782374"/>
                  </a:lnTo>
                  <a:lnTo>
                    <a:pt x="310505" y="63323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488;p317">
              <a:extLst>
                <a:ext uri="{FF2B5EF4-FFF2-40B4-BE49-F238E27FC236}">
                  <a16:creationId xmlns:a16="http://schemas.microsoft.com/office/drawing/2014/main" id="{8AB1BEA9-BA9B-CB4F-B713-C430B09973CE}"/>
                </a:ext>
              </a:extLst>
            </p:cNvPr>
            <p:cNvSpPr/>
            <p:nvPr/>
          </p:nvSpPr>
          <p:spPr>
            <a:xfrm>
              <a:off x="4252913" y="4100513"/>
              <a:ext cx="603250" cy="908050"/>
            </a:xfrm>
            <a:custGeom>
              <a:avLst/>
              <a:gdLst/>
              <a:ahLst/>
              <a:cxnLst/>
              <a:rect l="l" t="t" r="r" b="b"/>
              <a:pathLst>
                <a:path w="603896" h="907066" extrusionOk="0">
                  <a:moveTo>
                    <a:pt x="163810" y="535438"/>
                  </a:moveTo>
                  <a:lnTo>
                    <a:pt x="281166" y="220043"/>
                  </a:lnTo>
                  <a:lnTo>
                    <a:pt x="286056" y="183369"/>
                  </a:lnTo>
                  <a:lnTo>
                    <a:pt x="286056" y="163810"/>
                  </a:lnTo>
                  <a:lnTo>
                    <a:pt x="278721" y="139361"/>
                  </a:lnTo>
                  <a:lnTo>
                    <a:pt x="251827" y="90462"/>
                  </a:lnTo>
                  <a:lnTo>
                    <a:pt x="220043" y="58679"/>
                  </a:lnTo>
                  <a:lnTo>
                    <a:pt x="207819" y="31784"/>
                  </a:lnTo>
                  <a:lnTo>
                    <a:pt x="207819" y="17115"/>
                  </a:lnTo>
                  <a:lnTo>
                    <a:pt x="215153" y="4890"/>
                  </a:lnTo>
                  <a:lnTo>
                    <a:pt x="229823" y="0"/>
                  </a:lnTo>
                  <a:lnTo>
                    <a:pt x="273831" y="14670"/>
                  </a:lnTo>
                  <a:lnTo>
                    <a:pt x="381408" y="58679"/>
                  </a:lnTo>
                  <a:lnTo>
                    <a:pt x="435196" y="90462"/>
                  </a:lnTo>
                  <a:lnTo>
                    <a:pt x="486540" y="124691"/>
                  </a:lnTo>
                  <a:lnTo>
                    <a:pt x="520768" y="158920"/>
                  </a:lnTo>
                  <a:lnTo>
                    <a:pt x="574557" y="217598"/>
                  </a:lnTo>
                  <a:lnTo>
                    <a:pt x="591671" y="249382"/>
                  </a:lnTo>
                  <a:lnTo>
                    <a:pt x="603896" y="281166"/>
                  </a:lnTo>
                  <a:lnTo>
                    <a:pt x="594116" y="327620"/>
                  </a:lnTo>
                  <a:lnTo>
                    <a:pt x="572112" y="359404"/>
                  </a:lnTo>
                  <a:lnTo>
                    <a:pt x="506099" y="418082"/>
                  </a:lnTo>
                  <a:lnTo>
                    <a:pt x="61123" y="867947"/>
                  </a:lnTo>
                  <a:lnTo>
                    <a:pt x="22005" y="904621"/>
                  </a:lnTo>
                  <a:lnTo>
                    <a:pt x="9780" y="907066"/>
                  </a:lnTo>
                  <a:lnTo>
                    <a:pt x="0" y="894841"/>
                  </a:lnTo>
                  <a:lnTo>
                    <a:pt x="7335" y="855722"/>
                  </a:lnTo>
                  <a:lnTo>
                    <a:pt x="29340" y="804379"/>
                  </a:lnTo>
                  <a:lnTo>
                    <a:pt x="163810" y="535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489;p317">
              <a:extLst>
                <a:ext uri="{FF2B5EF4-FFF2-40B4-BE49-F238E27FC236}">
                  <a16:creationId xmlns:a16="http://schemas.microsoft.com/office/drawing/2014/main" id="{47F8EFF6-5A55-B24F-A1B5-A4BD2A17EF18}"/>
                </a:ext>
              </a:extLst>
            </p:cNvPr>
            <p:cNvSpPr/>
            <p:nvPr/>
          </p:nvSpPr>
          <p:spPr>
            <a:xfrm>
              <a:off x="4064000" y="2120900"/>
              <a:ext cx="912813" cy="660400"/>
            </a:xfrm>
            <a:custGeom>
              <a:avLst/>
              <a:gdLst/>
              <a:ahLst/>
              <a:cxnLst/>
              <a:rect l="l" t="t" r="r" b="b"/>
              <a:pathLst>
                <a:path w="911955" h="660129" extrusionOk="0">
                  <a:moveTo>
                    <a:pt x="444975" y="386298"/>
                  </a:moveTo>
                  <a:lnTo>
                    <a:pt x="0" y="39119"/>
                  </a:lnTo>
                  <a:lnTo>
                    <a:pt x="19559" y="0"/>
                  </a:lnTo>
                  <a:lnTo>
                    <a:pt x="391187" y="95352"/>
                  </a:lnTo>
                  <a:lnTo>
                    <a:pt x="518323" y="136916"/>
                  </a:lnTo>
                  <a:lnTo>
                    <a:pt x="645458" y="188259"/>
                  </a:lnTo>
                  <a:lnTo>
                    <a:pt x="709026" y="224933"/>
                  </a:lnTo>
                  <a:lnTo>
                    <a:pt x="753035" y="261607"/>
                  </a:lnTo>
                  <a:lnTo>
                    <a:pt x="821493" y="344734"/>
                  </a:lnTo>
                  <a:lnTo>
                    <a:pt x="885061" y="447421"/>
                  </a:lnTo>
                  <a:lnTo>
                    <a:pt x="907065" y="501209"/>
                  </a:lnTo>
                  <a:lnTo>
                    <a:pt x="911955" y="554997"/>
                  </a:lnTo>
                  <a:lnTo>
                    <a:pt x="907065" y="589226"/>
                  </a:lnTo>
                  <a:lnTo>
                    <a:pt x="887506" y="633235"/>
                  </a:lnTo>
                  <a:lnTo>
                    <a:pt x="870391" y="650349"/>
                  </a:lnTo>
                  <a:lnTo>
                    <a:pt x="848387" y="660129"/>
                  </a:lnTo>
                  <a:lnTo>
                    <a:pt x="811713" y="657684"/>
                  </a:lnTo>
                  <a:lnTo>
                    <a:pt x="760370" y="645459"/>
                  </a:lnTo>
                  <a:lnTo>
                    <a:pt x="701692" y="616120"/>
                  </a:lnTo>
                  <a:lnTo>
                    <a:pt x="444975" y="38629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490;p317">
              <a:extLst>
                <a:ext uri="{FF2B5EF4-FFF2-40B4-BE49-F238E27FC236}">
                  <a16:creationId xmlns:a16="http://schemas.microsoft.com/office/drawing/2014/main" id="{5D6F048C-3EF2-E041-AD89-81253E0349B3}"/>
                </a:ext>
              </a:extLst>
            </p:cNvPr>
            <p:cNvSpPr/>
            <p:nvPr/>
          </p:nvSpPr>
          <p:spPr>
            <a:xfrm>
              <a:off x="3176588" y="2935288"/>
              <a:ext cx="1411287" cy="334962"/>
            </a:xfrm>
            <a:custGeom>
              <a:avLst/>
              <a:gdLst/>
              <a:ahLst/>
              <a:cxnLst/>
              <a:rect l="l" t="t" r="r" b="b"/>
              <a:pathLst>
                <a:path w="1410718" h="334954" extrusionOk="0">
                  <a:moveTo>
                    <a:pt x="501208" y="334954"/>
                  </a:moveTo>
                  <a:lnTo>
                    <a:pt x="339844" y="332509"/>
                  </a:lnTo>
                  <a:lnTo>
                    <a:pt x="271386" y="327619"/>
                  </a:lnTo>
                  <a:lnTo>
                    <a:pt x="202928" y="312949"/>
                  </a:lnTo>
                  <a:lnTo>
                    <a:pt x="0" y="227377"/>
                  </a:lnTo>
                  <a:lnTo>
                    <a:pt x="85572" y="114911"/>
                  </a:lnTo>
                  <a:lnTo>
                    <a:pt x="190704" y="158920"/>
                  </a:lnTo>
                  <a:lnTo>
                    <a:pt x="271386" y="173589"/>
                  </a:lnTo>
                  <a:lnTo>
                    <a:pt x="308060" y="173589"/>
                  </a:lnTo>
                  <a:lnTo>
                    <a:pt x="853277" y="70902"/>
                  </a:lnTo>
                  <a:lnTo>
                    <a:pt x="1166227" y="2445"/>
                  </a:lnTo>
                  <a:lnTo>
                    <a:pt x="1217570" y="0"/>
                  </a:lnTo>
                  <a:lnTo>
                    <a:pt x="1273803" y="4890"/>
                  </a:lnTo>
                  <a:lnTo>
                    <a:pt x="1342261" y="22004"/>
                  </a:lnTo>
                  <a:lnTo>
                    <a:pt x="1378935" y="44008"/>
                  </a:lnTo>
                  <a:lnTo>
                    <a:pt x="1391159" y="56233"/>
                  </a:lnTo>
                  <a:lnTo>
                    <a:pt x="1403384" y="75792"/>
                  </a:lnTo>
                  <a:lnTo>
                    <a:pt x="1410718" y="119801"/>
                  </a:lnTo>
                  <a:lnTo>
                    <a:pt x="1408274" y="161364"/>
                  </a:lnTo>
                  <a:lnTo>
                    <a:pt x="1398494" y="183369"/>
                  </a:lnTo>
                  <a:lnTo>
                    <a:pt x="1366710" y="198038"/>
                  </a:lnTo>
                  <a:lnTo>
                    <a:pt x="828828" y="276276"/>
                  </a:lnTo>
                  <a:lnTo>
                    <a:pt x="762815" y="288500"/>
                  </a:lnTo>
                  <a:lnTo>
                    <a:pt x="501208" y="334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491;p317">
              <a:extLst>
                <a:ext uri="{FF2B5EF4-FFF2-40B4-BE49-F238E27FC236}">
                  <a16:creationId xmlns:a16="http://schemas.microsoft.com/office/drawing/2014/main" id="{6F7B565D-C0A4-F84D-A6C5-BA867DCD7B8C}"/>
                </a:ext>
              </a:extLst>
            </p:cNvPr>
            <p:cNvSpPr/>
            <p:nvPr/>
          </p:nvSpPr>
          <p:spPr>
            <a:xfrm>
              <a:off x="2827338" y="3697288"/>
              <a:ext cx="2063750" cy="533400"/>
            </a:xfrm>
            <a:custGeom>
              <a:avLst/>
              <a:gdLst/>
              <a:ahLst/>
              <a:cxnLst/>
              <a:rect l="l" t="t" r="r" b="b"/>
              <a:pathLst>
                <a:path w="2063513" h="532992" extrusionOk="0">
                  <a:moveTo>
                    <a:pt x="855722" y="405856"/>
                  </a:moveTo>
                  <a:lnTo>
                    <a:pt x="623455" y="481649"/>
                  </a:lnTo>
                  <a:lnTo>
                    <a:pt x="532993" y="520768"/>
                  </a:lnTo>
                  <a:lnTo>
                    <a:pt x="476760" y="532992"/>
                  </a:lnTo>
                  <a:lnTo>
                    <a:pt x="415637" y="530547"/>
                  </a:lnTo>
                  <a:lnTo>
                    <a:pt x="293391" y="503653"/>
                  </a:lnTo>
                  <a:lnTo>
                    <a:pt x="205374" y="466979"/>
                  </a:lnTo>
                  <a:lnTo>
                    <a:pt x="75793" y="393632"/>
                  </a:lnTo>
                  <a:lnTo>
                    <a:pt x="29339" y="354513"/>
                  </a:lnTo>
                  <a:lnTo>
                    <a:pt x="7335" y="330064"/>
                  </a:lnTo>
                  <a:lnTo>
                    <a:pt x="0" y="312949"/>
                  </a:lnTo>
                  <a:lnTo>
                    <a:pt x="0" y="290945"/>
                  </a:lnTo>
                  <a:lnTo>
                    <a:pt x="12225" y="271386"/>
                  </a:lnTo>
                  <a:lnTo>
                    <a:pt x="39119" y="259161"/>
                  </a:lnTo>
                  <a:lnTo>
                    <a:pt x="92907" y="259161"/>
                  </a:lnTo>
                  <a:lnTo>
                    <a:pt x="183369" y="283610"/>
                  </a:lnTo>
                  <a:lnTo>
                    <a:pt x="300725" y="317839"/>
                  </a:lnTo>
                  <a:lnTo>
                    <a:pt x="366738" y="330064"/>
                  </a:lnTo>
                  <a:lnTo>
                    <a:pt x="422971" y="327619"/>
                  </a:lnTo>
                  <a:lnTo>
                    <a:pt x="995083" y="168699"/>
                  </a:lnTo>
                  <a:lnTo>
                    <a:pt x="1251799" y="124691"/>
                  </a:lnTo>
                  <a:lnTo>
                    <a:pt x="1589198" y="66013"/>
                  </a:lnTo>
                  <a:lnTo>
                    <a:pt x="1652766" y="48898"/>
                  </a:lnTo>
                  <a:lnTo>
                    <a:pt x="1694330" y="29339"/>
                  </a:lnTo>
                  <a:lnTo>
                    <a:pt x="1735893" y="0"/>
                  </a:lnTo>
                  <a:lnTo>
                    <a:pt x="1765232" y="0"/>
                  </a:lnTo>
                  <a:lnTo>
                    <a:pt x="1951046" y="31784"/>
                  </a:lnTo>
                  <a:lnTo>
                    <a:pt x="1990165" y="44008"/>
                  </a:lnTo>
                  <a:lnTo>
                    <a:pt x="2021949" y="63568"/>
                  </a:lnTo>
                  <a:lnTo>
                    <a:pt x="2046398" y="83127"/>
                  </a:lnTo>
                  <a:lnTo>
                    <a:pt x="2058623" y="102686"/>
                  </a:lnTo>
                  <a:lnTo>
                    <a:pt x="2063513" y="129580"/>
                  </a:lnTo>
                  <a:lnTo>
                    <a:pt x="2056178" y="166254"/>
                  </a:lnTo>
                  <a:lnTo>
                    <a:pt x="2046398" y="183369"/>
                  </a:lnTo>
                  <a:lnTo>
                    <a:pt x="2007279" y="217598"/>
                  </a:lnTo>
                  <a:lnTo>
                    <a:pt x="1973051" y="234712"/>
                  </a:lnTo>
                  <a:lnTo>
                    <a:pt x="1699219" y="251826"/>
                  </a:lnTo>
                  <a:lnTo>
                    <a:pt x="1254244" y="310505"/>
                  </a:lnTo>
                  <a:lnTo>
                    <a:pt x="855722" y="405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92;p317">
              <a:extLst>
                <a:ext uri="{FF2B5EF4-FFF2-40B4-BE49-F238E27FC236}">
                  <a16:creationId xmlns:a16="http://schemas.microsoft.com/office/drawing/2014/main" id="{BF4996A5-EB03-8A4B-9760-77A14E13A343}"/>
                </a:ext>
              </a:extLst>
            </p:cNvPr>
            <p:cNvSpPr/>
            <p:nvPr/>
          </p:nvSpPr>
          <p:spPr>
            <a:xfrm rot="-5400000">
              <a:off x="2753519" y="4091782"/>
              <a:ext cx="2257425" cy="414337"/>
            </a:xfrm>
            <a:custGeom>
              <a:avLst/>
              <a:gdLst/>
              <a:ahLst/>
              <a:cxnLst/>
              <a:rect l="l" t="t" r="r" b="b"/>
              <a:pathLst>
                <a:path w="2257425" h="414338" extrusionOk="0">
                  <a:moveTo>
                    <a:pt x="971550" y="145256"/>
                  </a:moveTo>
                  <a:lnTo>
                    <a:pt x="1931194" y="147638"/>
                  </a:lnTo>
                  <a:lnTo>
                    <a:pt x="1990725" y="140494"/>
                  </a:lnTo>
                  <a:lnTo>
                    <a:pt x="2024062" y="128588"/>
                  </a:lnTo>
                  <a:lnTo>
                    <a:pt x="2066925" y="107156"/>
                  </a:lnTo>
                  <a:lnTo>
                    <a:pt x="2214562" y="0"/>
                  </a:lnTo>
                  <a:lnTo>
                    <a:pt x="2257425" y="128588"/>
                  </a:lnTo>
                  <a:lnTo>
                    <a:pt x="2233612" y="230981"/>
                  </a:lnTo>
                  <a:lnTo>
                    <a:pt x="2140744" y="321469"/>
                  </a:lnTo>
                  <a:lnTo>
                    <a:pt x="2093119" y="371475"/>
                  </a:lnTo>
                  <a:lnTo>
                    <a:pt x="2066925" y="390525"/>
                  </a:lnTo>
                  <a:lnTo>
                    <a:pt x="2031206" y="407194"/>
                  </a:lnTo>
                  <a:lnTo>
                    <a:pt x="1990725" y="414338"/>
                  </a:lnTo>
                  <a:lnTo>
                    <a:pt x="1583531" y="395288"/>
                  </a:lnTo>
                  <a:lnTo>
                    <a:pt x="1414462" y="388144"/>
                  </a:lnTo>
                  <a:lnTo>
                    <a:pt x="823912" y="392906"/>
                  </a:lnTo>
                  <a:lnTo>
                    <a:pt x="478631" y="392906"/>
                  </a:lnTo>
                  <a:lnTo>
                    <a:pt x="107156" y="371475"/>
                  </a:lnTo>
                  <a:lnTo>
                    <a:pt x="0" y="290513"/>
                  </a:lnTo>
                  <a:lnTo>
                    <a:pt x="50006" y="152400"/>
                  </a:lnTo>
                  <a:lnTo>
                    <a:pt x="971550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93;p317">
              <a:extLst>
                <a:ext uri="{FF2B5EF4-FFF2-40B4-BE49-F238E27FC236}">
                  <a16:creationId xmlns:a16="http://schemas.microsoft.com/office/drawing/2014/main" id="{F4C235F5-3BD0-9B45-8D4A-8C55826E9FCF}"/>
                </a:ext>
              </a:extLst>
            </p:cNvPr>
            <p:cNvSpPr/>
            <p:nvPr/>
          </p:nvSpPr>
          <p:spPr>
            <a:xfrm>
              <a:off x="2763838" y="4987925"/>
              <a:ext cx="2058987" cy="892175"/>
            </a:xfrm>
            <a:custGeom>
              <a:avLst/>
              <a:gdLst/>
              <a:ahLst/>
              <a:cxnLst/>
              <a:rect l="l" t="t" r="r" b="b"/>
              <a:pathLst>
                <a:path w="2058623" h="892396" extrusionOk="0">
                  <a:moveTo>
                    <a:pt x="1156447" y="520768"/>
                  </a:moveTo>
                  <a:lnTo>
                    <a:pt x="589226" y="838608"/>
                  </a:lnTo>
                  <a:lnTo>
                    <a:pt x="542773" y="870392"/>
                  </a:lnTo>
                  <a:lnTo>
                    <a:pt x="523213" y="882616"/>
                  </a:lnTo>
                  <a:lnTo>
                    <a:pt x="496319" y="889951"/>
                  </a:lnTo>
                  <a:lnTo>
                    <a:pt x="462090" y="892396"/>
                  </a:lnTo>
                  <a:lnTo>
                    <a:pt x="430306" y="892396"/>
                  </a:lnTo>
                  <a:lnTo>
                    <a:pt x="388743" y="877727"/>
                  </a:lnTo>
                  <a:lnTo>
                    <a:pt x="264052" y="809269"/>
                  </a:lnTo>
                  <a:lnTo>
                    <a:pt x="141806" y="721252"/>
                  </a:lnTo>
                  <a:lnTo>
                    <a:pt x="31784" y="611230"/>
                  </a:lnTo>
                  <a:lnTo>
                    <a:pt x="9780" y="574556"/>
                  </a:lnTo>
                  <a:lnTo>
                    <a:pt x="0" y="552552"/>
                  </a:lnTo>
                  <a:lnTo>
                    <a:pt x="0" y="535438"/>
                  </a:lnTo>
                  <a:lnTo>
                    <a:pt x="12225" y="518323"/>
                  </a:lnTo>
                  <a:lnTo>
                    <a:pt x="39119" y="518323"/>
                  </a:lnTo>
                  <a:lnTo>
                    <a:pt x="183369" y="579446"/>
                  </a:lnTo>
                  <a:lnTo>
                    <a:pt x="286056" y="606340"/>
                  </a:lnTo>
                  <a:lnTo>
                    <a:pt x="352069" y="603896"/>
                  </a:lnTo>
                  <a:lnTo>
                    <a:pt x="452310" y="581891"/>
                  </a:lnTo>
                  <a:lnTo>
                    <a:pt x="1061096" y="356959"/>
                  </a:lnTo>
                  <a:lnTo>
                    <a:pt x="1293363" y="242047"/>
                  </a:lnTo>
                  <a:lnTo>
                    <a:pt x="1990165" y="4890"/>
                  </a:lnTo>
                  <a:lnTo>
                    <a:pt x="2024394" y="0"/>
                  </a:lnTo>
                  <a:lnTo>
                    <a:pt x="2046398" y="4890"/>
                  </a:lnTo>
                  <a:lnTo>
                    <a:pt x="2056178" y="17115"/>
                  </a:lnTo>
                  <a:lnTo>
                    <a:pt x="2058623" y="39119"/>
                  </a:lnTo>
                  <a:lnTo>
                    <a:pt x="2046398" y="61123"/>
                  </a:lnTo>
                  <a:lnTo>
                    <a:pt x="1156447" y="520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94;p317">
              <a:extLst>
                <a:ext uri="{FF2B5EF4-FFF2-40B4-BE49-F238E27FC236}">
                  <a16:creationId xmlns:a16="http://schemas.microsoft.com/office/drawing/2014/main" id="{3F164578-AD91-604C-B8C4-F7493502CB49}"/>
                </a:ext>
              </a:extLst>
            </p:cNvPr>
            <p:cNvSpPr/>
            <p:nvPr/>
          </p:nvSpPr>
          <p:spPr>
            <a:xfrm>
              <a:off x="5248275" y="1947863"/>
              <a:ext cx="1533525" cy="1641475"/>
            </a:xfrm>
            <a:custGeom>
              <a:avLst/>
              <a:gdLst/>
              <a:ahLst/>
              <a:cxnLst/>
              <a:rect l="l" t="t" r="r" b="b"/>
              <a:pathLst>
                <a:path w="1533525" h="1640681" extrusionOk="0">
                  <a:moveTo>
                    <a:pt x="490538" y="340518"/>
                  </a:moveTo>
                  <a:lnTo>
                    <a:pt x="61913" y="423862"/>
                  </a:lnTo>
                  <a:lnTo>
                    <a:pt x="0" y="230981"/>
                  </a:lnTo>
                  <a:lnTo>
                    <a:pt x="459581" y="173831"/>
                  </a:lnTo>
                  <a:lnTo>
                    <a:pt x="1042988" y="73818"/>
                  </a:lnTo>
                  <a:lnTo>
                    <a:pt x="1092994" y="47625"/>
                  </a:lnTo>
                  <a:lnTo>
                    <a:pt x="1169194" y="11906"/>
                  </a:lnTo>
                  <a:lnTo>
                    <a:pt x="1216819" y="0"/>
                  </a:lnTo>
                  <a:lnTo>
                    <a:pt x="1252538" y="0"/>
                  </a:lnTo>
                  <a:lnTo>
                    <a:pt x="1295400" y="11906"/>
                  </a:lnTo>
                  <a:lnTo>
                    <a:pt x="1364456" y="47625"/>
                  </a:lnTo>
                  <a:lnTo>
                    <a:pt x="1488281" y="142875"/>
                  </a:lnTo>
                  <a:lnTo>
                    <a:pt x="1516856" y="176212"/>
                  </a:lnTo>
                  <a:lnTo>
                    <a:pt x="1533525" y="211931"/>
                  </a:lnTo>
                  <a:lnTo>
                    <a:pt x="1533525" y="245268"/>
                  </a:lnTo>
                  <a:lnTo>
                    <a:pt x="1519238" y="302418"/>
                  </a:lnTo>
                  <a:lnTo>
                    <a:pt x="1483519" y="364331"/>
                  </a:lnTo>
                  <a:lnTo>
                    <a:pt x="1454944" y="428625"/>
                  </a:lnTo>
                  <a:lnTo>
                    <a:pt x="1426369" y="561975"/>
                  </a:lnTo>
                  <a:lnTo>
                    <a:pt x="1293019" y="1500187"/>
                  </a:lnTo>
                  <a:lnTo>
                    <a:pt x="1281113" y="1554956"/>
                  </a:lnTo>
                  <a:lnTo>
                    <a:pt x="1264444" y="1600200"/>
                  </a:lnTo>
                  <a:lnTo>
                    <a:pt x="1243013" y="1628775"/>
                  </a:lnTo>
                  <a:lnTo>
                    <a:pt x="1223963" y="1640681"/>
                  </a:lnTo>
                  <a:lnTo>
                    <a:pt x="1193006" y="1638300"/>
                  </a:lnTo>
                  <a:lnTo>
                    <a:pt x="1131094" y="1621631"/>
                  </a:lnTo>
                  <a:lnTo>
                    <a:pt x="1047750" y="1581150"/>
                  </a:lnTo>
                  <a:lnTo>
                    <a:pt x="1121569" y="1362075"/>
                  </a:lnTo>
                  <a:lnTo>
                    <a:pt x="1147763" y="900112"/>
                  </a:lnTo>
                  <a:lnTo>
                    <a:pt x="1166813" y="709612"/>
                  </a:lnTo>
                  <a:lnTo>
                    <a:pt x="1185863" y="309562"/>
                  </a:lnTo>
                  <a:lnTo>
                    <a:pt x="1181100" y="276225"/>
                  </a:lnTo>
                  <a:cubicBezTo>
                    <a:pt x="1178458" y="260371"/>
                    <a:pt x="1178719" y="266765"/>
                    <a:pt x="1178719" y="257175"/>
                  </a:cubicBezTo>
                  <a:lnTo>
                    <a:pt x="1169194" y="242887"/>
                  </a:lnTo>
                  <a:lnTo>
                    <a:pt x="1150144" y="230981"/>
                  </a:lnTo>
                  <a:lnTo>
                    <a:pt x="1131094" y="228600"/>
                  </a:lnTo>
                  <a:lnTo>
                    <a:pt x="1100138" y="223837"/>
                  </a:lnTo>
                  <a:lnTo>
                    <a:pt x="490538" y="3405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495;p317">
              <a:extLst>
                <a:ext uri="{FF2B5EF4-FFF2-40B4-BE49-F238E27FC236}">
                  <a16:creationId xmlns:a16="http://schemas.microsoft.com/office/drawing/2014/main" id="{00F77CEF-35DE-1C48-97A1-9C683CDD8718}"/>
                </a:ext>
              </a:extLst>
            </p:cNvPr>
            <p:cNvSpPr/>
            <p:nvPr/>
          </p:nvSpPr>
          <p:spPr>
            <a:xfrm>
              <a:off x="5237163" y="2659063"/>
              <a:ext cx="1290637" cy="387350"/>
            </a:xfrm>
            <a:custGeom>
              <a:avLst/>
              <a:gdLst/>
              <a:ahLst/>
              <a:cxnLst/>
              <a:rect l="l" t="t" r="r" b="b"/>
              <a:pathLst>
                <a:path w="1290637" h="385763" extrusionOk="0">
                  <a:moveTo>
                    <a:pt x="528637" y="290513"/>
                  </a:moveTo>
                  <a:lnTo>
                    <a:pt x="61912" y="385763"/>
                  </a:lnTo>
                  <a:lnTo>
                    <a:pt x="0" y="304800"/>
                  </a:lnTo>
                  <a:lnTo>
                    <a:pt x="73819" y="216694"/>
                  </a:lnTo>
                  <a:lnTo>
                    <a:pt x="1209675" y="0"/>
                  </a:lnTo>
                  <a:lnTo>
                    <a:pt x="1290637" y="114300"/>
                  </a:lnTo>
                  <a:lnTo>
                    <a:pt x="1173956" y="185738"/>
                  </a:lnTo>
                  <a:lnTo>
                    <a:pt x="528637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496;p317">
              <a:extLst>
                <a:ext uri="{FF2B5EF4-FFF2-40B4-BE49-F238E27FC236}">
                  <a16:creationId xmlns:a16="http://schemas.microsoft.com/office/drawing/2014/main" id="{6A345FD3-70B2-374F-B87E-95442E8101EE}"/>
                </a:ext>
              </a:extLst>
            </p:cNvPr>
            <p:cNvSpPr/>
            <p:nvPr/>
          </p:nvSpPr>
          <p:spPr>
            <a:xfrm>
              <a:off x="5214938" y="3297238"/>
              <a:ext cx="1241425" cy="417512"/>
            </a:xfrm>
            <a:custGeom>
              <a:avLst/>
              <a:gdLst/>
              <a:ahLst/>
              <a:cxnLst/>
              <a:rect l="l" t="t" r="r" b="b"/>
              <a:pathLst>
                <a:path w="1240631" h="416719" extrusionOk="0">
                  <a:moveTo>
                    <a:pt x="578643" y="304800"/>
                  </a:moveTo>
                  <a:lnTo>
                    <a:pt x="54768" y="416719"/>
                  </a:lnTo>
                  <a:lnTo>
                    <a:pt x="0" y="340519"/>
                  </a:lnTo>
                  <a:lnTo>
                    <a:pt x="61912" y="226219"/>
                  </a:lnTo>
                  <a:lnTo>
                    <a:pt x="609600" y="130969"/>
                  </a:lnTo>
                  <a:lnTo>
                    <a:pt x="1221581" y="0"/>
                  </a:lnTo>
                  <a:lnTo>
                    <a:pt x="1240631" y="150019"/>
                  </a:lnTo>
                  <a:lnTo>
                    <a:pt x="1097756" y="235744"/>
                  </a:lnTo>
                  <a:lnTo>
                    <a:pt x="1050131" y="226219"/>
                  </a:lnTo>
                  <a:lnTo>
                    <a:pt x="578643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497;p317">
              <a:extLst>
                <a:ext uri="{FF2B5EF4-FFF2-40B4-BE49-F238E27FC236}">
                  <a16:creationId xmlns:a16="http://schemas.microsoft.com/office/drawing/2014/main" id="{236152B6-F35A-BE4A-87B4-895F9B13FFBC}"/>
                </a:ext>
              </a:extLst>
            </p:cNvPr>
            <p:cNvSpPr/>
            <p:nvPr/>
          </p:nvSpPr>
          <p:spPr>
            <a:xfrm rot="-5400000">
              <a:off x="3302000" y="3806826"/>
              <a:ext cx="3781425" cy="387350"/>
            </a:xfrm>
            <a:custGeom>
              <a:avLst/>
              <a:gdLst/>
              <a:ahLst/>
              <a:cxnLst/>
              <a:rect l="l" t="t" r="r" b="b"/>
              <a:pathLst>
                <a:path w="3781425" h="387350" extrusionOk="0">
                  <a:moveTo>
                    <a:pt x="2187575" y="120650"/>
                  </a:moveTo>
                  <a:lnTo>
                    <a:pt x="3521075" y="146050"/>
                  </a:lnTo>
                  <a:lnTo>
                    <a:pt x="3619500" y="76200"/>
                  </a:lnTo>
                  <a:lnTo>
                    <a:pt x="3708400" y="12700"/>
                  </a:lnTo>
                  <a:lnTo>
                    <a:pt x="3746500" y="0"/>
                  </a:lnTo>
                  <a:lnTo>
                    <a:pt x="3771900" y="6350"/>
                  </a:lnTo>
                  <a:lnTo>
                    <a:pt x="3781425" y="25400"/>
                  </a:lnTo>
                  <a:lnTo>
                    <a:pt x="3778250" y="63500"/>
                  </a:lnTo>
                  <a:lnTo>
                    <a:pt x="3702050" y="279400"/>
                  </a:lnTo>
                  <a:lnTo>
                    <a:pt x="3536950" y="387350"/>
                  </a:lnTo>
                  <a:lnTo>
                    <a:pt x="2352675" y="342900"/>
                  </a:lnTo>
                  <a:lnTo>
                    <a:pt x="2178050" y="336550"/>
                  </a:lnTo>
                  <a:lnTo>
                    <a:pt x="1914525" y="317500"/>
                  </a:lnTo>
                  <a:lnTo>
                    <a:pt x="777875" y="295275"/>
                  </a:lnTo>
                  <a:lnTo>
                    <a:pt x="631825" y="298450"/>
                  </a:lnTo>
                  <a:lnTo>
                    <a:pt x="596900" y="311150"/>
                  </a:lnTo>
                  <a:lnTo>
                    <a:pt x="561975" y="336550"/>
                  </a:lnTo>
                  <a:lnTo>
                    <a:pt x="120650" y="339725"/>
                  </a:lnTo>
                  <a:lnTo>
                    <a:pt x="57150" y="282575"/>
                  </a:lnTo>
                  <a:lnTo>
                    <a:pt x="25400" y="254000"/>
                  </a:lnTo>
                  <a:lnTo>
                    <a:pt x="9525" y="231775"/>
                  </a:lnTo>
                  <a:lnTo>
                    <a:pt x="0" y="193675"/>
                  </a:lnTo>
                  <a:lnTo>
                    <a:pt x="12700" y="146050"/>
                  </a:lnTo>
                  <a:lnTo>
                    <a:pt x="41275" y="120650"/>
                  </a:lnTo>
                  <a:lnTo>
                    <a:pt x="88900" y="92075"/>
                  </a:lnTo>
                  <a:lnTo>
                    <a:pt x="184150" y="47625"/>
                  </a:lnTo>
                  <a:lnTo>
                    <a:pt x="279400" y="19050"/>
                  </a:lnTo>
                  <a:lnTo>
                    <a:pt x="374650" y="6350"/>
                  </a:lnTo>
                  <a:lnTo>
                    <a:pt x="412750" y="9525"/>
                  </a:lnTo>
                  <a:lnTo>
                    <a:pt x="466725" y="31750"/>
                  </a:lnTo>
                  <a:lnTo>
                    <a:pt x="530225" y="57150"/>
                  </a:lnTo>
                  <a:lnTo>
                    <a:pt x="603250" y="76200"/>
                  </a:lnTo>
                  <a:lnTo>
                    <a:pt x="781050" y="88900"/>
                  </a:lnTo>
                  <a:lnTo>
                    <a:pt x="2187575" y="120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498;p317">
              <a:extLst>
                <a:ext uri="{FF2B5EF4-FFF2-40B4-BE49-F238E27FC236}">
                  <a16:creationId xmlns:a16="http://schemas.microsoft.com/office/drawing/2014/main" id="{F0C51C50-54D0-374A-BC9E-F8DDE9540A27}"/>
                </a:ext>
              </a:extLst>
            </p:cNvPr>
            <p:cNvSpPr/>
            <p:nvPr/>
          </p:nvSpPr>
          <p:spPr>
            <a:xfrm>
              <a:off x="5114925" y="4922838"/>
              <a:ext cx="1052513" cy="847725"/>
            </a:xfrm>
            <a:custGeom>
              <a:avLst/>
              <a:gdLst/>
              <a:ahLst/>
              <a:cxnLst/>
              <a:rect l="l" t="t" r="r" b="b"/>
              <a:pathLst>
                <a:path w="1052513" h="847725" extrusionOk="0">
                  <a:moveTo>
                    <a:pt x="676275" y="197644"/>
                  </a:moveTo>
                  <a:lnTo>
                    <a:pt x="438150" y="350044"/>
                  </a:lnTo>
                  <a:lnTo>
                    <a:pt x="302419" y="419100"/>
                  </a:lnTo>
                  <a:lnTo>
                    <a:pt x="276225" y="423862"/>
                  </a:lnTo>
                  <a:lnTo>
                    <a:pt x="259556" y="423862"/>
                  </a:lnTo>
                  <a:lnTo>
                    <a:pt x="242888" y="419100"/>
                  </a:lnTo>
                  <a:lnTo>
                    <a:pt x="178594" y="390525"/>
                  </a:lnTo>
                  <a:lnTo>
                    <a:pt x="0" y="628650"/>
                  </a:lnTo>
                  <a:lnTo>
                    <a:pt x="223838" y="847725"/>
                  </a:lnTo>
                  <a:lnTo>
                    <a:pt x="352425" y="702469"/>
                  </a:lnTo>
                  <a:lnTo>
                    <a:pt x="835819" y="261937"/>
                  </a:lnTo>
                  <a:lnTo>
                    <a:pt x="1026319" y="80962"/>
                  </a:lnTo>
                  <a:lnTo>
                    <a:pt x="1045369" y="54769"/>
                  </a:lnTo>
                  <a:lnTo>
                    <a:pt x="1052513" y="30956"/>
                  </a:lnTo>
                  <a:lnTo>
                    <a:pt x="1050131" y="19050"/>
                  </a:lnTo>
                  <a:lnTo>
                    <a:pt x="1040606" y="7144"/>
                  </a:lnTo>
                  <a:lnTo>
                    <a:pt x="1007269" y="0"/>
                  </a:lnTo>
                  <a:lnTo>
                    <a:pt x="962025" y="14287"/>
                  </a:lnTo>
                  <a:lnTo>
                    <a:pt x="676275" y="1976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499;p317">
              <a:extLst>
                <a:ext uri="{FF2B5EF4-FFF2-40B4-BE49-F238E27FC236}">
                  <a16:creationId xmlns:a16="http://schemas.microsoft.com/office/drawing/2014/main" id="{2A084B81-6388-8347-868A-37058784AF34}"/>
                </a:ext>
              </a:extLst>
            </p:cNvPr>
            <p:cNvSpPr/>
            <p:nvPr/>
          </p:nvSpPr>
          <p:spPr>
            <a:xfrm>
              <a:off x="5837238" y="3487738"/>
              <a:ext cx="1277937" cy="911225"/>
            </a:xfrm>
            <a:custGeom>
              <a:avLst/>
              <a:gdLst/>
              <a:ahLst/>
              <a:cxnLst/>
              <a:rect l="l" t="t" r="r" b="b"/>
              <a:pathLst>
                <a:path w="1278731" h="909638" extrusionOk="0">
                  <a:moveTo>
                    <a:pt x="504825" y="702469"/>
                  </a:moveTo>
                  <a:lnTo>
                    <a:pt x="90487" y="909638"/>
                  </a:lnTo>
                  <a:lnTo>
                    <a:pt x="0" y="850107"/>
                  </a:lnTo>
                  <a:lnTo>
                    <a:pt x="511969" y="492919"/>
                  </a:lnTo>
                  <a:lnTo>
                    <a:pt x="795337" y="271463"/>
                  </a:lnTo>
                  <a:lnTo>
                    <a:pt x="835819" y="240507"/>
                  </a:lnTo>
                  <a:lnTo>
                    <a:pt x="852487" y="219075"/>
                  </a:lnTo>
                  <a:lnTo>
                    <a:pt x="862012" y="192882"/>
                  </a:lnTo>
                  <a:lnTo>
                    <a:pt x="866775" y="169069"/>
                  </a:lnTo>
                  <a:lnTo>
                    <a:pt x="866775" y="152400"/>
                  </a:lnTo>
                  <a:lnTo>
                    <a:pt x="864394" y="140494"/>
                  </a:lnTo>
                  <a:lnTo>
                    <a:pt x="812006" y="54769"/>
                  </a:lnTo>
                  <a:lnTo>
                    <a:pt x="802481" y="30957"/>
                  </a:lnTo>
                  <a:lnTo>
                    <a:pt x="807244" y="14288"/>
                  </a:lnTo>
                  <a:lnTo>
                    <a:pt x="828675" y="2382"/>
                  </a:lnTo>
                  <a:lnTo>
                    <a:pt x="842962" y="0"/>
                  </a:lnTo>
                  <a:lnTo>
                    <a:pt x="902494" y="11907"/>
                  </a:lnTo>
                  <a:lnTo>
                    <a:pt x="995362" y="50007"/>
                  </a:lnTo>
                  <a:lnTo>
                    <a:pt x="1066800" y="95250"/>
                  </a:lnTo>
                  <a:lnTo>
                    <a:pt x="1188244" y="197644"/>
                  </a:lnTo>
                  <a:lnTo>
                    <a:pt x="1233487" y="250032"/>
                  </a:lnTo>
                  <a:lnTo>
                    <a:pt x="1266825" y="292894"/>
                  </a:lnTo>
                  <a:lnTo>
                    <a:pt x="1278731" y="326232"/>
                  </a:lnTo>
                  <a:lnTo>
                    <a:pt x="1276350" y="359569"/>
                  </a:lnTo>
                  <a:lnTo>
                    <a:pt x="1262062" y="373857"/>
                  </a:lnTo>
                  <a:lnTo>
                    <a:pt x="1207294" y="385763"/>
                  </a:lnTo>
                  <a:lnTo>
                    <a:pt x="1081087" y="421482"/>
                  </a:lnTo>
                  <a:lnTo>
                    <a:pt x="504825" y="7024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500;p317">
              <a:extLst>
                <a:ext uri="{FF2B5EF4-FFF2-40B4-BE49-F238E27FC236}">
                  <a16:creationId xmlns:a16="http://schemas.microsoft.com/office/drawing/2014/main" id="{74799E7D-20ED-344A-83D9-4FDB30DB3DDA}"/>
                </a:ext>
              </a:extLst>
            </p:cNvPr>
            <p:cNvSpPr/>
            <p:nvPr/>
          </p:nvSpPr>
          <p:spPr>
            <a:xfrm>
              <a:off x="5243513" y="3957638"/>
              <a:ext cx="2417762" cy="1701800"/>
            </a:xfrm>
            <a:custGeom>
              <a:avLst/>
              <a:gdLst/>
              <a:ahLst/>
              <a:cxnLst/>
              <a:rect l="l" t="t" r="r" b="b"/>
              <a:pathLst>
                <a:path w="2416968" h="1702593" extrusionOk="0">
                  <a:moveTo>
                    <a:pt x="283368" y="192881"/>
                  </a:moveTo>
                  <a:lnTo>
                    <a:pt x="169068" y="126206"/>
                  </a:lnTo>
                  <a:lnTo>
                    <a:pt x="0" y="80962"/>
                  </a:lnTo>
                  <a:lnTo>
                    <a:pt x="11906" y="0"/>
                  </a:lnTo>
                  <a:lnTo>
                    <a:pt x="104775" y="11906"/>
                  </a:lnTo>
                  <a:lnTo>
                    <a:pt x="230981" y="47625"/>
                  </a:lnTo>
                  <a:lnTo>
                    <a:pt x="395287" y="111918"/>
                  </a:lnTo>
                  <a:lnTo>
                    <a:pt x="445293" y="142875"/>
                  </a:lnTo>
                  <a:lnTo>
                    <a:pt x="669131" y="340518"/>
                  </a:lnTo>
                  <a:lnTo>
                    <a:pt x="740568" y="400050"/>
                  </a:lnTo>
                  <a:lnTo>
                    <a:pt x="1145381" y="783431"/>
                  </a:lnTo>
                  <a:lnTo>
                    <a:pt x="1333500" y="950118"/>
                  </a:lnTo>
                  <a:lnTo>
                    <a:pt x="1576387" y="1150143"/>
                  </a:lnTo>
                  <a:lnTo>
                    <a:pt x="1776412" y="1288256"/>
                  </a:lnTo>
                  <a:lnTo>
                    <a:pt x="2076450" y="1469231"/>
                  </a:lnTo>
                  <a:lnTo>
                    <a:pt x="2371725" y="1619250"/>
                  </a:lnTo>
                  <a:lnTo>
                    <a:pt x="2409825" y="1638300"/>
                  </a:lnTo>
                  <a:lnTo>
                    <a:pt x="2416968" y="1650206"/>
                  </a:lnTo>
                  <a:lnTo>
                    <a:pt x="2407443" y="1671637"/>
                  </a:lnTo>
                  <a:lnTo>
                    <a:pt x="2381250" y="1688306"/>
                  </a:lnTo>
                  <a:lnTo>
                    <a:pt x="2345531" y="1702593"/>
                  </a:lnTo>
                  <a:lnTo>
                    <a:pt x="1628775" y="1635918"/>
                  </a:lnTo>
                  <a:lnTo>
                    <a:pt x="1597818" y="1621631"/>
                  </a:lnTo>
                  <a:lnTo>
                    <a:pt x="1521618" y="1562100"/>
                  </a:lnTo>
                  <a:lnTo>
                    <a:pt x="859631" y="788193"/>
                  </a:lnTo>
                  <a:lnTo>
                    <a:pt x="533400" y="411956"/>
                  </a:lnTo>
                  <a:lnTo>
                    <a:pt x="438150" y="314325"/>
                  </a:lnTo>
                  <a:lnTo>
                    <a:pt x="283368" y="1928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505;p318">
            <a:extLst>
              <a:ext uri="{FF2B5EF4-FFF2-40B4-BE49-F238E27FC236}">
                <a16:creationId xmlns:a16="http://schemas.microsoft.com/office/drawing/2014/main" id="{63C991D6-C361-6D45-8269-23B5CED4AA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579" y="1548479"/>
            <a:ext cx="4975225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5" name="Google Shape;3505;p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579" y="1560513"/>
            <a:ext cx="4975225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319"/>
          <p:cNvSpPr txBox="1"/>
          <p:nvPr/>
        </p:nvSpPr>
        <p:spPr>
          <a:xfrm flipH="1">
            <a:off x="8409383" y="6669360"/>
            <a:ext cx="24482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油</a:t>
            </a:r>
            <a:endParaRPr/>
          </a:p>
        </p:txBody>
      </p:sp>
      <p:sp>
        <p:nvSpPr>
          <p:cNvPr id="3512" name="Google Shape;3512;p319"/>
          <p:cNvSpPr/>
          <p:nvPr/>
        </p:nvSpPr>
        <p:spPr>
          <a:xfrm>
            <a:off x="3143250" y="1716088"/>
            <a:ext cx="804863" cy="685800"/>
          </a:xfrm>
          <a:custGeom>
            <a:avLst/>
            <a:gdLst/>
            <a:ahLst/>
            <a:cxnLst/>
            <a:rect l="l" t="t" r="r" b="b"/>
            <a:pathLst>
              <a:path w="804863" h="685800" extrusionOk="0">
                <a:moveTo>
                  <a:pt x="266700" y="369094"/>
                </a:moveTo>
                <a:lnTo>
                  <a:pt x="204788" y="304800"/>
                </a:lnTo>
                <a:lnTo>
                  <a:pt x="135731" y="219075"/>
                </a:lnTo>
                <a:lnTo>
                  <a:pt x="59531" y="123825"/>
                </a:lnTo>
                <a:lnTo>
                  <a:pt x="16669" y="59532"/>
                </a:lnTo>
                <a:lnTo>
                  <a:pt x="0" y="23813"/>
                </a:lnTo>
                <a:lnTo>
                  <a:pt x="0" y="4763"/>
                </a:lnTo>
                <a:lnTo>
                  <a:pt x="7144" y="0"/>
                </a:lnTo>
                <a:lnTo>
                  <a:pt x="30956" y="2382"/>
                </a:lnTo>
                <a:lnTo>
                  <a:pt x="69056" y="21432"/>
                </a:lnTo>
                <a:lnTo>
                  <a:pt x="154781" y="69057"/>
                </a:lnTo>
                <a:lnTo>
                  <a:pt x="245269" y="121444"/>
                </a:lnTo>
                <a:lnTo>
                  <a:pt x="292894" y="145257"/>
                </a:lnTo>
                <a:lnTo>
                  <a:pt x="328613" y="161925"/>
                </a:lnTo>
                <a:lnTo>
                  <a:pt x="395288" y="180975"/>
                </a:lnTo>
                <a:lnTo>
                  <a:pt x="492919" y="195263"/>
                </a:lnTo>
                <a:lnTo>
                  <a:pt x="538163" y="195263"/>
                </a:lnTo>
                <a:lnTo>
                  <a:pt x="573881" y="197644"/>
                </a:lnTo>
                <a:lnTo>
                  <a:pt x="583406" y="200025"/>
                </a:lnTo>
                <a:lnTo>
                  <a:pt x="647700" y="278607"/>
                </a:lnTo>
                <a:lnTo>
                  <a:pt x="697706" y="350044"/>
                </a:lnTo>
                <a:lnTo>
                  <a:pt x="735806" y="407194"/>
                </a:lnTo>
                <a:lnTo>
                  <a:pt x="771525" y="473869"/>
                </a:lnTo>
                <a:lnTo>
                  <a:pt x="797719" y="535782"/>
                </a:lnTo>
                <a:lnTo>
                  <a:pt x="804863" y="585788"/>
                </a:lnTo>
                <a:lnTo>
                  <a:pt x="802481" y="621507"/>
                </a:lnTo>
                <a:lnTo>
                  <a:pt x="790575" y="650082"/>
                </a:lnTo>
                <a:lnTo>
                  <a:pt x="769144" y="669132"/>
                </a:lnTo>
                <a:lnTo>
                  <a:pt x="733425" y="681038"/>
                </a:lnTo>
                <a:lnTo>
                  <a:pt x="697706" y="685800"/>
                </a:lnTo>
                <a:lnTo>
                  <a:pt x="657225" y="673894"/>
                </a:lnTo>
                <a:lnTo>
                  <a:pt x="581025" y="628650"/>
                </a:lnTo>
                <a:lnTo>
                  <a:pt x="519113" y="585788"/>
                </a:lnTo>
                <a:lnTo>
                  <a:pt x="414338" y="507207"/>
                </a:lnTo>
                <a:lnTo>
                  <a:pt x="340519" y="440532"/>
                </a:lnTo>
                <a:lnTo>
                  <a:pt x="266700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319"/>
          <p:cNvSpPr/>
          <p:nvPr/>
        </p:nvSpPr>
        <p:spPr>
          <a:xfrm>
            <a:off x="2852738" y="2857500"/>
            <a:ext cx="766762" cy="709613"/>
          </a:xfrm>
          <a:custGeom>
            <a:avLst/>
            <a:gdLst/>
            <a:ahLst/>
            <a:cxnLst/>
            <a:rect l="l" t="t" r="r" b="b"/>
            <a:pathLst>
              <a:path w="766762" h="709613" extrusionOk="0">
                <a:moveTo>
                  <a:pt x="400050" y="519113"/>
                </a:moveTo>
                <a:lnTo>
                  <a:pt x="309562" y="428625"/>
                </a:lnTo>
                <a:lnTo>
                  <a:pt x="230981" y="333375"/>
                </a:lnTo>
                <a:lnTo>
                  <a:pt x="133350" y="214313"/>
                </a:lnTo>
                <a:lnTo>
                  <a:pt x="50006" y="102394"/>
                </a:lnTo>
                <a:lnTo>
                  <a:pt x="16668" y="54769"/>
                </a:lnTo>
                <a:lnTo>
                  <a:pt x="0" y="16669"/>
                </a:lnTo>
                <a:lnTo>
                  <a:pt x="0" y="7144"/>
                </a:lnTo>
                <a:lnTo>
                  <a:pt x="11906" y="0"/>
                </a:lnTo>
                <a:lnTo>
                  <a:pt x="38100" y="2381"/>
                </a:lnTo>
                <a:lnTo>
                  <a:pt x="88106" y="28575"/>
                </a:lnTo>
                <a:lnTo>
                  <a:pt x="150018" y="66675"/>
                </a:lnTo>
                <a:lnTo>
                  <a:pt x="219075" y="104775"/>
                </a:lnTo>
                <a:lnTo>
                  <a:pt x="280987" y="133350"/>
                </a:lnTo>
                <a:lnTo>
                  <a:pt x="352425" y="169069"/>
                </a:lnTo>
                <a:lnTo>
                  <a:pt x="423862" y="200025"/>
                </a:lnTo>
                <a:lnTo>
                  <a:pt x="500062" y="228600"/>
                </a:lnTo>
                <a:lnTo>
                  <a:pt x="585787" y="252413"/>
                </a:lnTo>
                <a:lnTo>
                  <a:pt x="611981" y="254794"/>
                </a:lnTo>
                <a:lnTo>
                  <a:pt x="623887" y="259556"/>
                </a:lnTo>
                <a:lnTo>
                  <a:pt x="633412" y="273844"/>
                </a:lnTo>
                <a:lnTo>
                  <a:pt x="669131" y="333375"/>
                </a:lnTo>
                <a:lnTo>
                  <a:pt x="711993" y="423863"/>
                </a:lnTo>
                <a:lnTo>
                  <a:pt x="752475" y="531019"/>
                </a:lnTo>
                <a:lnTo>
                  <a:pt x="762000" y="585788"/>
                </a:lnTo>
                <a:lnTo>
                  <a:pt x="766762" y="626269"/>
                </a:lnTo>
                <a:lnTo>
                  <a:pt x="757237" y="664369"/>
                </a:lnTo>
                <a:lnTo>
                  <a:pt x="742950" y="688181"/>
                </a:lnTo>
                <a:lnTo>
                  <a:pt x="719137" y="704850"/>
                </a:lnTo>
                <a:lnTo>
                  <a:pt x="690562" y="709613"/>
                </a:lnTo>
                <a:lnTo>
                  <a:pt x="650081" y="702469"/>
                </a:lnTo>
                <a:lnTo>
                  <a:pt x="588168" y="676275"/>
                </a:lnTo>
                <a:lnTo>
                  <a:pt x="545306" y="647700"/>
                </a:lnTo>
                <a:lnTo>
                  <a:pt x="488156" y="604838"/>
                </a:lnTo>
                <a:lnTo>
                  <a:pt x="400050" y="519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319"/>
          <p:cNvSpPr/>
          <p:nvPr/>
        </p:nvSpPr>
        <p:spPr>
          <a:xfrm>
            <a:off x="2781300" y="5175250"/>
            <a:ext cx="368300" cy="744538"/>
          </a:xfrm>
          <a:custGeom>
            <a:avLst/>
            <a:gdLst/>
            <a:ahLst/>
            <a:cxnLst/>
            <a:rect l="l" t="t" r="r" b="b"/>
            <a:pathLst>
              <a:path w="368335" h="744399" extrusionOk="0">
                <a:moveTo>
                  <a:pt x="69546" y="368336"/>
                </a:moveTo>
                <a:lnTo>
                  <a:pt x="41212" y="283335"/>
                </a:lnTo>
                <a:lnTo>
                  <a:pt x="12878" y="188032"/>
                </a:lnTo>
                <a:lnTo>
                  <a:pt x="2575" y="128789"/>
                </a:lnTo>
                <a:lnTo>
                  <a:pt x="0" y="87577"/>
                </a:lnTo>
                <a:lnTo>
                  <a:pt x="7727" y="18031"/>
                </a:lnTo>
                <a:lnTo>
                  <a:pt x="18030" y="0"/>
                </a:lnTo>
                <a:lnTo>
                  <a:pt x="30909" y="0"/>
                </a:lnTo>
                <a:lnTo>
                  <a:pt x="43788" y="7728"/>
                </a:lnTo>
                <a:lnTo>
                  <a:pt x="61818" y="38637"/>
                </a:lnTo>
                <a:lnTo>
                  <a:pt x="95303" y="69546"/>
                </a:lnTo>
                <a:lnTo>
                  <a:pt x="157122" y="133941"/>
                </a:lnTo>
                <a:lnTo>
                  <a:pt x="368335" y="556368"/>
                </a:lnTo>
                <a:lnTo>
                  <a:pt x="360608" y="656823"/>
                </a:lnTo>
                <a:lnTo>
                  <a:pt x="355457" y="708338"/>
                </a:lnTo>
                <a:lnTo>
                  <a:pt x="350305" y="731520"/>
                </a:lnTo>
                <a:lnTo>
                  <a:pt x="337426" y="744399"/>
                </a:lnTo>
                <a:lnTo>
                  <a:pt x="314244" y="739248"/>
                </a:lnTo>
                <a:lnTo>
                  <a:pt x="270456" y="718641"/>
                </a:lnTo>
                <a:lnTo>
                  <a:pt x="224092" y="661974"/>
                </a:lnTo>
                <a:lnTo>
                  <a:pt x="157122" y="566671"/>
                </a:lnTo>
                <a:lnTo>
                  <a:pt x="113334" y="484246"/>
                </a:lnTo>
                <a:lnTo>
                  <a:pt x="69546" y="36833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319"/>
          <p:cNvSpPr/>
          <p:nvPr/>
        </p:nvSpPr>
        <p:spPr>
          <a:xfrm>
            <a:off x="4019550" y="3203575"/>
            <a:ext cx="615950" cy="2466975"/>
          </a:xfrm>
          <a:custGeom>
            <a:avLst/>
            <a:gdLst/>
            <a:ahLst/>
            <a:cxnLst/>
            <a:rect l="l" t="t" r="r" b="b"/>
            <a:pathLst>
              <a:path w="615950" h="2466975" extrusionOk="0">
                <a:moveTo>
                  <a:pt x="273050" y="901700"/>
                </a:moveTo>
                <a:lnTo>
                  <a:pt x="263525" y="739775"/>
                </a:lnTo>
                <a:lnTo>
                  <a:pt x="241300" y="508000"/>
                </a:lnTo>
                <a:lnTo>
                  <a:pt x="215900" y="330200"/>
                </a:lnTo>
                <a:lnTo>
                  <a:pt x="193675" y="244475"/>
                </a:lnTo>
                <a:lnTo>
                  <a:pt x="180975" y="219075"/>
                </a:lnTo>
                <a:lnTo>
                  <a:pt x="155575" y="187325"/>
                </a:lnTo>
                <a:lnTo>
                  <a:pt x="111125" y="149225"/>
                </a:lnTo>
                <a:lnTo>
                  <a:pt x="69850" y="123825"/>
                </a:lnTo>
                <a:lnTo>
                  <a:pt x="31750" y="98425"/>
                </a:lnTo>
                <a:lnTo>
                  <a:pt x="19050" y="76200"/>
                </a:lnTo>
                <a:lnTo>
                  <a:pt x="3175" y="53975"/>
                </a:lnTo>
                <a:lnTo>
                  <a:pt x="0" y="41275"/>
                </a:lnTo>
                <a:lnTo>
                  <a:pt x="9525" y="22225"/>
                </a:lnTo>
                <a:lnTo>
                  <a:pt x="47625" y="3175"/>
                </a:lnTo>
                <a:lnTo>
                  <a:pt x="82550" y="0"/>
                </a:lnTo>
                <a:lnTo>
                  <a:pt x="114300" y="0"/>
                </a:lnTo>
                <a:lnTo>
                  <a:pt x="187325" y="12700"/>
                </a:lnTo>
                <a:lnTo>
                  <a:pt x="260350" y="44450"/>
                </a:lnTo>
                <a:lnTo>
                  <a:pt x="342900" y="85725"/>
                </a:lnTo>
                <a:lnTo>
                  <a:pt x="409575" y="127000"/>
                </a:lnTo>
                <a:lnTo>
                  <a:pt x="466725" y="190500"/>
                </a:lnTo>
                <a:lnTo>
                  <a:pt x="482600" y="358775"/>
                </a:lnTo>
                <a:lnTo>
                  <a:pt x="520700" y="1016000"/>
                </a:lnTo>
                <a:lnTo>
                  <a:pt x="549275" y="1273175"/>
                </a:lnTo>
                <a:lnTo>
                  <a:pt x="593725" y="2187575"/>
                </a:lnTo>
                <a:lnTo>
                  <a:pt x="615950" y="2343150"/>
                </a:lnTo>
                <a:lnTo>
                  <a:pt x="603250" y="2403475"/>
                </a:lnTo>
                <a:lnTo>
                  <a:pt x="584200" y="2438400"/>
                </a:lnTo>
                <a:lnTo>
                  <a:pt x="558800" y="2460625"/>
                </a:lnTo>
                <a:lnTo>
                  <a:pt x="517525" y="2466975"/>
                </a:lnTo>
                <a:lnTo>
                  <a:pt x="476250" y="2457450"/>
                </a:lnTo>
                <a:lnTo>
                  <a:pt x="434975" y="2432050"/>
                </a:lnTo>
                <a:lnTo>
                  <a:pt x="400050" y="2371725"/>
                </a:lnTo>
                <a:lnTo>
                  <a:pt x="365125" y="2286000"/>
                </a:lnTo>
                <a:lnTo>
                  <a:pt x="323850" y="2143125"/>
                </a:lnTo>
                <a:lnTo>
                  <a:pt x="304800" y="2025650"/>
                </a:lnTo>
                <a:lnTo>
                  <a:pt x="304800" y="1927225"/>
                </a:lnTo>
                <a:cubicBezTo>
                  <a:pt x="303742" y="1830917"/>
                  <a:pt x="302683" y="1734608"/>
                  <a:pt x="301625" y="1638300"/>
                </a:cubicBezTo>
                <a:lnTo>
                  <a:pt x="292100" y="1289050"/>
                </a:lnTo>
                <a:lnTo>
                  <a:pt x="273050" y="901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319"/>
          <p:cNvSpPr/>
          <p:nvPr/>
        </p:nvSpPr>
        <p:spPr>
          <a:xfrm>
            <a:off x="2916238" y="3905250"/>
            <a:ext cx="1084262" cy="1863725"/>
          </a:xfrm>
          <a:custGeom>
            <a:avLst/>
            <a:gdLst/>
            <a:ahLst/>
            <a:cxnLst/>
            <a:rect l="l" t="t" r="r" b="b"/>
            <a:pathLst>
              <a:path w="1084401" h="1864861" extrusionOk="0">
                <a:moveTo>
                  <a:pt x="458488" y="886067"/>
                </a:moveTo>
                <a:lnTo>
                  <a:pt x="296214" y="1128190"/>
                </a:lnTo>
                <a:lnTo>
                  <a:pt x="188031" y="1285312"/>
                </a:lnTo>
                <a:lnTo>
                  <a:pt x="146819" y="1347131"/>
                </a:lnTo>
                <a:lnTo>
                  <a:pt x="115910" y="1383191"/>
                </a:lnTo>
                <a:lnTo>
                  <a:pt x="90152" y="1403798"/>
                </a:lnTo>
                <a:lnTo>
                  <a:pt x="64394" y="1416676"/>
                </a:lnTo>
                <a:lnTo>
                  <a:pt x="48940" y="1419252"/>
                </a:lnTo>
                <a:lnTo>
                  <a:pt x="30909" y="1411525"/>
                </a:lnTo>
                <a:lnTo>
                  <a:pt x="0" y="1383191"/>
                </a:lnTo>
                <a:lnTo>
                  <a:pt x="229244" y="1864861"/>
                </a:lnTo>
                <a:lnTo>
                  <a:pt x="244698" y="1803043"/>
                </a:lnTo>
                <a:lnTo>
                  <a:pt x="340002" y="1609860"/>
                </a:lnTo>
                <a:lnTo>
                  <a:pt x="494549" y="1287888"/>
                </a:lnTo>
                <a:lnTo>
                  <a:pt x="674853" y="909249"/>
                </a:lnTo>
                <a:lnTo>
                  <a:pt x="839702" y="556368"/>
                </a:lnTo>
                <a:lnTo>
                  <a:pt x="994249" y="234396"/>
                </a:lnTo>
                <a:lnTo>
                  <a:pt x="1076674" y="48940"/>
                </a:lnTo>
                <a:lnTo>
                  <a:pt x="1084401" y="25758"/>
                </a:lnTo>
                <a:lnTo>
                  <a:pt x="1084401" y="10303"/>
                </a:lnTo>
                <a:lnTo>
                  <a:pt x="1074098" y="0"/>
                </a:lnTo>
                <a:lnTo>
                  <a:pt x="1056068" y="0"/>
                </a:lnTo>
                <a:lnTo>
                  <a:pt x="1027734" y="10303"/>
                </a:lnTo>
                <a:lnTo>
                  <a:pt x="994249" y="56667"/>
                </a:lnTo>
                <a:lnTo>
                  <a:pt x="850006" y="285911"/>
                </a:lnTo>
                <a:lnTo>
                  <a:pt x="661974" y="579550"/>
                </a:lnTo>
                <a:lnTo>
                  <a:pt x="458488" y="88606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319"/>
          <p:cNvSpPr/>
          <p:nvPr/>
        </p:nvSpPr>
        <p:spPr>
          <a:xfrm>
            <a:off x="4213225" y="3013075"/>
            <a:ext cx="2973388" cy="2562225"/>
          </a:xfrm>
          <a:custGeom>
            <a:avLst/>
            <a:gdLst/>
            <a:ahLst/>
            <a:cxnLst/>
            <a:rect l="l" t="t" r="r" b="b"/>
            <a:pathLst>
              <a:path w="2973581" h="2562294" extrusionOk="0">
                <a:moveTo>
                  <a:pt x="1138066" y="213799"/>
                </a:moveTo>
                <a:lnTo>
                  <a:pt x="842038" y="253269"/>
                </a:lnTo>
                <a:lnTo>
                  <a:pt x="549298" y="286161"/>
                </a:lnTo>
                <a:lnTo>
                  <a:pt x="371681" y="309186"/>
                </a:lnTo>
                <a:lnTo>
                  <a:pt x="273005" y="305897"/>
                </a:lnTo>
                <a:lnTo>
                  <a:pt x="52628" y="309186"/>
                </a:lnTo>
                <a:lnTo>
                  <a:pt x="0" y="332210"/>
                </a:lnTo>
                <a:lnTo>
                  <a:pt x="263137" y="506538"/>
                </a:lnTo>
                <a:lnTo>
                  <a:pt x="519695" y="486803"/>
                </a:lnTo>
                <a:lnTo>
                  <a:pt x="944003" y="437465"/>
                </a:lnTo>
                <a:lnTo>
                  <a:pt x="1309105" y="391416"/>
                </a:lnTo>
                <a:lnTo>
                  <a:pt x="1562374" y="351945"/>
                </a:lnTo>
                <a:lnTo>
                  <a:pt x="1828800" y="325632"/>
                </a:lnTo>
                <a:lnTo>
                  <a:pt x="2161010" y="292740"/>
                </a:lnTo>
                <a:lnTo>
                  <a:pt x="2473485" y="263137"/>
                </a:lnTo>
                <a:lnTo>
                  <a:pt x="2529402" y="266426"/>
                </a:lnTo>
                <a:lnTo>
                  <a:pt x="2552426" y="273004"/>
                </a:lnTo>
                <a:lnTo>
                  <a:pt x="2565583" y="282872"/>
                </a:lnTo>
                <a:lnTo>
                  <a:pt x="2578740" y="302607"/>
                </a:lnTo>
                <a:lnTo>
                  <a:pt x="2585318" y="335499"/>
                </a:lnTo>
                <a:lnTo>
                  <a:pt x="2539269" y="1121620"/>
                </a:lnTo>
                <a:lnTo>
                  <a:pt x="2522823" y="1253189"/>
                </a:lnTo>
                <a:lnTo>
                  <a:pt x="2489931" y="1753148"/>
                </a:lnTo>
                <a:lnTo>
                  <a:pt x="2450461" y="2184035"/>
                </a:lnTo>
                <a:lnTo>
                  <a:pt x="2407701" y="2348495"/>
                </a:lnTo>
                <a:lnTo>
                  <a:pt x="2417569" y="2434014"/>
                </a:lnTo>
                <a:lnTo>
                  <a:pt x="2437304" y="2493220"/>
                </a:lnTo>
                <a:lnTo>
                  <a:pt x="2466907" y="2532691"/>
                </a:lnTo>
                <a:lnTo>
                  <a:pt x="2483353" y="2545848"/>
                </a:lnTo>
                <a:lnTo>
                  <a:pt x="2503088" y="2555715"/>
                </a:lnTo>
                <a:lnTo>
                  <a:pt x="2529402" y="2562294"/>
                </a:lnTo>
                <a:lnTo>
                  <a:pt x="2568872" y="2552426"/>
                </a:lnTo>
                <a:lnTo>
                  <a:pt x="2614921" y="2535980"/>
                </a:lnTo>
                <a:lnTo>
                  <a:pt x="2634656" y="2512956"/>
                </a:lnTo>
                <a:lnTo>
                  <a:pt x="2697151" y="2345206"/>
                </a:lnTo>
                <a:lnTo>
                  <a:pt x="2716887" y="2243240"/>
                </a:lnTo>
                <a:lnTo>
                  <a:pt x="2743200" y="2036020"/>
                </a:lnTo>
                <a:lnTo>
                  <a:pt x="2795828" y="1516325"/>
                </a:lnTo>
                <a:lnTo>
                  <a:pt x="2828720" y="1184115"/>
                </a:lnTo>
                <a:lnTo>
                  <a:pt x="2874769" y="717048"/>
                </a:lnTo>
                <a:lnTo>
                  <a:pt x="2897793" y="490092"/>
                </a:lnTo>
                <a:lnTo>
                  <a:pt x="2907661" y="463779"/>
                </a:lnTo>
                <a:lnTo>
                  <a:pt x="2947131" y="394705"/>
                </a:lnTo>
                <a:lnTo>
                  <a:pt x="2970156" y="355235"/>
                </a:lnTo>
                <a:cubicBezTo>
                  <a:pt x="2973581" y="327833"/>
                  <a:pt x="2973445" y="337761"/>
                  <a:pt x="2973445" y="325632"/>
                </a:cubicBezTo>
                <a:lnTo>
                  <a:pt x="2963577" y="282872"/>
                </a:lnTo>
                <a:lnTo>
                  <a:pt x="2894504" y="203931"/>
                </a:lnTo>
                <a:lnTo>
                  <a:pt x="2805695" y="124990"/>
                </a:lnTo>
                <a:lnTo>
                  <a:pt x="2703730" y="49338"/>
                </a:lnTo>
                <a:lnTo>
                  <a:pt x="2644524" y="6579"/>
                </a:lnTo>
                <a:lnTo>
                  <a:pt x="2608343" y="0"/>
                </a:lnTo>
                <a:lnTo>
                  <a:pt x="2572161" y="9868"/>
                </a:lnTo>
                <a:lnTo>
                  <a:pt x="2532691" y="36181"/>
                </a:lnTo>
                <a:lnTo>
                  <a:pt x="2443882" y="75652"/>
                </a:lnTo>
                <a:lnTo>
                  <a:pt x="2345206" y="92098"/>
                </a:lnTo>
                <a:lnTo>
                  <a:pt x="2108383" y="111833"/>
                </a:lnTo>
                <a:lnTo>
                  <a:pt x="1503169" y="154593"/>
                </a:lnTo>
                <a:lnTo>
                  <a:pt x="1243321" y="197353"/>
                </a:lnTo>
                <a:lnTo>
                  <a:pt x="1138066" y="2137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319"/>
          <p:cNvSpPr/>
          <p:nvPr/>
        </p:nvSpPr>
        <p:spPr>
          <a:xfrm>
            <a:off x="5259388" y="1760538"/>
            <a:ext cx="611187" cy="3603625"/>
          </a:xfrm>
          <a:custGeom>
            <a:avLst/>
            <a:gdLst/>
            <a:ahLst/>
            <a:cxnLst/>
            <a:rect l="l" t="t" r="r" b="b"/>
            <a:pathLst>
              <a:path w="611109" h="3603279" extrusionOk="0">
                <a:moveTo>
                  <a:pt x="221810" y="986828"/>
                </a:moveTo>
                <a:lnTo>
                  <a:pt x="221810" y="502467"/>
                </a:lnTo>
                <a:lnTo>
                  <a:pt x="217284" y="375719"/>
                </a:lnTo>
                <a:lnTo>
                  <a:pt x="199177" y="285184"/>
                </a:lnTo>
                <a:lnTo>
                  <a:pt x="176543" y="208230"/>
                </a:lnTo>
                <a:lnTo>
                  <a:pt x="158436" y="172016"/>
                </a:lnTo>
                <a:lnTo>
                  <a:pt x="117695" y="131275"/>
                </a:lnTo>
                <a:lnTo>
                  <a:pt x="54321" y="86008"/>
                </a:lnTo>
                <a:lnTo>
                  <a:pt x="22634" y="58848"/>
                </a:lnTo>
                <a:lnTo>
                  <a:pt x="0" y="22634"/>
                </a:lnTo>
                <a:lnTo>
                  <a:pt x="0" y="4527"/>
                </a:lnTo>
                <a:lnTo>
                  <a:pt x="13581" y="0"/>
                </a:lnTo>
                <a:lnTo>
                  <a:pt x="67901" y="18107"/>
                </a:lnTo>
                <a:lnTo>
                  <a:pt x="153909" y="27160"/>
                </a:lnTo>
                <a:lnTo>
                  <a:pt x="303291" y="72428"/>
                </a:lnTo>
                <a:lnTo>
                  <a:pt x="420987" y="117695"/>
                </a:lnTo>
                <a:lnTo>
                  <a:pt x="520575" y="162962"/>
                </a:lnTo>
                <a:lnTo>
                  <a:pt x="565842" y="203703"/>
                </a:lnTo>
                <a:lnTo>
                  <a:pt x="588476" y="230863"/>
                </a:lnTo>
                <a:lnTo>
                  <a:pt x="606583" y="262551"/>
                </a:lnTo>
                <a:lnTo>
                  <a:pt x="611109" y="294238"/>
                </a:lnTo>
                <a:lnTo>
                  <a:pt x="602056" y="334978"/>
                </a:lnTo>
                <a:lnTo>
                  <a:pt x="574895" y="375719"/>
                </a:lnTo>
                <a:lnTo>
                  <a:pt x="547735" y="411933"/>
                </a:lnTo>
                <a:lnTo>
                  <a:pt x="525101" y="452673"/>
                </a:lnTo>
                <a:lnTo>
                  <a:pt x="511521" y="516048"/>
                </a:lnTo>
                <a:lnTo>
                  <a:pt x="516048" y="1466661"/>
                </a:lnTo>
                <a:lnTo>
                  <a:pt x="511521" y="1815220"/>
                </a:lnTo>
                <a:lnTo>
                  <a:pt x="497941" y="2390115"/>
                </a:lnTo>
                <a:lnTo>
                  <a:pt x="488887" y="2779414"/>
                </a:lnTo>
                <a:cubicBezTo>
                  <a:pt x="487378" y="2894091"/>
                  <a:pt x="485870" y="3008769"/>
                  <a:pt x="484361" y="3123446"/>
                </a:cubicBezTo>
                <a:lnTo>
                  <a:pt x="470781" y="3503691"/>
                </a:lnTo>
                <a:lnTo>
                  <a:pt x="357612" y="3603279"/>
                </a:lnTo>
                <a:lnTo>
                  <a:pt x="221810" y="3521798"/>
                </a:lnTo>
                <a:lnTo>
                  <a:pt x="226337" y="2706986"/>
                </a:lnTo>
                <a:lnTo>
                  <a:pt x="226337" y="2372008"/>
                </a:lnTo>
                <a:lnTo>
                  <a:pt x="235390" y="2082297"/>
                </a:lnTo>
                <a:cubicBezTo>
                  <a:pt x="233881" y="1997798"/>
                  <a:pt x="232373" y="1934424"/>
                  <a:pt x="230864" y="1828800"/>
                </a:cubicBezTo>
                <a:lnTo>
                  <a:pt x="217284" y="1629624"/>
                </a:lnTo>
                <a:lnTo>
                  <a:pt x="221810" y="1448554"/>
                </a:lnTo>
                <a:lnTo>
                  <a:pt x="221810" y="9868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319"/>
          <p:cNvSpPr/>
          <p:nvPr/>
        </p:nvSpPr>
        <p:spPr>
          <a:xfrm>
            <a:off x="4357688" y="4076700"/>
            <a:ext cx="2578100" cy="427038"/>
          </a:xfrm>
          <a:custGeom>
            <a:avLst/>
            <a:gdLst/>
            <a:ahLst/>
            <a:cxnLst/>
            <a:rect l="l" t="t" r="r" b="b"/>
            <a:pathLst>
              <a:path w="2578893" h="426244" extrusionOk="0">
                <a:moveTo>
                  <a:pt x="1728787" y="76200"/>
                </a:moveTo>
                <a:lnTo>
                  <a:pt x="2000250" y="38100"/>
                </a:lnTo>
                <a:lnTo>
                  <a:pt x="2176462" y="11906"/>
                </a:lnTo>
                <a:lnTo>
                  <a:pt x="2233612" y="0"/>
                </a:lnTo>
                <a:lnTo>
                  <a:pt x="2245518" y="0"/>
                </a:lnTo>
                <a:lnTo>
                  <a:pt x="2276475" y="9525"/>
                </a:lnTo>
                <a:lnTo>
                  <a:pt x="2326481" y="19050"/>
                </a:lnTo>
                <a:lnTo>
                  <a:pt x="2409825" y="28575"/>
                </a:lnTo>
                <a:lnTo>
                  <a:pt x="2578893" y="116681"/>
                </a:lnTo>
                <a:lnTo>
                  <a:pt x="2395537" y="202406"/>
                </a:lnTo>
                <a:lnTo>
                  <a:pt x="2250281" y="214313"/>
                </a:lnTo>
                <a:lnTo>
                  <a:pt x="1847850" y="250031"/>
                </a:lnTo>
                <a:lnTo>
                  <a:pt x="1507331" y="280988"/>
                </a:lnTo>
                <a:lnTo>
                  <a:pt x="1066800" y="319088"/>
                </a:lnTo>
                <a:lnTo>
                  <a:pt x="685800" y="383381"/>
                </a:lnTo>
                <a:lnTo>
                  <a:pt x="466725" y="414338"/>
                </a:lnTo>
                <a:lnTo>
                  <a:pt x="381000" y="426244"/>
                </a:lnTo>
                <a:lnTo>
                  <a:pt x="300037" y="421481"/>
                </a:lnTo>
                <a:lnTo>
                  <a:pt x="204787" y="404813"/>
                </a:lnTo>
                <a:lnTo>
                  <a:pt x="59531" y="290513"/>
                </a:lnTo>
                <a:lnTo>
                  <a:pt x="0" y="188119"/>
                </a:lnTo>
                <a:lnTo>
                  <a:pt x="178593" y="204788"/>
                </a:lnTo>
                <a:lnTo>
                  <a:pt x="285750" y="221456"/>
                </a:lnTo>
                <a:lnTo>
                  <a:pt x="366712" y="226219"/>
                </a:lnTo>
                <a:lnTo>
                  <a:pt x="554831" y="202406"/>
                </a:lnTo>
                <a:lnTo>
                  <a:pt x="876300" y="161925"/>
                </a:lnTo>
                <a:lnTo>
                  <a:pt x="1145381" y="130969"/>
                </a:lnTo>
                <a:lnTo>
                  <a:pt x="1466850" y="107156"/>
                </a:lnTo>
                <a:lnTo>
                  <a:pt x="1728787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319"/>
          <p:cNvSpPr/>
          <p:nvPr/>
        </p:nvSpPr>
        <p:spPr>
          <a:xfrm>
            <a:off x="4424363" y="5151438"/>
            <a:ext cx="2425700" cy="401637"/>
          </a:xfrm>
          <a:custGeom>
            <a:avLst/>
            <a:gdLst/>
            <a:ahLst/>
            <a:cxnLst/>
            <a:rect l="l" t="t" r="r" b="b"/>
            <a:pathLst>
              <a:path w="2426493" h="402431" extrusionOk="0">
                <a:moveTo>
                  <a:pt x="942975" y="126206"/>
                </a:moveTo>
                <a:lnTo>
                  <a:pt x="654843" y="169069"/>
                </a:lnTo>
                <a:lnTo>
                  <a:pt x="476250" y="188119"/>
                </a:lnTo>
                <a:lnTo>
                  <a:pt x="319087" y="197644"/>
                </a:lnTo>
                <a:lnTo>
                  <a:pt x="169068" y="200025"/>
                </a:lnTo>
                <a:lnTo>
                  <a:pt x="0" y="238125"/>
                </a:lnTo>
                <a:lnTo>
                  <a:pt x="197643" y="402431"/>
                </a:lnTo>
                <a:lnTo>
                  <a:pt x="376237" y="371475"/>
                </a:lnTo>
                <a:lnTo>
                  <a:pt x="681037" y="323850"/>
                </a:lnTo>
                <a:lnTo>
                  <a:pt x="942975" y="288131"/>
                </a:lnTo>
                <a:lnTo>
                  <a:pt x="1219200" y="261937"/>
                </a:lnTo>
                <a:lnTo>
                  <a:pt x="1459706" y="245269"/>
                </a:lnTo>
                <a:lnTo>
                  <a:pt x="1704975" y="233362"/>
                </a:lnTo>
                <a:lnTo>
                  <a:pt x="1866900" y="226219"/>
                </a:lnTo>
                <a:lnTo>
                  <a:pt x="2076450" y="223837"/>
                </a:lnTo>
                <a:lnTo>
                  <a:pt x="2235993" y="223837"/>
                </a:lnTo>
                <a:lnTo>
                  <a:pt x="2426493" y="164306"/>
                </a:lnTo>
                <a:lnTo>
                  <a:pt x="2250281" y="23812"/>
                </a:lnTo>
                <a:lnTo>
                  <a:pt x="2124075" y="16669"/>
                </a:lnTo>
                <a:lnTo>
                  <a:pt x="2026443" y="0"/>
                </a:lnTo>
                <a:lnTo>
                  <a:pt x="2005012" y="0"/>
                </a:lnTo>
                <a:lnTo>
                  <a:pt x="1964531" y="7144"/>
                </a:lnTo>
                <a:lnTo>
                  <a:pt x="1740693" y="35719"/>
                </a:lnTo>
                <a:lnTo>
                  <a:pt x="1469231" y="69056"/>
                </a:lnTo>
                <a:lnTo>
                  <a:pt x="1235868" y="97631"/>
                </a:lnTo>
                <a:lnTo>
                  <a:pt x="1062037" y="109537"/>
                </a:lnTo>
                <a:lnTo>
                  <a:pt x="942975" y="126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36A552-F924-8842-A25C-B53067E1E140}"/>
              </a:ext>
            </a:extLst>
          </p:cNvPr>
          <p:cNvGrpSpPr/>
          <p:nvPr/>
        </p:nvGrpSpPr>
        <p:grpSpPr>
          <a:xfrm>
            <a:off x="2777289" y="1712076"/>
            <a:ext cx="4405313" cy="4203700"/>
            <a:chOff x="2933700" y="1868488"/>
            <a:chExt cx="4405313" cy="4203700"/>
          </a:xfrm>
        </p:grpSpPr>
        <p:sp>
          <p:nvSpPr>
            <p:cNvPr id="12" name="Google Shape;3512;p319">
              <a:extLst>
                <a:ext uri="{FF2B5EF4-FFF2-40B4-BE49-F238E27FC236}">
                  <a16:creationId xmlns:a16="http://schemas.microsoft.com/office/drawing/2014/main" id="{AEABBCD4-33F0-8049-8A86-329DFEB7F26B}"/>
                </a:ext>
              </a:extLst>
            </p:cNvPr>
            <p:cNvSpPr/>
            <p:nvPr/>
          </p:nvSpPr>
          <p:spPr>
            <a:xfrm>
              <a:off x="3295650" y="1868488"/>
              <a:ext cx="804863" cy="685800"/>
            </a:xfrm>
            <a:custGeom>
              <a:avLst/>
              <a:gdLst/>
              <a:ahLst/>
              <a:cxnLst/>
              <a:rect l="l" t="t" r="r" b="b"/>
              <a:pathLst>
                <a:path w="804863" h="685800" extrusionOk="0">
                  <a:moveTo>
                    <a:pt x="266700" y="369094"/>
                  </a:moveTo>
                  <a:lnTo>
                    <a:pt x="204788" y="304800"/>
                  </a:lnTo>
                  <a:lnTo>
                    <a:pt x="135731" y="219075"/>
                  </a:lnTo>
                  <a:lnTo>
                    <a:pt x="59531" y="123825"/>
                  </a:lnTo>
                  <a:lnTo>
                    <a:pt x="16669" y="59532"/>
                  </a:lnTo>
                  <a:lnTo>
                    <a:pt x="0" y="23813"/>
                  </a:lnTo>
                  <a:lnTo>
                    <a:pt x="0" y="4763"/>
                  </a:lnTo>
                  <a:lnTo>
                    <a:pt x="7144" y="0"/>
                  </a:lnTo>
                  <a:lnTo>
                    <a:pt x="30956" y="2382"/>
                  </a:lnTo>
                  <a:lnTo>
                    <a:pt x="69056" y="21432"/>
                  </a:lnTo>
                  <a:lnTo>
                    <a:pt x="154781" y="69057"/>
                  </a:lnTo>
                  <a:lnTo>
                    <a:pt x="245269" y="121444"/>
                  </a:lnTo>
                  <a:lnTo>
                    <a:pt x="292894" y="145257"/>
                  </a:lnTo>
                  <a:lnTo>
                    <a:pt x="328613" y="161925"/>
                  </a:lnTo>
                  <a:lnTo>
                    <a:pt x="395288" y="180975"/>
                  </a:lnTo>
                  <a:lnTo>
                    <a:pt x="492919" y="195263"/>
                  </a:lnTo>
                  <a:lnTo>
                    <a:pt x="538163" y="195263"/>
                  </a:lnTo>
                  <a:lnTo>
                    <a:pt x="573881" y="197644"/>
                  </a:lnTo>
                  <a:lnTo>
                    <a:pt x="583406" y="200025"/>
                  </a:lnTo>
                  <a:lnTo>
                    <a:pt x="647700" y="278607"/>
                  </a:lnTo>
                  <a:lnTo>
                    <a:pt x="697706" y="350044"/>
                  </a:lnTo>
                  <a:lnTo>
                    <a:pt x="735806" y="407194"/>
                  </a:lnTo>
                  <a:lnTo>
                    <a:pt x="771525" y="473869"/>
                  </a:lnTo>
                  <a:lnTo>
                    <a:pt x="797719" y="535782"/>
                  </a:lnTo>
                  <a:lnTo>
                    <a:pt x="804863" y="585788"/>
                  </a:lnTo>
                  <a:lnTo>
                    <a:pt x="802481" y="621507"/>
                  </a:lnTo>
                  <a:lnTo>
                    <a:pt x="790575" y="650082"/>
                  </a:lnTo>
                  <a:lnTo>
                    <a:pt x="769144" y="669132"/>
                  </a:lnTo>
                  <a:lnTo>
                    <a:pt x="733425" y="681038"/>
                  </a:lnTo>
                  <a:lnTo>
                    <a:pt x="697706" y="685800"/>
                  </a:lnTo>
                  <a:lnTo>
                    <a:pt x="657225" y="673894"/>
                  </a:lnTo>
                  <a:lnTo>
                    <a:pt x="581025" y="628650"/>
                  </a:lnTo>
                  <a:lnTo>
                    <a:pt x="519113" y="585788"/>
                  </a:lnTo>
                  <a:lnTo>
                    <a:pt x="414338" y="507207"/>
                  </a:lnTo>
                  <a:lnTo>
                    <a:pt x="340519" y="440532"/>
                  </a:lnTo>
                  <a:lnTo>
                    <a:pt x="266700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13;p319">
              <a:extLst>
                <a:ext uri="{FF2B5EF4-FFF2-40B4-BE49-F238E27FC236}">
                  <a16:creationId xmlns:a16="http://schemas.microsoft.com/office/drawing/2014/main" id="{332A5387-E42D-5041-9458-DB5AB0EE0A32}"/>
                </a:ext>
              </a:extLst>
            </p:cNvPr>
            <p:cNvSpPr/>
            <p:nvPr/>
          </p:nvSpPr>
          <p:spPr>
            <a:xfrm>
              <a:off x="3005138" y="3009900"/>
              <a:ext cx="766762" cy="709613"/>
            </a:xfrm>
            <a:custGeom>
              <a:avLst/>
              <a:gdLst/>
              <a:ahLst/>
              <a:cxnLst/>
              <a:rect l="l" t="t" r="r" b="b"/>
              <a:pathLst>
                <a:path w="766762" h="709613" extrusionOk="0">
                  <a:moveTo>
                    <a:pt x="400050" y="519113"/>
                  </a:moveTo>
                  <a:lnTo>
                    <a:pt x="309562" y="428625"/>
                  </a:lnTo>
                  <a:lnTo>
                    <a:pt x="230981" y="333375"/>
                  </a:lnTo>
                  <a:lnTo>
                    <a:pt x="133350" y="214313"/>
                  </a:lnTo>
                  <a:lnTo>
                    <a:pt x="50006" y="102394"/>
                  </a:lnTo>
                  <a:lnTo>
                    <a:pt x="16668" y="54769"/>
                  </a:lnTo>
                  <a:lnTo>
                    <a:pt x="0" y="16669"/>
                  </a:lnTo>
                  <a:lnTo>
                    <a:pt x="0" y="7144"/>
                  </a:lnTo>
                  <a:lnTo>
                    <a:pt x="11906" y="0"/>
                  </a:lnTo>
                  <a:lnTo>
                    <a:pt x="38100" y="2381"/>
                  </a:lnTo>
                  <a:lnTo>
                    <a:pt x="88106" y="28575"/>
                  </a:lnTo>
                  <a:lnTo>
                    <a:pt x="150018" y="66675"/>
                  </a:lnTo>
                  <a:lnTo>
                    <a:pt x="219075" y="104775"/>
                  </a:lnTo>
                  <a:lnTo>
                    <a:pt x="280987" y="133350"/>
                  </a:lnTo>
                  <a:lnTo>
                    <a:pt x="352425" y="169069"/>
                  </a:lnTo>
                  <a:lnTo>
                    <a:pt x="423862" y="200025"/>
                  </a:lnTo>
                  <a:lnTo>
                    <a:pt x="500062" y="228600"/>
                  </a:lnTo>
                  <a:lnTo>
                    <a:pt x="585787" y="252413"/>
                  </a:lnTo>
                  <a:lnTo>
                    <a:pt x="611981" y="254794"/>
                  </a:lnTo>
                  <a:lnTo>
                    <a:pt x="623887" y="259556"/>
                  </a:lnTo>
                  <a:lnTo>
                    <a:pt x="633412" y="273844"/>
                  </a:lnTo>
                  <a:lnTo>
                    <a:pt x="669131" y="333375"/>
                  </a:lnTo>
                  <a:lnTo>
                    <a:pt x="711993" y="423863"/>
                  </a:lnTo>
                  <a:lnTo>
                    <a:pt x="752475" y="531019"/>
                  </a:lnTo>
                  <a:lnTo>
                    <a:pt x="762000" y="585788"/>
                  </a:lnTo>
                  <a:lnTo>
                    <a:pt x="766762" y="626269"/>
                  </a:lnTo>
                  <a:lnTo>
                    <a:pt x="757237" y="664369"/>
                  </a:lnTo>
                  <a:lnTo>
                    <a:pt x="742950" y="688181"/>
                  </a:lnTo>
                  <a:lnTo>
                    <a:pt x="719137" y="704850"/>
                  </a:lnTo>
                  <a:lnTo>
                    <a:pt x="690562" y="709613"/>
                  </a:lnTo>
                  <a:lnTo>
                    <a:pt x="650081" y="702469"/>
                  </a:lnTo>
                  <a:lnTo>
                    <a:pt x="588168" y="676275"/>
                  </a:lnTo>
                  <a:lnTo>
                    <a:pt x="545306" y="647700"/>
                  </a:lnTo>
                  <a:lnTo>
                    <a:pt x="488156" y="604838"/>
                  </a:lnTo>
                  <a:lnTo>
                    <a:pt x="400050" y="519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14;p319">
              <a:extLst>
                <a:ext uri="{FF2B5EF4-FFF2-40B4-BE49-F238E27FC236}">
                  <a16:creationId xmlns:a16="http://schemas.microsoft.com/office/drawing/2014/main" id="{1B4292D1-7E5C-1046-8A4A-8997480C5273}"/>
                </a:ext>
              </a:extLst>
            </p:cNvPr>
            <p:cNvSpPr/>
            <p:nvPr/>
          </p:nvSpPr>
          <p:spPr>
            <a:xfrm>
              <a:off x="2933700" y="5327650"/>
              <a:ext cx="368300" cy="744538"/>
            </a:xfrm>
            <a:custGeom>
              <a:avLst/>
              <a:gdLst/>
              <a:ahLst/>
              <a:cxnLst/>
              <a:rect l="l" t="t" r="r" b="b"/>
              <a:pathLst>
                <a:path w="368335" h="744399" extrusionOk="0">
                  <a:moveTo>
                    <a:pt x="69546" y="368336"/>
                  </a:moveTo>
                  <a:lnTo>
                    <a:pt x="41212" y="283335"/>
                  </a:lnTo>
                  <a:lnTo>
                    <a:pt x="12878" y="188032"/>
                  </a:lnTo>
                  <a:lnTo>
                    <a:pt x="2575" y="128789"/>
                  </a:lnTo>
                  <a:lnTo>
                    <a:pt x="0" y="87577"/>
                  </a:lnTo>
                  <a:lnTo>
                    <a:pt x="7727" y="18031"/>
                  </a:lnTo>
                  <a:lnTo>
                    <a:pt x="18030" y="0"/>
                  </a:lnTo>
                  <a:lnTo>
                    <a:pt x="30909" y="0"/>
                  </a:lnTo>
                  <a:lnTo>
                    <a:pt x="43788" y="7728"/>
                  </a:lnTo>
                  <a:lnTo>
                    <a:pt x="61818" y="38637"/>
                  </a:lnTo>
                  <a:lnTo>
                    <a:pt x="95303" y="69546"/>
                  </a:lnTo>
                  <a:lnTo>
                    <a:pt x="157122" y="133941"/>
                  </a:lnTo>
                  <a:lnTo>
                    <a:pt x="368335" y="556368"/>
                  </a:lnTo>
                  <a:lnTo>
                    <a:pt x="360608" y="656823"/>
                  </a:lnTo>
                  <a:lnTo>
                    <a:pt x="355457" y="708338"/>
                  </a:lnTo>
                  <a:lnTo>
                    <a:pt x="350305" y="731520"/>
                  </a:lnTo>
                  <a:lnTo>
                    <a:pt x="337426" y="744399"/>
                  </a:lnTo>
                  <a:lnTo>
                    <a:pt x="314244" y="739248"/>
                  </a:lnTo>
                  <a:lnTo>
                    <a:pt x="270456" y="718641"/>
                  </a:lnTo>
                  <a:lnTo>
                    <a:pt x="224092" y="661974"/>
                  </a:lnTo>
                  <a:lnTo>
                    <a:pt x="157122" y="566671"/>
                  </a:lnTo>
                  <a:lnTo>
                    <a:pt x="113334" y="484246"/>
                  </a:lnTo>
                  <a:lnTo>
                    <a:pt x="69546" y="36833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15;p319">
              <a:extLst>
                <a:ext uri="{FF2B5EF4-FFF2-40B4-BE49-F238E27FC236}">
                  <a16:creationId xmlns:a16="http://schemas.microsoft.com/office/drawing/2014/main" id="{B3FD5B42-9A06-D745-B7BC-780235D6BD50}"/>
                </a:ext>
              </a:extLst>
            </p:cNvPr>
            <p:cNvSpPr/>
            <p:nvPr/>
          </p:nvSpPr>
          <p:spPr>
            <a:xfrm>
              <a:off x="4171950" y="3355975"/>
              <a:ext cx="615950" cy="2466975"/>
            </a:xfrm>
            <a:custGeom>
              <a:avLst/>
              <a:gdLst/>
              <a:ahLst/>
              <a:cxnLst/>
              <a:rect l="l" t="t" r="r" b="b"/>
              <a:pathLst>
                <a:path w="615950" h="2466975" extrusionOk="0">
                  <a:moveTo>
                    <a:pt x="273050" y="901700"/>
                  </a:moveTo>
                  <a:lnTo>
                    <a:pt x="263525" y="739775"/>
                  </a:lnTo>
                  <a:lnTo>
                    <a:pt x="241300" y="508000"/>
                  </a:lnTo>
                  <a:lnTo>
                    <a:pt x="215900" y="330200"/>
                  </a:lnTo>
                  <a:lnTo>
                    <a:pt x="193675" y="244475"/>
                  </a:lnTo>
                  <a:lnTo>
                    <a:pt x="180975" y="219075"/>
                  </a:lnTo>
                  <a:lnTo>
                    <a:pt x="155575" y="187325"/>
                  </a:lnTo>
                  <a:lnTo>
                    <a:pt x="111125" y="149225"/>
                  </a:lnTo>
                  <a:lnTo>
                    <a:pt x="69850" y="123825"/>
                  </a:lnTo>
                  <a:lnTo>
                    <a:pt x="31750" y="98425"/>
                  </a:lnTo>
                  <a:lnTo>
                    <a:pt x="19050" y="76200"/>
                  </a:lnTo>
                  <a:lnTo>
                    <a:pt x="3175" y="53975"/>
                  </a:lnTo>
                  <a:lnTo>
                    <a:pt x="0" y="41275"/>
                  </a:lnTo>
                  <a:lnTo>
                    <a:pt x="9525" y="22225"/>
                  </a:lnTo>
                  <a:lnTo>
                    <a:pt x="47625" y="3175"/>
                  </a:lnTo>
                  <a:lnTo>
                    <a:pt x="82550" y="0"/>
                  </a:lnTo>
                  <a:lnTo>
                    <a:pt x="114300" y="0"/>
                  </a:lnTo>
                  <a:lnTo>
                    <a:pt x="187325" y="12700"/>
                  </a:lnTo>
                  <a:lnTo>
                    <a:pt x="260350" y="44450"/>
                  </a:lnTo>
                  <a:lnTo>
                    <a:pt x="342900" y="85725"/>
                  </a:lnTo>
                  <a:lnTo>
                    <a:pt x="409575" y="127000"/>
                  </a:lnTo>
                  <a:lnTo>
                    <a:pt x="466725" y="190500"/>
                  </a:lnTo>
                  <a:lnTo>
                    <a:pt x="482600" y="358775"/>
                  </a:lnTo>
                  <a:lnTo>
                    <a:pt x="520700" y="1016000"/>
                  </a:lnTo>
                  <a:lnTo>
                    <a:pt x="549275" y="1273175"/>
                  </a:lnTo>
                  <a:lnTo>
                    <a:pt x="593725" y="2187575"/>
                  </a:lnTo>
                  <a:lnTo>
                    <a:pt x="615950" y="2343150"/>
                  </a:lnTo>
                  <a:lnTo>
                    <a:pt x="603250" y="2403475"/>
                  </a:lnTo>
                  <a:lnTo>
                    <a:pt x="584200" y="2438400"/>
                  </a:lnTo>
                  <a:lnTo>
                    <a:pt x="558800" y="2460625"/>
                  </a:lnTo>
                  <a:lnTo>
                    <a:pt x="517525" y="2466975"/>
                  </a:lnTo>
                  <a:lnTo>
                    <a:pt x="476250" y="2457450"/>
                  </a:lnTo>
                  <a:lnTo>
                    <a:pt x="434975" y="2432050"/>
                  </a:lnTo>
                  <a:lnTo>
                    <a:pt x="400050" y="2371725"/>
                  </a:lnTo>
                  <a:lnTo>
                    <a:pt x="365125" y="2286000"/>
                  </a:lnTo>
                  <a:lnTo>
                    <a:pt x="323850" y="2143125"/>
                  </a:lnTo>
                  <a:lnTo>
                    <a:pt x="304800" y="2025650"/>
                  </a:lnTo>
                  <a:lnTo>
                    <a:pt x="304800" y="1927225"/>
                  </a:lnTo>
                  <a:cubicBezTo>
                    <a:pt x="303742" y="1830917"/>
                    <a:pt x="302683" y="1734608"/>
                    <a:pt x="301625" y="1638300"/>
                  </a:cubicBezTo>
                  <a:lnTo>
                    <a:pt x="292100" y="1289050"/>
                  </a:lnTo>
                  <a:lnTo>
                    <a:pt x="273050" y="901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516;p319">
              <a:extLst>
                <a:ext uri="{FF2B5EF4-FFF2-40B4-BE49-F238E27FC236}">
                  <a16:creationId xmlns:a16="http://schemas.microsoft.com/office/drawing/2014/main" id="{D6C51872-2D8E-5E42-A3F3-E15A33350AF2}"/>
                </a:ext>
              </a:extLst>
            </p:cNvPr>
            <p:cNvSpPr/>
            <p:nvPr/>
          </p:nvSpPr>
          <p:spPr>
            <a:xfrm>
              <a:off x="3068638" y="4057650"/>
              <a:ext cx="1084262" cy="1863725"/>
            </a:xfrm>
            <a:custGeom>
              <a:avLst/>
              <a:gdLst/>
              <a:ahLst/>
              <a:cxnLst/>
              <a:rect l="l" t="t" r="r" b="b"/>
              <a:pathLst>
                <a:path w="1084401" h="1864861" extrusionOk="0">
                  <a:moveTo>
                    <a:pt x="458488" y="886067"/>
                  </a:moveTo>
                  <a:lnTo>
                    <a:pt x="296214" y="1128190"/>
                  </a:lnTo>
                  <a:lnTo>
                    <a:pt x="188031" y="1285312"/>
                  </a:lnTo>
                  <a:lnTo>
                    <a:pt x="146819" y="1347131"/>
                  </a:lnTo>
                  <a:lnTo>
                    <a:pt x="115910" y="1383191"/>
                  </a:lnTo>
                  <a:lnTo>
                    <a:pt x="90152" y="1403798"/>
                  </a:lnTo>
                  <a:lnTo>
                    <a:pt x="64394" y="1416676"/>
                  </a:lnTo>
                  <a:lnTo>
                    <a:pt x="48940" y="1419252"/>
                  </a:lnTo>
                  <a:lnTo>
                    <a:pt x="30909" y="1411525"/>
                  </a:lnTo>
                  <a:lnTo>
                    <a:pt x="0" y="1383191"/>
                  </a:lnTo>
                  <a:lnTo>
                    <a:pt x="229244" y="1864861"/>
                  </a:lnTo>
                  <a:lnTo>
                    <a:pt x="244698" y="1803043"/>
                  </a:lnTo>
                  <a:lnTo>
                    <a:pt x="340002" y="1609860"/>
                  </a:lnTo>
                  <a:lnTo>
                    <a:pt x="494549" y="1287888"/>
                  </a:lnTo>
                  <a:lnTo>
                    <a:pt x="674853" y="909249"/>
                  </a:lnTo>
                  <a:lnTo>
                    <a:pt x="839702" y="556368"/>
                  </a:lnTo>
                  <a:lnTo>
                    <a:pt x="994249" y="234396"/>
                  </a:lnTo>
                  <a:lnTo>
                    <a:pt x="1076674" y="48940"/>
                  </a:lnTo>
                  <a:lnTo>
                    <a:pt x="1084401" y="25758"/>
                  </a:lnTo>
                  <a:lnTo>
                    <a:pt x="1084401" y="10303"/>
                  </a:lnTo>
                  <a:lnTo>
                    <a:pt x="1074098" y="0"/>
                  </a:lnTo>
                  <a:lnTo>
                    <a:pt x="1056068" y="0"/>
                  </a:lnTo>
                  <a:lnTo>
                    <a:pt x="1027734" y="10303"/>
                  </a:lnTo>
                  <a:lnTo>
                    <a:pt x="994249" y="56667"/>
                  </a:lnTo>
                  <a:lnTo>
                    <a:pt x="850006" y="285911"/>
                  </a:lnTo>
                  <a:lnTo>
                    <a:pt x="661974" y="579550"/>
                  </a:lnTo>
                  <a:lnTo>
                    <a:pt x="458488" y="88606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17;p319">
              <a:extLst>
                <a:ext uri="{FF2B5EF4-FFF2-40B4-BE49-F238E27FC236}">
                  <a16:creationId xmlns:a16="http://schemas.microsoft.com/office/drawing/2014/main" id="{17FF7288-970C-2A45-9481-990A3BBF67FA}"/>
                </a:ext>
              </a:extLst>
            </p:cNvPr>
            <p:cNvSpPr/>
            <p:nvPr/>
          </p:nvSpPr>
          <p:spPr>
            <a:xfrm>
              <a:off x="4365625" y="3165475"/>
              <a:ext cx="2973388" cy="2562225"/>
            </a:xfrm>
            <a:custGeom>
              <a:avLst/>
              <a:gdLst/>
              <a:ahLst/>
              <a:cxnLst/>
              <a:rect l="l" t="t" r="r" b="b"/>
              <a:pathLst>
                <a:path w="2973581" h="2562294" extrusionOk="0">
                  <a:moveTo>
                    <a:pt x="1138066" y="213799"/>
                  </a:moveTo>
                  <a:lnTo>
                    <a:pt x="842038" y="253269"/>
                  </a:lnTo>
                  <a:lnTo>
                    <a:pt x="549298" y="286161"/>
                  </a:lnTo>
                  <a:lnTo>
                    <a:pt x="371681" y="309186"/>
                  </a:lnTo>
                  <a:lnTo>
                    <a:pt x="273005" y="305897"/>
                  </a:lnTo>
                  <a:lnTo>
                    <a:pt x="52628" y="309186"/>
                  </a:lnTo>
                  <a:lnTo>
                    <a:pt x="0" y="332210"/>
                  </a:lnTo>
                  <a:lnTo>
                    <a:pt x="263137" y="506538"/>
                  </a:lnTo>
                  <a:lnTo>
                    <a:pt x="519695" y="486803"/>
                  </a:lnTo>
                  <a:lnTo>
                    <a:pt x="944003" y="437465"/>
                  </a:lnTo>
                  <a:lnTo>
                    <a:pt x="1309105" y="391416"/>
                  </a:lnTo>
                  <a:lnTo>
                    <a:pt x="1562374" y="351945"/>
                  </a:lnTo>
                  <a:lnTo>
                    <a:pt x="1828800" y="325632"/>
                  </a:lnTo>
                  <a:lnTo>
                    <a:pt x="2161010" y="292740"/>
                  </a:lnTo>
                  <a:lnTo>
                    <a:pt x="2473485" y="263137"/>
                  </a:lnTo>
                  <a:lnTo>
                    <a:pt x="2529402" y="266426"/>
                  </a:lnTo>
                  <a:lnTo>
                    <a:pt x="2552426" y="273004"/>
                  </a:lnTo>
                  <a:lnTo>
                    <a:pt x="2565583" y="282872"/>
                  </a:lnTo>
                  <a:lnTo>
                    <a:pt x="2578740" y="302607"/>
                  </a:lnTo>
                  <a:lnTo>
                    <a:pt x="2585318" y="335499"/>
                  </a:lnTo>
                  <a:lnTo>
                    <a:pt x="2539269" y="1121620"/>
                  </a:lnTo>
                  <a:lnTo>
                    <a:pt x="2522823" y="1253189"/>
                  </a:lnTo>
                  <a:lnTo>
                    <a:pt x="2489931" y="1753148"/>
                  </a:lnTo>
                  <a:lnTo>
                    <a:pt x="2450461" y="2184035"/>
                  </a:lnTo>
                  <a:lnTo>
                    <a:pt x="2407701" y="2348495"/>
                  </a:lnTo>
                  <a:lnTo>
                    <a:pt x="2417569" y="2434014"/>
                  </a:lnTo>
                  <a:lnTo>
                    <a:pt x="2437304" y="2493220"/>
                  </a:lnTo>
                  <a:lnTo>
                    <a:pt x="2466907" y="2532691"/>
                  </a:lnTo>
                  <a:lnTo>
                    <a:pt x="2483353" y="2545848"/>
                  </a:lnTo>
                  <a:lnTo>
                    <a:pt x="2503088" y="2555715"/>
                  </a:lnTo>
                  <a:lnTo>
                    <a:pt x="2529402" y="2562294"/>
                  </a:lnTo>
                  <a:lnTo>
                    <a:pt x="2568872" y="2552426"/>
                  </a:lnTo>
                  <a:lnTo>
                    <a:pt x="2614921" y="2535980"/>
                  </a:lnTo>
                  <a:lnTo>
                    <a:pt x="2634656" y="2512956"/>
                  </a:lnTo>
                  <a:lnTo>
                    <a:pt x="2697151" y="2345206"/>
                  </a:lnTo>
                  <a:lnTo>
                    <a:pt x="2716887" y="2243240"/>
                  </a:lnTo>
                  <a:lnTo>
                    <a:pt x="2743200" y="2036020"/>
                  </a:lnTo>
                  <a:lnTo>
                    <a:pt x="2795828" y="1516325"/>
                  </a:lnTo>
                  <a:lnTo>
                    <a:pt x="2828720" y="1184115"/>
                  </a:lnTo>
                  <a:lnTo>
                    <a:pt x="2874769" y="717048"/>
                  </a:lnTo>
                  <a:lnTo>
                    <a:pt x="2897793" y="490092"/>
                  </a:lnTo>
                  <a:lnTo>
                    <a:pt x="2907661" y="463779"/>
                  </a:lnTo>
                  <a:lnTo>
                    <a:pt x="2947131" y="394705"/>
                  </a:lnTo>
                  <a:lnTo>
                    <a:pt x="2970156" y="355235"/>
                  </a:lnTo>
                  <a:cubicBezTo>
                    <a:pt x="2973581" y="327833"/>
                    <a:pt x="2973445" y="337761"/>
                    <a:pt x="2973445" y="325632"/>
                  </a:cubicBezTo>
                  <a:lnTo>
                    <a:pt x="2963577" y="282872"/>
                  </a:lnTo>
                  <a:lnTo>
                    <a:pt x="2894504" y="203931"/>
                  </a:lnTo>
                  <a:lnTo>
                    <a:pt x="2805695" y="124990"/>
                  </a:lnTo>
                  <a:lnTo>
                    <a:pt x="2703730" y="49338"/>
                  </a:lnTo>
                  <a:lnTo>
                    <a:pt x="2644524" y="6579"/>
                  </a:lnTo>
                  <a:lnTo>
                    <a:pt x="2608343" y="0"/>
                  </a:lnTo>
                  <a:lnTo>
                    <a:pt x="2572161" y="9868"/>
                  </a:lnTo>
                  <a:lnTo>
                    <a:pt x="2532691" y="36181"/>
                  </a:lnTo>
                  <a:lnTo>
                    <a:pt x="2443882" y="75652"/>
                  </a:lnTo>
                  <a:lnTo>
                    <a:pt x="2345206" y="92098"/>
                  </a:lnTo>
                  <a:lnTo>
                    <a:pt x="2108383" y="111833"/>
                  </a:lnTo>
                  <a:lnTo>
                    <a:pt x="1503169" y="154593"/>
                  </a:lnTo>
                  <a:lnTo>
                    <a:pt x="1243321" y="197353"/>
                  </a:lnTo>
                  <a:lnTo>
                    <a:pt x="1138066" y="2137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18;p319">
              <a:extLst>
                <a:ext uri="{FF2B5EF4-FFF2-40B4-BE49-F238E27FC236}">
                  <a16:creationId xmlns:a16="http://schemas.microsoft.com/office/drawing/2014/main" id="{054EE6E9-70E8-2A40-ADDE-4DA754565531}"/>
                </a:ext>
              </a:extLst>
            </p:cNvPr>
            <p:cNvSpPr/>
            <p:nvPr/>
          </p:nvSpPr>
          <p:spPr>
            <a:xfrm>
              <a:off x="5411788" y="1912938"/>
              <a:ext cx="611187" cy="3603625"/>
            </a:xfrm>
            <a:custGeom>
              <a:avLst/>
              <a:gdLst/>
              <a:ahLst/>
              <a:cxnLst/>
              <a:rect l="l" t="t" r="r" b="b"/>
              <a:pathLst>
                <a:path w="611109" h="3603279" extrusionOk="0">
                  <a:moveTo>
                    <a:pt x="221810" y="986828"/>
                  </a:moveTo>
                  <a:lnTo>
                    <a:pt x="221810" y="502467"/>
                  </a:lnTo>
                  <a:lnTo>
                    <a:pt x="217284" y="375719"/>
                  </a:lnTo>
                  <a:lnTo>
                    <a:pt x="199177" y="285184"/>
                  </a:lnTo>
                  <a:lnTo>
                    <a:pt x="176543" y="208230"/>
                  </a:lnTo>
                  <a:lnTo>
                    <a:pt x="158436" y="172016"/>
                  </a:lnTo>
                  <a:lnTo>
                    <a:pt x="117695" y="131275"/>
                  </a:lnTo>
                  <a:lnTo>
                    <a:pt x="54321" y="86008"/>
                  </a:lnTo>
                  <a:lnTo>
                    <a:pt x="22634" y="58848"/>
                  </a:lnTo>
                  <a:lnTo>
                    <a:pt x="0" y="22634"/>
                  </a:lnTo>
                  <a:lnTo>
                    <a:pt x="0" y="4527"/>
                  </a:lnTo>
                  <a:lnTo>
                    <a:pt x="13581" y="0"/>
                  </a:lnTo>
                  <a:lnTo>
                    <a:pt x="67901" y="18107"/>
                  </a:lnTo>
                  <a:lnTo>
                    <a:pt x="153909" y="27160"/>
                  </a:lnTo>
                  <a:lnTo>
                    <a:pt x="303291" y="72428"/>
                  </a:lnTo>
                  <a:lnTo>
                    <a:pt x="420987" y="117695"/>
                  </a:lnTo>
                  <a:lnTo>
                    <a:pt x="520575" y="162962"/>
                  </a:lnTo>
                  <a:lnTo>
                    <a:pt x="565842" y="203703"/>
                  </a:lnTo>
                  <a:lnTo>
                    <a:pt x="588476" y="230863"/>
                  </a:lnTo>
                  <a:lnTo>
                    <a:pt x="606583" y="262551"/>
                  </a:lnTo>
                  <a:lnTo>
                    <a:pt x="611109" y="294238"/>
                  </a:lnTo>
                  <a:lnTo>
                    <a:pt x="602056" y="334978"/>
                  </a:lnTo>
                  <a:lnTo>
                    <a:pt x="574895" y="375719"/>
                  </a:lnTo>
                  <a:lnTo>
                    <a:pt x="547735" y="411933"/>
                  </a:lnTo>
                  <a:lnTo>
                    <a:pt x="525101" y="452673"/>
                  </a:lnTo>
                  <a:lnTo>
                    <a:pt x="511521" y="516048"/>
                  </a:lnTo>
                  <a:lnTo>
                    <a:pt x="516048" y="1466661"/>
                  </a:lnTo>
                  <a:lnTo>
                    <a:pt x="511521" y="1815220"/>
                  </a:lnTo>
                  <a:lnTo>
                    <a:pt x="497941" y="2390115"/>
                  </a:lnTo>
                  <a:lnTo>
                    <a:pt x="488887" y="2779414"/>
                  </a:lnTo>
                  <a:cubicBezTo>
                    <a:pt x="487378" y="2894091"/>
                    <a:pt x="485870" y="3008769"/>
                    <a:pt x="484361" y="3123446"/>
                  </a:cubicBezTo>
                  <a:lnTo>
                    <a:pt x="470781" y="3503691"/>
                  </a:lnTo>
                  <a:lnTo>
                    <a:pt x="357612" y="3603279"/>
                  </a:lnTo>
                  <a:lnTo>
                    <a:pt x="221810" y="3521798"/>
                  </a:lnTo>
                  <a:lnTo>
                    <a:pt x="226337" y="2706986"/>
                  </a:lnTo>
                  <a:lnTo>
                    <a:pt x="226337" y="2372008"/>
                  </a:lnTo>
                  <a:lnTo>
                    <a:pt x="235390" y="2082297"/>
                  </a:lnTo>
                  <a:cubicBezTo>
                    <a:pt x="233881" y="1997798"/>
                    <a:pt x="232373" y="1934424"/>
                    <a:pt x="230864" y="1828800"/>
                  </a:cubicBezTo>
                  <a:lnTo>
                    <a:pt x="217284" y="1629624"/>
                  </a:lnTo>
                  <a:lnTo>
                    <a:pt x="221810" y="1448554"/>
                  </a:lnTo>
                  <a:lnTo>
                    <a:pt x="221810" y="9868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19;p319">
              <a:extLst>
                <a:ext uri="{FF2B5EF4-FFF2-40B4-BE49-F238E27FC236}">
                  <a16:creationId xmlns:a16="http://schemas.microsoft.com/office/drawing/2014/main" id="{2C495298-5422-E946-A2B6-527BF43564B4}"/>
                </a:ext>
              </a:extLst>
            </p:cNvPr>
            <p:cNvSpPr/>
            <p:nvPr/>
          </p:nvSpPr>
          <p:spPr>
            <a:xfrm>
              <a:off x="4510088" y="4229100"/>
              <a:ext cx="2578100" cy="427038"/>
            </a:xfrm>
            <a:custGeom>
              <a:avLst/>
              <a:gdLst/>
              <a:ahLst/>
              <a:cxnLst/>
              <a:rect l="l" t="t" r="r" b="b"/>
              <a:pathLst>
                <a:path w="2578893" h="426244" extrusionOk="0">
                  <a:moveTo>
                    <a:pt x="1728787" y="76200"/>
                  </a:moveTo>
                  <a:lnTo>
                    <a:pt x="2000250" y="38100"/>
                  </a:lnTo>
                  <a:lnTo>
                    <a:pt x="2176462" y="11906"/>
                  </a:lnTo>
                  <a:lnTo>
                    <a:pt x="2233612" y="0"/>
                  </a:lnTo>
                  <a:lnTo>
                    <a:pt x="2245518" y="0"/>
                  </a:lnTo>
                  <a:lnTo>
                    <a:pt x="2276475" y="9525"/>
                  </a:lnTo>
                  <a:lnTo>
                    <a:pt x="2326481" y="19050"/>
                  </a:lnTo>
                  <a:lnTo>
                    <a:pt x="2409825" y="28575"/>
                  </a:lnTo>
                  <a:lnTo>
                    <a:pt x="2578893" y="116681"/>
                  </a:lnTo>
                  <a:lnTo>
                    <a:pt x="2395537" y="202406"/>
                  </a:lnTo>
                  <a:lnTo>
                    <a:pt x="2250281" y="214313"/>
                  </a:lnTo>
                  <a:lnTo>
                    <a:pt x="1847850" y="250031"/>
                  </a:lnTo>
                  <a:lnTo>
                    <a:pt x="1507331" y="280988"/>
                  </a:lnTo>
                  <a:lnTo>
                    <a:pt x="1066800" y="319088"/>
                  </a:lnTo>
                  <a:lnTo>
                    <a:pt x="685800" y="383381"/>
                  </a:lnTo>
                  <a:lnTo>
                    <a:pt x="466725" y="414338"/>
                  </a:lnTo>
                  <a:lnTo>
                    <a:pt x="381000" y="426244"/>
                  </a:lnTo>
                  <a:lnTo>
                    <a:pt x="300037" y="421481"/>
                  </a:lnTo>
                  <a:lnTo>
                    <a:pt x="204787" y="404813"/>
                  </a:lnTo>
                  <a:lnTo>
                    <a:pt x="59531" y="290513"/>
                  </a:lnTo>
                  <a:lnTo>
                    <a:pt x="0" y="188119"/>
                  </a:lnTo>
                  <a:lnTo>
                    <a:pt x="178593" y="204788"/>
                  </a:lnTo>
                  <a:lnTo>
                    <a:pt x="285750" y="221456"/>
                  </a:lnTo>
                  <a:lnTo>
                    <a:pt x="366712" y="226219"/>
                  </a:lnTo>
                  <a:lnTo>
                    <a:pt x="554831" y="202406"/>
                  </a:lnTo>
                  <a:lnTo>
                    <a:pt x="876300" y="161925"/>
                  </a:lnTo>
                  <a:lnTo>
                    <a:pt x="1145381" y="130969"/>
                  </a:lnTo>
                  <a:lnTo>
                    <a:pt x="1466850" y="107156"/>
                  </a:lnTo>
                  <a:lnTo>
                    <a:pt x="1728787" y="76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20;p319">
              <a:extLst>
                <a:ext uri="{FF2B5EF4-FFF2-40B4-BE49-F238E27FC236}">
                  <a16:creationId xmlns:a16="http://schemas.microsoft.com/office/drawing/2014/main" id="{10BF89E6-AB3F-5F45-9670-F9549BA2379E}"/>
                </a:ext>
              </a:extLst>
            </p:cNvPr>
            <p:cNvSpPr/>
            <p:nvPr/>
          </p:nvSpPr>
          <p:spPr>
            <a:xfrm>
              <a:off x="4576763" y="5303838"/>
              <a:ext cx="2425700" cy="401637"/>
            </a:xfrm>
            <a:custGeom>
              <a:avLst/>
              <a:gdLst/>
              <a:ahLst/>
              <a:cxnLst/>
              <a:rect l="l" t="t" r="r" b="b"/>
              <a:pathLst>
                <a:path w="2426493" h="402431" extrusionOk="0">
                  <a:moveTo>
                    <a:pt x="942975" y="126206"/>
                  </a:moveTo>
                  <a:lnTo>
                    <a:pt x="654843" y="169069"/>
                  </a:lnTo>
                  <a:lnTo>
                    <a:pt x="476250" y="188119"/>
                  </a:lnTo>
                  <a:lnTo>
                    <a:pt x="319087" y="197644"/>
                  </a:lnTo>
                  <a:lnTo>
                    <a:pt x="169068" y="200025"/>
                  </a:lnTo>
                  <a:lnTo>
                    <a:pt x="0" y="238125"/>
                  </a:lnTo>
                  <a:lnTo>
                    <a:pt x="197643" y="402431"/>
                  </a:lnTo>
                  <a:lnTo>
                    <a:pt x="376237" y="371475"/>
                  </a:lnTo>
                  <a:lnTo>
                    <a:pt x="681037" y="323850"/>
                  </a:lnTo>
                  <a:lnTo>
                    <a:pt x="942975" y="288131"/>
                  </a:lnTo>
                  <a:lnTo>
                    <a:pt x="1219200" y="261937"/>
                  </a:lnTo>
                  <a:lnTo>
                    <a:pt x="1459706" y="245269"/>
                  </a:lnTo>
                  <a:lnTo>
                    <a:pt x="1704975" y="233362"/>
                  </a:lnTo>
                  <a:lnTo>
                    <a:pt x="1866900" y="226219"/>
                  </a:lnTo>
                  <a:lnTo>
                    <a:pt x="2076450" y="223837"/>
                  </a:lnTo>
                  <a:lnTo>
                    <a:pt x="2235993" y="223837"/>
                  </a:lnTo>
                  <a:lnTo>
                    <a:pt x="2426493" y="164306"/>
                  </a:lnTo>
                  <a:lnTo>
                    <a:pt x="2250281" y="23812"/>
                  </a:lnTo>
                  <a:lnTo>
                    <a:pt x="2124075" y="16669"/>
                  </a:lnTo>
                  <a:lnTo>
                    <a:pt x="2026443" y="0"/>
                  </a:lnTo>
                  <a:lnTo>
                    <a:pt x="2005012" y="0"/>
                  </a:lnTo>
                  <a:lnTo>
                    <a:pt x="1964531" y="7144"/>
                  </a:lnTo>
                  <a:lnTo>
                    <a:pt x="1740693" y="35719"/>
                  </a:lnTo>
                  <a:lnTo>
                    <a:pt x="1469231" y="69056"/>
                  </a:lnTo>
                  <a:lnTo>
                    <a:pt x="1235868" y="97631"/>
                  </a:lnTo>
                  <a:lnTo>
                    <a:pt x="1062037" y="109537"/>
                  </a:lnTo>
                  <a:lnTo>
                    <a:pt x="942975" y="126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525;p320">
            <a:extLst>
              <a:ext uri="{FF2B5EF4-FFF2-40B4-BE49-F238E27FC236}">
                <a16:creationId xmlns:a16="http://schemas.microsoft.com/office/drawing/2014/main" id="{4A384D9C-C430-A847-90E3-57E8B79F0F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614" y="1713750"/>
            <a:ext cx="44069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5" name="Google Shape;3525;p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550" y="1701718"/>
            <a:ext cx="44069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/>
              <a:t>こそあど言葉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農 湖 美</a:t>
            </a:r>
          </a:p>
        </p:txBody>
      </p:sp>
    </p:spTree>
    <p:extLst>
      <p:ext uri="{BB962C8B-B14F-4D97-AF65-F5344CB8AC3E}">
        <p14:creationId xmlns:p14="http://schemas.microsoft.com/office/powerpoint/2010/main" val="21044886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321"/>
          <p:cNvSpPr txBox="1"/>
          <p:nvPr/>
        </p:nvSpPr>
        <p:spPr>
          <a:xfrm>
            <a:off x="4232919" y="7677472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農</a:t>
            </a:r>
            <a:endParaRPr/>
          </a:p>
        </p:txBody>
      </p:sp>
      <p:sp>
        <p:nvSpPr>
          <p:cNvPr id="3532" name="Google Shape;3532;p321"/>
          <p:cNvSpPr/>
          <p:nvPr/>
        </p:nvSpPr>
        <p:spPr>
          <a:xfrm>
            <a:off x="3390900" y="1887538"/>
            <a:ext cx="684213" cy="1416050"/>
          </a:xfrm>
          <a:custGeom>
            <a:avLst/>
            <a:gdLst/>
            <a:ahLst/>
            <a:cxnLst/>
            <a:rect l="l" t="t" r="r" b="b"/>
            <a:pathLst>
              <a:path w="683419" h="1414463" extrusionOk="0">
                <a:moveTo>
                  <a:pt x="257175" y="476250"/>
                </a:moveTo>
                <a:lnTo>
                  <a:pt x="230981" y="381000"/>
                </a:lnTo>
                <a:lnTo>
                  <a:pt x="192881" y="269082"/>
                </a:lnTo>
                <a:lnTo>
                  <a:pt x="183356" y="238125"/>
                </a:lnTo>
                <a:lnTo>
                  <a:pt x="171450" y="204788"/>
                </a:lnTo>
                <a:lnTo>
                  <a:pt x="152400" y="171450"/>
                </a:lnTo>
                <a:lnTo>
                  <a:pt x="130969" y="145257"/>
                </a:lnTo>
                <a:lnTo>
                  <a:pt x="95250" y="109538"/>
                </a:lnTo>
                <a:lnTo>
                  <a:pt x="47625" y="76200"/>
                </a:lnTo>
                <a:lnTo>
                  <a:pt x="14288" y="52388"/>
                </a:lnTo>
                <a:lnTo>
                  <a:pt x="0" y="33338"/>
                </a:lnTo>
                <a:lnTo>
                  <a:pt x="4763" y="14288"/>
                </a:lnTo>
                <a:lnTo>
                  <a:pt x="28575" y="0"/>
                </a:lnTo>
                <a:lnTo>
                  <a:pt x="57150" y="0"/>
                </a:lnTo>
                <a:lnTo>
                  <a:pt x="121444" y="7144"/>
                </a:lnTo>
                <a:lnTo>
                  <a:pt x="180975" y="19050"/>
                </a:lnTo>
                <a:lnTo>
                  <a:pt x="252413" y="45244"/>
                </a:lnTo>
                <a:lnTo>
                  <a:pt x="326231" y="76200"/>
                </a:lnTo>
                <a:lnTo>
                  <a:pt x="390525" y="116682"/>
                </a:lnTo>
                <a:lnTo>
                  <a:pt x="435769" y="152400"/>
                </a:lnTo>
                <a:lnTo>
                  <a:pt x="464344" y="330994"/>
                </a:lnTo>
                <a:lnTo>
                  <a:pt x="509588" y="631032"/>
                </a:lnTo>
                <a:lnTo>
                  <a:pt x="557213" y="823913"/>
                </a:lnTo>
                <a:lnTo>
                  <a:pt x="647700" y="1131094"/>
                </a:lnTo>
                <a:lnTo>
                  <a:pt x="683419" y="1304925"/>
                </a:lnTo>
                <a:lnTo>
                  <a:pt x="664369" y="1347788"/>
                </a:lnTo>
                <a:lnTo>
                  <a:pt x="645319" y="1376363"/>
                </a:lnTo>
                <a:lnTo>
                  <a:pt x="621506" y="1402557"/>
                </a:lnTo>
                <a:lnTo>
                  <a:pt x="597694" y="1412082"/>
                </a:lnTo>
                <a:lnTo>
                  <a:pt x="569119" y="1414463"/>
                </a:lnTo>
                <a:lnTo>
                  <a:pt x="547688" y="1412082"/>
                </a:lnTo>
                <a:lnTo>
                  <a:pt x="497681" y="1397794"/>
                </a:lnTo>
                <a:lnTo>
                  <a:pt x="469106" y="1381125"/>
                </a:lnTo>
                <a:lnTo>
                  <a:pt x="445294" y="1357313"/>
                </a:lnTo>
                <a:lnTo>
                  <a:pt x="421481" y="1323975"/>
                </a:lnTo>
                <a:lnTo>
                  <a:pt x="395288" y="1281113"/>
                </a:lnTo>
                <a:lnTo>
                  <a:pt x="376238" y="1233488"/>
                </a:lnTo>
                <a:lnTo>
                  <a:pt x="352425" y="1147763"/>
                </a:lnTo>
                <a:lnTo>
                  <a:pt x="340519" y="1066800"/>
                </a:lnTo>
                <a:lnTo>
                  <a:pt x="311944" y="852488"/>
                </a:lnTo>
                <a:lnTo>
                  <a:pt x="288131" y="650082"/>
                </a:lnTo>
                <a:lnTo>
                  <a:pt x="280988" y="588169"/>
                </a:lnTo>
                <a:lnTo>
                  <a:pt x="257175" y="476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3" name="Google Shape;3533;p321"/>
          <p:cNvSpPr/>
          <p:nvPr/>
        </p:nvSpPr>
        <p:spPr>
          <a:xfrm>
            <a:off x="3519488" y="3265488"/>
            <a:ext cx="3254375" cy="476250"/>
          </a:xfrm>
          <a:custGeom>
            <a:avLst/>
            <a:gdLst/>
            <a:ahLst/>
            <a:cxnLst/>
            <a:rect l="l" t="t" r="r" b="b"/>
            <a:pathLst>
              <a:path w="3253693" h="476834" extrusionOk="0">
                <a:moveTo>
                  <a:pt x="1495015" y="185124"/>
                </a:moveTo>
                <a:lnTo>
                  <a:pt x="1096719" y="224393"/>
                </a:lnTo>
                <a:lnTo>
                  <a:pt x="734885" y="258051"/>
                </a:lnTo>
                <a:lnTo>
                  <a:pt x="373052" y="288905"/>
                </a:lnTo>
                <a:lnTo>
                  <a:pt x="227197" y="300125"/>
                </a:lnTo>
                <a:lnTo>
                  <a:pt x="0" y="345004"/>
                </a:lnTo>
                <a:lnTo>
                  <a:pt x="134635" y="476834"/>
                </a:lnTo>
                <a:lnTo>
                  <a:pt x="330979" y="471224"/>
                </a:lnTo>
                <a:lnTo>
                  <a:pt x="577811" y="451590"/>
                </a:lnTo>
                <a:lnTo>
                  <a:pt x="992937" y="409516"/>
                </a:lnTo>
                <a:lnTo>
                  <a:pt x="1382819" y="367443"/>
                </a:lnTo>
                <a:lnTo>
                  <a:pt x="1730628" y="330979"/>
                </a:lnTo>
                <a:lnTo>
                  <a:pt x="2114900" y="297320"/>
                </a:lnTo>
                <a:lnTo>
                  <a:pt x="2415025" y="277686"/>
                </a:lnTo>
                <a:lnTo>
                  <a:pt x="2731980" y="274881"/>
                </a:lnTo>
                <a:lnTo>
                  <a:pt x="2967592" y="272076"/>
                </a:lnTo>
                <a:lnTo>
                  <a:pt x="3155521" y="258051"/>
                </a:lnTo>
                <a:lnTo>
                  <a:pt x="3228449" y="241222"/>
                </a:lnTo>
                <a:lnTo>
                  <a:pt x="3242473" y="227197"/>
                </a:lnTo>
                <a:lnTo>
                  <a:pt x="3250888" y="199148"/>
                </a:lnTo>
                <a:lnTo>
                  <a:pt x="3253693" y="176709"/>
                </a:lnTo>
                <a:lnTo>
                  <a:pt x="3253693" y="157075"/>
                </a:lnTo>
                <a:lnTo>
                  <a:pt x="3239668" y="131831"/>
                </a:lnTo>
                <a:lnTo>
                  <a:pt x="3203204" y="109391"/>
                </a:lnTo>
                <a:lnTo>
                  <a:pt x="3133082" y="78537"/>
                </a:lnTo>
                <a:lnTo>
                  <a:pt x="2995641" y="39269"/>
                </a:lnTo>
                <a:lnTo>
                  <a:pt x="2846981" y="11220"/>
                </a:lnTo>
                <a:lnTo>
                  <a:pt x="2799298" y="0"/>
                </a:lnTo>
                <a:lnTo>
                  <a:pt x="2765639" y="0"/>
                </a:lnTo>
                <a:lnTo>
                  <a:pt x="2701126" y="19634"/>
                </a:lnTo>
                <a:lnTo>
                  <a:pt x="2619784" y="67318"/>
                </a:lnTo>
                <a:lnTo>
                  <a:pt x="2586125" y="78537"/>
                </a:lnTo>
                <a:lnTo>
                  <a:pt x="2437465" y="92562"/>
                </a:lnTo>
                <a:lnTo>
                  <a:pt x="1983069" y="137440"/>
                </a:lnTo>
                <a:lnTo>
                  <a:pt x="1495015" y="1851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4" name="Google Shape;3534;p321"/>
          <p:cNvSpPr/>
          <p:nvPr/>
        </p:nvSpPr>
        <p:spPr>
          <a:xfrm>
            <a:off x="4011613" y="3776663"/>
            <a:ext cx="2208212" cy="457200"/>
          </a:xfrm>
          <a:custGeom>
            <a:avLst/>
            <a:gdLst/>
            <a:ahLst/>
            <a:cxnLst/>
            <a:rect l="l" t="t" r="r" b="b"/>
            <a:pathLst>
              <a:path w="2207419" h="457200" extrusionOk="0">
                <a:moveTo>
                  <a:pt x="1231107" y="345281"/>
                </a:moveTo>
                <a:lnTo>
                  <a:pt x="1593057" y="300037"/>
                </a:lnTo>
                <a:lnTo>
                  <a:pt x="1819275" y="278606"/>
                </a:lnTo>
                <a:lnTo>
                  <a:pt x="2043113" y="261937"/>
                </a:lnTo>
                <a:lnTo>
                  <a:pt x="2152650" y="254793"/>
                </a:lnTo>
                <a:lnTo>
                  <a:pt x="2176463" y="245268"/>
                </a:lnTo>
                <a:lnTo>
                  <a:pt x="2193132" y="233362"/>
                </a:lnTo>
                <a:lnTo>
                  <a:pt x="2202657" y="216693"/>
                </a:lnTo>
                <a:lnTo>
                  <a:pt x="2207419" y="192881"/>
                </a:lnTo>
                <a:lnTo>
                  <a:pt x="2207419" y="133350"/>
                </a:lnTo>
                <a:lnTo>
                  <a:pt x="2195513" y="114300"/>
                </a:lnTo>
                <a:lnTo>
                  <a:pt x="2155032" y="95250"/>
                </a:lnTo>
                <a:lnTo>
                  <a:pt x="2069307" y="54768"/>
                </a:lnTo>
                <a:lnTo>
                  <a:pt x="1983582" y="23812"/>
                </a:lnTo>
                <a:lnTo>
                  <a:pt x="1900238" y="11906"/>
                </a:lnTo>
                <a:lnTo>
                  <a:pt x="1804988" y="0"/>
                </a:lnTo>
                <a:lnTo>
                  <a:pt x="1764507" y="2381"/>
                </a:lnTo>
                <a:lnTo>
                  <a:pt x="1738313" y="11906"/>
                </a:lnTo>
                <a:lnTo>
                  <a:pt x="1721644" y="23812"/>
                </a:lnTo>
                <a:lnTo>
                  <a:pt x="1704975" y="40481"/>
                </a:lnTo>
                <a:lnTo>
                  <a:pt x="1557338" y="85725"/>
                </a:lnTo>
                <a:lnTo>
                  <a:pt x="1328738" y="123825"/>
                </a:lnTo>
                <a:lnTo>
                  <a:pt x="1000125" y="178593"/>
                </a:lnTo>
                <a:lnTo>
                  <a:pt x="640557" y="233362"/>
                </a:lnTo>
                <a:lnTo>
                  <a:pt x="400050" y="257175"/>
                </a:lnTo>
                <a:lnTo>
                  <a:pt x="364332" y="257175"/>
                </a:lnTo>
                <a:lnTo>
                  <a:pt x="271463" y="247650"/>
                </a:lnTo>
                <a:lnTo>
                  <a:pt x="176213" y="223837"/>
                </a:lnTo>
                <a:lnTo>
                  <a:pt x="59532" y="188118"/>
                </a:lnTo>
                <a:lnTo>
                  <a:pt x="23813" y="173831"/>
                </a:lnTo>
                <a:lnTo>
                  <a:pt x="0" y="178593"/>
                </a:lnTo>
                <a:lnTo>
                  <a:pt x="0" y="200025"/>
                </a:lnTo>
                <a:lnTo>
                  <a:pt x="9525" y="228600"/>
                </a:lnTo>
                <a:lnTo>
                  <a:pt x="35719" y="252412"/>
                </a:lnTo>
                <a:lnTo>
                  <a:pt x="102394" y="307181"/>
                </a:lnTo>
                <a:lnTo>
                  <a:pt x="161925" y="350043"/>
                </a:lnTo>
                <a:lnTo>
                  <a:pt x="247650" y="402431"/>
                </a:lnTo>
                <a:lnTo>
                  <a:pt x="307182" y="431006"/>
                </a:lnTo>
                <a:lnTo>
                  <a:pt x="369094" y="447675"/>
                </a:lnTo>
                <a:lnTo>
                  <a:pt x="454819" y="457200"/>
                </a:lnTo>
                <a:lnTo>
                  <a:pt x="521494" y="457200"/>
                </a:lnTo>
                <a:lnTo>
                  <a:pt x="628650" y="438150"/>
                </a:lnTo>
                <a:lnTo>
                  <a:pt x="852488" y="400050"/>
                </a:lnTo>
                <a:lnTo>
                  <a:pt x="1231107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5" name="Google Shape;3535;p321"/>
          <p:cNvSpPr/>
          <p:nvPr/>
        </p:nvSpPr>
        <p:spPr>
          <a:xfrm>
            <a:off x="3621088" y="1747838"/>
            <a:ext cx="2936875" cy="1357312"/>
          </a:xfrm>
          <a:custGeom>
            <a:avLst/>
            <a:gdLst/>
            <a:ahLst/>
            <a:cxnLst/>
            <a:rect l="l" t="t" r="r" b="b"/>
            <a:pathLst>
              <a:path w="2936082" h="1357312" extrusionOk="0">
                <a:moveTo>
                  <a:pt x="1312069" y="159543"/>
                </a:moveTo>
                <a:lnTo>
                  <a:pt x="1035844" y="190500"/>
                </a:lnTo>
                <a:lnTo>
                  <a:pt x="800100" y="211931"/>
                </a:lnTo>
                <a:lnTo>
                  <a:pt x="595313" y="247650"/>
                </a:lnTo>
                <a:lnTo>
                  <a:pt x="466725" y="264318"/>
                </a:lnTo>
                <a:lnTo>
                  <a:pt x="359569" y="271462"/>
                </a:lnTo>
                <a:lnTo>
                  <a:pt x="247650" y="276225"/>
                </a:lnTo>
                <a:lnTo>
                  <a:pt x="180975" y="276225"/>
                </a:lnTo>
                <a:lnTo>
                  <a:pt x="138113" y="278606"/>
                </a:lnTo>
                <a:lnTo>
                  <a:pt x="0" y="354806"/>
                </a:lnTo>
                <a:lnTo>
                  <a:pt x="121444" y="471487"/>
                </a:lnTo>
                <a:lnTo>
                  <a:pt x="357188" y="438150"/>
                </a:lnTo>
                <a:lnTo>
                  <a:pt x="659607" y="392906"/>
                </a:lnTo>
                <a:lnTo>
                  <a:pt x="871538" y="361950"/>
                </a:lnTo>
                <a:lnTo>
                  <a:pt x="1107282" y="335756"/>
                </a:lnTo>
                <a:lnTo>
                  <a:pt x="1347788" y="311943"/>
                </a:lnTo>
                <a:lnTo>
                  <a:pt x="1564482" y="285750"/>
                </a:lnTo>
                <a:lnTo>
                  <a:pt x="1933575" y="250031"/>
                </a:lnTo>
                <a:lnTo>
                  <a:pt x="2224088" y="226218"/>
                </a:lnTo>
                <a:lnTo>
                  <a:pt x="2428875" y="209550"/>
                </a:lnTo>
                <a:lnTo>
                  <a:pt x="2474119" y="211931"/>
                </a:lnTo>
                <a:lnTo>
                  <a:pt x="2497932" y="219075"/>
                </a:lnTo>
                <a:lnTo>
                  <a:pt x="2519363" y="230981"/>
                </a:lnTo>
                <a:lnTo>
                  <a:pt x="2528888" y="245268"/>
                </a:lnTo>
                <a:lnTo>
                  <a:pt x="2533650" y="269081"/>
                </a:lnTo>
                <a:lnTo>
                  <a:pt x="2533650" y="300037"/>
                </a:lnTo>
                <a:lnTo>
                  <a:pt x="2483644" y="571500"/>
                </a:lnTo>
                <a:lnTo>
                  <a:pt x="2421732" y="823912"/>
                </a:lnTo>
                <a:lnTo>
                  <a:pt x="2343150" y="1143000"/>
                </a:lnTo>
                <a:lnTo>
                  <a:pt x="2362200" y="1254918"/>
                </a:lnTo>
                <a:lnTo>
                  <a:pt x="2424113" y="1352550"/>
                </a:lnTo>
                <a:lnTo>
                  <a:pt x="2438400" y="1357312"/>
                </a:lnTo>
                <a:lnTo>
                  <a:pt x="2474119" y="1347787"/>
                </a:lnTo>
                <a:lnTo>
                  <a:pt x="2505075" y="1331118"/>
                </a:lnTo>
                <a:lnTo>
                  <a:pt x="2524125" y="1309687"/>
                </a:lnTo>
                <a:lnTo>
                  <a:pt x="2545557" y="1281112"/>
                </a:lnTo>
                <a:lnTo>
                  <a:pt x="2562225" y="1252537"/>
                </a:lnTo>
                <a:lnTo>
                  <a:pt x="2581275" y="1212056"/>
                </a:lnTo>
                <a:lnTo>
                  <a:pt x="2597944" y="1162050"/>
                </a:lnTo>
                <a:lnTo>
                  <a:pt x="2640807" y="1033462"/>
                </a:lnTo>
                <a:lnTo>
                  <a:pt x="2745582" y="721518"/>
                </a:lnTo>
                <a:lnTo>
                  <a:pt x="2814638" y="509587"/>
                </a:lnTo>
                <a:lnTo>
                  <a:pt x="2843213" y="431006"/>
                </a:lnTo>
                <a:lnTo>
                  <a:pt x="2862263" y="400050"/>
                </a:lnTo>
                <a:lnTo>
                  <a:pt x="2902744" y="350043"/>
                </a:lnTo>
                <a:lnTo>
                  <a:pt x="2931319" y="316706"/>
                </a:lnTo>
                <a:lnTo>
                  <a:pt x="2936082" y="304800"/>
                </a:lnTo>
                <a:lnTo>
                  <a:pt x="2936082" y="290512"/>
                </a:lnTo>
                <a:lnTo>
                  <a:pt x="2921794" y="261937"/>
                </a:lnTo>
                <a:lnTo>
                  <a:pt x="2862263" y="202406"/>
                </a:lnTo>
                <a:lnTo>
                  <a:pt x="2728913" y="92868"/>
                </a:lnTo>
                <a:lnTo>
                  <a:pt x="2671763" y="52387"/>
                </a:lnTo>
                <a:lnTo>
                  <a:pt x="2612232" y="16668"/>
                </a:lnTo>
                <a:lnTo>
                  <a:pt x="2583657" y="7143"/>
                </a:lnTo>
                <a:lnTo>
                  <a:pt x="2547938" y="0"/>
                </a:lnTo>
                <a:lnTo>
                  <a:pt x="2524125" y="4762"/>
                </a:lnTo>
                <a:lnTo>
                  <a:pt x="2476500" y="23812"/>
                </a:lnTo>
                <a:lnTo>
                  <a:pt x="2376488" y="52387"/>
                </a:lnTo>
                <a:lnTo>
                  <a:pt x="2243138" y="73818"/>
                </a:lnTo>
                <a:lnTo>
                  <a:pt x="2035969" y="95250"/>
                </a:lnTo>
                <a:lnTo>
                  <a:pt x="1909763" y="97631"/>
                </a:lnTo>
                <a:lnTo>
                  <a:pt x="1521619" y="135731"/>
                </a:lnTo>
                <a:lnTo>
                  <a:pt x="1312069" y="1595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321"/>
          <p:cNvSpPr/>
          <p:nvPr/>
        </p:nvSpPr>
        <p:spPr>
          <a:xfrm>
            <a:off x="4124325" y="1366838"/>
            <a:ext cx="579438" cy="1643062"/>
          </a:xfrm>
          <a:custGeom>
            <a:avLst/>
            <a:gdLst/>
            <a:ahLst/>
            <a:cxnLst/>
            <a:rect l="l" t="t" r="r" b="b"/>
            <a:pathLst>
              <a:path w="578644" h="1643062" extrusionOk="0">
                <a:moveTo>
                  <a:pt x="328613" y="881062"/>
                </a:moveTo>
                <a:lnTo>
                  <a:pt x="328613" y="735806"/>
                </a:lnTo>
                <a:lnTo>
                  <a:pt x="309563" y="592931"/>
                </a:lnTo>
                <a:lnTo>
                  <a:pt x="307181" y="514350"/>
                </a:lnTo>
                <a:lnTo>
                  <a:pt x="300038" y="423862"/>
                </a:lnTo>
                <a:lnTo>
                  <a:pt x="292894" y="369093"/>
                </a:lnTo>
                <a:lnTo>
                  <a:pt x="280988" y="321468"/>
                </a:lnTo>
                <a:lnTo>
                  <a:pt x="259556" y="276225"/>
                </a:lnTo>
                <a:lnTo>
                  <a:pt x="238125" y="245268"/>
                </a:lnTo>
                <a:lnTo>
                  <a:pt x="214313" y="219075"/>
                </a:lnTo>
                <a:lnTo>
                  <a:pt x="173831" y="195262"/>
                </a:lnTo>
                <a:lnTo>
                  <a:pt x="123825" y="154781"/>
                </a:lnTo>
                <a:lnTo>
                  <a:pt x="66675" y="100012"/>
                </a:lnTo>
                <a:lnTo>
                  <a:pt x="23813" y="59531"/>
                </a:lnTo>
                <a:lnTo>
                  <a:pt x="2381" y="28575"/>
                </a:lnTo>
                <a:lnTo>
                  <a:pt x="0" y="11906"/>
                </a:lnTo>
                <a:lnTo>
                  <a:pt x="4763" y="4762"/>
                </a:lnTo>
                <a:lnTo>
                  <a:pt x="21431" y="0"/>
                </a:lnTo>
                <a:lnTo>
                  <a:pt x="73819" y="9525"/>
                </a:lnTo>
                <a:lnTo>
                  <a:pt x="188119" y="33337"/>
                </a:lnTo>
                <a:lnTo>
                  <a:pt x="254794" y="52387"/>
                </a:lnTo>
                <a:lnTo>
                  <a:pt x="335756" y="76200"/>
                </a:lnTo>
                <a:lnTo>
                  <a:pt x="402431" y="102393"/>
                </a:lnTo>
                <a:lnTo>
                  <a:pt x="464344" y="135731"/>
                </a:lnTo>
                <a:lnTo>
                  <a:pt x="519113" y="171450"/>
                </a:lnTo>
                <a:lnTo>
                  <a:pt x="559594" y="207168"/>
                </a:lnTo>
                <a:lnTo>
                  <a:pt x="573881" y="223837"/>
                </a:lnTo>
                <a:lnTo>
                  <a:pt x="573881" y="240506"/>
                </a:lnTo>
                <a:lnTo>
                  <a:pt x="564356" y="288131"/>
                </a:lnTo>
                <a:lnTo>
                  <a:pt x="554831" y="397668"/>
                </a:lnTo>
                <a:cubicBezTo>
                  <a:pt x="554037" y="434181"/>
                  <a:pt x="553244" y="470693"/>
                  <a:pt x="552450" y="507206"/>
                </a:cubicBezTo>
                <a:lnTo>
                  <a:pt x="552450" y="616743"/>
                </a:lnTo>
                <a:lnTo>
                  <a:pt x="552450" y="1083468"/>
                </a:lnTo>
                <a:cubicBezTo>
                  <a:pt x="553244" y="1132681"/>
                  <a:pt x="554037" y="1181893"/>
                  <a:pt x="554831" y="1231106"/>
                </a:cubicBezTo>
                <a:lnTo>
                  <a:pt x="578644" y="1621631"/>
                </a:lnTo>
                <a:lnTo>
                  <a:pt x="352425" y="1643062"/>
                </a:lnTo>
                <a:lnTo>
                  <a:pt x="330994" y="1259681"/>
                </a:lnTo>
                <a:lnTo>
                  <a:pt x="330994" y="1038225"/>
                </a:lnTo>
                <a:cubicBezTo>
                  <a:pt x="330200" y="985837"/>
                  <a:pt x="329407" y="933450"/>
                  <a:pt x="328613" y="8810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321"/>
          <p:cNvSpPr/>
          <p:nvPr/>
        </p:nvSpPr>
        <p:spPr>
          <a:xfrm>
            <a:off x="5087938" y="1285875"/>
            <a:ext cx="517525" cy="1635125"/>
          </a:xfrm>
          <a:custGeom>
            <a:avLst/>
            <a:gdLst/>
            <a:ahLst/>
            <a:cxnLst/>
            <a:rect l="l" t="t" r="r" b="b"/>
            <a:pathLst>
              <a:path w="516732" h="1635919" extrusionOk="0">
                <a:moveTo>
                  <a:pt x="190500" y="919163"/>
                </a:moveTo>
                <a:lnTo>
                  <a:pt x="192882" y="557213"/>
                </a:lnTo>
                <a:lnTo>
                  <a:pt x="185738" y="309563"/>
                </a:lnTo>
                <a:lnTo>
                  <a:pt x="173832" y="226219"/>
                </a:lnTo>
                <a:lnTo>
                  <a:pt x="157163" y="197644"/>
                </a:lnTo>
                <a:lnTo>
                  <a:pt x="100013" y="142875"/>
                </a:lnTo>
                <a:lnTo>
                  <a:pt x="16669" y="69056"/>
                </a:lnTo>
                <a:lnTo>
                  <a:pt x="0" y="47625"/>
                </a:lnTo>
                <a:lnTo>
                  <a:pt x="0" y="35719"/>
                </a:lnTo>
                <a:lnTo>
                  <a:pt x="7144" y="21431"/>
                </a:lnTo>
                <a:lnTo>
                  <a:pt x="28575" y="9525"/>
                </a:lnTo>
                <a:lnTo>
                  <a:pt x="73819" y="0"/>
                </a:lnTo>
                <a:lnTo>
                  <a:pt x="92869" y="0"/>
                </a:lnTo>
                <a:lnTo>
                  <a:pt x="121444" y="2381"/>
                </a:lnTo>
                <a:lnTo>
                  <a:pt x="164307" y="14288"/>
                </a:lnTo>
                <a:lnTo>
                  <a:pt x="250032" y="52388"/>
                </a:lnTo>
                <a:lnTo>
                  <a:pt x="378619" y="123825"/>
                </a:lnTo>
                <a:lnTo>
                  <a:pt x="473869" y="180975"/>
                </a:lnTo>
                <a:lnTo>
                  <a:pt x="495300" y="200025"/>
                </a:lnTo>
                <a:lnTo>
                  <a:pt x="507207" y="219075"/>
                </a:lnTo>
                <a:lnTo>
                  <a:pt x="516732" y="238125"/>
                </a:lnTo>
                <a:lnTo>
                  <a:pt x="516732" y="259556"/>
                </a:lnTo>
                <a:lnTo>
                  <a:pt x="507207" y="290513"/>
                </a:lnTo>
                <a:lnTo>
                  <a:pt x="485775" y="328613"/>
                </a:lnTo>
                <a:lnTo>
                  <a:pt x="469107" y="364331"/>
                </a:lnTo>
                <a:lnTo>
                  <a:pt x="457200" y="411956"/>
                </a:lnTo>
                <a:lnTo>
                  <a:pt x="452438" y="471488"/>
                </a:lnTo>
                <a:lnTo>
                  <a:pt x="461963" y="566738"/>
                </a:lnTo>
                <a:lnTo>
                  <a:pt x="438150" y="709613"/>
                </a:lnTo>
                <a:lnTo>
                  <a:pt x="414338" y="1073944"/>
                </a:lnTo>
                <a:lnTo>
                  <a:pt x="414338" y="1416844"/>
                </a:lnTo>
                <a:cubicBezTo>
                  <a:pt x="415132" y="1481138"/>
                  <a:pt x="415925" y="1545431"/>
                  <a:pt x="416719" y="1609725"/>
                </a:cubicBezTo>
                <a:lnTo>
                  <a:pt x="192882" y="1635919"/>
                </a:lnTo>
                <a:lnTo>
                  <a:pt x="190500" y="1221581"/>
                </a:lnTo>
                <a:lnTo>
                  <a:pt x="190500" y="919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321"/>
          <p:cNvSpPr/>
          <p:nvPr/>
        </p:nvSpPr>
        <p:spPr>
          <a:xfrm>
            <a:off x="3722688" y="2293938"/>
            <a:ext cx="2562225" cy="381000"/>
          </a:xfrm>
          <a:custGeom>
            <a:avLst/>
            <a:gdLst/>
            <a:ahLst/>
            <a:cxnLst/>
            <a:rect l="l" t="t" r="r" b="b"/>
            <a:pathLst>
              <a:path w="2562225" h="381000" extrusionOk="0">
                <a:moveTo>
                  <a:pt x="1185862" y="107156"/>
                </a:moveTo>
                <a:lnTo>
                  <a:pt x="1581150" y="64294"/>
                </a:lnTo>
                <a:lnTo>
                  <a:pt x="1869281" y="35719"/>
                </a:lnTo>
                <a:lnTo>
                  <a:pt x="2143125" y="16669"/>
                </a:lnTo>
                <a:lnTo>
                  <a:pt x="2412206" y="0"/>
                </a:lnTo>
                <a:lnTo>
                  <a:pt x="2562225" y="135731"/>
                </a:lnTo>
                <a:lnTo>
                  <a:pt x="2386012" y="197644"/>
                </a:lnTo>
                <a:lnTo>
                  <a:pt x="2276475" y="200025"/>
                </a:lnTo>
                <a:lnTo>
                  <a:pt x="1862137" y="219075"/>
                </a:lnTo>
                <a:lnTo>
                  <a:pt x="1540669" y="242887"/>
                </a:lnTo>
                <a:lnTo>
                  <a:pt x="1262062" y="278606"/>
                </a:lnTo>
                <a:lnTo>
                  <a:pt x="947737" y="309562"/>
                </a:lnTo>
                <a:lnTo>
                  <a:pt x="716756" y="330994"/>
                </a:lnTo>
                <a:lnTo>
                  <a:pt x="450056" y="357187"/>
                </a:lnTo>
                <a:lnTo>
                  <a:pt x="200025" y="381000"/>
                </a:lnTo>
                <a:lnTo>
                  <a:pt x="23812" y="283369"/>
                </a:lnTo>
                <a:lnTo>
                  <a:pt x="0" y="211931"/>
                </a:lnTo>
                <a:lnTo>
                  <a:pt x="161925" y="202406"/>
                </a:lnTo>
                <a:lnTo>
                  <a:pt x="252412" y="207169"/>
                </a:lnTo>
                <a:lnTo>
                  <a:pt x="371475" y="200025"/>
                </a:lnTo>
                <a:lnTo>
                  <a:pt x="554831" y="178594"/>
                </a:lnTo>
                <a:lnTo>
                  <a:pt x="790575" y="147637"/>
                </a:lnTo>
                <a:lnTo>
                  <a:pt x="1052512" y="123825"/>
                </a:lnTo>
                <a:lnTo>
                  <a:pt x="1185862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321"/>
          <p:cNvSpPr/>
          <p:nvPr/>
        </p:nvSpPr>
        <p:spPr>
          <a:xfrm>
            <a:off x="3814763" y="2849563"/>
            <a:ext cx="2327275" cy="339725"/>
          </a:xfrm>
          <a:custGeom>
            <a:avLst/>
            <a:gdLst/>
            <a:ahLst/>
            <a:cxnLst/>
            <a:rect l="l" t="t" r="r" b="b"/>
            <a:pathLst>
              <a:path w="2326481" h="338138" extrusionOk="0">
                <a:moveTo>
                  <a:pt x="497681" y="142875"/>
                </a:moveTo>
                <a:lnTo>
                  <a:pt x="697706" y="135732"/>
                </a:lnTo>
                <a:lnTo>
                  <a:pt x="971550" y="102394"/>
                </a:lnTo>
                <a:lnTo>
                  <a:pt x="1264443" y="66675"/>
                </a:lnTo>
                <a:lnTo>
                  <a:pt x="1493043" y="40482"/>
                </a:lnTo>
                <a:lnTo>
                  <a:pt x="1757362" y="19050"/>
                </a:lnTo>
                <a:lnTo>
                  <a:pt x="2069306" y="4763"/>
                </a:lnTo>
                <a:lnTo>
                  <a:pt x="2181225" y="0"/>
                </a:lnTo>
                <a:lnTo>
                  <a:pt x="2326481" y="140494"/>
                </a:lnTo>
                <a:lnTo>
                  <a:pt x="2247900" y="252413"/>
                </a:lnTo>
                <a:lnTo>
                  <a:pt x="2200275" y="242888"/>
                </a:lnTo>
                <a:lnTo>
                  <a:pt x="2157412" y="223838"/>
                </a:lnTo>
                <a:lnTo>
                  <a:pt x="2057400" y="192882"/>
                </a:lnTo>
                <a:lnTo>
                  <a:pt x="1990725" y="180975"/>
                </a:lnTo>
                <a:lnTo>
                  <a:pt x="1871662" y="178594"/>
                </a:lnTo>
                <a:lnTo>
                  <a:pt x="1626393" y="192882"/>
                </a:lnTo>
                <a:lnTo>
                  <a:pt x="1271587" y="219075"/>
                </a:lnTo>
                <a:lnTo>
                  <a:pt x="878681" y="259557"/>
                </a:lnTo>
                <a:lnTo>
                  <a:pt x="559593" y="300038"/>
                </a:lnTo>
                <a:lnTo>
                  <a:pt x="252412" y="338138"/>
                </a:lnTo>
                <a:lnTo>
                  <a:pt x="33337" y="254794"/>
                </a:lnTo>
                <a:lnTo>
                  <a:pt x="0" y="173832"/>
                </a:lnTo>
                <a:lnTo>
                  <a:pt x="235743" y="152400"/>
                </a:lnTo>
                <a:lnTo>
                  <a:pt x="497681" y="142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321"/>
          <p:cNvSpPr/>
          <p:nvPr/>
        </p:nvSpPr>
        <p:spPr>
          <a:xfrm>
            <a:off x="2787650" y="3406775"/>
            <a:ext cx="1003300" cy="2409825"/>
          </a:xfrm>
          <a:custGeom>
            <a:avLst/>
            <a:gdLst/>
            <a:ahLst/>
            <a:cxnLst/>
            <a:rect l="l" t="t" r="r" b="b"/>
            <a:pathLst>
              <a:path w="1003300" h="2409825" extrusionOk="0">
                <a:moveTo>
                  <a:pt x="962025" y="552450"/>
                </a:moveTo>
                <a:lnTo>
                  <a:pt x="1003300" y="301625"/>
                </a:lnTo>
                <a:lnTo>
                  <a:pt x="993775" y="158750"/>
                </a:lnTo>
                <a:lnTo>
                  <a:pt x="939800" y="111125"/>
                </a:lnTo>
                <a:lnTo>
                  <a:pt x="876300" y="69850"/>
                </a:lnTo>
                <a:lnTo>
                  <a:pt x="815975" y="41275"/>
                </a:lnTo>
                <a:lnTo>
                  <a:pt x="746125" y="19050"/>
                </a:lnTo>
                <a:lnTo>
                  <a:pt x="673100" y="6350"/>
                </a:lnTo>
                <a:lnTo>
                  <a:pt x="600075" y="0"/>
                </a:lnTo>
                <a:lnTo>
                  <a:pt x="558800" y="0"/>
                </a:lnTo>
                <a:lnTo>
                  <a:pt x="539750" y="12700"/>
                </a:lnTo>
                <a:lnTo>
                  <a:pt x="546100" y="31750"/>
                </a:lnTo>
                <a:lnTo>
                  <a:pt x="571500" y="63500"/>
                </a:lnTo>
                <a:lnTo>
                  <a:pt x="590550" y="76200"/>
                </a:lnTo>
                <a:lnTo>
                  <a:pt x="609600" y="88900"/>
                </a:lnTo>
                <a:lnTo>
                  <a:pt x="638175" y="117475"/>
                </a:lnTo>
                <a:lnTo>
                  <a:pt x="666750" y="168275"/>
                </a:lnTo>
                <a:lnTo>
                  <a:pt x="685800" y="231775"/>
                </a:lnTo>
                <a:lnTo>
                  <a:pt x="704850" y="330200"/>
                </a:lnTo>
                <a:lnTo>
                  <a:pt x="704850" y="415925"/>
                </a:lnTo>
                <a:lnTo>
                  <a:pt x="682625" y="612775"/>
                </a:lnTo>
                <a:lnTo>
                  <a:pt x="641350" y="847725"/>
                </a:lnTo>
                <a:lnTo>
                  <a:pt x="584200" y="1085850"/>
                </a:lnTo>
                <a:lnTo>
                  <a:pt x="501650" y="1349375"/>
                </a:lnTo>
                <a:lnTo>
                  <a:pt x="422275" y="1571625"/>
                </a:lnTo>
                <a:lnTo>
                  <a:pt x="304800" y="1844675"/>
                </a:lnTo>
                <a:lnTo>
                  <a:pt x="187325" y="2060575"/>
                </a:lnTo>
                <a:lnTo>
                  <a:pt x="41275" y="2305050"/>
                </a:lnTo>
                <a:lnTo>
                  <a:pt x="6350" y="2362200"/>
                </a:lnTo>
                <a:lnTo>
                  <a:pt x="0" y="2387600"/>
                </a:lnTo>
                <a:lnTo>
                  <a:pt x="9525" y="2406650"/>
                </a:lnTo>
                <a:lnTo>
                  <a:pt x="28575" y="2409825"/>
                </a:lnTo>
                <a:lnTo>
                  <a:pt x="60325" y="2387600"/>
                </a:lnTo>
                <a:lnTo>
                  <a:pt x="133350" y="2311400"/>
                </a:lnTo>
                <a:lnTo>
                  <a:pt x="260350" y="2162175"/>
                </a:lnTo>
                <a:lnTo>
                  <a:pt x="361950" y="2022475"/>
                </a:lnTo>
                <a:lnTo>
                  <a:pt x="463550" y="1873250"/>
                </a:lnTo>
                <a:lnTo>
                  <a:pt x="549275" y="1733550"/>
                </a:lnTo>
                <a:lnTo>
                  <a:pt x="660400" y="1536700"/>
                </a:lnTo>
                <a:lnTo>
                  <a:pt x="781050" y="1292225"/>
                </a:lnTo>
                <a:lnTo>
                  <a:pt x="819150" y="1187450"/>
                </a:lnTo>
                <a:lnTo>
                  <a:pt x="892175" y="908050"/>
                </a:lnTo>
                <a:lnTo>
                  <a:pt x="955675" y="609600"/>
                </a:lnTo>
                <a:lnTo>
                  <a:pt x="962025" y="552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321"/>
          <p:cNvSpPr/>
          <p:nvPr/>
        </p:nvSpPr>
        <p:spPr>
          <a:xfrm>
            <a:off x="3516313" y="4310063"/>
            <a:ext cx="3170237" cy="523875"/>
          </a:xfrm>
          <a:custGeom>
            <a:avLst/>
            <a:gdLst/>
            <a:ahLst/>
            <a:cxnLst/>
            <a:rect l="l" t="t" r="r" b="b"/>
            <a:pathLst>
              <a:path w="3170779" h="525458" extrusionOk="0">
                <a:moveTo>
                  <a:pt x="1893195" y="149395"/>
                </a:moveTo>
                <a:lnTo>
                  <a:pt x="2181682" y="110758"/>
                </a:lnTo>
                <a:lnTo>
                  <a:pt x="2431532" y="72122"/>
                </a:lnTo>
                <a:lnTo>
                  <a:pt x="2565472" y="48940"/>
                </a:lnTo>
                <a:lnTo>
                  <a:pt x="2671079" y="20606"/>
                </a:lnTo>
                <a:lnTo>
                  <a:pt x="2689109" y="7727"/>
                </a:lnTo>
                <a:lnTo>
                  <a:pt x="2701988" y="2576"/>
                </a:lnTo>
                <a:lnTo>
                  <a:pt x="2735473" y="0"/>
                </a:lnTo>
                <a:lnTo>
                  <a:pt x="2828201" y="10303"/>
                </a:lnTo>
                <a:lnTo>
                  <a:pt x="2933808" y="33485"/>
                </a:lnTo>
                <a:lnTo>
                  <a:pt x="3093506" y="74697"/>
                </a:lnTo>
                <a:lnTo>
                  <a:pt x="3129567" y="90152"/>
                </a:lnTo>
                <a:lnTo>
                  <a:pt x="3145021" y="100455"/>
                </a:lnTo>
                <a:lnTo>
                  <a:pt x="3160476" y="118486"/>
                </a:lnTo>
                <a:lnTo>
                  <a:pt x="3168203" y="141668"/>
                </a:lnTo>
                <a:lnTo>
                  <a:pt x="3170779" y="190607"/>
                </a:lnTo>
                <a:lnTo>
                  <a:pt x="3163052" y="208638"/>
                </a:lnTo>
                <a:lnTo>
                  <a:pt x="3145021" y="218941"/>
                </a:lnTo>
                <a:lnTo>
                  <a:pt x="3072900" y="229244"/>
                </a:lnTo>
                <a:lnTo>
                  <a:pt x="2972444" y="236971"/>
                </a:lnTo>
                <a:lnTo>
                  <a:pt x="2807595" y="236971"/>
                </a:lnTo>
                <a:lnTo>
                  <a:pt x="2490774" y="252426"/>
                </a:lnTo>
                <a:lnTo>
                  <a:pt x="2428956" y="265305"/>
                </a:lnTo>
                <a:lnTo>
                  <a:pt x="2266682" y="288487"/>
                </a:lnTo>
                <a:lnTo>
                  <a:pt x="2014256" y="319396"/>
                </a:lnTo>
                <a:lnTo>
                  <a:pt x="1674254" y="360608"/>
                </a:lnTo>
                <a:lnTo>
                  <a:pt x="1447586" y="391518"/>
                </a:lnTo>
                <a:lnTo>
                  <a:pt x="1197736" y="425003"/>
                </a:lnTo>
                <a:lnTo>
                  <a:pt x="953037" y="468791"/>
                </a:lnTo>
                <a:lnTo>
                  <a:pt x="664550" y="525458"/>
                </a:lnTo>
                <a:lnTo>
                  <a:pt x="582125" y="520306"/>
                </a:lnTo>
                <a:lnTo>
                  <a:pt x="497125" y="507428"/>
                </a:lnTo>
                <a:lnTo>
                  <a:pt x="404397" y="486821"/>
                </a:lnTo>
                <a:lnTo>
                  <a:pt x="321972" y="461064"/>
                </a:lnTo>
                <a:lnTo>
                  <a:pt x="231820" y="430154"/>
                </a:lnTo>
                <a:lnTo>
                  <a:pt x="151971" y="394094"/>
                </a:lnTo>
                <a:lnTo>
                  <a:pt x="41213" y="329699"/>
                </a:lnTo>
                <a:lnTo>
                  <a:pt x="0" y="270456"/>
                </a:lnTo>
                <a:lnTo>
                  <a:pt x="133941" y="296214"/>
                </a:lnTo>
                <a:lnTo>
                  <a:pt x="206062" y="309093"/>
                </a:lnTo>
                <a:lnTo>
                  <a:pt x="373488" y="321972"/>
                </a:lnTo>
                <a:lnTo>
                  <a:pt x="561519" y="327123"/>
                </a:lnTo>
                <a:lnTo>
                  <a:pt x="698035" y="321972"/>
                </a:lnTo>
                <a:lnTo>
                  <a:pt x="945310" y="293638"/>
                </a:lnTo>
                <a:lnTo>
                  <a:pt x="1233796" y="252426"/>
                </a:lnTo>
                <a:lnTo>
                  <a:pt x="1571223" y="198335"/>
                </a:lnTo>
                <a:lnTo>
                  <a:pt x="1893195" y="149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321"/>
          <p:cNvSpPr/>
          <p:nvPr/>
        </p:nvSpPr>
        <p:spPr>
          <a:xfrm>
            <a:off x="4010025" y="4684713"/>
            <a:ext cx="400050" cy="1428750"/>
          </a:xfrm>
          <a:custGeom>
            <a:avLst/>
            <a:gdLst/>
            <a:ahLst/>
            <a:cxnLst/>
            <a:rect l="l" t="t" r="r" b="b"/>
            <a:pathLst>
              <a:path w="400050" h="1428750" extrusionOk="0">
                <a:moveTo>
                  <a:pt x="376238" y="426244"/>
                </a:moveTo>
                <a:lnTo>
                  <a:pt x="395288" y="195262"/>
                </a:lnTo>
                <a:lnTo>
                  <a:pt x="400050" y="88106"/>
                </a:lnTo>
                <a:lnTo>
                  <a:pt x="200025" y="0"/>
                </a:lnTo>
                <a:lnTo>
                  <a:pt x="173831" y="140494"/>
                </a:lnTo>
                <a:lnTo>
                  <a:pt x="178594" y="247650"/>
                </a:lnTo>
                <a:cubicBezTo>
                  <a:pt x="177800" y="288925"/>
                  <a:pt x="177007" y="330200"/>
                  <a:pt x="176213" y="371475"/>
                </a:cubicBezTo>
                <a:lnTo>
                  <a:pt x="169069" y="476250"/>
                </a:lnTo>
                <a:lnTo>
                  <a:pt x="154781" y="600075"/>
                </a:lnTo>
                <a:lnTo>
                  <a:pt x="126206" y="745331"/>
                </a:lnTo>
                <a:lnTo>
                  <a:pt x="78581" y="912019"/>
                </a:lnTo>
                <a:lnTo>
                  <a:pt x="42863" y="1012031"/>
                </a:lnTo>
                <a:lnTo>
                  <a:pt x="0" y="1088231"/>
                </a:lnTo>
                <a:lnTo>
                  <a:pt x="0" y="1116806"/>
                </a:lnTo>
                <a:lnTo>
                  <a:pt x="19050" y="1209675"/>
                </a:lnTo>
                <a:lnTo>
                  <a:pt x="59531" y="1335881"/>
                </a:lnTo>
                <a:lnTo>
                  <a:pt x="90488" y="1409700"/>
                </a:lnTo>
                <a:lnTo>
                  <a:pt x="104775" y="1423987"/>
                </a:lnTo>
                <a:lnTo>
                  <a:pt x="119063" y="1428750"/>
                </a:lnTo>
                <a:lnTo>
                  <a:pt x="142875" y="1428750"/>
                </a:lnTo>
                <a:lnTo>
                  <a:pt x="173831" y="1416844"/>
                </a:lnTo>
                <a:lnTo>
                  <a:pt x="271463" y="1219200"/>
                </a:lnTo>
                <a:lnTo>
                  <a:pt x="295275" y="969169"/>
                </a:lnTo>
                <a:lnTo>
                  <a:pt x="314325" y="871537"/>
                </a:lnTo>
                <a:lnTo>
                  <a:pt x="330994" y="788194"/>
                </a:lnTo>
                <a:lnTo>
                  <a:pt x="354806" y="635794"/>
                </a:lnTo>
                <a:lnTo>
                  <a:pt x="376238" y="4262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321"/>
          <p:cNvSpPr/>
          <p:nvPr/>
        </p:nvSpPr>
        <p:spPr>
          <a:xfrm>
            <a:off x="4157663" y="5343525"/>
            <a:ext cx="1162050" cy="763588"/>
          </a:xfrm>
          <a:custGeom>
            <a:avLst/>
            <a:gdLst/>
            <a:ahLst/>
            <a:cxnLst/>
            <a:rect l="l" t="t" r="r" b="b"/>
            <a:pathLst>
              <a:path w="1162050" h="764381" extrusionOk="0">
                <a:moveTo>
                  <a:pt x="735806" y="135731"/>
                </a:moveTo>
                <a:lnTo>
                  <a:pt x="502443" y="219075"/>
                </a:lnTo>
                <a:lnTo>
                  <a:pt x="333375" y="276225"/>
                </a:lnTo>
                <a:lnTo>
                  <a:pt x="183356" y="328613"/>
                </a:lnTo>
                <a:lnTo>
                  <a:pt x="154781" y="338138"/>
                </a:lnTo>
                <a:lnTo>
                  <a:pt x="142875" y="330994"/>
                </a:lnTo>
                <a:lnTo>
                  <a:pt x="130968" y="304800"/>
                </a:lnTo>
                <a:lnTo>
                  <a:pt x="0" y="764381"/>
                </a:lnTo>
                <a:lnTo>
                  <a:pt x="42862" y="750094"/>
                </a:lnTo>
                <a:lnTo>
                  <a:pt x="73818" y="723900"/>
                </a:lnTo>
                <a:lnTo>
                  <a:pt x="128587" y="676275"/>
                </a:lnTo>
                <a:lnTo>
                  <a:pt x="240506" y="590550"/>
                </a:lnTo>
                <a:lnTo>
                  <a:pt x="423862" y="471488"/>
                </a:lnTo>
                <a:lnTo>
                  <a:pt x="635793" y="342900"/>
                </a:lnTo>
                <a:lnTo>
                  <a:pt x="816768" y="238125"/>
                </a:lnTo>
                <a:lnTo>
                  <a:pt x="992981" y="135731"/>
                </a:lnTo>
                <a:lnTo>
                  <a:pt x="1109662" y="71438"/>
                </a:lnTo>
                <a:lnTo>
                  <a:pt x="1150143" y="45244"/>
                </a:lnTo>
                <a:lnTo>
                  <a:pt x="1162050" y="26194"/>
                </a:lnTo>
                <a:lnTo>
                  <a:pt x="1162050" y="16669"/>
                </a:lnTo>
                <a:lnTo>
                  <a:pt x="1154906" y="7144"/>
                </a:lnTo>
                <a:lnTo>
                  <a:pt x="1131093" y="0"/>
                </a:lnTo>
                <a:lnTo>
                  <a:pt x="1085850" y="11906"/>
                </a:lnTo>
                <a:lnTo>
                  <a:pt x="947737" y="61913"/>
                </a:lnTo>
                <a:lnTo>
                  <a:pt x="797718" y="114300"/>
                </a:lnTo>
                <a:lnTo>
                  <a:pt x="735806" y="1357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4" name="Google Shape;3544;p321"/>
          <p:cNvGrpSpPr/>
          <p:nvPr/>
        </p:nvGrpSpPr>
        <p:grpSpPr>
          <a:xfrm>
            <a:off x="5557838" y="4532313"/>
            <a:ext cx="819150" cy="676275"/>
            <a:chOff x="3501" y="2855"/>
            <a:chExt cx="516" cy="426"/>
          </a:xfrm>
        </p:grpSpPr>
        <p:sp>
          <p:nvSpPr>
            <p:cNvPr id="3545" name="Google Shape;3545;p321"/>
            <p:cNvSpPr/>
            <p:nvPr/>
          </p:nvSpPr>
          <p:spPr>
            <a:xfrm>
              <a:off x="3681" y="2855"/>
              <a:ext cx="198" cy="142"/>
            </a:xfrm>
            <a:custGeom>
              <a:avLst/>
              <a:gdLst/>
              <a:ahLst/>
              <a:cxnLst/>
              <a:rect l="l" t="t" r="r" b="b"/>
              <a:pathLst>
                <a:path w="314325" h="226219" extrusionOk="0">
                  <a:moveTo>
                    <a:pt x="0" y="9525"/>
                  </a:moveTo>
                  <a:lnTo>
                    <a:pt x="11906" y="59531"/>
                  </a:lnTo>
                  <a:lnTo>
                    <a:pt x="26193" y="104775"/>
                  </a:lnTo>
                  <a:lnTo>
                    <a:pt x="64293" y="138112"/>
                  </a:lnTo>
                  <a:lnTo>
                    <a:pt x="109537" y="152400"/>
                  </a:lnTo>
                  <a:lnTo>
                    <a:pt x="121443" y="164306"/>
                  </a:lnTo>
                  <a:lnTo>
                    <a:pt x="133350" y="202406"/>
                  </a:lnTo>
                  <a:lnTo>
                    <a:pt x="128587" y="226219"/>
                  </a:lnTo>
                  <a:lnTo>
                    <a:pt x="314325" y="147637"/>
                  </a:lnTo>
                  <a:lnTo>
                    <a:pt x="219075" y="90487"/>
                  </a:lnTo>
                  <a:lnTo>
                    <a:pt x="164306" y="50006"/>
                  </a:lnTo>
                  <a:lnTo>
                    <a:pt x="95250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321"/>
            <p:cNvSpPr/>
            <p:nvPr/>
          </p:nvSpPr>
          <p:spPr>
            <a:xfrm>
              <a:off x="3501" y="2939"/>
              <a:ext cx="516" cy="342"/>
            </a:xfrm>
            <a:custGeom>
              <a:avLst/>
              <a:gdLst/>
              <a:ahLst/>
              <a:cxnLst/>
              <a:rect l="l" t="t" r="r" b="b"/>
              <a:pathLst>
                <a:path w="819150" h="542925" extrusionOk="0">
                  <a:moveTo>
                    <a:pt x="238125" y="273844"/>
                  </a:moveTo>
                  <a:lnTo>
                    <a:pt x="319087" y="202406"/>
                  </a:lnTo>
                  <a:lnTo>
                    <a:pt x="390525" y="130969"/>
                  </a:lnTo>
                  <a:lnTo>
                    <a:pt x="416718" y="90487"/>
                  </a:lnTo>
                  <a:lnTo>
                    <a:pt x="419100" y="69056"/>
                  </a:lnTo>
                  <a:lnTo>
                    <a:pt x="573881" y="0"/>
                  </a:lnTo>
                  <a:lnTo>
                    <a:pt x="742950" y="97631"/>
                  </a:lnTo>
                  <a:lnTo>
                    <a:pt x="792956" y="138112"/>
                  </a:lnTo>
                  <a:lnTo>
                    <a:pt x="816768" y="166687"/>
                  </a:lnTo>
                  <a:lnTo>
                    <a:pt x="819150" y="183356"/>
                  </a:lnTo>
                  <a:lnTo>
                    <a:pt x="819150" y="202406"/>
                  </a:lnTo>
                  <a:lnTo>
                    <a:pt x="809625" y="221456"/>
                  </a:lnTo>
                  <a:lnTo>
                    <a:pt x="795337" y="238125"/>
                  </a:lnTo>
                  <a:lnTo>
                    <a:pt x="0" y="542925"/>
                  </a:lnTo>
                  <a:lnTo>
                    <a:pt x="45243" y="431006"/>
                  </a:lnTo>
                  <a:lnTo>
                    <a:pt x="121443" y="369094"/>
                  </a:lnTo>
                  <a:lnTo>
                    <a:pt x="238125" y="2738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7" name="Google Shape;3547;p321"/>
          <p:cNvSpPr/>
          <p:nvPr/>
        </p:nvSpPr>
        <p:spPr>
          <a:xfrm>
            <a:off x="4897438" y="4791075"/>
            <a:ext cx="2417762" cy="1274763"/>
          </a:xfrm>
          <a:custGeom>
            <a:avLst/>
            <a:gdLst/>
            <a:ahLst/>
            <a:cxnLst/>
            <a:rect l="l" t="t" r="r" b="b"/>
            <a:pathLst>
              <a:path w="2416969" h="1273969" extrusionOk="0">
                <a:moveTo>
                  <a:pt x="847725" y="664369"/>
                </a:moveTo>
                <a:lnTo>
                  <a:pt x="735807" y="557213"/>
                </a:lnTo>
                <a:lnTo>
                  <a:pt x="652463" y="466725"/>
                </a:lnTo>
                <a:lnTo>
                  <a:pt x="557213" y="371475"/>
                </a:lnTo>
                <a:lnTo>
                  <a:pt x="466725" y="288131"/>
                </a:lnTo>
                <a:lnTo>
                  <a:pt x="392907" y="228600"/>
                </a:lnTo>
                <a:lnTo>
                  <a:pt x="340519" y="190500"/>
                </a:lnTo>
                <a:lnTo>
                  <a:pt x="295275" y="161925"/>
                </a:lnTo>
                <a:lnTo>
                  <a:pt x="240507" y="135731"/>
                </a:lnTo>
                <a:lnTo>
                  <a:pt x="195263" y="119063"/>
                </a:lnTo>
                <a:lnTo>
                  <a:pt x="140494" y="104775"/>
                </a:lnTo>
                <a:lnTo>
                  <a:pt x="50007" y="78581"/>
                </a:lnTo>
                <a:lnTo>
                  <a:pt x="11907" y="66675"/>
                </a:lnTo>
                <a:lnTo>
                  <a:pt x="0" y="54769"/>
                </a:lnTo>
                <a:lnTo>
                  <a:pt x="2382" y="38100"/>
                </a:lnTo>
                <a:lnTo>
                  <a:pt x="19050" y="23813"/>
                </a:lnTo>
                <a:lnTo>
                  <a:pt x="66675" y="7144"/>
                </a:lnTo>
                <a:lnTo>
                  <a:pt x="109538" y="0"/>
                </a:lnTo>
                <a:lnTo>
                  <a:pt x="147638" y="2381"/>
                </a:lnTo>
                <a:lnTo>
                  <a:pt x="223838" y="9525"/>
                </a:lnTo>
                <a:lnTo>
                  <a:pt x="269082" y="16669"/>
                </a:lnTo>
                <a:lnTo>
                  <a:pt x="309563" y="30956"/>
                </a:lnTo>
                <a:lnTo>
                  <a:pt x="373857" y="59531"/>
                </a:lnTo>
                <a:lnTo>
                  <a:pt x="464344" y="119063"/>
                </a:lnTo>
                <a:lnTo>
                  <a:pt x="631032" y="252413"/>
                </a:lnTo>
                <a:lnTo>
                  <a:pt x="800100" y="407194"/>
                </a:lnTo>
                <a:lnTo>
                  <a:pt x="947738" y="509588"/>
                </a:lnTo>
                <a:lnTo>
                  <a:pt x="1185863" y="664369"/>
                </a:lnTo>
                <a:lnTo>
                  <a:pt x="1314450" y="742950"/>
                </a:lnTo>
                <a:lnTo>
                  <a:pt x="1416844" y="807244"/>
                </a:lnTo>
                <a:lnTo>
                  <a:pt x="1535907" y="876300"/>
                </a:lnTo>
                <a:lnTo>
                  <a:pt x="1662113" y="940594"/>
                </a:lnTo>
                <a:lnTo>
                  <a:pt x="1897857" y="1040606"/>
                </a:lnTo>
                <a:lnTo>
                  <a:pt x="2197894" y="1147763"/>
                </a:lnTo>
                <a:lnTo>
                  <a:pt x="2393157" y="1209675"/>
                </a:lnTo>
                <a:lnTo>
                  <a:pt x="2412207" y="1223963"/>
                </a:lnTo>
                <a:lnTo>
                  <a:pt x="2416969" y="1235869"/>
                </a:lnTo>
                <a:lnTo>
                  <a:pt x="2405063" y="1257300"/>
                </a:lnTo>
                <a:lnTo>
                  <a:pt x="2388394" y="1271588"/>
                </a:lnTo>
                <a:lnTo>
                  <a:pt x="2366963" y="1273969"/>
                </a:lnTo>
                <a:lnTo>
                  <a:pt x="2271713" y="1273969"/>
                </a:lnTo>
                <a:lnTo>
                  <a:pt x="2043113" y="1273969"/>
                </a:lnTo>
                <a:lnTo>
                  <a:pt x="1719263" y="1262063"/>
                </a:lnTo>
                <a:lnTo>
                  <a:pt x="1554957" y="1252538"/>
                </a:lnTo>
                <a:lnTo>
                  <a:pt x="1509713" y="1245394"/>
                </a:lnTo>
                <a:lnTo>
                  <a:pt x="1478757" y="1235869"/>
                </a:lnTo>
                <a:lnTo>
                  <a:pt x="1407319" y="1197769"/>
                </a:lnTo>
                <a:lnTo>
                  <a:pt x="1321594" y="1133475"/>
                </a:lnTo>
                <a:lnTo>
                  <a:pt x="1231107" y="1050131"/>
                </a:lnTo>
                <a:lnTo>
                  <a:pt x="1119188" y="940594"/>
                </a:lnTo>
                <a:lnTo>
                  <a:pt x="1012032" y="833438"/>
                </a:lnTo>
                <a:lnTo>
                  <a:pt x="909638" y="733425"/>
                </a:lnTo>
                <a:lnTo>
                  <a:pt x="847725" y="6643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6CCDF4-7B81-6C4A-BE02-9B06C83C1A3A}"/>
              </a:ext>
            </a:extLst>
          </p:cNvPr>
          <p:cNvGrpSpPr/>
          <p:nvPr/>
        </p:nvGrpSpPr>
        <p:grpSpPr>
          <a:xfrm>
            <a:off x="2783639" y="1281862"/>
            <a:ext cx="4527550" cy="4827588"/>
            <a:chOff x="2940050" y="1438275"/>
            <a:chExt cx="4527550" cy="4827588"/>
          </a:xfrm>
        </p:grpSpPr>
        <p:sp>
          <p:nvSpPr>
            <p:cNvPr id="19" name="Google Shape;3532;p321">
              <a:extLst>
                <a:ext uri="{FF2B5EF4-FFF2-40B4-BE49-F238E27FC236}">
                  <a16:creationId xmlns:a16="http://schemas.microsoft.com/office/drawing/2014/main" id="{D7A42205-0C87-5E4E-AF09-724F7E38C178}"/>
                </a:ext>
              </a:extLst>
            </p:cNvPr>
            <p:cNvSpPr/>
            <p:nvPr/>
          </p:nvSpPr>
          <p:spPr>
            <a:xfrm>
              <a:off x="3543300" y="2039938"/>
              <a:ext cx="684213" cy="1416050"/>
            </a:xfrm>
            <a:custGeom>
              <a:avLst/>
              <a:gdLst/>
              <a:ahLst/>
              <a:cxnLst/>
              <a:rect l="l" t="t" r="r" b="b"/>
              <a:pathLst>
                <a:path w="683419" h="1414463" extrusionOk="0">
                  <a:moveTo>
                    <a:pt x="257175" y="476250"/>
                  </a:moveTo>
                  <a:lnTo>
                    <a:pt x="230981" y="381000"/>
                  </a:lnTo>
                  <a:lnTo>
                    <a:pt x="192881" y="269082"/>
                  </a:lnTo>
                  <a:lnTo>
                    <a:pt x="183356" y="238125"/>
                  </a:lnTo>
                  <a:lnTo>
                    <a:pt x="171450" y="204788"/>
                  </a:lnTo>
                  <a:lnTo>
                    <a:pt x="152400" y="171450"/>
                  </a:lnTo>
                  <a:lnTo>
                    <a:pt x="130969" y="145257"/>
                  </a:lnTo>
                  <a:lnTo>
                    <a:pt x="95250" y="109538"/>
                  </a:lnTo>
                  <a:lnTo>
                    <a:pt x="47625" y="76200"/>
                  </a:lnTo>
                  <a:lnTo>
                    <a:pt x="14288" y="52388"/>
                  </a:lnTo>
                  <a:lnTo>
                    <a:pt x="0" y="33338"/>
                  </a:lnTo>
                  <a:lnTo>
                    <a:pt x="4763" y="14288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121444" y="7144"/>
                  </a:lnTo>
                  <a:lnTo>
                    <a:pt x="180975" y="19050"/>
                  </a:lnTo>
                  <a:lnTo>
                    <a:pt x="252413" y="45244"/>
                  </a:lnTo>
                  <a:lnTo>
                    <a:pt x="326231" y="76200"/>
                  </a:lnTo>
                  <a:lnTo>
                    <a:pt x="390525" y="116682"/>
                  </a:lnTo>
                  <a:lnTo>
                    <a:pt x="435769" y="152400"/>
                  </a:lnTo>
                  <a:lnTo>
                    <a:pt x="464344" y="330994"/>
                  </a:lnTo>
                  <a:lnTo>
                    <a:pt x="509588" y="631032"/>
                  </a:lnTo>
                  <a:lnTo>
                    <a:pt x="557213" y="823913"/>
                  </a:lnTo>
                  <a:lnTo>
                    <a:pt x="647700" y="1131094"/>
                  </a:lnTo>
                  <a:lnTo>
                    <a:pt x="683419" y="1304925"/>
                  </a:lnTo>
                  <a:lnTo>
                    <a:pt x="664369" y="1347788"/>
                  </a:lnTo>
                  <a:lnTo>
                    <a:pt x="645319" y="1376363"/>
                  </a:lnTo>
                  <a:lnTo>
                    <a:pt x="621506" y="1402557"/>
                  </a:lnTo>
                  <a:lnTo>
                    <a:pt x="597694" y="1412082"/>
                  </a:lnTo>
                  <a:lnTo>
                    <a:pt x="569119" y="1414463"/>
                  </a:lnTo>
                  <a:lnTo>
                    <a:pt x="547688" y="1412082"/>
                  </a:lnTo>
                  <a:lnTo>
                    <a:pt x="497681" y="1397794"/>
                  </a:lnTo>
                  <a:lnTo>
                    <a:pt x="469106" y="1381125"/>
                  </a:lnTo>
                  <a:lnTo>
                    <a:pt x="445294" y="1357313"/>
                  </a:lnTo>
                  <a:lnTo>
                    <a:pt x="421481" y="1323975"/>
                  </a:lnTo>
                  <a:lnTo>
                    <a:pt x="395288" y="1281113"/>
                  </a:lnTo>
                  <a:lnTo>
                    <a:pt x="376238" y="1233488"/>
                  </a:lnTo>
                  <a:lnTo>
                    <a:pt x="352425" y="1147763"/>
                  </a:lnTo>
                  <a:lnTo>
                    <a:pt x="340519" y="1066800"/>
                  </a:lnTo>
                  <a:lnTo>
                    <a:pt x="311944" y="852488"/>
                  </a:lnTo>
                  <a:lnTo>
                    <a:pt x="288131" y="650082"/>
                  </a:lnTo>
                  <a:lnTo>
                    <a:pt x="280988" y="588169"/>
                  </a:lnTo>
                  <a:lnTo>
                    <a:pt x="257175" y="476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33;p321">
              <a:extLst>
                <a:ext uri="{FF2B5EF4-FFF2-40B4-BE49-F238E27FC236}">
                  <a16:creationId xmlns:a16="http://schemas.microsoft.com/office/drawing/2014/main" id="{6FCAB291-2486-1741-8BAA-0B18DCB862B5}"/>
                </a:ext>
              </a:extLst>
            </p:cNvPr>
            <p:cNvSpPr/>
            <p:nvPr/>
          </p:nvSpPr>
          <p:spPr>
            <a:xfrm>
              <a:off x="3671888" y="3417888"/>
              <a:ext cx="3254375" cy="476250"/>
            </a:xfrm>
            <a:custGeom>
              <a:avLst/>
              <a:gdLst/>
              <a:ahLst/>
              <a:cxnLst/>
              <a:rect l="l" t="t" r="r" b="b"/>
              <a:pathLst>
                <a:path w="3253693" h="476834" extrusionOk="0">
                  <a:moveTo>
                    <a:pt x="1495015" y="185124"/>
                  </a:moveTo>
                  <a:lnTo>
                    <a:pt x="1096719" y="224393"/>
                  </a:lnTo>
                  <a:lnTo>
                    <a:pt x="734885" y="258051"/>
                  </a:lnTo>
                  <a:lnTo>
                    <a:pt x="373052" y="288905"/>
                  </a:lnTo>
                  <a:lnTo>
                    <a:pt x="227197" y="300125"/>
                  </a:lnTo>
                  <a:lnTo>
                    <a:pt x="0" y="345004"/>
                  </a:lnTo>
                  <a:lnTo>
                    <a:pt x="134635" y="476834"/>
                  </a:lnTo>
                  <a:lnTo>
                    <a:pt x="330979" y="471224"/>
                  </a:lnTo>
                  <a:lnTo>
                    <a:pt x="577811" y="451590"/>
                  </a:lnTo>
                  <a:lnTo>
                    <a:pt x="992937" y="409516"/>
                  </a:lnTo>
                  <a:lnTo>
                    <a:pt x="1382819" y="367443"/>
                  </a:lnTo>
                  <a:lnTo>
                    <a:pt x="1730628" y="330979"/>
                  </a:lnTo>
                  <a:lnTo>
                    <a:pt x="2114900" y="297320"/>
                  </a:lnTo>
                  <a:lnTo>
                    <a:pt x="2415025" y="277686"/>
                  </a:lnTo>
                  <a:lnTo>
                    <a:pt x="2731980" y="274881"/>
                  </a:lnTo>
                  <a:lnTo>
                    <a:pt x="2967592" y="272076"/>
                  </a:lnTo>
                  <a:lnTo>
                    <a:pt x="3155521" y="258051"/>
                  </a:lnTo>
                  <a:lnTo>
                    <a:pt x="3228449" y="241222"/>
                  </a:lnTo>
                  <a:lnTo>
                    <a:pt x="3242473" y="227197"/>
                  </a:lnTo>
                  <a:lnTo>
                    <a:pt x="3250888" y="199148"/>
                  </a:lnTo>
                  <a:lnTo>
                    <a:pt x="3253693" y="176709"/>
                  </a:lnTo>
                  <a:lnTo>
                    <a:pt x="3253693" y="157075"/>
                  </a:lnTo>
                  <a:lnTo>
                    <a:pt x="3239668" y="131831"/>
                  </a:lnTo>
                  <a:lnTo>
                    <a:pt x="3203204" y="109391"/>
                  </a:lnTo>
                  <a:lnTo>
                    <a:pt x="3133082" y="78537"/>
                  </a:lnTo>
                  <a:lnTo>
                    <a:pt x="2995641" y="39269"/>
                  </a:lnTo>
                  <a:lnTo>
                    <a:pt x="2846981" y="11220"/>
                  </a:lnTo>
                  <a:lnTo>
                    <a:pt x="2799298" y="0"/>
                  </a:lnTo>
                  <a:lnTo>
                    <a:pt x="2765639" y="0"/>
                  </a:lnTo>
                  <a:lnTo>
                    <a:pt x="2701126" y="19634"/>
                  </a:lnTo>
                  <a:lnTo>
                    <a:pt x="2619784" y="67318"/>
                  </a:lnTo>
                  <a:lnTo>
                    <a:pt x="2586125" y="78537"/>
                  </a:lnTo>
                  <a:lnTo>
                    <a:pt x="2437465" y="92562"/>
                  </a:lnTo>
                  <a:lnTo>
                    <a:pt x="1983069" y="137440"/>
                  </a:lnTo>
                  <a:lnTo>
                    <a:pt x="1495015" y="18512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34;p321">
              <a:extLst>
                <a:ext uri="{FF2B5EF4-FFF2-40B4-BE49-F238E27FC236}">
                  <a16:creationId xmlns:a16="http://schemas.microsoft.com/office/drawing/2014/main" id="{B0D7CEFD-D553-484E-9738-FD3F87116CE2}"/>
                </a:ext>
              </a:extLst>
            </p:cNvPr>
            <p:cNvSpPr/>
            <p:nvPr/>
          </p:nvSpPr>
          <p:spPr>
            <a:xfrm>
              <a:off x="4164013" y="3929063"/>
              <a:ext cx="2208212" cy="457200"/>
            </a:xfrm>
            <a:custGeom>
              <a:avLst/>
              <a:gdLst/>
              <a:ahLst/>
              <a:cxnLst/>
              <a:rect l="l" t="t" r="r" b="b"/>
              <a:pathLst>
                <a:path w="2207419" h="457200" extrusionOk="0">
                  <a:moveTo>
                    <a:pt x="1231107" y="345281"/>
                  </a:moveTo>
                  <a:lnTo>
                    <a:pt x="1593057" y="300037"/>
                  </a:lnTo>
                  <a:lnTo>
                    <a:pt x="1819275" y="278606"/>
                  </a:lnTo>
                  <a:lnTo>
                    <a:pt x="2043113" y="261937"/>
                  </a:lnTo>
                  <a:lnTo>
                    <a:pt x="2152650" y="254793"/>
                  </a:lnTo>
                  <a:lnTo>
                    <a:pt x="2176463" y="245268"/>
                  </a:lnTo>
                  <a:lnTo>
                    <a:pt x="2193132" y="233362"/>
                  </a:lnTo>
                  <a:lnTo>
                    <a:pt x="2202657" y="216693"/>
                  </a:lnTo>
                  <a:lnTo>
                    <a:pt x="2207419" y="192881"/>
                  </a:lnTo>
                  <a:lnTo>
                    <a:pt x="2207419" y="133350"/>
                  </a:lnTo>
                  <a:lnTo>
                    <a:pt x="2195513" y="114300"/>
                  </a:lnTo>
                  <a:lnTo>
                    <a:pt x="2155032" y="95250"/>
                  </a:lnTo>
                  <a:lnTo>
                    <a:pt x="2069307" y="54768"/>
                  </a:lnTo>
                  <a:lnTo>
                    <a:pt x="1983582" y="23812"/>
                  </a:lnTo>
                  <a:lnTo>
                    <a:pt x="1900238" y="11906"/>
                  </a:lnTo>
                  <a:lnTo>
                    <a:pt x="1804988" y="0"/>
                  </a:lnTo>
                  <a:lnTo>
                    <a:pt x="1764507" y="2381"/>
                  </a:lnTo>
                  <a:lnTo>
                    <a:pt x="1738313" y="11906"/>
                  </a:lnTo>
                  <a:lnTo>
                    <a:pt x="1721644" y="23812"/>
                  </a:lnTo>
                  <a:lnTo>
                    <a:pt x="1704975" y="40481"/>
                  </a:lnTo>
                  <a:lnTo>
                    <a:pt x="1557338" y="85725"/>
                  </a:lnTo>
                  <a:lnTo>
                    <a:pt x="1328738" y="123825"/>
                  </a:lnTo>
                  <a:lnTo>
                    <a:pt x="1000125" y="178593"/>
                  </a:lnTo>
                  <a:lnTo>
                    <a:pt x="640557" y="233362"/>
                  </a:lnTo>
                  <a:lnTo>
                    <a:pt x="400050" y="257175"/>
                  </a:lnTo>
                  <a:lnTo>
                    <a:pt x="364332" y="257175"/>
                  </a:lnTo>
                  <a:lnTo>
                    <a:pt x="271463" y="247650"/>
                  </a:lnTo>
                  <a:lnTo>
                    <a:pt x="176213" y="223837"/>
                  </a:lnTo>
                  <a:lnTo>
                    <a:pt x="59532" y="188118"/>
                  </a:lnTo>
                  <a:lnTo>
                    <a:pt x="23813" y="173831"/>
                  </a:lnTo>
                  <a:lnTo>
                    <a:pt x="0" y="178593"/>
                  </a:lnTo>
                  <a:lnTo>
                    <a:pt x="0" y="200025"/>
                  </a:lnTo>
                  <a:lnTo>
                    <a:pt x="9525" y="228600"/>
                  </a:lnTo>
                  <a:lnTo>
                    <a:pt x="35719" y="252412"/>
                  </a:lnTo>
                  <a:lnTo>
                    <a:pt x="102394" y="307181"/>
                  </a:lnTo>
                  <a:lnTo>
                    <a:pt x="161925" y="350043"/>
                  </a:lnTo>
                  <a:lnTo>
                    <a:pt x="247650" y="402431"/>
                  </a:lnTo>
                  <a:lnTo>
                    <a:pt x="307182" y="431006"/>
                  </a:lnTo>
                  <a:lnTo>
                    <a:pt x="369094" y="447675"/>
                  </a:lnTo>
                  <a:lnTo>
                    <a:pt x="454819" y="457200"/>
                  </a:lnTo>
                  <a:lnTo>
                    <a:pt x="521494" y="457200"/>
                  </a:lnTo>
                  <a:lnTo>
                    <a:pt x="628650" y="438150"/>
                  </a:lnTo>
                  <a:lnTo>
                    <a:pt x="852488" y="400050"/>
                  </a:lnTo>
                  <a:lnTo>
                    <a:pt x="1231107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35;p321">
              <a:extLst>
                <a:ext uri="{FF2B5EF4-FFF2-40B4-BE49-F238E27FC236}">
                  <a16:creationId xmlns:a16="http://schemas.microsoft.com/office/drawing/2014/main" id="{31D7DF94-73FC-7542-AD64-01E9E4DF0CF5}"/>
                </a:ext>
              </a:extLst>
            </p:cNvPr>
            <p:cNvSpPr/>
            <p:nvPr/>
          </p:nvSpPr>
          <p:spPr>
            <a:xfrm>
              <a:off x="3773488" y="1900238"/>
              <a:ext cx="2936875" cy="1357312"/>
            </a:xfrm>
            <a:custGeom>
              <a:avLst/>
              <a:gdLst/>
              <a:ahLst/>
              <a:cxnLst/>
              <a:rect l="l" t="t" r="r" b="b"/>
              <a:pathLst>
                <a:path w="2936082" h="1357312" extrusionOk="0">
                  <a:moveTo>
                    <a:pt x="1312069" y="159543"/>
                  </a:moveTo>
                  <a:lnTo>
                    <a:pt x="1035844" y="190500"/>
                  </a:lnTo>
                  <a:lnTo>
                    <a:pt x="800100" y="211931"/>
                  </a:lnTo>
                  <a:lnTo>
                    <a:pt x="595313" y="247650"/>
                  </a:lnTo>
                  <a:lnTo>
                    <a:pt x="466725" y="264318"/>
                  </a:lnTo>
                  <a:lnTo>
                    <a:pt x="359569" y="271462"/>
                  </a:lnTo>
                  <a:lnTo>
                    <a:pt x="247650" y="276225"/>
                  </a:lnTo>
                  <a:lnTo>
                    <a:pt x="180975" y="276225"/>
                  </a:lnTo>
                  <a:lnTo>
                    <a:pt x="138113" y="278606"/>
                  </a:lnTo>
                  <a:lnTo>
                    <a:pt x="0" y="354806"/>
                  </a:lnTo>
                  <a:lnTo>
                    <a:pt x="121444" y="471487"/>
                  </a:lnTo>
                  <a:lnTo>
                    <a:pt x="357188" y="438150"/>
                  </a:lnTo>
                  <a:lnTo>
                    <a:pt x="659607" y="392906"/>
                  </a:lnTo>
                  <a:lnTo>
                    <a:pt x="871538" y="361950"/>
                  </a:lnTo>
                  <a:lnTo>
                    <a:pt x="1107282" y="335756"/>
                  </a:lnTo>
                  <a:lnTo>
                    <a:pt x="1347788" y="311943"/>
                  </a:lnTo>
                  <a:lnTo>
                    <a:pt x="1564482" y="285750"/>
                  </a:lnTo>
                  <a:lnTo>
                    <a:pt x="1933575" y="250031"/>
                  </a:lnTo>
                  <a:lnTo>
                    <a:pt x="2224088" y="226218"/>
                  </a:lnTo>
                  <a:lnTo>
                    <a:pt x="2428875" y="209550"/>
                  </a:lnTo>
                  <a:lnTo>
                    <a:pt x="2474119" y="211931"/>
                  </a:lnTo>
                  <a:lnTo>
                    <a:pt x="2497932" y="219075"/>
                  </a:lnTo>
                  <a:lnTo>
                    <a:pt x="2519363" y="230981"/>
                  </a:lnTo>
                  <a:lnTo>
                    <a:pt x="2528888" y="245268"/>
                  </a:lnTo>
                  <a:lnTo>
                    <a:pt x="2533650" y="269081"/>
                  </a:lnTo>
                  <a:lnTo>
                    <a:pt x="2533650" y="300037"/>
                  </a:lnTo>
                  <a:lnTo>
                    <a:pt x="2483644" y="571500"/>
                  </a:lnTo>
                  <a:lnTo>
                    <a:pt x="2421732" y="823912"/>
                  </a:lnTo>
                  <a:lnTo>
                    <a:pt x="2343150" y="1143000"/>
                  </a:lnTo>
                  <a:lnTo>
                    <a:pt x="2362200" y="1254918"/>
                  </a:lnTo>
                  <a:lnTo>
                    <a:pt x="2424113" y="1352550"/>
                  </a:lnTo>
                  <a:lnTo>
                    <a:pt x="2438400" y="1357312"/>
                  </a:lnTo>
                  <a:lnTo>
                    <a:pt x="2474119" y="1347787"/>
                  </a:lnTo>
                  <a:lnTo>
                    <a:pt x="2505075" y="1331118"/>
                  </a:lnTo>
                  <a:lnTo>
                    <a:pt x="2524125" y="1309687"/>
                  </a:lnTo>
                  <a:lnTo>
                    <a:pt x="2545557" y="1281112"/>
                  </a:lnTo>
                  <a:lnTo>
                    <a:pt x="2562225" y="1252537"/>
                  </a:lnTo>
                  <a:lnTo>
                    <a:pt x="2581275" y="1212056"/>
                  </a:lnTo>
                  <a:lnTo>
                    <a:pt x="2597944" y="1162050"/>
                  </a:lnTo>
                  <a:lnTo>
                    <a:pt x="2640807" y="1033462"/>
                  </a:lnTo>
                  <a:lnTo>
                    <a:pt x="2745582" y="721518"/>
                  </a:lnTo>
                  <a:lnTo>
                    <a:pt x="2814638" y="509587"/>
                  </a:lnTo>
                  <a:lnTo>
                    <a:pt x="2843213" y="431006"/>
                  </a:lnTo>
                  <a:lnTo>
                    <a:pt x="2862263" y="400050"/>
                  </a:lnTo>
                  <a:lnTo>
                    <a:pt x="2902744" y="350043"/>
                  </a:lnTo>
                  <a:lnTo>
                    <a:pt x="2931319" y="316706"/>
                  </a:lnTo>
                  <a:lnTo>
                    <a:pt x="2936082" y="304800"/>
                  </a:lnTo>
                  <a:lnTo>
                    <a:pt x="2936082" y="290512"/>
                  </a:lnTo>
                  <a:lnTo>
                    <a:pt x="2921794" y="261937"/>
                  </a:lnTo>
                  <a:lnTo>
                    <a:pt x="2862263" y="202406"/>
                  </a:lnTo>
                  <a:lnTo>
                    <a:pt x="2728913" y="92868"/>
                  </a:lnTo>
                  <a:lnTo>
                    <a:pt x="2671763" y="52387"/>
                  </a:lnTo>
                  <a:lnTo>
                    <a:pt x="2612232" y="16668"/>
                  </a:lnTo>
                  <a:lnTo>
                    <a:pt x="2583657" y="7143"/>
                  </a:lnTo>
                  <a:lnTo>
                    <a:pt x="2547938" y="0"/>
                  </a:lnTo>
                  <a:lnTo>
                    <a:pt x="2524125" y="4762"/>
                  </a:lnTo>
                  <a:lnTo>
                    <a:pt x="2476500" y="23812"/>
                  </a:lnTo>
                  <a:lnTo>
                    <a:pt x="2376488" y="52387"/>
                  </a:lnTo>
                  <a:lnTo>
                    <a:pt x="2243138" y="73818"/>
                  </a:lnTo>
                  <a:lnTo>
                    <a:pt x="2035969" y="95250"/>
                  </a:lnTo>
                  <a:lnTo>
                    <a:pt x="1909763" y="97631"/>
                  </a:lnTo>
                  <a:lnTo>
                    <a:pt x="1521619" y="135731"/>
                  </a:lnTo>
                  <a:lnTo>
                    <a:pt x="1312069" y="1595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36;p321">
              <a:extLst>
                <a:ext uri="{FF2B5EF4-FFF2-40B4-BE49-F238E27FC236}">
                  <a16:creationId xmlns:a16="http://schemas.microsoft.com/office/drawing/2014/main" id="{C0908BBD-E43D-8F46-8037-B0365E9C85BB}"/>
                </a:ext>
              </a:extLst>
            </p:cNvPr>
            <p:cNvSpPr/>
            <p:nvPr/>
          </p:nvSpPr>
          <p:spPr>
            <a:xfrm>
              <a:off x="4276725" y="1519238"/>
              <a:ext cx="579438" cy="1643062"/>
            </a:xfrm>
            <a:custGeom>
              <a:avLst/>
              <a:gdLst/>
              <a:ahLst/>
              <a:cxnLst/>
              <a:rect l="l" t="t" r="r" b="b"/>
              <a:pathLst>
                <a:path w="578644" h="1643062" extrusionOk="0">
                  <a:moveTo>
                    <a:pt x="328613" y="881062"/>
                  </a:moveTo>
                  <a:lnTo>
                    <a:pt x="328613" y="735806"/>
                  </a:lnTo>
                  <a:lnTo>
                    <a:pt x="309563" y="592931"/>
                  </a:lnTo>
                  <a:lnTo>
                    <a:pt x="307181" y="514350"/>
                  </a:lnTo>
                  <a:lnTo>
                    <a:pt x="300038" y="423862"/>
                  </a:lnTo>
                  <a:lnTo>
                    <a:pt x="292894" y="369093"/>
                  </a:lnTo>
                  <a:lnTo>
                    <a:pt x="280988" y="321468"/>
                  </a:lnTo>
                  <a:lnTo>
                    <a:pt x="259556" y="276225"/>
                  </a:lnTo>
                  <a:lnTo>
                    <a:pt x="238125" y="245268"/>
                  </a:lnTo>
                  <a:lnTo>
                    <a:pt x="214313" y="219075"/>
                  </a:lnTo>
                  <a:lnTo>
                    <a:pt x="173831" y="195262"/>
                  </a:lnTo>
                  <a:lnTo>
                    <a:pt x="123825" y="154781"/>
                  </a:lnTo>
                  <a:lnTo>
                    <a:pt x="66675" y="100012"/>
                  </a:lnTo>
                  <a:lnTo>
                    <a:pt x="23813" y="59531"/>
                  </a:lnTo>
                  <a:lnTo>
                    <a:pt x="2381" y="28575"/>
                  </a:lnTo>
                  <a:lnTo>
                    <a:pt x="0" y="11906"/>
                  </a:lnTo>
                  <a:lnTo>
                    <a:pt x="4763" y="4762"/>
                  </a:lnTo>
                  <a:lnTo>
                    <a:pt x="21431" y="0"/>
                  </a:lnTo>
                  <a:lnTo>
                    <a:pt x="73819" y="9525"/>
                  </a:lnTo>
                  <a:lnTo>
                    <a:pt x="188119" y="33337"/>
                  </a:lnTo>
                  <a:lnTo>
                    <a:pt x="254794" y="52387"/>
                  </a:lnTo>
                  <a:lnTo>
                    <a:pt x="335756" y="76200"/>
                  </a:lnTo>
                  <a:lnTo>
                    <a:pt x="402431" y="102393"/>
                  </a:lnTo>
                  <a:lnTo>
                    <a:pt x="464344" y="135731"/>
                  </a:lnTo>
                  <a:lnTo>
                    <a:pt x="519113" y="171450"/>
                  </a:lnTo>
                  <a:lnTo>
                    <a:pt x="559594" y="207168"/>
                  </a:lnTo>
                  <a:lnTo>
                    <a:pt x="573881" y="223837"/>
                  </a:lnTo>
                  <a:lnTo>
                    <a:pt x="573881" y="240506"/>
                  </a:lnTo>
                  <a:lnTo>
                    <a:pt x="564356" y="288131"/>
                  </a:lnTo>
                  <a:lnTo>
                    <a:pt x="554831" y="397668"/>
                  </a:lnTo>
                  <a:cubicBezTo>
                    <a:pt x="554037" y="434181"/>
                    <a:pt x="553244" y="470693"/>
                    <a:pt x="552450" y="507206"/>
                  </a:cubicBezTo>
                  <a:lnTo>
                    <a:pt x="552450" y="616743"/>
                  </a:lnTo>
                  <a:lnTo>
                    <a:pt x="552450" y="1083468"/>
                  </a:lnTo>
                  <a:cubicBezTo>
                    <a:pt x="553244" y="1132681"/>
                    <a:pt x="554037" y="1181893"/>
                    <a:pt x="554831" y="1231106"/>
                  </a:cubicBezTo>
                  <a:lnTo>
                    <a:pt x="578644" y="1621631"/>
                  </a:lnTo>
                  <a:lnTo>
                    <a:pt x="352425" y="1643062"/>
                  </a:lnTo>
                  <a:lnTo>
                    <a:pt x="330994" y="1259681"/>
                  </a:lnTo>
                  <a:lnTo>
                    <a:pt x="330994" y="1038225"/>
                  </a:lnTo>
                  <a:cubicBezTo>
                    <a:pt x="330200" y="985837"/>
                    <a:pt x="329407" y="933450"/>
                    <a:pt x="328613" y="8810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37;p321">
              <a:extLst>
                <a:ext uri="{FF2B5EF4-FFF2-40B4-BE49-F238E27FC236}">
                  <a16:creationId xmlns:a16="http://schemas.microsoft.com/office/drawing/2014/main" id="{8A3F73E9-0C9A-F648-8380-0F2160B8FA75}"/>
                </a:ext>
              </a:extLst>
            </p:cNvPr>
            <p:cNvSpPr/>
            <p:nvPr/>
          </p:nvSpPr>
          <p:spPr>
            <a:xfrm>
              <a:off x="5240338" y="1438275"/>
              <a:ext cx="517525" cy="1635125"/>
            </a:xfrm>
            <a:custGeom>
              <a:avLst/>
              <a:gdLst/>
              <a:ahLst/>
              <a:cxnLst/>
              <a:rect l="l" t="t" r="r" b="b"/>
              <a:pathLst>
                <a:path w="516732" h="1635919" extrusionOk="0">
                  <a:moveTo>
                    <a:pt x="190500" y="919163"/>
                  </a:moveTo>
                  <a:lnTo>
                    <a:pt x="192882" y="557213"/>
                  </a:lnTo>
                  <a:lnTo>
                    <a:pt x="185738" y="309563"/>
                  </a:lnTo>
                  <a:lnTo>
                    <a:pt x="173832" y="226219"/>
                  </a:lnTo>
                  <a:lnTo>
                    <a:pt x="157163" y="197644"/>
                  </a:lnTo>
                  <a:lnTo>
                    <a:pt x="100013" y="142875"/>
                  </a:lnTo>
                  <a:lnTo>
                    <a:pt x="16669" y="69056"/>
                  </a:lnTo>
                  <a:lnTo>
                    <a:pt x="0" y="47625"/>
                  </a:lnTo>
                  <a:lnTo>
                    <a:pt x="0" y="35719"/>
                  </a:lnTo>
                  <a:lnTo>
                    <a:pt x="7144" y="21431"/>
                  </a:lnTo>
                  <a:lnTo>
                    <a:pt x="28575" y="9525"/>
                  </a:lnTo>
                  <a:lnTo>
                    <a:pt x="73819" y="0"/>
                  </a:lnTo>
                  <a:lnTo>
                    <a:pt x="92869" y="0"/>
                  </a:lnTo>
                  <a:lnTo>
                    <a:pt x="121444" y="2381"/>
                  </a:lnTo>
                  <a:lnTo>
                    <a:pt x="164307" y="14288"/>
                  </a:lnTo>
                  <a:lnTo>
                    <a:pt x="250032" y="52388"/>
                  </a:lnTo>
                  <a:lnTo>
                    <a:pt x="378619" y="123825"/>
                  </a:lnTo>
                  <a:lnTo>
                    <a:pt x="473869" y="180975"/>
                  </a:lnTo>
                  <a:lnTo>
                    <a:pt x="495300" y="200025"/>
                  </a:lnTo>
                  <a:lnTo>
                    <a:pt x="507207" y="219075"/>
                  </a:lnTo>
                  <a:lnTo>
                    <a:pt x="516732" y="238125"/>
                  </a:lnTo>
                  <a:lnTo>
                    <a:pt x="516732" y="259556"/>
                  </a:lnTo>
                  <a:lnTo>
                    <a:pt x="507207" y="290513"/>
                  </a:lnTo>
                  <a:lnTo>
                    <a:pt x="485775" y="328613"/>
                  </a:lnTo>
                  <a:lnTo>
                    <a:pt x="469107" y="364331"/>
                  </a:lnTo>
                  <a:lnTo>
                    <a:pt x="457200" y="411956"/>
                  </a:lnTo>
                  <a:lnTo>
                    <a:pt x="452438" y="471488"/>
                  </a:lnTo>
                  <a:lnTo>
                    <a:pt x="461963" y="566738"/>
                  </a:lnTo>
                  <a:lnTo>
                    <a:pt x="438150" y="709613"/>
                  </a:lnTo>
                  <a:lnTo>
                    <a:pt x="414338" y="1073944"/>
                  </a:lnTo>
                  <a:lnTo>
                    <a:pt x="414338" y="1416844"/>
                  </a:lnTo>
                  <a:cubicBezTo>
                    <a:pt x="415132" y="1481138"/>
                    <a:pt x="415925" y="1545431"/>
                    <a:pt x="416719" y="1609725"/>
                  </a:cubicBezTo>
                  <a:lnTo>
                    <a:pt x="192882" y="1635919"/>
                  </a:lnTo>
                  <a:lnTo>
                    <a:pt x="190500" y="1221581"/>
                  </a:lnTo>
                  <a:lnTo>
                    <a:pt x="190500" y="9191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38;p321">
              <a:extLst>
                <a:ext uri="{FF2B5EF4-FFF2-40B4-BE49-F238E27FC236}">
                  <a16:creationId xmlns:a16="http://schemas.microsoft.com/office/drawing/2014/main" id="{836FA297-B1C2-6E4E-9261-E9F79831CA4D}"/>
                </a:ext>
              </a:extLst>
            </p:cNvPr>
            <p:cNvSpPr/>
            <p:nvPr/>
          </p:nvSpPr>
          <p:spPr>
            <a:xfrm>
              <a:off x="3875088" y="2446338"/>
              <a:ext cx="2562225" cy="381000"/>
            </a:xfrm>
            <a:custGeom>
              <a:avLst/>
              <a:gdLst/>
              <a:ahLst/>
              <a:cxnLst/>
              <a:rect l="l" t="t" r="r" b="b"/>
              <a:pathLst>
                <a:path w="2562225" h="381000" extrusionOk="0">
                  <a:moveTo>
                    <a:pt x="1185862" y="107156"/>
                  </a:moveTo>
                  <a:lnTo>
                    <a:pt x="1581150" y="64294"/>
                  </a:lnTo>
                  <a:lnTo>
                    <a:pt x="1869281" y="35719"/>
                  </a:lnTo>
                  <a:lnTo>
                    <a:pt x="2143125" y="16669"/>
                  </a:lnTo>
                  <a:lnTo>
                    <a:pt x="2412206" y="0"/>
                  </a:lnTo>
                  <a:lnTo>
                    <a:pt x="2562225" y="135731"/>
                  </a:lnTo>
                  <a:lnTo>
                    <a:pt x="2386012" y="197644"/>
                  </a:lnTo>
                  <a:lnTo>
                    <a:pt x="2276475" y="200025"/>
                  </a:lnTo>
                  <a:lnTo>
                    <a:pt x="1862137" y="219075"/>
                  </a:lnTo>
                  <a:lnTo>
                    <a:pt x="1540669" y="242887"/>
                  </a:lnTo>
                  <a:lnTo>
                    <a:pt x="1262062" y="278606"/>
                  </a:lnTo>
                  <a:lnTo>
                    <a:pt x="947737" y="309562"/>
                  </a:lnTo>
                  <a:lnTo>
                    <a:pt x="716756" y="330994"/>
                  </a:lnTo>
                  <a:lnTo>
                    <a:pt x="450056" y="357187"/>
                  </a:lnTo>
                  <a:lnTo>
                    <a:pt x="200025" y="381000"/>
                  </a:lnTo>
                  <a:lnTo>
                    <a:pt x="23812" y="283369"/>
                  </a:lnTo>
                  <a:lnTo>
                    <a:pt x="0" y="211931"/>
                  </a:lnTo>
                  <a:lnTo>
                    <a:pt x="161925" y="202406"/>
                  </a:lnTo>
                  <a:lnTo>
                    <a:pt x="252412" y="207169"/>
                  </a:lnTo>
                  <a:lnTo>
                    <a:pt x="371475" y="200025"/>
                  </a:lnTo>
                  <a:lnTo>
                    <a:pt x="554831" y="178594"/>
                  </a:lnTo>
                  <a:lnTo>
                    <a:pt x="790575" y="147637"/>
                  </a:lnTo>
                  <a:lnTo>
                    <a:pt x="1052512" y="123825"/>
                  </a:lnTo>
                  <a:lnTo>
                    <a:pt x="1185862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39;p321">
              <a:extLst>
                <a:ext uri="{FF2B5EF4-FFF2-40B4-BE49-F238E27FC236}">
                  <a16:creationId xmlns:a16="http://schemas.microsoft.com/office/drawing/2014/main" id="{CAAD61E5-0311-7D42-8639-FFE3A5AA803E}"/>
                </a:ext>
              </a:extLst>
            </p:cNvPr>
            <p:cNvSpPr/>
            <p:nvPr/>
          </p:nvSpPr>
          <p:spPr>
            <a:xfrm>
              <a:off x="3967163" y="3001963"/>
              <a:ext cx="2327275" cy="339725"/>
            </a:xfrm>
            <a:custGeom>
              <a:avLst/>
              <a:gdLst/>
              <a:ahLst/>
              <a:cxnLst/>
              <a:rect l="l" t="t" r="r" b="b"/>
              <a:pathLst>
                <a:path w="2326481" h="338138" extrusionOk="0">
                  <a:moveTo>
                    <a:pt x="497681" y="142875"/>
                  </a:moveTo>
                  <a:lnTo>
                    <a:pt x="697706" y="135732"/>
                  </a:lnTo>
                  <a:lnTo>
                    <a:pt x="971550" y="102394"/>
                  </a:lnTo>
                  <a:lnTo>
                    <a:pt x="1264443" y="66675"/>
                  </a:lnTo>
                  <a:lnTo>
                    <a:pt x="1493043" y="40482"/>
                  </a:lnTo>
                  <a:lnTo>
                    <a:pt x="1757362" y="19050"/>
                  </a:lnTo>
                  <a:lnTo>
                    <a:pt x="2069306" y="4763"/>
                  </a:lnTo>
                  <a:lnTo>
                    <a:pt x="2181225" y="0"/>
                  </a:lnTo>
                  <a:lnTo>
                    <a:pt x="2326481" y="140494"/>
                  </a:lnTo>
                  <a:lnTo>
                    <a:pt x="2247900" y="252413"/>
                  </a:lnTo>
                  <a:lnTo>
                    <a:pt x="2200275" y="242888"/>
                  </a:lnTo>
                  <a:lnTo>
                    <a:pt x="2157412" y="223838"/>
                  </a:lnTo>
                  <a:lnTo>
                    <a:pt x="2057400" y="192882"/>
                  </a:lnTo>
                  <a:lnTo>
                    <a:pt x="1990725" y="180975"/>
                  </a:lnTo>
                  <a:lnTo>
                    <a:pt x="1871662" y="178594"/>
                  </a:lnTo>
                  <a:lnTo>
                    <a:pt x="1626393" y="192882"/>
                  </a:lnTo>
                  <a:lnTo>
                    <a:pt x="1271587" y="219075"/>
                  </a:lnTo>
                  <a:lnTo>
                    <a:pt x="878681" y="259557"/>
                  </a:lnTo>
                  <a:lnTo>
                    <a:pt x="559593" y="300038"/>
                  </a:lnTo>
                  <a:lnTo>
                    <a:pt x="252412" y="338138"/>
                  </a:lnTo>
                  <a:lnTo>
                    <a:pt x="33337" y="254794"/>
                  </a:lnTo>
                  <a:lnTo>
                    <a:pt x="0" y="173832"/>
                  </a:lnTo>
                  <a:lnTo>
                    <a:pt x="235743" y="152400"/>
                  </a:lnTo>
                  <a:lnTo>
                    <a:pt x="497681" y="142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40;p321">
              <a:extLst>
                <a:ext uri="{FF2B5EF4-FFF2-40B4-BE49-F238E27FC236}">
                  <a16:creationId xmlns:a16="http://schemas.microsoft.com/office/drawing/2014/main" id="{BA51EF0B-8609-0740-973A-3093A1DD8C81}"/>
                </a:ext>
              </a:extLst>
            </p:cNvPr>
            <p:cNvSpPr/>
            <p:nvPr/>
          </p:nvSpPr>
          <p:spPr>
            <a:xfrm>
              <a:off x="2940050" y="3559175"/>
              <a:ext cx="1003300" cy="2409825"/>
            </a:xfrm>
            <a:custGeom>
              <a:avLst/>
              <a:gdLst/>
              <a:ahLst/>
              <a:cxnLst/>
              <a:rect l="l" t="t" r="r" b="b"/>
              <a:pathLst>
                <a:path w="1003300" h="2409825" extrusionOk="0">
                  <a:moveTo>
                    <a:pt x="962025" y="552450"/>
                  </a:moveTo>
                  <a:lnTo>
                    <a:pt x="1003300" y="301625"/>
                  </a:lnTo>
                  <a:lnTo>
                    <a:pt x="993775" y="158750"/>
                  </a:lnTo>
                  <a:lnTo>
                    <a:pt x="939800" y="111125"/>
                  </a:lnTo>
                  <a:lnTo>
                    <a:pt x="876300" y="69850"/>
                  </a:lnTo>
                  <a:lnTo>
                    <a:pt x="815975" y="41275"/>
                  </a:lnTo>
                  <a:lnTo>
                    <a:pt x="746125" y="19050"/>
                  </a:lnTo>
                  <a:lnTo>
                    <a:pt x="673100" y="6350"/>
                  </a:lnTo>
                  <a:lnTo>
                    <a:pt x="600075" y="0"/>
                  </a:lnTo>
                  <a:lnTo>
                    <a:pt x="558800" y="0"/>
                  </a:lnTo>
                  <a:lnTo>
                    <a:pt x="539750" y="12700"/>
                  </a:lnTo>
                  <a:lnTo>
                    <a:pt x="546100" y="31750"/>
                  </a:lnTo>
                  <a:lnTo>
                    <a:pt x="571500" y="63500"/>
                  </a:lnTo>
                  <a:lnTo>
                    <a:pt x="590550" y="76200"/>
                  </a:lnTo>
                  <a:lnTo>
                    <a:pt x="609600" y="88900"/>
                  </a:lnTo>
                  <a:lnTo>
                    <a:pt x="638175" y="117475"/>
                  </a:lnTo>
                  <a:lnTo>
                    <a:pt x="666750" y="168275"/>
                  </a:lnTo>
                  <a:lnTo>
                    <a:pt x="685800" y="231775"/>
                  </a:lnTo>
                  <a:lnTo>
                    <a:pt x="704850" y="330200"/>
                  </a:lnTo>
                  <a:lnTo>
                    <a:pt x="704850" y="415925"/>
                  </a:lnTo>
                  <a:lnTo>
                    <a:pt x="682625" y="612775"/>
                  </a:lnTo>
                  <a:lnTo>
                    <a:pt x="641350" y="847725"/>
                  </a:lnTo>
                  <a:lnTo>
                    <a:pt x="584200" y="1085850"/>
                  </a:lnTo>
                  <a:lnTo>
                    <a:pt x="501650" y="1349375"/>
                  </a:lnTo>
                  <a:lnTo>
                    <a:pt x="422275" y="1571625"/>
                  </a:lnTo>
                  <a:lnTo>
                    <a:pt x="304800" y="1844675"/>
                  </a:lnTo>
                  <a:lnTo>
                    <a:pt x="187325" y="2060575"/>
                  </a:lnTo>
                  <a:lnTo>
                    <a:pt x="41275" y="2305050"/>
                  </a:lnTo>
                  <a:lnTo>
                    <a:pt x="6350" y="2362200"/>
                  </a:lnTo>
                  <a:lnTo>
                    <a:pt x="0" y="2387600"/>
                  </a:lnTo>
                  <a:lnTo>
                    <a:pt x="9525" y="2406650"/>
                  </a:lnTo>
                  <a:lnTo>
                    <a:pt x="28575" y="2409825"/>
                  </a:lnTo>
                  <a:lnTo>
                    <a:pt x="60325" y="2387600"/>
                  </a:lnTo>
                  <a:lnTo>
                    <a:pt x="133350" y="2311400"/>
                  </a:lnTo>
                  <a:lnTo>
                    <a:pt x="260350" y="2162175"/>
                  </a:lnTo>
                  <a:lnTo>
                    <a:pt x="361950" y="2022475"/>
                  </a:lnTo>
                  <a:lnTo>
                    <a:pt x="463550" y="1873250"/>
                  </a:lnTo>
                  <a:lnTo>
                    <a:pt x="549275" y="1733550"/>
                  </a:lnTo>
                  <a:lnTo>
                    <a:pt x="660400" y="1536700"/>
                  </a:lnTo>
                  <a:lnTo>
                    <a:pt x="781050" y="1292225"/>
                  </a:lnTo>
                  <a:lnTo>
                    <a:pt x="819150" y="1187450"/>
                  </a:lnTo>
                  <a:lnTo>
                    <a:pt x="892175" y="908050"/>
                  </a:lnTo>
                  <a:lnTo>
                    <a:pt x="955675" y="609600"/>
                  </a:lnTo>
                  <a:lnTo>
                    <a:pt x="962025" y="5524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41;p321">
              <a:extLst>
                <a:ext uri="{FF2B5EF4-FFF2-40B4-BE49-F238E27FC236}">
                  <a16:creationId xmlns:a16="http://schemas.microsoft.com/office/drawing/2014/main" id="{CDFA3047-5B78-F74E-B300-8ECDB6ED6150}"/>
                </a:ext>
              </a:extLst>
            </p:cNvPr>
            <p:cNvSpPr/>
            <p:nvPr/>
          </p:nvSpPr>
          <p:spPr>
            <a:xfrm>
              <a:off x="3668713" y="4462463"/>
              <a:ext cx="3170237" cy="523875"/>
            </a:xfrm>
            <a:custGeom>
              <a:avLst/>
              <a:gdLst/>
              <a:ahLst/>
              <a:cxnLst/>
              <a:rect l="l" t="t" r="r" b="b"/>
              <a:pathLst>
                <a:path w="3170779" h="525458" extrusionOk="0">
                  <a:moveTo>
                    <a:pt x="1893195" y="149395"/>
                  </a:moveTo>
                  <a:lnTo>
                    <a:pt x="2181682" y="110758"/>
                  </a:lnTo>
                  <a:lnTo>
                    <a:pt x="2431532" y="72122"/>
                  </a:lnTo>
                  <a:lnTo>
                    <a:pt x="2565472" y="48940"/>
                  </a:lnTo>
                  <a:lnTo>
                    <a:pt x="2671079" y="20606"/>
                  </a:lnTo>
                  <a:lnTo>
                    <a:pt x="2689109" y="7727"/>
                  </a:lnTo>
                  <a:lnTo>
                    <a:pt x="2701988" y="2576"/>
                  </a:lnTo>
                  <a:lnTo>
                    <a:pt x="2735473" y="0"/>
                  </a:lnTo>
                  <a:lnTo>
                    <a:pt x="2828201" y="10303"/>
                  </a:lnTo>
                  <a:lnTo>
                    <a:pt x="2933808" y="33485"/>
                  </a:lnTo>
                  <a:lnTo>
                    <a:pt x="3093506" y="74697"/>
                  </a:lnTo>
                  <a:lnTo>
                    <a:pt x="3129567" y="90152"/>
                  </a:lnTo>
                  <a:lnTo>
                    <a:pt x="3145021" y="100455"/>
                  </a:lnTo>
                  <a:lnTo>
                    <a:pt x="3160476" y="118486"/>
                  </a:lnTo>
                  <a:lnTo>
                    <a:pt x="3168203" y="141668"/>
                  </a:lnTo>
                  <a:lnTo>
                    <a:pt x="3170779" y="190607"/>
                  </a:lnTo>
                  <a:lnTo>
                    <a:pt x="3163052" y="208638"/>
                  </a:lnTo>
                  <a:lnTo>
                    <a:pt x="3145021" y="218941"/>
                  </a:lnTo>
                  <a:lnTo>
                    <a:pt x="3072900" y="229244"/>
                  </a:lnTo>
                  <a:lnTo>
                    <a:pt x="2972444" y="236971"/>
                  </a:lnTo>
                  <a:lnTo>
                    <a:pt x="2807595" y="236971"/>
                  </a:lnTo>
                  <a:lnTo>
                    <a:pt x="2490774" y="252426"/>
                  </a:lnTo>
                  <a:lnTo>
                    <a:pt x="2428956" y="265305"/>
                  </a:lnTo>
                  <a:lnTo>
                    <a:pt x="2266682" y="288487"/>
                  </a:lnTo>
                  <a:lnTo>
                    <a:pt x="2014256" y="319396"/>
                  </a:lnTo>
                  <a:lnTo>
                    <a:pt x="1674254" y="360608"/>
                  </a:lnTo>
                  <a:lnTo>
                    <a:pt x="1447586" y="391518"/>
                  </a:lnTo>
                  <a:lnTo>
                    <a:pt x="1197736" y="425003"/>
                  </a:lnTo>
                  <a:lnTo>
                    <a:pt x="953037" y="468791"/>
                  </a:lnTo>
                  <a:lnTo>
                    <a:pt x="664550" y="525458"/>
                  </a:lnTo>
                  <a:lnTo>
                    <a:pt x="582125" y="520306"/>
                  </a:lnTo>
                  <a:lnTo>
                    <a:pt x="497125" y="507428"/>
                  </a:lnTo>
                  <a:lnTo>
                    <a:pt x="404397" y="486821"/>
                  </a:lnTo>
                  <a:lnTo>
                    <a:pt x="321972" y="461064"/>
                  </a:lnTo>
                  <a:lnTo>
                    <a:pt x="231820" y="430154"/>
                  </a:lnTo>
                  <a:lnTo>
                    <a:pt x="151971" y="394094"/>
                  </a:lnTo>
                  <a:lnTo>
                    <a:pt x="41213" y="329699"/>
                  </a:lnTo>
                  <a:lnTo>
                    <a:pt x="0" y="270456"/>
                  </a:lnTo>
                  <a:lnTo>
                    <a:pt x="133941" y="296214"/>
                  </a:lnTo>
                  <a:lnTo>
                    <a:pt x="206062" y="309093"/>
                  </a:lnTo>
                  <a:lnTo>
                    <a:pt x="373488" y="321972"/>
                  </a:lnTo>
                  <a:lnTo>
                    <a:pt x="561519" y="327123"/>
                  </a:lnTo>
                  <a:lnTo>
                    <a:pt x="698035" y="321972"/>
                  </a:lnTo>
                  <a:lnTo>
                    <a:pt x="945310" y="293638"/>
                  </a:lnTo>
                  <a:lnTo>
                    <a:pt x="1233796" y="252426"/>
                  </a:lnTo>
                  <a:lnTo>
                    <a:pt x="1571223" y="198335"/>
                  </a:lnTo>
                  <a:lnTo>
                    <a:pt x="1893195" y="1493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42;p321">
              <a:extLst>
                <a:ext uri="{FF2B5EF4-FFF2-40B4-BE49-F238E27FC236}">
                  <a16:creationId xmlns:a16="http://schemas.microsoft.com/office/drawing/2014/main" id="{7094C132-0D44-1D46-B824-7CD7EE6CDB46}"/>
                </a:ext>
              </a:extLst>
            </p:cNvPr>
            <p:cNvSpPr/>
            <p:nvPr/>
          </p:nvSpPr>
          <p:spPr>
            <a:xfrm>
              <a:off x="4162425" y="4837113"/>
              <a:ext cx="400050" cy="1428750"/>
            </a:xfrm>
            <a:custGeom>
              <a:avLst/>
              <a:gdLst/>
              <a:ahLst/>
              <a:cxnLst/>
              <a:rect l="l" t="t" r="r" b="b"/>
              <a:pathLst>
                <a:path w="400050" h="1428750" extrusionOk="0">
                  <a:moveTo>
                    <a:pt x="376238" y="426244"/>
                  </a:moveTo>
                  <a:lnTo>
                    <a:pt x="395288" y="195262"/>
                  </a:lnTo>
                  <a:lnTo>
                    <a:pt x="400050" y="88106"/>
                  </a:lnTo>
                  <a:lnTo>
                    <a:pt x="200025" y="0"/>
                  </a:lnTo>
                  <a:lnTo>
                    <a:pt x="173831" y="140494"/>
                  </a:lnTo>
                  <a:lnTo>
                    <a:pt x="178594" y="247650"/>
                  </a:lnTo>
                  <a:cubicBezTo>
                    <a:pt x="177800" y="288925"/>
                    <a:pt x="177007" y="330200"/>
                    <a:pt x="176213" y="371475"/>
                  </a:cubicBezTo>
                  <a:lnTo>
                    <a:pt x="169069" y="476250"/>
                  </a:lnTo>
                  <a:lnTo>
                    <a:pt x="154781" y="600075"/>
                  </a:lnTo>
                  <a:lnTo>
                    <a:pt x="126206" y="745331"/>
                  </a:lnTo>
                  <a:lnTo>
                    <a:pt x="78581" y="912019"/>
                  </a:lnTo>
                  <a:lnTo>
                    <a:pt x="42863" y="1012031"/>
                  </a:lnTo>
                  <a:lnTo>
                    <a:pt x="0" y="1088231"/>
                  </a:lnTo>
                  <a:lnTo>
                    <a:pt x="0" y="1116806"/>
                  </a:lnTo>
                  <a:lnTo>
                    <a:pt x="19050" y="1209675"/>
                  </a:lnTo>
                  <a:lnTo>
                    <a:pt x="59531" y="1335881"/>
                  </a:lnTo>
                  <a:lnTo>
                    <a:pt x="90488" y="1409700"/>
                  </a:lnTo>
                  <a:lnTo>
                    <a:pt x="104775" y="1423987"/>
                  </a:lnTo>
                  <a:lnTo>
                    <a:pt x="119063" y="1428750"/>
                  </a:lnTo>
                  <a:lnTo>
                    <a:pt x="142875" y="1428750"/>
                  </a:lnTo>
                  <a:lnTo>
                    <a:pt x="173831" y="1416844"/>
                  </a:lnTo>
                  <a:lnTo>
                    <a:pt x="271463" y="1219200"/>
                  </a:lnTo>
                  <a:lnTo>
                    <a:pt x="295275" y="969169"/>
                  </a:lnTo>
                  <a:lnTo>
                    <a:pt x="314325" y="871537"/>
                  </a:lnTo>
                  <a:lnTo>
                    <a:pt x="330994" y="788194"/>
                  </a:lnTo>
                  <a:lnTo>
                    <a:pt x="354806" y="635794"/>
                  </a:lnTo>
                  <a:lnTo>
                    <a:pt x="376238" y="4262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43;p321">
              <a:extLst>
                <a:ext uri="{FF2B5EF4-FFF2-40B4-BE49-F238E27FC236}">
                  <a16:creationId xmlns:a16="http://schemas.microsoft.com/office/drawing/2014/main" id="{0AB83F14-E942-1F46-85F5-662E5A8AD5D1}"/>
                </a:ext>
              </a:extLst>
            </p:cNvPr>
            <p:cNvSpPr/>
            <p:nvPr/>
          </p:nvSpPr>
          <p:spPr>
            <a:xfrm>
              <a:off x="4310063" y="5495925"/>
              <a:ext cx="1162050" cy="763588"/>
            </a:xfrm>
            <a:custGeom>
              <a:avLst/>
              <a:gdLst/>
              <a:ahLst/>
              <a:cxnLst/>
              <a:rect l="l" t="t" r="r" b="b"/>
              <a:pathLst>
                <a:path w="1162050" h="764381" extrusionOk="0">
                  <a:moveTo>
                    <a:pt x="735806" y="135731"/>
                  </a:moveTo>
                  <a:lnTo>
                    <a:pt x="502443" y="219075"/>
                  </a:lnTo>
                  <a:lnTo>
                    <a:pt x="333375" y="276225"/>
                  </a:lnTo>
                  <a:lnTo>
                    <a:pt x="183356" y="328613"/>
                  </a:lnTo>
                  <a:lnTo>
                    <a:pt x="154781" y="338138"/>
                  </a:lnTo>
                  <a:lnTo>
                    <a:pt x="142875" y="330994"/>
                  </a:lnTo>
                  <a:lnTo>
                    <a:pt x="130968" y="304800"/>
                  </a:lnTo>
                  <a:lnTo>
                    <a:pt x="0" y="764381"/>
                  </a:lnTo>
                  <a:lnTo>
                    <a:pt x="42862" y="750094"/>
                  </a:lnTo>
                  <a:lnTo>
                    <a:pt x="73818" y="723900"/>
                  </a:lnTo>
                  <a:lnTo>
                    <a:pt x="128587" y="676275"/>
                  </a:lnTo>
                  <a:lnTo>
                    <a:pt x="240506" y="590550"/>
                  </a:lnTo>
                  <a:lnTo>
                    <a:pt x="423862" y="471488"/>
                  </a:lnTo>
                  <a:lnTo>
                    <a:pt x="635793" y="342900"/>
                  </a:lnTo>
                  <a:lnTo>
                    <a:pt x="816768" y="238125"/>
                  </a:lnTo>
                  <a:lnTo>
                    <a:pt x="992981" y="135731"/>
                  </a:lnTo>
                  <a:lnTo>
                    <a:pt x="1109662" y="71438"/>
                  </a:lnTo>
                  <a:lnTo>
                    <a:pt x="1150143" y="45244"/>
                  </a:lnTo>
                  <a:lnTo>
                    <a:pt x="1162050" y="26194"/>
                  </a:lnTo>
                  <a:lnTo>
                    <a:pt x="1162050" y="16669"/>
                  </a:lnTo>
                  <a:lnTo>
                    <a:pt x="1154906" y="7144"/>
                  </a:lnTo>
                  <a:lnTo>
                    <a:pt x="1131093" y="0"/>
                  </a:lnTo>
                  <a:lnTo>
                    <a:pt x="1085850" y="11906"/>
                  </a:lnTo>
                  <a:lnTo>
                    <a:pt x="947737" y="61913"/>
                  </a:lnTo>
                  <a:lnTo>
                    <a:pt x="797718" y="114300"/>
                  </a:lnTo>
                  <a:lnTo>
                    <a:pt x="735806" y="1357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3544;p321">
              <a:extLst>
                <a:ext uri="{FF2B5EF4-FFF2-40B4-BE49-F238E27FC236}">
                  <a16:creationId xmlns:a16="http://schemas.microsoft.com/office/drawing/2014/main" id="{F31E72A8-FC95-D042-9311-C725FFB6E8E5}"/>
                </a:ext>
              </a:extLst>
            </p:cNvPr>
            <p:cNvGrpSpPr/>
            <p:nvPr/>
          </p:nvGrpSpPr>
          <p:grpSpPr>
            <a:xfrm>
              <a:off x="5710238" y="4684713"/>
              <a:ext cx="819150" cy="676275"/>
              <a:chOff x="3501" y="2855"/>
              <a:chExt cx="516" cy="426"/>
            </a:xfrm>
          </p:grpSpPr>
          <p:sp>
            <p:nvSpPr>
              <p:cNvPr id="32" name="Google Shape;3545;p321">
                <a:extLst>
                  <a:ext uri="{FF2B5EF4-FFF2-40B4-BE49-F238E27FC236}">
                    <a16:creationId xmlns:a16="http://schemas.microsoft.com/office/drawing/2014/main" id="{7CCB1D35-8827-0B42-BD2B-787847AC1988}"/>
                  </a:ext>
                </a:extLst>
              </p:cNvPr>
              <p:cNvSpPr/>
              <p:nvPr/>
            </p:nvSpPr>
            <p:spPr>
              <a:xfrm>
                <a:off x="3681" y="2855"/>
                <a:ext cx="198" cy="142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226219" extrusionOk="0">
                    <a:moveTo>
                      <a:pt x="0" y="9525"/>
                    </a:moveTo>
                    <a:lnTo>
                      <a:pt x="11906" y="59531"/>
                    </a:lnTo>
                    <a:lnTo>
                      <a:pt x="26193" y="104775"/>
                    </a:lnTo>
                    <a:lnTo>
                      <a:pt x="64293" y="138112"/>
                    </a:lnTo>
                    <a:lnTo>
                      <a:pt x="109537" y="152400"/>
                    </a:lnTo>
                    <a:lnTo>
                      <a:pt x="121443" y="164306"/>
                    </a:lnTo>
                    <a:lnTo>
                      <a:pt x="133350" y="202406"/>
                    </a:lnTo>
                    <a:lnTo>
                      <a:pt x="128587" y="226219"/>
                    </a:lnTo>
                    <a:lnTo>
                      <a:pt x="314325" y="147637"/>
                    </a:lnTo>
                    <a:lnTo>
                      <a:pt x="219075" y="90487"/>
                    </a:lnTo>
                    <a:lnTo>
                      <a:pt x="164306" y="50006"/>
                    </a:lnTo>
                    <a:lnTo>
                      <a:pt x="95250" y="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546;p321">
                <a:extLst>
                  <a:ext uri="{FF2B5EF4-FFF2-40B4-BE49-F238E27FC236}">
                    <a16:creationId xmlns:a16="http://schemas.microsoft.com/office/drawing/2014/main" id="{67D1693F-CFEE-7045-B2C6-2303EA927D07}"/>
                  </a:ext>
                </a:extLst>
              </p:cNvPr>
              <p:cNvSpPr/>
              <p:nvPr/>
            </p:nvSpPr>
            <p:spPr>
              <a:xfrm>
                <a:off x="3501" y="2939"/>
                <a:ext cx="516" cy="342"/>
              </a:xfrm>
              <a:custGeom>
                <a:avLst/>
                <a:gdLst/>
                <a:ahLst/>
                <a:cxnLst/>
                <a:rect l="l" t="t" r="r" b="b"/>
                <a:pathLst>
                  <a:path w="819150" h="542925" extrusionOk="0">
                    <a:moveTo>
                      <a:pt x="238125" y="273844"/>
                    </a:moveTo>
                    <a:lnTo>
                      <a:pt x="319087" y="202406"/>
                    </a:lnTo>
                    <a:lnTo>
                      <a:pt x="390525" y="130969"/>
                    </a:lnTo>
                    <a:lnTo>
                      <a:pt x="416718" y="90487"/>
                    </a:lnTo>
                    <a:lnTo>
                      <a:pt x="419100" y="69056"/>
                    </a:lnTo>
                    <a:lnTo>
                      <a:pt x="573881" y="0"/>
                    </a:lnTo>
                    <a:lnTo>
                      <a:pt x="742950" y="97631"/>
                    </a:lnTo>
                    <a:lnTo>
                      <a:pt x="792956" y="138112"/>
                    </a:lnTo>
                    <a:lnTo>
                      <a:pt x="816768" y="166687"/>
                    </a:lnTo>
                    <a:lnTo>
                      <a:pt x="819150" y="183356"/>
                    </a:lnTo>
                    <a:lnTo>
                      <a:pt x="819150" y="202406"/>
                    </a:lnTo>
                    <a:lnTo>
                      <a:pt x="809625" y="221456"/>
                    </a:lnTo>
                    <a:lnTo>
                      <a:pt x="795337" y="238125"/>
                    </a:lnTo>
                    <a:lnTo>
                      <a:pt x="0" y="542925"/>
                    </a:lnTo>
                    <a:lnTo>
                      <a:pt x="45243" y="431006"/>
                    </a:lnTo>
                    <a:lnTo>
                      <a:pt x="121443" y="369094"/>
                    </a:lnTo>
                    <a:lnTo>
                      <a:pt x="238125" y="273844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547;p321">
              <a:extLst>
                <a:ext uri="{FF2B5EF4-FFF2-40B4-BE49-F238E27FC236}">
                  <a16:creationId xmlns:a16="http://schemas.microsoft.com/office/drawing/2014/main" id="{247BF24D-81AF-3344-9409-7B7D8B9344ED}"/>
                </a:ext>
              </a:extLst>
            </p:cNvPr>
            <p:cNvSpPr/>
            <p:nvPr/>
          </p:nvSpPr>
          <p:spPr>
            <a:xfrm>
              <a:off x="5049838" y="4943475"/>
              <a:ext cx="2417762" cy="1274763"/>
            </a:xfrm>
            <a:custGeom>
              <a:avLst/>
              <a:gdLst/>
              <a:ahLst/>
              <a:cxnLst/>
              <a:rect l="l" t="t" r="r" b="b"/>
              <a:pathLst>
                <a:path w="2416969" h="1273969" extrusionOk="0">
                  <a:moveTo>
                    <a:pt x="847725" y="664369"/>
                  </a:moveTo>
                  <a:lnTo>
                    <a:pt x="735807" y="557213"/>
                  </a:lnTo>
                  <a:lnTo>
                    <a:pt x="652463" y="466725"/>
                  </a:lnTo>
                  <a:lnTo>
                    <a:pt x="557213" y="371475"/>
                  </a:lnTo>
                  <a:lnTo>
                    <a:pt x="466725" y="288131"/>
                  </a:lnTo>
                  <a:lnTo>
                    <a:pt x="392907" y="228600"/>
                  </a:lnTo>
                  <a:lnTo>
                    <a:pt x="340519" y="190500"/>
                  </a:lnTo>
                  <a:lnTo>
                    <a:pt x="295275" y="161925"/>
                  </a:lnTo>
                  <a:lnTo>
                    <a:pt x="240507" y="135731"/>
                  </a:lnTo>
                  <a:lnTo>
                    <a:pt x="195263" y="119063"/>
                  </a:lnTo>
                  <a:lnTo>
                    <a:pt x="140494" y="104775"/>
                  </a:lnTo>
                  <a:lnTo>
                    <a:pt x="50007" y="78581"/>
                  </a:lnTo>
                  <a:lnTo>
                    <a:pt x="11907" y="66675"/>
                  </a:lnTo>
                  <a:lnTo>
                    <a:pt x="0" y="54769"/>
                  </a:lnTo>
                  <a:lnTo>
                    <a:pt x="2382" y="38100"/>
                  </a:lnTo>
                  <a:lnTo>
                    <a:pt x="19050" y="23813"/>
                  </a:lnTo>
                  <a:lnTo>
                    <a:pt x="66675" y="7144"/>
                  </a:lnTo>
                  <a:lnTo>
                    <a:pt x="109538" y="0"/>
                  </a:lnTo>
                  <a:lnTo>
                    <a:pt x="147638" y="2381"/>
                  </a:lnTo>
                  <a:lnTo>
                    <a:pt x="223838" y="9525"/>
                  </a:lnTo>
                  <a:lnTo>
                    <a:pt x="269082" y="16669"/>
                  </a:lnTo>
                  <a:lnTo>
                    <a:pt x="309563" y="30956"/>
                  </a:lnTo>
                  <a:lnTo>
                    <a:pt x="373857" y="59531"/>
                  </a:lnTo>
                  <a:lnTo>
                    <a:pt x="464344" y="119063"/>
                  </a:lnTo>
                  <a:lnTo>
                    <a:pt x="631032" y="252413"/>
                  </a:lnTo>
                  <a:lnTo>
                    <a:pt x="800100" y="407194"/>
                  </a:lnTo>
                  <a:lnTo>
                    <a:pt x="947738" y="509588"/>
                  </a:lnTo>
                  <a:lnTo>
                    <a:pt x="1185863" y="664369"/>
                  </a:lnTo>
                  <a:lnTo>
                    <a:pt x="1314450" y="742950"/>
                  </a:lnTo>
                  <a:lnTo>
                    <a:pt x="1416844" y="807244"/>
                  </a:lnTo>
                  <a:lnTo>
                    <a:pt x="1535907" y="876300"/>
                  </a:lnTo>
                  <a:lnTo>
                    <a:pt x="1662113" y="940594"/>
                  </a:lnTo>
                  <a:lnTo>
                    <a:pt x="1897857" y="1040606"/>
                  </a:lnTo>
                  <a:lnTo>
                    <a:pt x="2197894" y="1147763"/>
                  </a:lnTo>
                  <a:lnTo>
                    <a:pt x="2393157" y="1209675"/>
                  </a:lnTo>
                  <a:lnTo>
                    <a:pt x="2412207" y="1223963"/>
                  </a:lnTo>
                  <a:lnTo>
                    <a:pt x="2416969" y="1235869"/>
                  </a:lnTo>
                  <a:lnTo>
                    <a:pt x="2405063" y="1257300"/>
                  </a:lnTo>
                  <a:lnTo>
                    <a:pt x="2388394" y="1271588"/>
                  </a:lnTo>
                  <a:lnTo>
                    <a:pt x="2366963" y="1273969"/>
                  </a:lnTo>
                  <a:lnTo>
                    <a:pt x="2271713" y="1273969"/>
                  </a:lnTo>
                  <a:lnTo>
                    <a:pt x="2043113" y="1273969"/>
                  </a:lnTo>
                  <a:lnTo>
                    <a:pt x="1719263" y="1262063"/>
                  </a:lnTo>
                  <a:lnTo>
                    <a:pt x="1554957" y="1252538"/>
                  </a:lnTo>
                  <a:lnTo>
                    <a:pt x="1509713" y="1245394"/>
                  </a:lnTo>
                  <a:lnTo>
                    <a:pt x="1478757" y="1235869"/>
                  </a:lnTo>
                  <a:lnTo>
                    <a:pt x="1407319" y="1197769"/>
                  </a:lnTo>
                  <a:lnTo>
                    <a:pt x="1321594" y="1133475"/>
                  </a:lnTo>
                  <a:lnTo>
                    <a:pt x="1231107" y="1050131"/>
                  </a:lnTo>
                  <a:lnTo>
                    <a:pt x="1119188" y="940594"/>
                  </a:lnTo>
                  <a:lnTo>
                    <a:pt x="1012032" y="833438"/>
                  </a:lnTo>
                  <a:lnTo>
                    <a:pt x="909638" y="733425"/>
                  </a:lnTo>
                  <a:lnTo>
                    <a:pt x="847725" y="6643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552;p322">
            <a:extLst>
              <a:ext uri="{FF2B5EF4-FFF2-40B4-BE49-F238E27FC236}">
                <a16:creationId xmlns:a16="http://schemas.microsoft.com/office/drawing/2014/main" id="{407B50B8-3459-4A48-8B82-AEDC70A82B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890" y="1291138"/>
            <a:ext cx="453072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2" name="Google Shape;3552;p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9828" y="1291139"/>
            <a:ext cx="453072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323"/>
          <p:cNvSpPr txBox="1"/>
          <p:nvPr/>
        </p:nvSpPr>
        <p:spPr>
          <a:xfrm>
            <a:off x="4664968" y="655955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湖</a:t>
            </a:r>
            <a:endParaRPr/>
          </a:p>
        </p:txBody>
      </p:sp>
      <p:sp>
        <p:nvSpPr>
          <p:cNvPr id="3559" name="Google Shape;3559;p323"/>
          <p:cNvSpPr/>
          <p:nvPr/>
        </p:nvSpPr>
        <p:spPr>
          <a:xfrm>
            <a:off x="2924175" y="1741488"/>
            <a:ext cx="728663" cy="574675"/>
          </a:xfrm>
          <a:custGeom>
            <a:avLst/>
            <a:gdLst/>
            <a:ahLst/>
            <a:cxnLst/>
            <a:rect l="l" t="t" r="r" b="b"/>
            <a:pathLst>
              <a:path w="728663" h="576262" extrusionOk="0">
                <a:moveTo>
                  <a:pt x="242888" y="307181"/>
                </a:moveTo>
                <a:lnTo>
                  <a:pt x="135731" y="197644"/>
                </a:lnTo>
                <a:lnTo>
                  <a:pt x="40481" y="100012"/>
                </a:lnTo>
                <a:lnTo>
                  <a:pt x="7144" y="57150"/>
                </a:lnTo>
                <a:lnTo>
                  <a:pt x="0" y="35719"/>
                </a:lnTo>
                <a:lnTo>
                  <a:pt x="0" y="16669"/>
                </a:lnTo>
                <a:lnTo>
                  <a:pt x="7144" y="2381"/>
                </a:lnTo>
                <a:lnTo>
                  <a:pt x="21431" y="0"/>
                </a:lnTo>
                <a:lnTo>
                  <a:pt x="76200" y="19050"/>
                </a:lnTo>
                <a:lnTo>
                  <a:pt x="221456" y="71437"/>
                </a:lnTo>
                <a:lnTo>
                  <a:pt x="409575" y="130969"/>
                </a:lnTo>
                <a:lnTo>
                  <a:pt x="497681" y="154781"/>
                </a:lnTo>
                <a:lnTo>
                  <a:pt x="538163" y="166687"/>
                </a:lnTo>
                <a:lnTo>
                  <a:pt x="578644" y="185737"/>
                </a:lnTo>
                <a:lnTo>
                  <a:pt x="604838" y="204787"/>
                </a:lnTo>
                <a:lnTo>
                  <a:pt x="645319" y="247650"/>
                </a:lnTo>
                <a:lnTo>
                  <a:pt x="671513" y="288131"/>
                </a:lnTo>
                <a:lnTo>
                  <a:pt x="709613" y="354806"/>
                </a:lnTo>
                <a:lnTo>
                  <a:pt x="726281" y="404812"/>
                </a:lnTo>
                <a:lnTo>
                  <a:pt x="728663" y="461962"/>
                </a:lnTo>
                <a:lnTo>
                  <a:pt x="723900" y="509587"/>
                </a:lnTo>
                <a:lnTo>
                  <a:pt x="716756" y="542925"/>
                </a:lnTo>
                <a:lnTo>
                  <a:pt x="700088" y="564356"/>
                </a:lnTo>
                <a:lnTo>
                  <a:pt x="681038" y="576262"/>
                </a:lnTo>
                <a:lnTo>
                  <a:pt x="652463" y="576262"/>
                </a:lnTo>
                <a:lnTo>
                  <a:pt x="595313" y="561975"/>
                </a:lnTo>
                <a:lnTo>
                  <a:pt x="535781" y="533400"/>
                </a:lnTo>
                <a:lnTo>
                  <a:pt x="450056" y="481012"/>
                </a:lnTo>
                <a:lnTo>
                  <a:pt x="381000" y="431006"/>
                </a:lnTo>
                <a:lnTo>
                  <a:pt x="242888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323"/>
          <p:cNvSpPr/>
          <p:nvPr/>
        </p:nvSpPr>
        <p:spPr>
          <a:xfrm>
            <a:off x="2676525" y="2895600"/>
            <a:ext cx="660400" cy="542925"/>
          </a:xfrm>
          <a:custGeom>
            <a:avLst/>
            <a:gdLst/>
            <a:ahLst/>
            <a:cxnLst/>
            <a:rect l="l" t="t" r="r" b="b"/>
            <a:pathLst>
              <a:path w="659606" h="542925" extrusionOk="0">
                <a:moveTo>
                  <a:pt x="230981" y="319088"/>
                </a:moveTo>
                <a:lnTo>
                  <a:pt x="130969" y="211931"/>
                </a:lnTo>
                <a:lnTo>
                  <a:pt x="52388" y="123825"/>
                </a:lnTo>
                <a:lnTo>
                  <a:pt x="7144" y="61913"/>
                </a:lnTo>
                <a:lnTo>
                  <a:pt x="2381" y="40481"/>
                </a:lnTo>
                <a:lnTo>
                  <a:pt x="0" y="21431"/>
                </a:lnTo>
                <a:lnTo>
                  <a:pt x="7144" y="4763"/>
                </a:lnTo>
                <a:lnTo>
                  <a:pt x="21431" y="0"/>
                </a:lnTo>
                <a:lnTo>
                  <a:pt x="69056" y="26194"/>
                </a:lnTo>
                <a:lnTo>
                  <a:pt x="161925" y="66675"/>
                </a:lnTo>
                <a:lnTo>
                  <a:pt x="245269" y="92869"/>
                </a:lnTo>
                <a:lnTo>
                  <a:pt x="376238" y="119063"/>
                </a:lnTo>
                <a:lnTo>
                  <a:pt x="471488" y="130969"/>
                </a:lnTo>
                <a:lnTo>
                  <a:pt x="490538" y="133350"/>
                </a:lnTo>
                <a:lnTo>
                  <a:pt x="514350" y="145256"/>
                </a:lnTo>
                <a:lnTo>
                  <a:pt x="559594" y="183356"/>
                </a:lnTo>
                <a:lnTo>
                  <a:pt x="595313" y="226219"/>
                </a:lnTo>
                <a:lnTo>
                  <a:pt x="621506" y="266700"/>
                </a:lnTo>
                <a:lnTo>
                  <a:pt x="642938" y="319088"/>
                </a:lnTo>
                <a:lnTo>
                  <a:pt x="654844" y="364331"/>
                </a:lnTo>
                <a:lnTo>
                  <a:pt x="659606" y="411956"/>
                </a:lnTo>
                <a:lnTo>
                  <a:pt x="654844" y="457200"/>
                </a:lnTo>
                <a:lnTo>
                  <a:pt x="633413" y="507206"/>
                </a:lnTo>
                <a:lnTo>
                  <a:pt x="604838" y="533400"/>
                </a:lnTo>
                <a:lnTo>
                  <a:pt x="578644" y="542925"/>
                </a:lnTo>
                <a:lnTo>
                  <a:pt x="535781" y="542925"/>
                </a:lnTo>
                <a:lnTo>
                  <a:pt x="478631" y="531019"/>
                </a:lnTo>
                <a:lnTo>
                  <a:pt x="409575" y="476250"/>
                </a:lnTo>
                <a:lnTo>
                  <a:pt x="230981" y="3190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p323"/>
          <p:cNvSpPr/>
          <p:nvPr/>
        </p:nvSpPr>
        <p:spPr>
          <a:xfrm>
            <a:off x="3594100" y="2782888"/>
            <a:ext cx="2116138" cy="533400"/>
          </a:xfrm>
          <a:custGeom>
            <a:avLst/>
            <a:gdLst/>
            <a:ahLst/>
            <a:cxnLst/>
            <a:rect l="l" t="t" r="r" b="b"/>
            <a:pathLst>
              <a:path w="2116138" h="533400" extrusionOk="0">
                <a:moveTo>
                  <a:pt x="826294" y="416719"/>
                </a:moveTo>
                <a:lnTo>
                  <a:pt x="600075" y="466725"/>
                </a:lnTo>
                <a:lnTo>
                  <a:pt x="559594" y="478632"/>
                </a:lnTo>
                <a:lnTo>
                  <a:pt x="414338" y="526257"/>
                </a:lnTo>
                <a:lnTo>
                  <a:pt x="369094" y="533400"/>
                </a:lnTo>
                <a:lnTo>
                  <a:pt x="309563" y="526257"/>
                </a:lnTo>
                <a:lnTo>
                  <a:pt x="247650" y="507207"/>
                </a:lnTo>
                <a:lnTo>
                  <a:pt x="197644" y="483394"/>
                </a:lnTo>
                <a:lnTo>
                  <a:pt x="119063" y="423863"/>
                </a:lnTo>
                <a:lnTo>
                  <a:pt x="61913" y="369094"/>
                </a:lnTo>
                <a:lnTo>
                  <a:pt x="28575" y="323850"/>
                </a:lnTo>
                <a:lnTo>
                  <a:pt x="9525" y="292894"/>
                </a:lnTo>
                <a:lnTo>
                  <a:pt x="2382" y="273844"/>
                </a:lnTo>
                <a:lnTo>
                  <a:pt x="0" y="259557"/>
                </a:lnTo>
                <a:lnTo>
                  <a:pt x="0" y="242888"/>
                </a:lnTo>
                <a:lnTo>
                  <a:pt x="4763" y="233363"/>
                </a:lnTo>
                <a:lnTo>
                  <a:pt x="28575" y="226219"/>
                </a:lnTo>
                <a:lnTo>
                  <a:pt x="50007" y="233363"/>
                </a:lnTo>
                <a:lnTo>
                  <a:pt x="64294" y="247650"/>
                </a:lnTo>
                <a:lnTo>
                  <a:pt x="83344" y="271463"/>
                </a:lnTo>
                <a:lnTo>
                  <a:pt x="107157" y="297657"/>
                </a:lnTo>
                <a:lnTo>
                  <a:pt x="145257" y="321469"/>
                </a:lnTo>
                <a:lnTo>
                  <a:pt x="180975" y="333375"/>
                </a:lnTo>
                <a:lnTo>
                  <a:pt x="233363" y="340519"/>
                </a:lnTo>
                <a:lnTo>
                  <a:pt x="300038" y="338138"/>
                </a:lnTo>
                <a:lnTo>
                  <a:pt x="416719" y="323850"/>
                </a:lnTo>
                <a:lnTo>
                  <a:pt x="716757" y="257175"/>
                </a:lnTo>
                <a:lnTo>
                  <a:pt x="1009650" y="197644"/>
                </a:lnTo>
                <a:lnTo>
                  <a:pt x="1271588" y="152400"/>
                </a:lnTo>
                <a:lnTo>
                  <a:pt x="1504950" y="111919"/>
                </a:lnTo>
                <a:lnTo>
                  <a:pt x="1543050" y="97632"/>
                </a:lnTo>
                <a:lnTo>
                  <a:pt x="1678782" y="19050"/>
                </a:lnTo>
                <a:lnTo>
                  <a:pt x="1709738" y="0"/>
                </a:lnTo>
                <a:lnTo>
                  <a:pt x="1850232" y="7144"/>
                </a:lnTo>
                <a:lnTo>
                  <a:pt x="1926432" y="26194"/>
                </a:lnTo>
                <a:lnTo>
                  <a:pt x="1990725" y="50007"/>
                </a:lnTo>
                <a:lnTo>
                  <a:pt x="2071688" y="85725"/>
                </a:lnTo>
                <a:lnTo>
                  <a:pt x="2095500" y="109538"/>
                </a:lnTo>
                <a:lnTo>
                  <a:pt x="2112169" y="142875"/>
                </a:lnTo>
                <a:cubicBezTo>
                  <a:pt x="2111375" y="161131"/>
                  <a:pt x="2116138" y="179388"/>
                  <a:pt x="2109788" y="197644"/>
                </a:cubicBezTo>
                <a:lnTo>
                  <a:pt x="2093119" y="228600"/>
                </a:lnTo>
                <a:lnTo>
                  <a:pt x="2074069" y="242888"/>
                </a:lnTo>
                <a:lnTo>
                  <a:pt x="2028825" y="259557"/>
                </a:lnTo>
                <a:lnTo>
                  <a:pt x="1747838" y="269082"/>
                </a:lnTo>
                <a:lnTo>
                  <a:pt x="1245394" y="333375"/>
                </a:lnTo>
                <a:lnTo>
                  <a:pt x="1004888" y="378619"/>
                </a:lnTo>
                <a:lnTo>
                  <a:pt x="826294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2" name="Google Shape;3562;p323"/>
          <p:cNvSpPr/>
          <p:nvPr/>
        </p:nvSpPr>
        <p:spPr>
          <a:xfrm>
            <a:off x="3817938" y="4040188"/>
            <a:ext cx="487362" cy="1227137"/>
          </a:xfrm>
          <a:custGeom>
            <a:avLst/>
            <a:gdLst/>
            <a:ahLst/>
            <a:cxnLst/>
            <a:rect l="l" t="t" r="r" b="b"/>
            <a:pathLst>
              <a:path w="488156" h="1226344" extrusionOk="0">
                <a:moveTo>
                  <a:pt x="190500" y="604838"/>
                </a:moveTo>
                <a:lnTo>
                  <a:pt x="152400" y="326232"/>
                </a:lnTo>
                <a:lnTo>
                  <a:pt x="147637" y="276225"/>
                </a:lnTo>
                <a:lnTo>
                  <a:pt x="130969" y="238125"/>
                </a:lnTo>
                <a:lnTo>
                  <a:pt x="61912" y="123825"/>
                </a:lnTo>
                <a:lnTo>
                  <a:pt x="30956" y="88107"/>
                </a:lnTo>
                <a:lnTo>
                  <a:pt x="11906" y="59532"/>
                </a:lnTo>
                <a:lnTo>
                  <a:pt x="0" y="33338"/>
                </a:lnTo>
                <a:lnTo>
                  <a:pt x="0" y="11907"/>
                </a:lnTo>
                <a:lnTo>
                  <a:pt x="9525" y="0"/>
                </a:lnTo>
                <a:lnTo>
                  <a:pt x="35719" y="4763"/>
                </a:lnTo>
                <a:lnTo>
                  <a:pt x="100012" y="23813"/>
                </a:lnTo>
                <a:lnTo>
                  <a:pt x="264319" y="90488"/>
                </a:lnTo>
                <a:lnTo>
                  <a:pt x="364331" y="130969"/>
                </a:lnTo>
                <a:lnTo>
                  <a:pt x="369094" y="261938"/>
                </a:lnTo>
                <a:lnTo>
                  <a:pt x="459581" y="926307"/>
                </a:lnTo>
                <a:lnTo>
                  <a:pt x="488156" y="1057275"/>
                </a:lnTo>
                <a:lnTo>
                  <a:pt x="423862" y="1147763"/>
                </a:lnTo>
                <a:lnTo>
                  <a:pt x="381000" y="1195388"/>
                </a:lnTo>
                <a:lnTo>
                  <a:pt x="347662" y="1221582"/>
                </a:lnTo>
                <a:lnTo>
                  <a:pt x="323850" y="1226344"/>
                </a:lnTo>
                <a:lnTo>
                  <a:pt x="292894" y="1214438"/>
                </a:lnTo>
                <a:lnTo>
                  <a:pt x="261937" y="1173957"/>
                </a:lnTo>
                <a:lnTo>
                  <a:pt x="238125" y="1131094"/>
                </a:lnTo>
                <a:lnTo>
                  <a:pt x="221456" y="1076325"/>
                </a:lnTo>
                <a:lnTo>
                  <a:pt x="214312" y="1023938"/>
                </a:lnTo>
                <a:lnTo>
                  <a:pt x="221456" y="964407"/>
                </a:lnTo>
                <a:cubicBezTo>
                  <a:pt x="222250" y="940594"/>
                  <a:pt x="223043" y="916782"/>
                  <a:pt x="223837" y="892969"/>
                </a:cubicBezTo>
                <a:lnTo>
                  <a:pt x="190500" y="604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3" name="Google Shape;3563;p323"/>
          <p:cNvSpPr/>
          <p:nvPr/>
        </p:nvSpPr>
        <p:spPr>
          <a:xfrm rot="-5400000">
            <a:off x="3748088" y="3341688"/>
            <a:ext cx="3743325" cy="1012825"/>
          </a:xfrm>
          <a:custGeom>
            <a:avLst/>
            <a:gdLst/>
            <a:ahLst/>
            <a:cxnLst/>
            <a:rect l="l" t="t" r="r" b="b"/>
            <a:pathLst>
              <a:path w="3743325" h="1012825" extrusionOk="0">
                <a:moveTo>
                  <a:pt x="2476500" y="765175"/>
                </a:moveTo>
                <a:lnTo>
                  <a:pt x="2933700" y="765175"/>
                </a:lnTo>
                <a:lnTo>
                  <a:pt x="3429000" y="749300"/>
                </a:lnTo>
                <a:lnTo>
                  <a:pt x="3470275" y="736600"/>
                </a:lnTo>
                <a:lnTo>
                  <a:pt x="3568700" y="654050"/>
                </a:lnTo>
                <a:lnTo>
                  <a:pt x="3660775" y="568325"/>
                </a:lnTo>
                <a:lnTo>
                  <a:pt x="3695700" y="542925"/>
                </a:lnTo>
                <a:lnTo>
                  <a:pt x="3724275" y="539750"/>
                </a:lnTo>
                <a:lnTo>
                  <a:pt x="3736975" y="546100"/>
                </a:lnTo>
                <a:lnTo>
                  <a:pt x="3743325" y="590550"/>
                </a:lnTo>
                <a:lnTo>
                  <a:pt x="3724275" y="755650"/>
                </a:lnTo>
                <a:lnTo>
                  <a:pt x="3695700" y="914400"/>
                </a:lnTo>
                <a:lnTo>
                  <a:pt x="3584575" y="993775"/>
                </a:lnTo>
                <a:lnTo>
                  <a:pt x="3143250" y="1009650"/>
                </a:lnTo>
                <a:lnTo>
                  <a:pt x="2736850" y="1012825"/>
                </a:lnTo>
                <a:lnTo>
                  <a:pt x="2397125" y="1006475"/>
                </a:lnTo>
                <a:lnTo>
                  <a:pt x="2063750" y="987425"/>
                </a:lnTo>
                <a:lnTo>
                  <a:pt x="1765300" y="965200"/>
                </a:lnTo>
                <a:lnTo>
                  <a:pt x="1593850" y="923925"/>
                </a:lnTo>
                <a:lnTo>
                  <a:pt x="1390650" y="876300"/>
                </a:lnTo>
                <a:lnTo>
                  <a:pt x="1152525" y="803275"/>
                </a:lnTo>
                <a:lnTo>
                  <a:pt x="911225" y="708025"/>
                </a:lnTo>
                <a:lnTo>
                  <a:pt x="682625" y="596900"/>
                </a:lnTo>
                <a:lnTo>
                  <a:pt x="460375" y="460375"/>
                </a:lnTo>
                <a:lnTo>
                  <a:pt x="311150" y="355600"/>
                </a:lnTo>
                <a:lnTo>
                  <a:pt x="196850" y="263525"/>
                </a:lnTo>
                <a:lnTo>
                  <a:pt x="111125" y="174625"/>
                </a:lnTo>
                <a:lnTo>
                  <a:pt x="34925" y="92075"/>
                </a:lnTo>
                <a:lnTo>
                  <a:pt x="3175" y="47625"/>
                </a:lnTo>
                <a:lnTo>
                  <a:pt x="0" y="31750"/>
                </a:lnTo>
                <a:lnTo>
                  <a:pt x="3175" y="15875"/>
                </a:lnTo>
                <a:lnTo>
                  <a:pt x="22225" y="0"/>
                </a:lnTo>
                <a:lnTo>
                  <a:pt x="41275" y="0"/>
                </a:lnTo>
                <a:lnTo>
                  <a:pt x="85725" y="31750"/>
                </a:lnTo>
                <a:lnTo>
                  <a:pt x="203200" y="117475"/>
                </a:lnTo>
                <a:lnTo>
                  <a:pt x="327025" y="206375"/>
                </a:lnTo>
                <a:lnTo>
                  <a:pt x="498475" y="311150"/>
                </a:lnTo>
                <a:lnTo>
                  <a:pt x="708025" y="422275"/>
                </a:lnTo>
                <a:lnTo>
                  <a:pt x="968375" y="527050"/>
                </a:lnTo>
                <a:lnTo>
                  <a:pt x="1117600" y="581025"/>
                </a:lnTo>
                <a:lnTo>
                  <a:pt x="1362075" y="644525"/>
                </a:lnTo>
                <a:lnTo>
                  <a:pt x="1616075" y="692150"/>
                </a:lnTo>
                <a:lnTo>
                  <a:pt x="1860550" y="730250"/>
                </a:lnTo>
                <a:lnTo>
                  <a:pt x="2108200" y="752475"/>
                </a:lnTo>
                <a:lnTo>
                  <a:pt x="2476500" y="765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4" name="Google Shape;3564;p323"/>
          <p:cNvSpPr/>
          <p:nvPr/>
        </p:nvSpPr>
        <p:spPr>
          <a:xfrm>
            <a:off x="2554288" y="4979988"/>
            <a:ext cx="436562" cy="615950"/>
          </a:xfrm>
          <a:custGeom>
            <a:avLst/>
            <a:gdLst/>
            <a:ahLst/>
            <a:cxnLst/>
            <a:rect l="l" t="t" r="r" b="b"/>
            <a:pathLst>
              <a:path w="435769" h="616744" extrusionOk="0">
                <a:moveTo>
                  <a:pt x="52388" y="209550"/>
                </a:moveTo>
                <a:lnTo>
                  <a:pt x="119063" y="335756"/>
                </a:lnTo>
                <a:lnTo>
                  <a:pt x="145257" y="378619"/>
                </a:lnTo>
                <a:lnTo>
                  <a:pt x="185738" y="438150"/>
                </a:lnTo>
                <a:lnTo>
                  <a:pt x="240507" y="504825"/>
                </a:lnTo>
                <a:lnTo>
                  <a:pt x="288132" y="554831"/>
                </a:lnTo>
                <a:lnTo>
                  <a:pt x="323850" y="585787"/>
                </a:lnTo>
                <a:lnTo>
                  <a:pt x="357188" y="604837"/>
                </a:lnTo>
                <a:lnTo>
                  <a:pt x="388144" y="614362"/>
                </a:lnTo>
                <a:lnTo>
                  <a:pt x="407194" y="616744"/>
                </a:lnTo>
                <a:lnTo>
                  <a:pt x="419100" y="609600"/>
                </a:lnTo>
                <a:lnTo>
                  <a:pt x="433388" y="590550"/>
                </a:lnTo>
                <a:lnTo>
                  <a:pt x="435769" y="561975"/>
                </a:lnTo>
                <a:lnTo>
                  <a:pt x="164307" y="150019"/>
                </a:lnTo>
                <a:lnTo>
                  <a:pt x="130969" y="123825"/>
                </a:lnTo>
                <a:lnTo>
                  <a:pt x="104775" y="97631"/>
                </a:lnTo>
                <a:lnTo>
                  <a:pt x="76200" y="64294"/>
                </a:lnTo>
                <a:lnTo>
                  <a:pt x="54769" y="38100"/>
                </a:lnTo>
                <a:lnTo>
                  <a:pt x="33338" y="7144"/>
                </a:lnTo>
                <a:lnTo>
                  <a:pt x="21432" y="0"/>
                </a:lnTo>
                <a:lnTo>
                  <a:pt x="9525" y="2381"/>
                </a:lnTo>
                <a:lnTo>
                  <a:pt x="0" y="33337"/>
                </a:lnTo>
                <a:lnTo>
                  <a:pt x="0" y="76200"/>
                </a:lnTo>
                <a:lnTo>
                  <a:pt x="14288" y="128587"/>
                </a:lnTo>
                <a:lnTo>
                  <a:pt x="52388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5" name="Google Shape;3565;p323"/>
          <p:cNvSpPr/>
          <p:nvPr/>
        </p:nvSpPr>
        <p:spPr>
          <a:xfrm>
            <a:off x="2697163" y="3932238"/>
            <a:ext cx="862012" cy="1643062"/>
          </a:xfrm>
          <a:custGeom>
            <a:avLst/>
            <a:gdLst/>
            <a:ahLst/>
            <a:cxnLst/>
            <a:rect l="l" t="t" r="r" b="b"/>
            <a:pathLst>
              <a:path w="861443" h="1641684" extrusionOk="0">
                <a:moveTo>
                  <a:pt x="285971" y="949705"/>
                </a:moveTo>
                <a:lnTo>
                  <a:pt x="430722" y="744936"/>
                </a:lnTo>
                <a:lnTo>
                  <a:pt x="515454" y="607246"/>
                </a:lnTo>
                <a:lnTo>
                  <a:pt x="617838" y="427191"/>
                </a:lnTo>
                <a:lnTo>
                  <a:pt x="699040" y="264788"/>
                </a:lnTo>
                <a:lnTo>
                  <a:pt x="787302" y="77671"/>
                </a:lnTo>
                <a:lnTo>
                  <a:pt x="815546" y="17653"/>
                </a:lnTo>
                <a:lnTo>
                  <a:pt x="822607" y="7061"/>
                </a:lnTo>
                <a:lnTo>
                  <a:pt x="843790" y="0"/>
                </a:lnTo>
                <a:lnTo>
                  <a:pt x="854382" y="10592"/>
                </a:lnTo>
                <a:lnTo>
                  <a:pt x="861443" y="49427"/>
                </a:lnTo>
                <a:lnTo>
                  <a:pt x="850851" y="98854"/>
                </a:lnTo>
                <a:lnTo>
                  <a:pt x="730814" y="437782"/>
                </a:lnTo>
                <a:lnTo>
                  <a:pt x="600186" y="780241"/>
                </a:lnTo>
                <a:lnTo>
                  <a:pt x="395417" y="1256859"/>
                </a:lnTo>
                <a:lnTo>
                  <a:pt x="349520" y="1352182"/>
                </a:lnTo>
                <a:lnTo>
                  <a:pt x="335398" y="1440445"/>
                </a:lnTo>
                <a:lnTo>
                  <a:pt x="321276" y="1525177"/>
                </a:lnTo>
                <a:lnTo>
                  <a:pt x="307154" y="1606379"/>
                </a:lnTo>
                <a:lnTo>
                  <a:pt x="285971" y="1641684"/>
                </a:lnTo>
                <a:lnTo>
                  <a:pt x="0" y="1182718"/>
                </a:lnTo>
                <a:lnTo>
                  <a:pt x="38836" y="1203901"/>
                </a:lnTo>
                <a:lnTo>
                  <a:pt x="52958" y="1207432"/>
                </a:lnTo>
                <a:lnTo>
                  <a:pt x="81202" y="1196840"/>
                </a:lnTo>
                <a:lnTo>
                  <a:pt x="123568" y="1150944"/>
                </a:lnTo>
                <a:lnTo>
                  <a:pt x="285971" y="94970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323"/>
          <p:cNvSpPr/>
          <p:nvPr/>
        </p:nvSpPr>
        <p:spPr>
          <a:xfrm rot="-5400000">
            <a:off x="3435351" y="2641600"/>
            <a:ext cx="2444750" cy="568325"/>
          </a:xfrm>
          <a:custGeom>
            <a:avLst/>
            <a:gdLst/>
            <a:ahLst/>
            <a:cxnLst/>
            <a:rect l="l" t="t" r="r" b="b"/>
            <a:pathLst>
              <a:path w="2445544" h="569119" extrusionOk="0">
                <a:moveTo>
                  <a:pt x="619125" y="447675"/>
                </a:moveTo>
                <a:lnTo>
                  <a:pt x="45244" y="435769"/>
                </a:lnTo>
                <a:lnTo>
                  <a:pt x="0" y="238125"/>
                </a:lnTo>
                <a:lnTo>
                  <a:pt x="1004888" y="235744"/>
                </a:lnTo>
                <a:lnTo>
                  <a:pt x="1157288" y="235744"/>
                </a:lnTo>
                <a:lnTo>
                  <a:pt x="2033588" y="238125"/>
                </a:lnTo>
                <a:lnTo>
                  <a:pt x="2097881" y="230982"/>
                </a:lnTo>
                <a:lnTo>
                  <a:pt x="2147888" y="219075"/>
                </a:lnTo>
                <a:lnTo>
                  <a:pt x="2190750" y="202407"/>
                </a:lnTo>
                <a:lnTo>
                  <a:pt x="2240756" y="173832"/>
                </a:lnTo>
                <a:lnTo>
                  <a:pt x="2288381" y="133350"/>
                </a:lnTo>
                <a:lnTo>
                  <a:pt x="2347913" y="64294"/>
                </a:lnTo>
                <a:lnTo>
                  <a:pt x="2381250" y="23813"/>
                </a:lnTo>
                <a:lnTo>
                  <a:pt x="2393156" y="7144"/>
                </a:lnTo>
                <a:lnTo>
                  <a:pt x="2409825" y="0"/>
                </a:lnTo>
                <a:lnTo>
                  <a:pt x="2428875" y="9525"/>
                </a:lnTo>
                <a:lnTo>
                  <a:pt x="2440781" y="33338"/>
                </a:lnTo>
                <a:lnTo>
                  <a:pt x="2445544" y="88107"/>
                </a:lnTo>
                <a:lnTo>
                  <a:pt x="2438400" y="178594"/>
                </a:lnTo>
                <a:lnTo>
                  <a:pt x="2421731" y="247650"/>
                </a:lnTo>
                <a:lnTo>
                  <a:pt x="2386013" y="340519"/>
                </a:lnTo>
                <a:lnTo>
                  <a:pt x="2331244" y="428625"/>
                </a:lnTo>
                <a:lnTo>
                  <a:pt x="2235994" y="531019"/>
                </a:lnTo>
                <a:lnTo>
                  <a:pt x="2190750" y="561975"/>
                </a:lnTo>
                <a:lnTo>
                  <a:pt x="2164556" y="569119"/>
                </a:lnTo>
                <a:lnTo>
                  <a:pt x="2116931" y="561975"/>
                </a:lnTo>
                <a:lnTo>
                  <a:pt x="2085975" y="550069"/>
                </a:lnTo>
                <a:lnTo>
                  <a:pt x="2028825" y="516732"/>
                </a:lnTo>
                <a:lnTo>
                  <a:pt x="1935956" y="488157"/>
                </a:lnTo>
                <a:lnTo>
                  <a:pt x="1869281" y="478632"/>
                </a:lnTo>
                <a:lnTo>
                  <a:pt x="1190625" y="481013"/>
                </a:lnTo>
                <a:lnTo>
                  <a:pt x="1033463" y="461963"/>
                </a:lnTo>
                <a:lnTo>
                  <a:pt x="619125" y="447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p323"/>
          <p:cNvSpPr/>
          <p:nvPr/>
        </p:nvSpPr>
        <p:spPr>
          <a:xfrm>
            <a:off x="4081463" y="3903663"/>
            <a:ext cx="1485900" cy="1127125"/>
          </a:xfrm>
          <a:custGeom>
            <a:avLst/>
            <a:gdLst/>
            <a:ahLst/>
            <a:cxnLst/>
            <a:rect l="l" t="t" r="r" b="b"/>
            <a:pathLst>
              <a:path w="1485900" h="1128712" extrusionOk="0">
                <a:moveTo>
                  <a:pt x="338137" y="345281"/>
                </a:moveTo>
                <a:lnTo>
                  <a:pt x="42862" y="407194"/>
                </a:lnTo>
                <a:lnTo>
                  <a:pt x="0" y="319087"/>
                </a:lnTo>
                <a:lnTo>
                  <a:pt x="83343" y="269081"/>
                </a:lnTo>
                <a:lnTo>
                  <a:pt x="550068" y="166687"/>
                </a:lnTo>
                <a:lnTo>
                  <a:pt x="740568" y="130969"/>
                </a:lnTo>
                <a:lnTo>
                  <a:pt x="931068" y="80962"/>
                </a:lnTo>
                <a:lnTo>
                  <a:pt x="1064418" y="40481"/>
                </a:lnTo>
                <a:lnTo>
                  <a:pt x="1140618" y="4762"/>
                </a:lnTo>
                <a:lnTo>
                  <a:pt x="1166812" y="0"/>
                </a:lnTo>
                <a:lnTo>
                  <a:pt x="1212056" y="11906"/>
                </a:lnTo>
                <a:lnTo>
                  <a:pt x="1290637" y="47625"/>
                </a:lnTo>
                <a:lnTo>
                  <a:pt x="1426368" y="138112"/>
                </a:lnTo>
                <a:lnTo>
                  <a:pt x="1469231" y="176212"/>
                </a:lnTo>
                <a:lnTo>
                  <a:pt x="1478756" y="190500"/>
                </a:lnTo>
                <a:lnTo>
                  <a:pt x="1485900" y="219075"/>
                </a:lnTo>
                <a:lnTo>
                  <a:pt x="1481137" y="259556"/>
                </a:lnTo>
                <a:cubicBezTo>
                  <a:pt x="1476203" y="281762"/>
                  <a:pt x="1476375" y="273669"/>
                  <a:pt x="1476375" y="283369"/>
                </a:cubicBezTo>
                <a:lnTo>
                  <a:pt x="1459706" y="314325"/>
                </a:lnTo>
                <a:lnTo>
                  <a:pt x="1435893" y="338137"/>
                </a:lnTo>
                <a:lnTo>
                  <a:pt x="1409700" y="373856"/>
                </a:lnTo>
                <a:lnTo>
                  <a:pt x="1385887" y="431006"/>
                </a:lnTo>
                <a:lnTo>
                  <a:pt x="1250156" y="935831"/>
                </a:lnTo>
                <a:lnTo>
                  <a:pt x="1219200" y="1047750"/>
                </a:lnTo>
                <a:lnTo>
                  <a:pt x="1197768" y="1078706"/>
                </a:lnTo>
                <a:lnTo>
                  <a:pt x="1157287" y="1112044"/>
                </a:lnTo>
                <a:lnTo>
                  <a:pt x="1128712" y="1123950"/>
                </a:lnTo>
                <a:lnTo>
                  <a:pt x="1095375" y="1128712"/>
                </a:lnTo>
                <a:lnTo>
                  <a:pt x="1064418" y="1121569"/>
                </a:lnTo>
                <a:lnTo>
                  <a:pt x="1004887" y="1078706"/>
                </a:lnTo>
                <a:lnTo>
                  <a:pt x="1062037" y="845344"/>
                </a:lnTo>
                <a:lnTo>
                  <a:pt x="1131093" y="283369"/>
                </a:lnTo>
                <a:lnTo>
                  <a:pt x="1131093" y="238125"/>
                </a:lnTo>
                <a:lnTo>
                  <a:pt x="1128712" y="223837"/>
                </a:lnTo>
                <a:lnTo>
                  <a:pt x="1119187" y="211931"/>
                </a:lnTo>
                <a:lnTo>
                  <a:pt x="1090612" y="200025"/>
                </a:lnTo>
                <a:lnTo>
                  <a:pt x="1064418" y="200025"/>
                </a:lnTo>
                <a:lnTo>
                  <a:pt x="935831" y="221456"/>
                </a:lnTo>
                <a:lnTo>
                  <a:pt x="338137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p323"/>
          <p:cNvSpPr/>
          <p:nvPr/>
        </p:nvSpPr>
        <p:spPr>
          <a:xfrm>
            <a:off x="4205288" y="4743450"/>
            <a:ext cx="989012" cy="366713"/>
          </a:xfrm>
          <a:custGeom>
            <a:avLst/>
            <a:gdLst/>
            <a:ahLst/>
            <a:cxnLst/>
            <a:rect l="l" t="t" r="r" b="b"/>
            <a:pathLst>
              <a:path w="988218" h="366713" extrusionOk="0">
                <a:moveTo>
                  <a:pt x="302418" y="314325"/>
                </a:moveTo>
                <a:lnTo>
                  <a:pt x="64293" y="366713"/>
                </a:lnTo>
                <a:lnTo>
                  <a:pt x="0" y="309563"/>
                </a:lnTo>
                <a:lnTo>
                  <a:pt x="47625" y="228600"/>
                </a:lnTo>
                <a:lnTo>
                  <a:pt x="535781" y="102394"/>
                </a:lnTo>
                <a:lnTo>
                  <a:pt x="762000" y="40481"/>
                </a:lnTo>
                <a:lnTo>
                  <a:pt x="957262" y="0"/>
                </a:lnTo>
                <a:lnTo>
                  <a:pt x="988218" y="150019"/>
                </a:lnTo>
                <a:lnTo>
                  <a:pt x="892968" y="245269"/>
                </a:lnTo>
                <a:lnTo>
                  <a:pt x="862012" y="228600"/>
                </a:lnTo>
                <a:lnTo>
                  <a:pt x="838200" y="223838"/>
                </a:lnTo>
                <a:lnTo>
                  <a:pt x="733425" y="233363"/>
                </a:lnTo>
                <a:lnTo>
                  <a:pt x="30241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9" name="Google Shape;3569;p323"/>
          <p:cNvSpPr/>
          <p:nvPr/>
        </p:nvSpPr>
        <p:spPr>
          <a:xfrm rot="-5400000">
            <a:off x="4468812" y="3321051"/>
            <a:ext cx="4219575" cy="1174750"/>
          </a:xfrm>
          <a:custGeom>
            <a:avLst/>
            <a:gdLst/>
            <a:ahLst/>
            <a:cxnLst/>
            <a:rect l="l" t="t" r="r" b="b"/>
            <a:pathLst>
              <a:path w="4218950" h="1175658" extrusionOk="0">
                <a:moveTo>
                  <a:pt x="3283367" y="829668"/>
                </a:moveTo>
                <a:lnTo>
                  <a:pt x="3887082" y="829668"/>
                </a:lnTo>
                <a:lnTo>
                  <a:pt x="3968284" y="829668"/>
                </a:lnTo>
                <a:lnTo>
                  <a:pt x="4010650" y="808485"/>
                </a:lnTo>
                <a:lnTo>
                  <a:pt x="4017711" y="783772"/>
                </a:lnTo>
                <a:lnTo>
                  <a:pt x="4017711" y="744936"/>
                </a:lnTo>
                <a:lnTo>
                  <a:pt x="3996528" y="628430"/>
                </a:lnTo>
                <a:lnTo>
                  <a:pt x="3862369" y="60019"/>
                </a:lnTo>
                <a:lnTo>
                  <a:pt x="3908265" y="0"/>
                </a:lnTo>
                <a:lnTo>
                  <a:pt x="3992997" y="28244"/>
                </a:lnTo>
                <a:lnTo>
                  <a:pt x="4031833" y="155342"/>
                </a:lnTo>
                <a:lnTo>
                  <a:pt x="4098913" y="391886"/>
                </a:lnTo>
                <a:lnTo>
                  <a:pt x="4180114" y="699040"/>
                </a:lnTo>
                <a:lnTo>
                  <a:pt x="4208358" y="783772"/>
                </a:lnTo>
                <a:lnTo>
                  <a:pt x="4218950" y="815546"/>
                </a:lnTo>
                <a:lnTo>
                  <a:pt x="4208358" y="868504"/>
                </a:lnTo>
                <a:lnTo>
                  <a:pt x="4116565" y="1037968"/>
                </a:lnTo>
                <a:lnTo>
                  <a:pt x="4053016" y="1133292"/>
                </a:lnTo>
                <a:lnTo>
                  <a:pt x="4024772" y="1161536"/>
                </a:lnTo>
                <a:lnTo>
                  <a:pt x="3982406" y="1175658"/>
                </a:lnTo>
                <a:lnTo>
                  <a:pt x="3932979" y="1172127"/>
                </a:lnTo>
                <a:lnTo>
                  <a:pt x="3862369" y="1143883"/>
                </a:lnTo>
                <a:lnTo>
                  <a:pt x="3795289" y="1119170"/>
                </a:lnTo>
                <a:lnTo>
                  <a:pt x="3696435" y="1097987"/>
                </a:lnTo>
                <a:lnTo>
                  <a:pt x="3004457" y="1083864"/>
                </a:lnTo>
                <a:lnTo>
                  <a:pt x="2566675" y="1076803"/>
                </a:lnTo>
                <a:lnTo>
                  <a:pt x="2019447" y="1101517"/>
                </a:lnTo>
                <a:lnTo>
                  <a:pt x="1210962" y="1129761"/>
                </a:lnTo>
                <a:lnTo>
                  <a:pt x="596655" y="1147414"/>
                </a:lnTo>
                <a:lnTo>
                  <a:pt x="540167" y="1143883"/>
                </a:lnTo>
                <a:lnTo>
                  <a:pt x="413068" y="1115639"/>
                </a:lnTo>
                <a:lnTo>
                  <a:pt x="240074" y="1055620"/>
                </a:lnTo>
                <a:lnTo>
                  <a:pt x="116506" y="995602"/>
                </a:lnTo>
                <a:lnTo>
                  <a:pt x="49427" y="956766"/>
                </a:lnTo>
                <a:lnTo>
                  <a:pt x="14122" y="917931"/>
                </a:lnTo>
                <a:lnTo>
                  <a:pt x="0" y="886156"/>
                </a:lnTo>
                <a:lnTo>
                  <a:pt x="14122" y="847321"/>
                </a:lnTo>
                <a:lnTo>
                  <a:pt x="60018" y="812016"/>
                </a:lnTo>
                <a:lnTo>
                  <a:pt x="137689" y="769650"/>
                </a:lnTo>
                <a:lnTo>
                  <a:pt x="208299" y="723753"/>
                </a:lnTo>
                <a:lnTo>
                  <a:pt x="522514" y="759058"/>
                </a:lnTo>
                <a:lnTo>
                  <a:pt x="533106" y="783772"/>
                </a:lnTo>
                <a:lnTo>
                  <a:pt x="550758" y="808485"/>
                </a:lnTo>
                <a:lnTo>
                  <a:pt x="579002" y="829668"/>
                </a:lnTo>
                <a:lnTo>
                  <a:pt x="607246" y="847321"/>
                </a:lnTo>
                <a:lnTo>
                  <a:pt x="646082" y="854382"/>
                </a:lnTo>
                <a:lnTo>
                  <a:pt x="1161535" y="847321"/>
                </a:lnTo>
                <a:lnTo>
                  <a:pt x="2012386" y="829668"/>
                </a:lnTo>
                <a:lnTo>
                  <a:pt x="2181850" y="829668"/>
                </a:lnTo>
                <a:lnTo>
                  <a:pt x="2983274" y="829668"/>
                </a:lnTo>
                <a:lnTo>
                  <a:pt x="3283367" y="8296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0" name="Google Shape;3570;p323"/>
          <p:cNvSpPr/>
          <p:nvPr/>
        </p:nvSpPr>
        <p:spPr>
          <a:xfrm>
            <a:off x="6211888" y="5272088"/>
            <a:ext cx="560387" cy="555625"/>
          </a:xfrm>
          <a:custGeom>
            <a:avLst/>
            <a:gdLst/>
            <a:ahLst/>
            <a:cxnLst/>
            <a:rect l="l" t="t" r="r" b="b"/>
            <a:pathLst>
              <a:path w="559594" h="554831" extrusionOk="0">
                <a:moveTo>
                  <a:pt x="223838" y="235743"/>
                </a:moveTo>
                <a:lnTo>
                  <a:pt x="311944" y="316706"/>
                </a:lnTo>
                <a:lnTo>
                  <a:pt x="373857" y="378618"/>
                </a:lnTo>
                <a:lnTo>
                  <a:pt x="457200" y="478631"/>
                </a:lnTo>
                <a:lnTo>
                  <a:pt x="495300" y="526256"/>
                </a:lnTo>
                <a:lnTo>
                  <a:pt x="516732" y="554831"/>
                </a:lnTo>
                <a:lnTo>
                  <a:pt x="559594" y="211931"/>
                </a:lnTo>
                <a:lnTo>
                  <a:pt x="526257" y="228600"/>
                </a:lnTo>
                <a:lnTo>
                  <a:pt x="483394" y="209550"/>
                </a:lnTo>
                <a:lnTo>
                  <a:pt x="240507" y="100012"/>
                </a:lnTo>
                <a:lnTo>
                  <a:pt x="33338" y="7143"/>
                </a:lnTo>
                <a:lnTo>
                  <a:pt x="7144" y="0"/>
                </a:lnTo>
                <a:lnTo>
                  <a:pt x="0" y="4762"/>
                </a:lnTo>
                <a:lnTo>
                  <a:pt x="0" y="26193"/>
                </a:lnTo>
                <a:lnTo>
                  <a:pt x="4763" y="50006"/>
                </a:lnTo>
                <a:lnTo>
                  <a:pt x="33338" y="73818"/>
                </a:lnTo>
                <a:lnTo>
                  <a:pt x="123825" y="150018"/>
                </a:lnTo>
                <a:lnTo>
                  <a:pt x="223838" y="2357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323"/>
          <p:cNvSpPr/>
          <p:nvPr/>
        </p:nvSpPr>
        <p:spPr>
          <a:xfrm>
            <a:off x="6019800" y="2868613"/>
            <a:ext cx="912813" cy="260350"/>
          </a:xfrm>
          <a:custGeom>
            <a:avLst/>
            <a:gdLst/>
            <a:ahLst/>
            <a:cxnLst/>
            <a:rect l="l" t="t" r="r" b="b"/>
            <a:pathLst>
              <a:path w="912019" h="259557" extrusionOk="0">
                <a:moveTo>
                  <a:pt x="288131" y="238125"/>
                </a:moveTo>
                <a:lnTo>
                  <a:pt x="52388" y="259557"/>
                </a:lnTo>
                <a:lnTo>
                  <a:pt x="0" y="171450"/>
                </a:lnTo>
                <a:lnTo>
                  <a:pt x="64294" y="92869"/>
                </a:lnTo>
                <a:lnTo>
                  <a:pt x="204788" y="90488"/>
                </a:lnTo>
                <a:lnTo>
                  <a:pt x="371475" y="66675"/>
                </a:lnTo>
                <a:lnTo>
                  <a:pt x="578644" y="28575"/>
                </a:lnTo>
                <a:lnTo>
                  <a:pt x="669131" y="11907"/>
                </a:lnTo>
                <a:lnTo>
                  <a:pt x="742950" y="4763"/>
                </a:lnTo>
                <a:lnTo>
                  <a:pt x="854869" y="0"/>
                </a:lnTo>
                <a:lnTo>
                  <a:pt x="912019" y="97632"/>
                </a:lnTo>
                <a:lnTo>
                  <a:pt x="835819" y="147638"/>
                </a:lnTo>
                <a:lnTo>
                  <a:pt x="738188" y="169069"/>
                </a:lnTo>
                <a:lnTo>
                  <a:pt x="573881" y="202407"/>
                </a:lnTo>
                <a:lnTo>
                  <a:pt x="288131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323"/>
          <p:cNvSpPr/>
          <p:nvPr/>
        </p:nvSpPr>
        <p:spPr>
          <a:xfrm>
            <a:off x="5951538" y="3843338"/>
            <a:ext cx="973137" cy="290512"/>
          </a:xfrm>
          <a:custGeom>
            <a:avLst/>
            <a:gdLst/>
            <a:ahLst/>
            <a:cxnLst/>
            <a:rect l="l" t="t" r="r" b="b"/>
            <a:pathLst>
              <a:path w="973931" h="290512" extrusionOk="0">
                <a:moveTo>
                  <a:pt x="354806" y="226218"/>
                </a:moveTo>
                <a:lnTo>
                  <a:pt x="35719" y="290512"/>
                </a:lnTo>
                <a:lnTo>
                  <a:pt x="0" y="207168"/>
                </a:lnTo>
                <a:lnTo>
                  <a:pt x="78581" y="107156"/>
                </a:lnTo>
                <a:lnTo>
                  <a:pt x="378619" y="69056"/>
                </a:lnTo>
                <a:lnTo>
                  <a:pt x="611981" y="30956"/>
                </a:lnTo>
                <a:lnTo>
                  <a:pt x="719137" y="9525"/>
                </a:lnTo>
                <a:lnTo>
                  <a:pt x="776287" y="0"/>
                </a:lnTo>
                <a:lnTo>
                  <a:pt x="823912" y="0"/>
                </a:lnTo>
                <a:lnTo>
                  <a:pt x="919162" y="14287"/>
                </a:lnTo>
                <a:lnTo>
                  <a:pt x="973931" y="107156"/>
                </a:lnTo>
                <a:lnTo>
                  <a:pt x="909637" y="159543"/>
                </a:lnTo>
                <a:lnTo>
                  <a:pt x="354806" y="226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6849B2-9244-9C4A-B62C-62D9CD29799B}"/>
              </a:ext>
            </a:extLst>
          </p:cNvPr>
          <p:cNvGrpSpPr/>
          <p:nvPr/>
        </p:nvGrpSpPr>
        <p:grpSpPr>
          <a:xfrm>
            <a:off x="2550276" y="1699376"/>
            <a:ext cx="4611687" cy="4314825"/>
            <a:chOff x="2706688" y="1855788"/>
            <a:chExt cx="4611687" cy="4314825"/>
          </a:xfrm>
        </p:grpSpPr>
        <p:sp>
          <p:nvSpPr>
            <p:cNvPr id="17" name="Google Shape;3559;p323">
              <a:extLst>
                <a:ext uri="{FF2B5EF4-FFF2-40B4-BE49-F238E27FC236}">
                  <a16:creationId xmlns:a16="http://schemas.microsoft.com/office/drawing/2014/main" id="{90F276B4-C506-E04A-80C3-D33D1B0B08F7}"/>
                </a:ext>
              </a:extLst>
            </p:cNvPr>
            <p:cNvSpPr/>
            <p:nvPr/>
          </p:nvSpPr>
          <p:spPr>
            <a:xfrm>
              <a:off x="3076575" y="1893888"/>
              <a:ext cx="728663" cy="574675"/>
            </a:xfrm>
            <a:custGeom>
              <a:avLst/>
              <a:gdLst/>
              <a:ahLst/>
              <a:cxnLst/>
              <a:rect l="l" t="t" r="r" b="b"/>
              <a:pathLst>
                <a:path w="728663" h="576262" extrusionOk="0">
                  <a:moveTo>
                    <a:pt x="242888" y="307181"/>
                  </a:moveTo>
                  <a:lnTo>
                    <a:pt x="135731" y="197644"/>
                  </a:lnTo>
                  <a:lnTo>
                    <a:pt x="40481" y="100012"/>
                  </a:lnTo>
                  <a:lnTo>
                    <a:pt x="7144" y="57150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7144" y="2381"/>
                  </a:lnTo>
                  <a:lnTo>
                    <a:pt x="21431" y="0"/>
                  </a:lnTo>
                  <a:lnTo>
                    <a:pt x="76200" y="19050"/>
                  </a:lnTo>
                  <a:lnTo>
                    <a:pt x="221456" y="71437"/>
                  </a:lnTo>
                  <a:lnTo>
                    <a:pt x="409575" y="130969"/>
                  </a:lnTo>
                  <a:lnTo>
                    <a:pt x="497681" y="154781"/>
                  </a:lnTo>
                  <a:lnTo>
                    <a:pt x="538163" y="166687"/>
                  </a:lnTo>
                  <a:lnTo>
                    <a:pt x="578644" y="185737"/>
                  </a:lnTo>
                  <a:lnTo>
                    <a:pt x="604838" y="204787"/>
                  </a:lnTo>
                  <a:lnTo>
                    <a:pt x="645319" y="247650"/>
                  </a:lnTo>
                  <a:lnTo>
                    <a:pt x="671513" y="288131"/>
                  </a:lnTo>
                  <a:lnTo>
                    <a:pt x="709613" y="354806"/>
                  </a:lnTo>
                  <a:lnTo>
                    <a:pt x="726281" y="404812"/>
                  </a:lnTo>
                  <a:lnTo>
                    <a:pt x="728663" y="461962"/>
                  </a:lnTo>
                  <a:lnTo>
                    <a:pt x="723900" y="509587"/>
                  </a:lnTo>
                  <a:lnTo>
                    <a:pt x="716756" y="542925"/>
                  </a:lnTo>
                  <a:lnTo>
                    <a:pt x="700088" y="564356"/>
                  </a:lnTo>
                  <a:lnTo>
                    <a:pt x="681038" y="576262"/>
                  </a:lnTo>
                  <a:lnTo>
                    <a:pt x="652463" y="576262"/>
                  </a:lnTo>
                  <a:lnTo>
                    <a:pt x="595313" y="561975"/>
                  </a:lnTo>
                  <a:lnTo>
                    <a:pt x="535781" y="533400"/>
                  </a:lnTo>
                  <a:lnTo>
                    <a:pt x="450056" y="481012"/>
                  </a:lnTo>
                  <a:lnTo>
                    <a:pt x="381000" y="431006"/>
                  </a:lnTo>
                  <a:lnTo>
                    <a:pt x="242888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60;p323">
              <a:extLst>
                <a:ext uri="{FF2B5EF4-FFF2-40B4-BE49-F238E27FC236}">
                  <a16:creationId xmlns:a16="http://schemas.microsoft.com/office/drawing/2014/main" id="{9E9790C8-5029-ED43-B884-37D96A600DCC}"/>
                </a:ext>
              </a:extLst>
            </p:cNvPr>
            <p:cNvSpPr/>
            <p:nvPr/>
          </p:nvSpPr>
          <p:spPr>
            <a:xfrm>
              <a:off x="2828925" y="3048000"/>
              <a:ext cx="660400" cy="542925"/>
            </a:xfrm>
            <a:custGeom>
              <a:avLst/>
              <a:gdLst/>
              <a:ahLst/>
              <a:cxnLst/>
              <a:rect l="l" t="t" r="r" b="b"/>
              <a:pathLst>
                <a:path w="659606" h="542925" extrusionOk="0">
                  <a:moveTo>
                    <a:pt x="230981" y="319088"/>
                  </a:moveTo>
                  <a:lnTo>
                    <a:pt x="130969" y="211931"/>
                  </a:lnTo>
                  <a:lnTo>
                    <a:pt x="52388" y="123825"/>
                  </a:lnTo>
                  <a:lnTo>
                    <a:pt x="7144" y="61913"/>
                  </a:lnTo>
                  <a:lnTo>
                    <a:pt x="2381" y="40481"/>
                  </a:lnTo>
                  <a:lnTo>
                    <a:pt x="0" y="21431"/>
                  </a:lnTo>
                  <a:lnTo>
                    <a:pt x="7144" y="4763"/>
                  </a:lnTo>
                  <a:lnTo>
                    <a:pt x="21431" y="0"/>
                  </a:lnTo>
                  <a:lnTo>
                    <a:pt x="69056" y="26194"/>
                  </a:lnTo>
                  <a:lnTo>
                    <a:pt x="161925" y="66675"/>
                  </a:lnTo>
                  <a:lnTo>
                    <a:pt x="245269" y="92869"/>
                  </a:lnTo>
                  <a:lnTo>
                    <a:pt x="376238" y="119063"/>
                  </a:lnTo>
                  <a:lnTo>
                    <a:pt x="471488" y="130969"/>
                  </a:lnTo>
                  <a:lnTo>
                    <a:pt x="490538" y="133350"/>
                  </a:lnTo>
                  <a:lnTo>
                    <a:pt x="514350" y="145256"/>
                  </a:lnTo>
                  <a:lnTo>
                    <a:pt x="559594" y="183356"/>
                  </a:lnTo>
                  <a:lnTo>
                    <a:pt x="595313" y="226219"/>
                  </a:lnTo>
                  <a:lnTo>
                    <a:pt x="621506" y="266700"/>
                  </a:lnTo>
                  <a:lnTo>
                    <a:pt x="642938" y="319088"/>
                  </a:lnTo>
                  <a:lnTo>
                    <a:pt x="654844" y="364331"/>
                  </a:lnTo>
                  <a:lnTo>
                    <a:pt x="659606" y="411956"/>
                  </a:lnTo>
                  <a:lnTo>
                    <a:pt x="654844" y="457200"/>
                  </a:lnTo>
                  <a:lnTo>
                    <a:pt x="633413" y="507206"/>
                  </a:lnTo>
                  <a:lnTo>
                    <a:pt x="604838" y="533400"/>
                  </a:lnTo>
                  <a:lnTo>
                    <a:pt x="578644" y="542925"/>
                  </a:lnTo>
                  <a:lnTo>
                    <a:pt x="535781" y="542925"/>
                  </a:lnTo>
                  <a:lnTo>
                    <a:pt x="478631" y="531019"/>
                  </a:lnTo>
                  <a:lnTo>
                    <a:pt x="409575" y="476250"/>
                  </a:lnTo>
                  <a:lnTo>
                    <a:pt x="230981" y="3190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61;p323">
              <a:extLst>
                <a:ext uri="{FF2B5EF4-FFF2-40B4-BE49-F238E27FC236}">
                  <a16:creationId xmlns:a16="http://schemas.microsoft.com/office/drawing/2014/main" id="{2EE6A130-E678-5D4C-9774-DEA356A24363}"/>
                </a:ext>
              </a:extLst>
            </p:cNvPr>
            <p:cNvSpPr/>
            <p:nvPr/>
          </p:nvSpPr>
          <p:spPr>
            <a:xfrm>
              <a:off x="3746500" y="2935288"/>
              <a:ext cx="2116138" cy="533400"/>
            </a:xfrm>
            <a:custGeom>
              <a:avLst/>
              <a:gdLst/>
              <a:ahLst/>
              <a:cxnLst/>
              <a:rect l="l" t="t" r="r" b="b"/>
              <a:pathLst>
                <a:path w="2116138" h="533400" extrusionOk="0">
                  <a:moveTo>
                    <a:pt x="826294" y="416719"/>
                  </a:moveTo>
                  <a:lnTo>
                    <a:pt x="600075" y="466725"/>
                  </a:lnTo>
                  <a:lnTo>
                    <a:pt x="559594" y="478632"/>
                  </a:lnTo>
                  <a:lnTo>
                    <a:pt x="414338" y="526257"/>
                  </a:lnTo>
                  <a:lnTo>
                    <a:pt x="369094" y="533400"/>
                  </a:lnTo>
                  <a:lnTo>
                    <a:pt x="309563" y="526257"/>
                  </a:lnTo>
                  <a:lnTo>
                    <a:pt x="247650" y="507207"/>
                  </a:lnTo>
                  <a:lnTo>
                    <a:pt x="197644" y="483394"/>
                  </a:lnTo>
                  <a:lnTo>
                    <a:pt x="119063" y="423863"/>
                  </a:lnTo>
                  <a:lnTo>
                    <a:pt x="61913" y="369094"/>
                  </a:lnTo>
                  <a:lnTo>
                    <a:pt x="28575" y="323850"/>
                  </a:lnTo>
                  <a:lnTo>
                    <a:pt x="9525" y="292894"/>
                  </a:lnTo>
                  <a:lnTo>
                    <a:pt x="2382" y="273844"/>
                  </a:lnTo>
                  <a:lnTo>
                    <a:pt x="0" y="259557"/>
                  </a:lnTo>
                  <a:lnTo>
                    <a:pt x="0" y="242888"/>
                  </a:lnTo>
                  <a:lnTo>
                    <a:pt x="4763" y="233363"/>
                  </a:lnTo>
                  <a:lnTo>
                    <a:pt x="28575" y="226219"/>
                  </a:lnTo>
                  <a:lnTo>
                    <a:pt x="50007" y="233363"/>
                  </a:lnTo>
                  <a:lnTo>
                    <a:pt x="64294" y="247650"/>
                  </a:lnTo>
                  <a:lnTo>
                    <a:pt x="83344" y="271463"/>
                  </a:lnTo>
                  <a:lnTo>
                    <a:pt x="107157" y="297657"/>
                  </a:lnTo>
                  <a:lnTo>
                    <a:pt x="145257" y="321469"/>
                  </a:lnTo>
                  <a:lnTo>
                    <a:pt x="180975" y="333375"/>
                  </a:lnTo>
                  <a:lnTo>
                    <a:pt x="233363" y="340519"/>
                  </a:lnTo>
                  <a:lnTo>
                    <a:pt x="300038" y="338138"/>
                  </a:lnTo>
                  <a:lnTo>
                    <a:pt x="416719" y="323850"/>
                  </a:lnTo>
                  <a:lnTo>
                    <a:pt x="716757" y="257175"/>
                  </a:lnTo>
                  <a:lnTo>
                    <a:pt x="1009650" y="197644"/>
                  </a:lnTo>
                  <a:lnTo>
                    <a:pt x="1271588" y="152400"/>
                  </a:lnTo>
                  <a:lnTo>
                    <a:pt x="1504950" y="111919"/>
                  </a:lnTo>
                  <a:lnTo>
                    <a:pt x="1543050" y="97632"/>
                  </a:lnTo>
                  <a:lnTo>
                    <a:pt x="1678782" y="19050"/>
                  </a:lnTo>
                  <a:lnTo>
                    <a:pt x="1709738" y="0"/>
                  </a:lnTo>
                  <a:lnTo>
                    <a:pt x="1850232" y="7144"/>
                  </a:lnTo>
                  <a:lnTo>
                    <a:pt x="1926432" y="26194"/>
                  </a:lnTo>
                  <a:lnTo>
                    <a:pt x="1990725" y="50007"/>
                  </a:lnTo>
                  <a:lnTo>
                    <a:pt x="2071688" y="85725"/>
                  </a:lnTo>
                  <a:lnTo>
                    <a:pt x="2095500" y="109538"/>
                  </a:lnTo>
                  <a:lnTo>
                    <a:pt x="2112169" y="142875"/>
                  </a:lnTo>
                  <a:cubicBezTo>
                    <a:pt x="2111375" y="161131"/>
                    <a:pt x="2116138" y="179388"/>
                    <a:pt x="2109788" y="197644"/>
                  </a:cubicBezTo>
                  <a:lnTo>
                    <a:pt x="2093119" y="228600"/>
                  </a:lnTo>
                  <a:lnTo>
                    <a:pt x="2074069" y="242888"/>
                  </a:lnTo>
                  <a:lnTo>
                    <a:pt x="2028825" y="259557"/>
                  </a:lnTo>
                  <a:lnTo>
                    <a:pt x="1747838" y="269082"/>
                  </a:lnTo>
                  <a:lnTo>
                    <a:pt x="1245394" y="333375"/>
                  </a:lnTo>
                  <a:lnTo>
                    <a:pt x="1004888" y="378619"/>
                  </a:lnTo>
                  <a:lnTo>
                    <a:pt x="826294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62;p323">
              <a:extLst>
                <a:ext uri="{FF2B5EF4-FFF2-40B4-BE49-F238E27FC236}">
                  <a16:creationId xmlns:a16="http://schemas.microsoft.com/office/drawing/2014/main" id="{FC7F16C4-5F78-C747-9B4A-0CA673E82EC4}"/>
                </a:ext>
              </a:extLst>
            </p:cNvPr>
            <p:cNvSpPr/>
            <p:nvPr/>
          </p:nvSpPr>
          <p:spPr>
            <a:xfrm>
              <a:off x="3970338" y="4192588"/>
              <a:ext cx="487362" cy="1227137"/>
            </a:xfrm>
            <a:custGeom>
              <a:avLst/>
              <a:gdLst/>
              <a:ahLst/>
              <a:cxnLst/>
              <a:rect l="l" t="t" r="r" b="b"/>
              <a:pathLst>
                <a:path w="488156" h="1226344" extrusionOk="0">
                  <a:moveTo>
                    <a:pt x="190500" y="604838"/>
                  </a:moveTo>
                  <a:lnTo>
                    <a:pt x="152400" y="326232"/>
                  </a:lnTo>
                  <a:lnTo>
                    <a:pt x="147637" y="276225"/>
                  </a:lnTo>
                  <a:lnTo>
                    <a:pt x="130969" y="238125"/>
                  </a:lnTo>
                  <a:lnTo>
                    <a:pt x="61912" y="123825"/>
                  </a:lnTo>
                  <a:lnTo>
                    <a:pt x="30956" y="88107"/>
                  </a:lnTo>
                  <a:lnTo>
                    <a:pt x="11906" y="59532"/>
                  </a:lnTo>
                  <a:lnTo>
                    <a:pt x="0" y="33338"/>
                  </a:lnTo>
                  <a:lnTo>
                    <a:pt x="0" y="11907"/>
                  </a:lnTo>
                  <a:lnTo>
                    <a:pt x="9525" y="0"/>
                  </a:lnTo>
                  <a:lnTo>
                    <a:pt x="35719" y="4763"/>
                  </a:lnTo>
                  <a:lnTo>
                    <a:pt x="100012" y="23813"/>
                  </a:lnTo>
                  <a:lnTo>
                    <a:pt x="264319" y="90488"/>
                  </a:lnTo>
                  <a:lnTo>
                    <a:pt x="364331" y="130969"/>
                  </a:lnTo>
                  <a:lnTo>
                    <a:pt x="369094" y="261938"/>
                  </a:lnTo>
                  <a:lnTo>
                    <a:pt x="459581" y="926307"/>
                  </a:lnTo>
                  <a:lnTo>
                    <a:pt x="488156" y="1057275"/>
                  </a:lnTo>
                  <a:lnTo>
                    <a:pt x="423862" y="1147763"/>
                  </a:lnTo>
                  <a:lnTo>
                    <a:pt x="381000" y="1195388"/>
                  </a:lnTo>
                  <a:lnTo>
                    <a:pt x="347662" y="1221582"/>
                  </a:lnTo>
                  <a:lnTo>
                    <a:pt x="323850" y="1226344"/>
                  </a:lnTo>
                  <a:lnTo>
                    <a:pt x="292894" y="1214438"/>
                  </a:lnTo>
                  <a:lnTo>
                    <a:pt x="261937" y="1173957"/>
                  </a:lnTo>
                  <a:lnTo>
                    <a:pt x="238125" y="1131094"/>
                  </a:lnTo>
                  <a:lnTo>
                    <a:pt x="221456" y="1076325"/>
                  </a:lnTo>
                  <a:lnTo>
                    <a:pt x="214312" y="1023938"/>
                  </a:lnTo>
                  <a:lnTo>
                    <a:pt x="221456" y="964407"/>
                  </a:lnTo>
                  <a:cubicBezTo>
                    <a:pt x="222250" y="940594"/>
                    <a:pt x="223043" y="916782"/>
                    <a:pt x="223837" y="892969"/>
                  </a:cubicBezTo>
                  <a:lnTo>
                    <a:pt x="190500" y="604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63;p323">
              <a:extLst>
                <a:ext uri="{FF2B5EF4-FFF2-40B4-BE49-F238E27FC236}">
                  <a16:creationId xmlns:a16="http://schemas.microsoft.com/office/drawing/2014/main" id="{8BB78BBA-5FEE-D943-9094-F5FF8FEEF12E}"/>
                </a:ext>
              </a:extLst>
            </p:cNvPr>
            <p:cNvSpPr/>
            <p:nvPr/>
          </p:nvSpPr>
          <p:spPr>
            <a:xfrm rot="-5400000">
              <a:off x="3900488" y="3494088"/>
              <a:ext cx="3743325" cy="1012825"/>
            </a:xfrm>
            <a:custGeom>
              <a:avLst/>
              <a:gdLst/>
              <a:ahLst/>
              <a:cxnLst/>
              <a:rect l="l" t="t" r="r" b="b"/>
              <a:pathLst>
                <a:path w="3743325" h="1012825" extrusionOk="0">
                  <a:moveTo>
                    <a:pt x="2476500" y="765175"/>
                  </a:moveTo>
                  <a:lnTo>
                    <a:pt x="2933700" y="765175"/>
                  </a:lnTo>
                  <a:lnTo>
                    <a:pt x="3429000" y="749300"/>
                  </a:lnTo>
                  <a:lnTo>
                    <a:pt x="3470275" y="736600"/>
                  </a:lnTo>
                  <a:lnTo>
                    <a:pt x="3568700" y="654050"/>
                  </a:lnTo>
                  <a:lnTo>
                    <a:pt x="3660775" y="568325"/>
                  </a:lnTo>
                  <a:lnTo>
                    <a:pt x="3695700" y="542925"/>
                  </a:lnTo>
                  <a:lnTo>
                    <a:pt x="3724275" y="539750"/>
                  </a:lnTo>
                  <a:lnTo>
                    <a:pt x="3736975" y="546100"/>
                  </a:lnTo>
                  <a:lnTo>
                    <a:pt x="3743325" y="590550"/>
                  </a:lnTo>
                  <a:lnTo>
                    <a:pt x="3724275" y="755650"/>
                  </a:lnTo>
                  <a:lnTo>
                    <a:pt x="3695700" y="914400"/>
                  </a:lnTo>
                  <a:lnTo>
                    <a:pt x="3584575" y="993775"/>
                  </a:lnTo>
                  <a:lnTo>
                    <a:pt x="3143250" y="1009650"/>
                  </a:lnTo>
                  <a:lnTo>
                    <a:pt x="2736850" y="1012825"/>
                  </a:lnTo>
                  <a:lnTo>
                    <a:pt x="2397125" y="1006475"/>
                  </a:lnTo>
                  <a:lnTo>
                    <a:pt x="2063750" y="987425"/>
                  </a:lnTo>
                  <a:lnTo>
                    <a:pt x="1765300" y="965200"/>
                  </a:lnTo>
                  <a:lnTo>
                    <a:pt x="1593850" y="923925"/>
                  </a:lnTo>
                  <a:lnTo>
                    <a:pt x="1390650" y="876300"/>
                  </a:lnTo>
                  <a:lnTo>
                    <a:pt x="1152525" y="803275"/>
                  </a:lnTo>
                  <a:lnTo>
                    <a:pt x="911225" y="708025"/>
                  </a:lnTo>
                  <a:lnTo>
                    <a:pt x="682625" y="596900"/>
                  </a:lnTo>
                  <a:lnTo>
                    <a:pt x="460375" y="460375"/>
                  </a:lnTo>
                  <a:lnTo>
                    <a:pt x="311150" y="355600"/>
                  </a:lnTo>
                  <a:lnTo>
                    <a:pt x="196850" y="263525"/>
                  </a:lnTo>
                  <a:lnTo>
                    <a:pt x="111125" y="174625"/>
                  </a:lnTo>
                  <a:lnTo>
                    <a:pt x="34925" y="92075"/>
                  </a:lnTo>
                  <a:lnTo>
                    <a:pt x="3175" y="47625"/>
                  </a:lnTo>
                  <a:lnTo>
                    <a:pt x="0" y="31750"/>
                  </a:lnTo>
                  <a:lnTo>
                    <a:pt x="3175" y="15875"/>
                  </a:lnTo>
                  <a:lnTo>
                    <a:pt x="22225" y="0"/>
                  </a:lnTo>
                  <a:lnTo>
                    <a:pt x="41275" y="0"/>
                  </a:lnTo>
                  <a:lnTo>
                    <a:pt x="85725" y="31750"/>
                  </a:lnTo>
                  <a:lnTo>
                    <a:pt x="203200" y="117475"/>
                  </a:lnTo>
                  <a:lnTo>
                    <a:pt x="327025" y="206375"/>
                  </a:lnTo>
                  <a:lnTo>
                    <a:pt x="498475" y="311150"/>
                  </a:lnTo>
                  <a:lnTo>
                    <a:pt x="708025" y="422275"/>
                  </a:lnTo>
                  <a:lnTo>
                    <a:pt x="968375" y="527050"/>
                  </a:lnTo>
                  <a:lnTo>
                    <a:pt x="1117600" y="581025"/>
                  </a:lnTo>
                  <a:lnTo>
                    <a:pt x="1362075" y="644525"/>
                  </a:lnTo>
                  <a:lnTo>
                    <a:pt x="1616075" y="692150"/>
                  </a:lnTo>
                  <a:lnTo>
                    <a:pt x="1860550" y="730250"/>
                  </a:lnTo>
                  <a:lnTo>
                    <a:pt x="2108200" y="752475"/>
                  </a:lnTo>
                  <a:lnTo>
                    <a:pt x="2476500" y="765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64;p323">
              <a:extLst>
                <a:ext uri="{FF2B5EF4-FFF2-40B4-BE49-F238E27FC236}">
                  <a16:creationId xmlns:a16="http://schemas.microsoft.com/office/drawing/2014/main" id="{844BA53F-114E-124F-9248-43AA9554673B}"/>
                </a:ext>
              </a:extLst>
            </p:cNvPr>
            <p:cNvSpPr/>
            <p:nvPr/>
          </p:nvSpPr>
          <p:spPr>
            <a:xfrm>
              <a:off x="2706688" y="5132388"/>
              <a:ext cx="436562" cy="615950"/>
            </a:xfrm>
            <a:custGeom>
              <a:avLst/>
              <a:gdLst/>
              <a:ahLst/>
              <a:cxnLst/>
              <a:rect l="l" t="t" r="r" b="b"/>
              <a:pathLst>
                <a:path w="435769" h="616744" extrusionOk="0">
                  <a:moveTo>
                    <a:pt x="52388" y="209550"/>
                  </a:moveTo>
                  <a:lnTo>
                    <a:pt x="119063" y="335756"/>
                  </a:lnTo>
                  <a:lnTo>
                    <a:pt x="145257" y="378619"/>
                  </a:lnTo>
                  <a:lnTo>
                    <a:pt x="185738" y="438150"/>
                  </a:lnTo>
                  <a:lnTo>
                    <a:pt x="240507" y="504825"/>
                  </a:lnTo>
                  <a:lnTo>
                    <a:pt x="288132" y="554831"/>
                  </a:lnTo>
                  <a:lnTo>
                    <a:pt x="323850" y="585787"/>
                  </a:lnTo>
                  <a:lnTo>
                    <a:pt x="357188" y="604837"/>
                  </a:lnTo>
                  <a:lnTo>
                    <a:pt x="388144" y="614362"/>
                  </a:lnTo>
                  <a:lnTo>
                    <a:pt x="407194" y="616744"/>
                  </a:lnTo>
                  <a:lnTo>
                    <a:pt x="419100" y="609600"/>
                  </a:lnTo>
                  <a:lnTo>
                    <a:pt x="433388" y="590550"/>
                  </a:lnTo>
                  <a:lnTo>
                    <a:pt x="435769" y="561975"/>
                  </a:lnTo>
                  <a:lnTo>
                    <a:pt x="164307" y="150019"/>
                  </a:lnTo>
                  <a:lnTo>
                    <a:pt x="130969" y="123825"/>
                  </a:lnTo>
                  <a:lnTo>
                    <a:pt x="104775" y="97631"/>
                  </a:lnTo>
                  <a:lnTo>
                    <a:pt x="76200" y="64294"/>
                  </a:lnTo>
                  <a:lnTo>
                    <a:pt x="54769" y="38100"/>
                  </a:lnTo>
                  <a:lnTo>
                    <a:pt x="33338" y="7144"/>
                  </a:lnTo>
                  <a:lnTo>
                    <a:pt x="21432" y="0"/>
                  </a:lnTo>
                  <a:lnTo>
                    <a:pt x="9525" y="2381"/>
                  </a:lnTo>
                  <a:lnTo>
                    <a:pt x="0" y="33337"/>
                  </a:lnTo>
                  <a:lnTo>
                    <a:pt x="0" y="76200"/>
                  </a:lnTo>
                  <a:lnTo>
                    <a:pt x="14288" y="128587"/>
                  </a:lnTo>
                  <a:lnTo>
                    <a:pt x="52388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65;p323">
              <a:extLst>
                <a:ext uri="{FF2B5EF4-FFF2-40B4-BE49-F238E27FC236}">
                  <a16:creationId xmlns:a16="http://schemas.microsoft.com/office/drawing/2014/main" id="{BF311FD1-5ADF-F64F-8956-4F7168450C1E}"/>
                </a:ext>
              </a:extLst>
            </p:cNvPr>
            <p:cNvSpPr/>
            <p:nvPr/>
          </p:nvSpPr>
          <p:spPr>
            <a:xfrm>
              <a:off x="2849563" y="4084638"/>
              <a:ext cx="862012" cy="1643062"/>
            </a:xfrm>
            <a:custGeom>
              <a:avLst/>
              <a:gdLst/>
              <a:ahLst/>
              <a:cxnLst/>
              <a:rect l="l" t="t" r="r" b="b"/>
              <a:pathLst>
                <a:path w="861443" h="1641684" extrusionOk="0">
                  <a:moveTo>
                    <a:pt x="285971" y="949705"/>
                  </a:moveTo>
                  <a:lnTo>
                    <a:pt x="430722" y="744936"/>
                  </a:lnTo>
                  <a:lnTo>
                    <a:pt x="515454" y="607246"/>
                  </a:lnTo>
                  <a:lnTo>
                    <a:pt x="617838" y="427191"/>
                  </a:lnTo>
                  <a:lnTo>
                    <a:pt x="699040" y="264788"/>
                  </a:lnTo>
                  <a:lnTo>
                    <a:pt x="787302" y="77671"/>
                  </a:lnTo>
                  <a:lnTo>
                    <a:pt x="815546" y="17653"/>
                  </a:lnTo>
                  <a:lnTo>
                    <a:pt x="822607" y="7061"/>
                  </a:lnTo>
                  <a:lnTo>
                    <a:pt x="843790" y="0"/>
                  </a:lnTo>
                  <a:lnTo>
                    <a:pt x="854382" y="10592"/>
                  </a:lnTo>
                  <a:lnTo>
                    <a:pt x="861443" y="49427"/>
                  </a:lnTo>
                  <a:lnTo>
                    <a:pt x="850851" y="98854"/>
                  </a:lnTo>
                  <a:lnTo>
                    <a:pt x="730814" y="437782"/>
                  </a:lnTo>
                  <a:lnTo>
                    <a:pt x="600186" y="780241"/>
                  </a:lnTo>
                  <a:lnTo>
                    <a:pt x="395417" y="1256859"/>
                  </a:lnTo>
                  <a:lnTo>
                    <a:pt x="349520" y="1352182"/>
                  </a:lnTo>
                  <a:lnTo>
                    <a:pt x="335398" y="1440445"/>
                  </a:lnTo>
                  <a:lnTo>
                    <a:pt x="321276" y="1525177"/>
                  </a:lnTo>
                  <a:lnTo>
                    <a:pt x="307154" y="1606379"/>
                  </a:lnTo>
                  <a:lnTo>
                    <a:pt x="285971" y="1641684"/>
                  </a:lnTo>
                  <a:lnTo>
                    <a:pt x="0" y="1182718"/>
                  </a:lnTo>
                  <a:lnTo>
                    <a:pt x="38836" y="1203901"/>
                  </a:lnTo>
                  <a:lnTo>
                    <a:pt x="52958" y="1207432"/>
                  </a:lnTo>
                  <a:lnTo>
                    <a:pt x="81202" y="1196840"/>
                  </a:lnTo>
                  <a:lnTo>
                    <a:pt x="123568" y="1150944"/>
                  </a:lnTo>
                  <a:lnTo>
                    <a:pt x="285971" y="94970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66;p323">
              <a:extLst>
                <a:ext uri="{FF2B5EF4-FFF2-40B4-BE49-F238E27FC236}">
                  <a16:creationId xmlns:a16="http://schemas.microsoft.com/office/drawing/2014/main" id="{7CF3FABF-4AC8-B749-83A0-A9C680D998B0}"/>
                </a:ext>
              </a:extLst>
            </p:cNvPr>
            <p:cNvSpPr/>
            <p:nvPr/>
          </p:nvSpPr>
          <p:spPr>
            <a:xfrm rot="-5400000">
              <a:off x="3587751" y="2794000"/>
              <a:ext cx="2444750" cy="568325"/>
            </a:xfrm>
            <a:custGeom>
              <a:avLst/>
              <a:gdLst/>
              <a:ahLst/>
              <a:cxnLst/>
              <a:rect l="l" t="t" r="r" b="b"/>
              <a:pathLst>
                <a:path w="2445544" h="569119" extrusionOk="0">
                  <a:moveTo>
                    <a:pt x="619125" y="447675"/>
                  </a:moveTo>
                  <a:lnTo>
                    <a:pt x="45244" y="435769"/>
                  </a:lnTo>
                  <a:lnTo>
                    <a:pt x="0" y="238125"/>
                  </a:lnTo>
                  <a:lnTo>
                    <a:pt x="1004888" y="235744"/>
                  </a:lnTo>
                  <a:lnTo>
                    <a:pt x="1157288" y="235744"/>
                  </a:lnTo>
                  <a:lnTo>
                    <a:pt x="2033588" y="238125"/>
                  </a:lnTo>
                  <a:lnTo>
                    <a:pt x="2097881" y="230982"/>
                  </a:lnTo>
                  <a:lnTo>
                    <a:pt x="2147888" y="219075"/>
                  </a:lnTo>
                  <a:lnTo>
                    <a:pt x="2190750" y="202407"/>
                  </a:lnTo>
                  <a:lnTo>
                    <a:pt x="2240756" y="173832"/>
                  </a:lnTo>
                  <a:lnTo>
                    <a:pt x="2288381" y="133350"/>
                  </a:lnTo>
                  <a:lnTo>
                    <a:pt x="2347913" y="64294"/>
                  </a:lnTo>
                  <a:lnTo>
                    <a:pt x="2381250" y="23813"/>
                  </a:lnTo>
                  <a:lnTo>
                    <a:pt x="2393156" y="7144"/>
                  </a:lnTo>
                  <a:lnTo>
                    <a:pt x="2409825" y="0"/>
                  </a:lnTo>
                  <a:lnTo>
                    <a:pt x="2428875" y="9525"/>
                  </a:lnTo>
                  <a:lnTo>
                    <a:pt x="2440781" y="33338"/>
                  </a:lnTo>
                  <a:lnTo>
                    <a:pt x="2445544" y="88107"/>
                  </a:lnTo>
                  <a:lnTo>
                    <a:pt x="2438400" y="178594"/>
                  </a:lnTo>
                  <a:lnTo>
                    <a:pt x="2421731" y="247650"/>
                  </a:lnTo>
                  <a:lnTo>
                    <a:pt x="2386013" y="340519"/>
                  </a:lnTo>
                  <a:lnTo>
                    <a:pt x="2331244" y="428625"/>
                  </a:lnTo>
                  <a:lnTo>
                    <a:pt x="2235994" y="531019"/>
                  </a:lnTo>
                  <a:lnTo>
                    <a:pt x="2190750" y="561975"/>
                  </a:lnTo>
                  <a:lnTo>
                    <a:pt x="2164556" y="569119"/>
                  </a:lnTo>
                  <a:lnTo>
                    <a:pt x="2116931" y="561975"/>
                  </a:lnTo>
                  <a:lnTo>
                    <a:pt x="2085975" y="550069"/>
                  </a:lnTo>
                  <a:lnTo>
                    <a:pt x="2028825" y="516732"/>
                  </a:lnTo>
                  <a:lnTo>
                    <a:pt x="1935956" y="488157"/>
                  </a:lnTo>
                  <a:lnTo>
                    <a:pt x="1869281" y="478632"/>
                  </a:lnTo>
                  <a:lnTo>
                    <a:pt x="1190625" y="481013"/>
                  </a:lnTo>
                  <a:lnTo>
                    <a:pt x="1033463" y="461963"/>
                  </a:lnTo>
                  <a:lnTo>
                    <a:pt x="619125" y="447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67;p323">
              <a:extLst>
                <a:ext uri="{FF2B5EF4-FFF2-40B4-BE49-F238E27FC236}">
                  <a16:creationId xmlns:a16="http://schemas.microsoft.com/office/drawing/2014/main" id="{88B24325-A510-8D48-96F2-919B37C1D248}"/>
                </a:ext>
              </a:extLst>
            </p:cNvPr>
            <p:cNvSpPr/>
            <p:nvPr/>
          </p:nvSpPr>
          <p:spPr>
            <a:xfrm>
              <a:off x="4233863" y="4056063"/>
              <a:ext cx="1485900" cy="1127125"/>
            </a:xfrm>
            <a:custGeom>
              <a:avLst/>
              <a:gdLst/>
              <a:ahLst/>
              <a:cxnLst/>
              <a:rect l="l" t="t" r="r" b="b"/>
              <a:pathLst>
                <a:path w="1485900" h="1128712" extrusionOk="0">
                  <a:moveTo>
                    <a:pt x="338137" y="345281"/>
                  </a:moveTo>
                  <a:lnTo>
                    <a:pt x="42862" y="407194"/>
                  </a:lnTo>
                  <a:lnTo>
                    <a:pt x="0" y="319087"/>
                  </a:lnTo>
                  <a:lnTo>
                    <a:pt x="83343" y="269081"/>
                  </a:lnTo>
                  <a:lnTo>
                    <a:pt x="550068" y="166687"/>
                  </a:lnTo>
                  <a:lnTo>
                    <a:pt x="740568" y="130969"/>
                  </a:lnTo>
                  <a:lnTo>
                    <a:pt x="931068" y="80962"/>
                  </a:lnTo>
                  <a:lnTo>
                    <a:pt x="1064418" y="40481"/>
                  </a:lnTo>
                  <a:lnTo>
                    <a:pt x="1140618" y="4762"/>
                  </a:lnTo>
                  <a:lnTo>
                    <a:pt x="1166812" y="0"/>
                  </a:lnTo>
                  <a:lnTo>
                    <a:pt x="1212056" y="11906"/>
                  </a:lnTo>
                  <a:lnTo>
                    <a:pt x="1290637" y="47625"/>
                  </a:lnTo>
                  <a:lnTo>
                    <a:pt x="1426368" y="138112"/>
                  </a:lnTo>
                  <a:lnTo>
                    <a:pt x="1469231" y="176212"/>
                  </a:lnTo>
                  <a:lnTo>
                    <a:pt x="1478756" y="190500"/>
                  </a:lnTo>
                  <a:lnTo>
                    <a:pt x="1485900" y="219075"/>
                  </a:lnTo>
                  <a:lnTo>
                    <a:pt x="1481137" y="259556"/>
                  </a:lnTo>
                  <a:cubicBezTo>
                    <a:pt x="1476203" y="281762"/>
                    <a:pt x="1476375" y="273669"/>
                    <a:pt x="1476375" y="283369"/>
                  </a:cubicBezTo>
                  <a:lnTo>
                    <a:pt x="1459706" y="314325"/>
                  </a:lnTo>
                  <a:lnTo>
                    <a:pt x="1435893" y="338137"/>
                  </a:lnTo>
                  <a:lnTo>
                    <a:pt x="1409700" y="373856"/>
                  </a:lnTo>
                  <a:lnTo>
                    <a:pt x="1385887" y="431006"/>
                  </a:lnTo>
                  <a:lnTo>
                    <a:pt x="1250156" y="935831"/>
                  </a:lnTo>
                  <a:lnTo>
                    <a:pt x="1219200" y="1047750"/>
                  </a:lnTo>
                  <a:lnTo>
                    <a:pt x="1197768" y="1078706"/>
                  </a:lnTo>
                  <a:lnTo>
                    <a:pt x="1157287" y="1112044"/>
                  </a:lnTo>
                  <a:lnTo>
                    <a:pt x="1128712" y="1123950"/>
                  </a:lnTo>
                  <a:lnTo>
                    <a:pt x="1095375" y="1128712"/>
                  </a:lnTo>
                  <a:lnTo>
                    <a:pt x="1064418" y="1121569"/>
                  </a:lnTo>
                  <a:lnTo>
                    <a:pt x="1004887" y="1078706"/>
                  </a:lnTo>
                  <a:lnTo>
                    <a:pt x="1062037" y="845344"/>
                  </a:lnTo>
                  <a:lnTo>
                    <a:pt x="1131093" y="283369"/>
                  </a:lnTo>
                  <a:lnTo>
                    <a:pt x="1131093" y="238125"/>
                  </a:lnTo>
                  <a:lnTo>
                    <a:pt x="1128712" y="223837"/>
                  </a:lnTo>
                  <a:lnTo>
                    <a:pt x="1119187" y="211931"/>
                  </a:lnTo>
                  <a:lnTo>
                    <a:pt x="1090612" y="200025"/>
                  </a:lnTo>
                  <a:lnTo>
                    <a:pt x="1064418" y="200025"/>
                  </a:lnTo>
                  <a:lnTo>
                    <a:pt x="935831" y="221456"/>
                  </a:lnTo>
                  <a:lnTo>
                    <a:pt x="338137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68;p323">
              <a:extLst>
                <a:ext uri="{FF2B5EF4-FFF2-40B4-BE49-F238E27FC236}">
                  <a16:creationId xmlns:a16="http://schemas.microsoft.com/office/drawing/2014/main" id="{0D346FDD-67BB-0E4F-90EA-1BC8950A456D}"/>
                </a:ext>
              </a:extLst>
            </p:cNvPr>
            <p:cNvSpPr/>
            <p:nvPr/>
          </p:nvSpPr>
          <p:spPr>
            <a:xfrm>
              <a:off x="4357688" y="4895850"/>
              <a:ext cx="989012" cy="366713"/>
            </a:xfrm>
            <a:custGeom>
              <a:avLst/>
              <a:gdLst/>
              <a:ahLst/>
              <a:cxnLst/>
              <a:rect l="l" t="t" r="r" b="b"/>
              <a:pathLst>
                <a:path w="988218" h="366713" extrusionOk="0">
                  <a:moveTo>
                    <a:pt x="302418" y="314325"/>
                  </a:moveTo>
                  <a:lnTo>
                    <a:pt x="64293" y="366713"/>
                  </a:lnTo>
                  <a:lnTo>
                    <a:pt x="0" y="309563"/>
                  </a:lnTo>
                  <a:lnTo>
                    <a:pt x="47625" y="228600"/>
                  </a:lnTo>
                  <a:lnTo>
                    <a:pt x="535781" y="102394"/>
                  </a:lnTo>
                  <a:lnTo>
                    <a:pt x="762000" y="40481"/>
                  </a:lnTo>
                  <a:lnTo>
                    <a:pt x="957262" y="0"/>
                  </a:lnTo>
                  <a:lnTo>
                    <a:pt x="988218" y="150019"/>
                  </a:lnTo>
                  <a:lnTo>
                    <a:pt x="892968" y="245269"/>
                  </a:lnTo>
                  <a:lnTo>
                    <a:pt x="862012" y="228600"/>
                  </a:lnTo>
                  <a:lnTo>
                    <a:pt x="838200" y="223838"/>
                  </a:lnTo>
                  <a:lnTo>
                    <a:pt x="733425" y="233363"/>
                  </a:lnTo>
                  <a:lnTo>
                    <a:pt x="30241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69;p323">
              <a:extLst>
                <a:ext uri="{FF2B5EF4-FFF2-40B4-BE49-F238E27FC236}">
                  <a16:creationId xmlns:a16="http://schemas.microsoft.com/office/drawing/2014/main" id="{1D9EFCD6-E915-5C48-8D7C-98B3E547FE5F}"/>
                </a:ext>
              </a:extLst>
            </p:cNvPr>
            <p:cNvSpPr/>
            <p:nvPr/>
          </p:nvSpPr>
          <p:spPr>
            <a:xfrm rot="-5400000">
              <a:off x="4621212" y="3473451"/>
              <a:ext cx="4219575" cy="1174750"/>
            </a:xfrm>
            <a:custGeom>
              <a:avLst/>
              <a:gdLst/>
              <a:ahLst/>
              <a:cxnLst/>
              <a:rect l="l" t="t" r="r" b="b"/>
              <a:pathLst>
                <a:path w="4218950" h="1175658" extrusionOk="0">
                  <a:moveTo>
                    <a:pt x="3283367" y="829668"/>
                  </a:moveTo>
                  <a:lnTo>
                    <a:pt x="3887082" y="829668"/>
                  </a:lnTo>
                  <a:lnTo>
                    <a:pt x="3968284" y="829668"/>
                  </a:lnTo>
                  <a:lnTo>
                    <a:pt x="4010650" y="808485"/>
                  </a:lnTo>
                  <a:lnTo>
                    <a:pt x="4017711" y="783772"/>
                  </a:lnTo>
                  <a:lnTo>
                    <a:pt x="4017711" y="744936"/>
                  </a:lnTo>
                  <a:lnTo>
                    <a:pt x="3996528" y="628430"/>
                  </a:lnTo>
                  <a:lnTo>
                    <a:pt x="3862369" y="60019"/>
                  </a:lnTo>
                  <a:lnTo>
                    <a:pt x="3908265" y="0"/>
                  </a:lnTo>
                  <a:lnTo>
                    <a:pt x="3992997" y="28244"/>
                  </a:lnTo>
                  <a:lnTo>
                    <a:pt x="4031833" y="155342"/>
                  </a:lnTo>
                  <a:lnTo>
                    <a:pt x="4098913" y="391886"/>
                  </a:lnTo>
                  <a:lnTo>
                    <a:pt x="4180114" y="699040"/>
                  </a:lnTo>
                  <a:lnTo>
                    <a:pt x="4208358" y="783772"/>
                  </a:lnTo>
                  <a:lnTo>
                    <a:pt x="4218950" y="815546"/>
                  </a:lnTo>
                  <a:lnTo>
                    <a:pt x="4208358" y="868504"/>
                  </a:lnTo>
                  <a:lnTo>
                    <a:pt x="4116565" y="1037968"/>
                  </a:lnTo>
                  <a:lnTo>
                    <a:pt x="4053016" y="1133292"/>
                  </a:lnTo>
                  <a:lnTo>
                    <a:pt x="4024772" y="1161536"/>
                  </a:lnTo>
                  <a:lnTo>
                    <a:pt x="3982406" y="1175658"/>
                  </a:lnTo>
                  <a:lnTo>
                    <a:pt x="3932979" y="1172127"/>
                  </a:lnTo>
                  <a:lnTo>
                    <a:pt x="3862369" y="1143883"/>
                  </a:lnTo>
                  <a:lnTo>
                    <a:pt x="3795289" y="1119170"/>
                  </a:lnTo>
                  <a:lnTo>
                    <a:pt x="3696435" y="1097987"/>
                  </a:lnTo>
                  <a:lnTo>
                    <a:pt x="3004457" y="1083864"/>
                  </a:lnTo>
                  <a:lnTo>
                    <a:pt x="2566675" y="1076803"/>
                  </a:lnTo>
                  <a:lnTo>
                    <a:pt x="2019447" y="1101517"/>
                  </a:lnTo>
                  <a:lnTo>
                    <a:pt x="1210962" y="1129761"/>
                  </a:lnTo>
                  <a:lnTo>
                    <a:pt x="596655" y="1147414"/>
                  </a:lnTo>
                  <a:lnTo>
                    <a:pt x="540167" y="1143883"/>
                  </a:lnTo>
                  <a:lnTo>
                    <a:pt x="413068" y="1115639"/>
                  </a:lnTo>
                  <a:lnTo>
                    <a:pt x="240074" y="1055620"/>
                  </a:lnTo>
                  <a:lnTo>
                    <a:pt x="116506" y="995602"/>
                  </a:lnTo>
                  <a:lnTo>
                    <a:pt x="49427" y="956766"/>
                  </a:lnTo>
                  <a:lnTo>
                    <a:pt x="14122" y="917931"/>
                  </a:lnTo>
                  <a:lnTo>
                    <a:pt x="0" y="886156"/>
                  </a:lnTo>
                  <a:lnTo>
                    <a:pt x="14122" y="847321"/>
                  </a:lnTo>
                  <a:lnTo>
                    <a:pt x="60018" y="812016"/>
                  </a:lnTo>
                  <a:lnTo>
                    <a:pt x="137689" y="769650"/>
                  </a:lnTo>
                  <a:lnTo>
                    <a:pt x="208299" y="723753"/>
                  </a:lnTo>
                  <a:lnTo>
                    <a:pt x="522514" y="759058"/>
                  </a:lnTo>
                  <a:lnTo>
                    <a:pt x="533106" y="783772"/>
                  </a:lnTo>
                  <a:lnTo>
                    <a:pt x="550758" y="808485"/>
                  </a:lnTo>
                  <a:lnTo>
                    <a:pt x="579002" y="829668"/>
                  </a:lnTo>
                  <a:lnTo>
                    <a:pt x="607246" y="847321"/>
                  </a:lnTo>
                  <a:lnTo>
                    <a:pt x="646082" y="854382"/>
                  </a:lnTo>
                  <a:lnTo>
                    <a:pt x="1161535" y="847321"/>
                  </a:lnTo>
                  <a:lnTo>
                    <a:pt x="2012386" y="829668"/>
                  </a:lnTo>
                  <a:lnTo>
                    <a:pt x="2181850" y="829668"/>
                  </a:lnTo>
                  <a:lnTo>
                    <a:pt x="2983274" y="829668"/>
                  </a:lnTo>
                  <a:lnTo>
                    <a:pt x="3283367" y="8296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70;p323">
              <a:extLst>
                <a:ext uri="{FF2B5EF4-FFF2-40B4-BE49-F238E27FC236}">
                  <a16:creationId xmlns:a16="http://schemas.microsoft.com/office/drawing/2014/main" id="{0EA9188E-9FC9-F94F-BF77-355BC2C91B91}"/>
                </a:ext>
              </a:extLst>
            </p:cNvPr>
            <p:cNvSpPr/>
            <p:nvPr/>
          </p:nvSpPr>
          <p:spPr>
            <a:xfrm>
              <a:off x="6364288" y="5424488"/>
              <a:ext cx="560387" cy="555625"/>
            </a:xfrm>
            <a:custGeom>
              <a:avLst/>
              <a:gdLst/>
              <a:ahLst/>
              <a:cxnLst/>
              <a:rect l="l" t="t" r="r" b="b"/>
              <a:pathLst>
                <a:path w="559594" h="554831" extrusionOk="0">
                  <a:moveTo>
                    <a:pt x="223838" y="235743"/>
                  </a:moveTo>
                  <a:lnTo>
                    <a:pt x="311944" y="316706"/>
                  </a:lnTo>
                  <a:lnTo>
                    <a:pt x="373857" y="378618"/>
                  </a:lnTo>
                  <a:lnTo>
                    <a:pt x="457200" y="478631"/>
                  </a:lnTo>
                  <a:lnTo>
                    <a:pt x="495300" y="526256"/>
                  </a:lnTo>
                  <a:lnTo>
                    <a:pt x="516732" y="554831"/>
                  </a:lnTo>
                  <a:lnTo>
                    <a:pt x="559594" y="211931"/>
                  </a:lnTo>
                  <a:lnTo>
                    <a:pt x="526257" y="228600"/>
                  </a:lnTo>
                  <a:lnTo>
                    <a:pt x="483394" y="209550"/>
                  </a:lnTo>
                  <a:lnTo>
                    <a:pt x="240507" y="100012"/>
                  </a:lnTo>
                  <a:lnTo>
                    <a:pt x="33338" y="7143"/>
                  </a:lnTo>
                  <a:lnTo>
                    <a:pt x="7144" y="0"/>
                  </a:lnTo>
                  <a:lnTo>
                    <a:pt x="0" y="4762"/>
                  </a:lnTo>
                  <a:lnTo>
                    <a:pt x="0" y="26193"/>
                  </a:lnTo>
                  <a:lnTo>
                    <a:pt x="4763" y="50006"/>
                  </a:lnTo>
                  <a:lnTo>
                    <a:pt x="33338" y="73818"/>
                  </a:lnTo>
                  <a:lnTo>
                    <a:pt x="123825" y="150018"/>
                  </a:lnTo>
                  <a:lnTo>
                    <a:pt x="223838" y="2357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71;p323">
              <a:extLst>
                <a:ext uri="{FF2B5EF4-FFF2-40B4-BE49-F238E27FC236}">
                  <a16:creationId xmlns:a16="http://schemas.microsoft.com/office/drawing/2014/main" id="{52AC2EB2-6519-4943-B378-29E8EC395360}"/>
                </a:ext>
              </a:extLst>
            </p:cNvPr>
            <p:cNvSpPr/>
            <p:nvPr/>
          </p:nvSpPr>
          <p:spPr>
            <a:xfrm>
              <a:off x="6172200" y="3021013"/>
              <a:ext cx="912813" cy="260350"/>
            </a:xfrm>
            <a:custGeom>
              <a:avLst/>
              <a:gdLst/>
              <a:ahLst/>
              <a:cxnLst/>
              <a:rect l="l" t="t" r="r" b="b"/>
              <a:pathLst>
                <a:path w="912019" h="259557" extrusionOk="0">
                  <a:moveTo>
                    <a:pt x="288131" y="238125"/>
                  </a:moveTo>
                  <a:lnTo>
                    <a:pt x="52388" y="259557"/>
                  </a:lnTo>
                  <a:lnTo>
                    <a:pt x="0" y="171450"/>
                  </a:lnTo>
                  <a:lnTo>
                    <a:pt x="64294" y="92869"/>
                  </a:lnTo>
                  <a:lnTo>
                    <a:pt x="204788" y="90488"/>
                  </a:lnTo>
                  <a:lnTo>
                    <a:pt x="371475" y="66675"/>
                  </a:lnTo>
                  <a:lnTo>
                    <a:pt x="578644" y="28575"/>
                  </a:lnTo>
                  <a:lnTo>
                    <a:pt x="669131" y="11907"/>
                  </a:lnTo>
                  <a:lnTo>
                    <a:pt x="742950" y="4763"/>
                  </a:lnTo>
                  <a:lnTo>
                    <a:pt x="854869" y="0"/>
                  </a:lnTo>
                  <a:lnTo>
                    <a:pt x="912019" y="97632"/>
                  </a:lnTo>
                  <a:lnTo>
                    <a:pt x="835819" y="147638"/>
                  </a:lnTo>
                  <a:lnTo>
                    <a:pt x="738188" y="169069"/>
                  </a:lnTo>
                  <a:lnTo>
                    <a:pt x="573881" y="202407"/>
                  </a:lnTo>
                  <a:lnTo>
                    <a:pt x="288131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72;p323">
              <a:extLst>
                <a:ext uri="{FF2B5EF4-FFF2-40B4-BE49-F238E27FC236}">
                  <a16:creationId xmlns:a16="http://schemas.microsoft.com/office/drawing/2014/main" id="{219F464D-F0D4-074B-BA06-CCC688878BF2}"/>
                </a:ext>
              </a:extLst>
            </p:cNvPr>
            <p:cNvSpPr/>
            <p:nvPr/>
          </p:nvSpPr>
          <p:spPr>
            <a:xfrm>
              <a:off x="6103938" y="3995738"/>
              <a:ext cx="973137" cy="290512"/>
            </a:xfrm>
            <a:custGeom>
              <a:avLst/>
              <a:gdLst/>
              <a:ahLst/>
              <a:cxnLst/>
              <a:rect l="l" t="t" r="r" b="b"/>
              <a:pathLst>
                <a:path w="973931" h="290512" extrusionOk="0">
                  <a:moveTo>
                    <a:pt x="354806" y="226218"/>
                  </a:moveTo>
                  <a:lnTo>
                    <a:pt x="35719" y="290512"/>
                  </a:lnTo>
                  <a:lnTo>
                    <a:pt x="0" y="207168"/>
                  </a:lnTo>
                  <a:lnTo>
                    <a:pt x="78581" y="107156"/>
                  </a:lnTo>
                  <a:lnTo>
                    <a:pt x="378619" y="69056"/>
                  </a:lnTo>
                  <a:lnTo>
                    <a:pt x="611981" y="30956"/>
                  </a:lnTo>
                  <a:lnTo>
                    <a:pt x="719137" y="9525"/>
                  </a:lnTo>
                  <a:lnTo>
                    <a:pt x="776287" y="0"/>
                  </a:lnTo>
                  <a:lnTo>
                    <a:pt x="823912" y="0"/>
                  </a:lnTo>
                  <a:lnTo>
                    <a:pt x="919162" y="14287"/>
                  </a:lnTo>
                  <a:lnTo>
                    <a:pt x="973931" y="107156"/>
                  </a:lnTo>
                  <a:lnTo>
                    <a:pt x="909637" y="159543"/>
                  </a:lnTo>
                  <a:lnTo>
                    <a:pt x="354806" y="2262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577;p324">
            <a:extLst>
              <a:ext uri="{FF2B5EF4-FFF2-40B4-BE49-F238E27FC236}">
                <a16:creationId xmlns:a16="http://schemas.microsoft.com/office/drawing/2014/main" id="{76AB3E89-C4DF-044E-B2D6-64E6072A02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521" y="1704730"/>
            <a:ext cx="46164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7" name="Google Shape;3577;p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584" y="1608476"/>
            <a:ext cx="46164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p325"/>
          <p:cNvSpPr txBox="1"/>
          <p:nvPr/>
        </p:nvSpPr>
        <p:spPr>
          <a:xfrm>
            <a:off x="4664968" y="6741368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美</a:t>
            </a:r>
            <a:endParaRPr/>
          </a:p>
        </p:txBody>
      </p:sp>
      <p:sp>
        <p:nvSpPr>
          <p:cNvPr id="3584" name="Google Shape;3584;p325"/>
          <p:cNvSpPr/>
          <p:nvPr/>
        </p:nvSpPr>
        <p:spPr>
          <a:xfrm>
            <a:off x="3789363" y="1560513"/>
            <a:ext cx="687387" cy="754062"/>
          </a:xfrm>
          <a:custGeom>
            <a:avLst/>
            <a:gdLst/>
            <a:ahLst/>
            <a:cxnLst/>
            <a:rect l="l" t="t" r="r" b="b"/>
            <a:pathLst>
              <a:path w="688181" h="754856" extrusionOk="0">
                <a:moveTo>
                  <a:pt x="235744" y="361950"/>
                </a:moveTo>
                <a:lnTo>
                  <a:pt x="169069" y="273844"/>
                </a:lnTo>
                <a:lnTo>
                  <a:pt x="97631" y="171450"/>
                </a:lnTo>
                <a:lnTo>
                  <a:pt x="38100" y="88106"/>
                </a:lnTo>
                <a:lnTo>
                  <a:pt x="9525" y="47625"/>
                </a:lnTo>
                <a:lnTo>
                  <a:pt x="0" y="21431"/>
                </a:lnTo>
                <a:lnTo>
                  <a:pt x="2381" y="4762"/>
                </a:lnTo>
                <a:lnTo>
                  <a:pt x="21431" y="0"/>
                </a:lnTo>
                <a:lnTo>
                  <a:pt x="52387" y="9525"/>
                </a:lnTo>
                <a:lnTo>
                  <a:pt x="130969" y="57150"/>
                </a:lnTo>
                <a:lnTo>
                  <a:pt x="266700" y="140494"/>
                </a:lnTo>
                <a:lnTo>
                  <a:pt x="388144" y="214312"/>
                </a:lnTo>
                <a:lnTo>
                  <a:pt x="519112" y="309562"/>
                </a:lnTo>
                <a:lnTo>
                  <a:pt x="590550" y="364331"/>
                </a:lnTo>
                <a:lnTo>
                  <a:pt x="623887" y="400050"/>
                </a:lnTo>
                <a:lnTo>
                  <a:pt x="642937" y="433387"/>
                </a:lnTo>
                <a:lnTo>
                  <a:pt x="666750" y="497681"/>
                </a:lnTo>
                <a:lnTo>
                  <a:pt x="678656" y="552450"/>
                </a:lnTo>
                <a:lnTo>
                  <a:pt x="688181" y="638175"/>
                </a:lnTo>
                <a:lnTo>
                  <a:pt x="683419" y="685800"/>
                </a:lnTo>
                <a:lnTo>
                  <a:pt x="669131" y="728662"/>
                </a:lnTo>
                <a:lnTo>
                  <a:pt x="650081" y="750094"/>
                </a:lnTo>
                <a:lnTo>
                  <a:pt x="626269" y="754856"/>
                </a:lnTo>
                <a:lnTo>
                  <a:pt x="588169" y="750094"/>
                </a:lnTo>
                <a:lnTo>
                  <a:pt x="547687" y="733425"/>
                </a:lnTo>
                <a:lnTo>
                  <a:pt x="500062" y="700087"/>
                </a:lnTo>
                <a:lnTo>
                  <a:pt x="471487" y="673894"/>
                </a:lnTo>
                <a:lnTo>
                  <a:pt x="431006" y="623887"/>
                </a:lnTo>
                <a:lnTo>
                  <a:pt x="371475" y="547687"/>
                </a:lnTo>
                <a:lnTo>
                  <a:pt x="235744" y="3619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325"/>
          <p:cNvSpPr/>
          <p:nvPr/>
        </p:nvSpPr>
        <p:spPr>
          <a:xfrm>
            <a:off x="4943475" y="1379538"/>
            <a:ext cx="1023938" cy="1047750"/>
          </a:xfrm>
          <a:custGeom>
            <a:avLst/>
            <a:gdLst/>
            <a:ahLst/>
            <a:cxnLst/>
            <a:rect l="l" t="t" r="r" b="b"/>
            <a:pathLst>
              <a:path w="1023938" h="1047750" extrusionOk="0">
                <a:moveTo>
                  <a:pt x="438150" y="502444"/>
                </a:moveTo>
                <a:lnTo>
                  <a:pt x="507206" y="404812"/>
                </a:lnTo>
                <a:lnTo>
                  <a:pt x="569119" y="311944"/>
                </a:lnTo>
                <a:lnTo>
                  <a:pt x="585788" y="273844"/>
                </a:lnTo>
                <a:lnTo>
                  <a:pt x="590550" y="247650"/>
                </a:lnTo>
                <a:lnTo>
                  <a:pt x="590550" y="219075"/>
                </a:lnTo>
                <a:lnTo>
                  <a:pt x="581025" y="190500"/>
                </a:lnTo>
                <a:lnTo>
                  <a:pt x="538163" y="135731"/>
                </a:lnTo>
                <a:lnTo>
                  <a:pt x="469106" y="61912"/>
                </a:lnTo>
                <a:lnTo>
                  <a:pt x="452438" y="35719"/>
                </a:lnTo>
                <a:lnTo>
                  <a:pt x="454819" y="19050"/>
                </a:lnTo>
                <a:lnTo>
                  <a:pt x="471488" y="4762"/>
                </a:lnTo>
                <a:lnTo>
                  <a:pt x="492919" y="0"/>
                </a:lnTo>
                <a:lnTo>
                  <a:pt x="528638" y="7144"/>
                </a:lnTo>
                <a:lnTo>
                  <a:pt x="607219" y="38100"/>
                </a:lnTo>
                <a:lnTo>
                  <a:pt x="690563" y="76200"/>
                </a:lnTo>
                <a:lnTo>
                  <a:pt x="769144" y="116681"/>
                </a:lnTo>
                <a:lnTo>
                  <a:pt x="842963" y="161925"/>
                </a:lnTo>
                <a:lnTo>
                  <a:pt x="912019" y="216694"/>
                </a:lnTo>
                <a:lnTo>
                  <a:pt x="959644" y="264319"/>
                </a:lnTo>
                <a:lnTo>
                  <a:pt x="1000125" y="316706"/>
                </a:lnTo>
                <a:lnTo>
                  <a:pt x="1019175" y="347662"/>
                </a:lnTo>
                <a:lnTo>
                  <a:pt x="1023938" y="371475"/>
                </a:lnTo>
                <a:lnTo>
                  <a:pt x="1014413" y="388144"/>
                </a:lnTo>
                <a:lnTo>
                  <a:pt x="997744" y="392906"/>
                </a:lnTo>
                <a:lnTo>
                  <a:pt x="962025" y="395287"/>
                </a:lnTo>
                <a:lnTo>
                  <a:pt x="931069" y="402431"/>
                </a:lnTo>
                <a:lnTo>
                  <a:pt x="838200" y="459581"/>
                </a:lnTo>
                <a:lnTo>
                  <a:pt x="707231" y="540544"/>
                </a:lnTo>
                <a:lnTo>
                  <a:pt x="540544" y="657225"/>
                </a:lnTo>
                <a:lnTo>
                  <a:pt x="311944" y="826294"/>
                </a:lnTo>
                <a:lnTo>
                  <a:pt x="178594" y="933450"/>
                </a:lnTo>
                <a:lnTo>
                  <a:pt x="0" y="1047750"/>
                </a:lnTo>
                <a:lnTo>
                  <a:pt x="80963" y="928687"/>
                </a:lnTo>
                <a:lnTo>
                  <a:pt x="242888" y="754856"/>
                </a:lnTo>
                <a:lnTo>
                  <a:pt x="345281" y="633412"/>
                </a:lnTo>
                <a:lnTo>
                  <a:pt x="438150" y="502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325"/>
          <p:cNvSpPr/>
          <p:nvPr/>
        </p:nvSpPr>
        <p:spPr>
          <a:xfrm>
            <a:off x="2541588" y="4137025"/>
            <a:ext cx="4506912" cy="673100"/>
          </a:xfrm>
          <a:custGeom>
            <a:avLst/>
            <a:gdLst/>
            <a:ahLst/>
            <a:cxnLst/>
            <a:rect l="l" t="t" r="r" b="b"/>
            <a:pathLst>
              <a:path w="4506163" h="672998" extrusionOk="0">
                <a:moveTo>
                  <a:pt x="1664208" y="241401"/>
                </a:moveTo>
                <a:lnTo>
                  <a:pt x="1887322" y="204825"/>
                </a:lnTo>
                <a:lnTo>
                  <a:pt x="2048256" y="182880"/>
                </a:lnTo>
                <a:lnTo>
                  <a:pt x="2271370" y="160934"/>
                </a:lnTo>
                <a:lnTo>
                  <a:pt x="2465222" y="146304"/>
                </a:lnTo>
                <a:lnTo>
                  <a:pt x="2761488" y="120700"/>
                </a:lnTo>
                <a:lnTo>
                  <a:pt x="3061411" y="98755"/>
                </a:lnTo>
                <a:lnTo>
                  <a:pt x="3350362" y="76809"/>
                </a:lnTo>
                <a:lnTo>
                  <a:pt x="3628339" y="54864"/>
                </a:lnTo>
                <a:lnTo>
                  <a:pt x="3833165" y="32918"/>
                </a:lnTo>
                <a:lnTo>
                  <a:pt x="3964838" y="3657"/>
                </a:lnTo>
                <a:lnTo>
                  <a:pt x="3990442" y="0"/>
                </a:lnTo>
                <a:lnTo>
                  <a:pt x="4034333" y="7315"/>
                </a:lnTo>
                <a:lnTo>
                  <a:pt x="4125773" y="29260"/>
                </a:lnTo>
                <a:lnTo>
                  <a:pt x="4315968" y="98755"/>
                </a:lnTo>
                <a:lnTo>
                  <a:pt x="4429354" y="153619"/>
                </a:lnTo>
                <a:lnTo>
                  <a:pt x="4487875" y="190195"/>
                </a:lnTo>
                <a:lnTo>
                  <a:pt x="4498848" y="204825"/>
                </a:lnTo>
                <a:lnTo>
                  <a:pt x="4506163" y="219456"/>
                </a:lnTo>
                <a:lnTo>
                  <a:pt x="4506163" y="241401"/>
                </a:lnTo>
                <a:lnTo>
                  <a:pt x="4502506" y="277977"/>
                </a:lnTo>
                <a:lnTo>
                  <a:pt x="4487875" y="299923"/>
                </a:lnTo>
                <a:lnTo>
                  <a:pt x="4465930" y="314553"/>
                </a:lnTo>
                <a:lnTo>
                  <a:pt x="4422038" y="318211"/>
                </a:lnTo>
                <a:lnTo>
                  <a:pt x="4279392" y="314553"/>
                </a:lnTo>
                <a:lnTo>
                  <a:pt x="4155034" y="303580"/>
                </a:lnTo>
                <a:lnTo>
                  <a:pt x="3961181" y="285292"/>
                </a:lnTo>
                <a:lnTo>
                  <a:pt x="3760013" y="274320"/>
                </a:lnTo>
                <a:lnTo>
                  <a:pt x="3529584" y="277977"/>
                </a:lnTo>
                <a:lnTo>
                  <a:pt x="3204058" y="281635"/>
                </a:lnTo>
                <a:lnTo>
                  <a:pt x="2746858" y="296265"/>
                </a:lnTo>
                <a:lnTo>
                  <a:pt x="2275027" y="318211"/>
                </a:lnTo>
                <a:lnTo>
                  <a:pt x="1887322" y="376732"/>
                </a:lnTo>
                <a:lnTo>
                  <a:pt x="1528877" y="442569"/>
                </a:lnTo>
                <a:lnTo>
                  <a:pt x="1137514" y="519379"/>
                </a:lnTo>
                <a:lnTo>
                  <a:pt x="760781" y="603504"/>
                </a:lnTo>
                <a:lnTo>
                  <a:pt x="658368" y="643737"/>
                </a:lnTo>
                <a:lnTo>
                  <a:pt x="555955" y="672998"/>
                </a:lnTo>
                <a:lnTo>
                  <a:pt x="512064" y="672998"/>
                </a:lnTo>
                <a:lnTo>
                  <a:pt x="442570" y="651052"/>
                </a:lnTo>
                <a:lnTo>
                  <a:pt x="343814" y="603504"/>
                </a:lnTo>
                <a:lnTo>
                  <a:pt x="252374" y="544982"/>
                </a:lnTo>
                <a:lnTo>
                  <a:pt x="193853" y="497433"/>
                </a:lnTo>
                <a:lnTo>
                  <a:pt x="102413" y="416966"/>
                </a:lnTo>
                <a:lnTo>
                  <a:pt x="25603" y="332841"/>
                </a:lnTo>
                <a:lnTo>
                  <a:pt x="0" y="285292"/>
                </a:lnTo>
                <a:lnTo>
                  <a:pt x="3658" y="259689"/>
                </a:lnTo>
                <a:lnTo>
                  <a:pt x="18288" y="259689"/>
                </a:lnTo>
                <a:lnTo>
                  <a:pt x="51206" y="270662"/>
                </a:lnTo>
                <a:lnTo>
                  <a:pt x="135331" y="307238"/>
                </a:lnTo>
                <a:lnTo>
                  <a:pt x="230429" y="347472"/>
                </a:lnTo>
                <a:lnTo>
                  <a:pt x="318211" y="376732"/>
                </a:lnTo>
                <a:lnTo>
                  <a:pt x="369418" y="391363"/>
                </a:lnTo>
                <a:lnTo>
                  <a:pt x="435254" y="405993"/>
                </a:lnTo>
                <a:lnTo>
                  <a:pt x="497434" y="413308"/>
                </a:lnTo>
                <a:lnTo>
                  <a:pt x="618134" y="405993"/>
                </a:lnTo>
                <a:lnTo>
                  <a:pt x="782726" y="376732"/>
                </a:lnTo>
                <a:lnTo>
                  <a:pt x="1148486" y="318211"/>
                </a:lnTo>
                <a:lnTo>
                  <a:pt x="1664208" y="241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325"/>
          <p:cNvSpPr/>
          <p:nvPr/>
        </p:nvSpPr>
        <p:spPr>
          <a:xfrm>
            <a:off x="3452813" y="2157413"/>
            <a:ext cx="2740025" cy="495300"/>
          </a:xfrm>
          <a:custGeom>
            <a:avLst/>
            <a:gdLst/>
            <a:ahLst/>
            <a:cxnLst/>
            <a:rect l="l" t="t" r="r" b="b"/>
            <a:pathLst>
              <a:path w="2740818" h="495300" extrusionOk="0">
                <a:moveTo>
                  <a:pt x="1226343" y="185737"/>
                </a:moveTo>
                <a:lnTo>
                  <a:pt x="945356" y="211931"/>
                </a:lnTo>
                <a:lnTo>
                  <a:pt x="676275" y="238125"/>
                </a:lnTo>
                <a:lnTo>
                  <a:pt x="419100" y="264318"/>
                </a:lnTo>
                <a:lnTo>
                  <a:pt x="388143" y="266700"/>
                </a:lnTo>
                <a:lnTo>
                  <a:pt x="364331" y="266700"/>
                </a:lnTo>
                <a:lnTo>
                  <a:pt x="290512" y="247650"/>
                </a:lnTo>
                <a:lnTo>
                  <a:pt x="145256" y="190500"/>
                </a:lnTo>
                <a:lnTo>
                  <a:pt x="59531" y="152400"/>
                </a:lnTo>
                <a:lnTo>
                  <a:pt x="21431" y="140493"/>
                </a:lnTo>
                <a:lnTo>
                  <a:pt x="7143" y="142875"/>
                </a:lnTo>
                <a:lnTo>
                  <a:pt x="0" y="159543"/>
                </a:lnTo>
                <a:lnTo>
                  <a:pt x="7143" y="183356"/>
                </a:lnTo>
                <a:lnTo>
                  <a:pt x="26193" y="209550"/>
                </a:lnTo>
                <a:lnTo>
                  <a:pt x="80962" y="266700"/>
                </a:lnTo>
                <a:lnTo>
                  <a:pt x="121443" y="304800"/>
                </a:lnTo>
                <a:lnTo>
                  <a:pt x="169068" y="347662"/>
                </a:lnTo>
                <a:lnTo>
                  <a:pt x="238125" y="397668"/>
                </a:lnTo>
                <a:lnTo>
                  <a:pt x="309562" y="442912"/>
                </a:lnTo>
                <a:lnTo>
                  <a:pt x="366712" y="476250"/>
                </a:lnTo>
                <a:lnTo>
                  <a:pt x="397668" y="490537"/>
                </a:lnTo>
                <a:lnTo>
                  <a:pt x="409575" y="495300"/>
                </a:lnTo>
                <a:lnTo>
                  <a:pt x="426243" y="495300"/>
                </a:lnTo>
                <a:lnTo>
                  <a:pt x="476250" y="488156"/>
                </a:lnTo>
                <a:lnTo>
                  <a:pt x="523875" y="471487"/>
                </a:lnTo>
                <a:lnTo>
                  <a:pt x="578643" y="445293"/>
                </a:lnTo>
                <a:lnTo>
                  <a:pt x="695325" y="421481"/>
                </a:lnTo>
                <a:lnTo>
                  <a:pt x="950118" y="385762"/>
                </a:lnTo>
                <a:lnTo>
                  <a:pt x="1178718" y="352425"/>
                </a:lnTo>
                <a:lnTo>
                  <a:pt x="1450181" y="335756"/>
                </a:lnTo>
                <a:lnTo>
                  <a:pt x="1709737" y="309562"/>
                </a:lnTo>
                <a:lnTo>
                  <a:pt x="1921668" y="292893"/>
                </a:lnTo>
                <a:lnTo>
                  <a:pt x="2014537" y="283368"/>
                </a:lnTo>
                <a:lnTo>
                  <a:pt x="2181225" y="276225"/>
                </a:lnTo>
                <a:lnTo>
                  <a:pt x="2369343" y="269081"/>
                </a:lnTo>
                <a:lnTo>
                  <a:pt x="2569368" y="266700"/>
                </a:lnTo>
                <a:lnTo>
                  <a:pt x="2638425" y="261937"/>
                </a:lnTo>
                <a:lnTo>
                  <a:pt x="2695575" y="247650"/>
                </a:lnTo>
                <a:lnTo>
                  <a:pt x="2717006" y="238125"/>
                </a:lnTo>
                <a:lnTo>
                  <a:pt x="2733675" y="211931"/>
                </a:lnTo>
                <a:lnTo>
                  <a:pt x="2740818" y="183356"/>
                </a:lnTo>
                <a:lnTo>
                  <a:pt x="2733675" y="169068"/>
                </a:lnTo>
                <a:lnTo>
                  <a:pt x="2702718" y="145256"/>
                </a:lnTo>
                <a:lnTo>
                  <a:pt x="2678906" y="114300"/>
                </a:lnTo>
                <a:lnTo>
                  <a:pt x="2628900" y="88106"/>
                </a:lnTo>
                <a:lnTo>
                  <a:pt x="2497931" y="35718"/>
                </a:lnTo>
                <a:lnTo>
                  <a:pt x="2402681" y="7143"/>
                </a:lnTo>
                <a:lnTo>
                  <a:pt x="2355056" y="0"/>
                </a:lnTo>
                <a:lnTo>
                  <a:pt x="2331243" y="2381"/>
                </a:lnTo>
                <a:lnTo>
                  <a:pt x="2309812" y="9525"/>
                </a:lnTo>
                <a:lnTo>
                  <a:pt x="2293143" y="26193"/>
                </a:lnTo>
                <a:lnTo>
                  <a:pt x="2271712" y="40481"/>
                </a:lnTo>
                <a:lnTo>
                  <a:pt x="2176462" y="66675"/>
                </a:lnTo>
                <a:lnTo>
                  <a:pt x="1914525" y="107156"/>
                </a:lnTo>
                <a:lnTo>
                  <a:pt x="1650206" y="140493"/>
                </a:lnTo>
                <a:lnTo>
                  <a:pt x="1543050" y="159543"/>
                </a:lnTo>
                <a:lnTo>
                  <a:pt x="1226343" y="1857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325"/>
          <p:cNvSpPr/>
          <p:nvPr/>
        </p:nvSpPr>
        <p:spPr>
          <a:xfrm>
            <a:off x="4598988" y="2379663"/>
            <a:ext cx="303212" cy="1252537"/>
          </a:xfrm>
          <a:custGeom>
            <a:avLst/>
            <a:gdLst/>
            <a:ahLst/>
            <a:cxnLst/>
            <a:rect l="l" t="t" r="r" b="b"/>
            <a:pathLst>
              <a:path w="303130" h="1252603" extrusionOk="0">
                <a:moveTo>
                  <a:pt x="300625" y="428390"/>
                </a:moveTo>
                <a:lnTo>
                  <a:pt x="303130" y="1119827"/>
                </a:lnTo>
                <a:lnTo>
                  <a:pt x="185385" y="1252603"/>
                </a:lnTo>
                <a:lnTo>
                  <a:pt x="55115" y="1144879"/>
                </a:lnTo>
                <a:lnTo>
                  <a:pt x="57620" y="403338"/>
                </a:lnTo>
                <a:lnTo>
                  <a:pt x="57620" y="330687"/>
                </a:lnTo>
                <a:lnTo>
                  <a:pt x="55115" y="275573"/>
                </a:lnTo>
                <a:lnTo>
                  <a:pt x="52610" y="237995"/>
                </a:lnTo>
                <a:lnTo>
                  <a:pt x="45094" y="200417"/>
                </a:lnTo>
                <a:lnTo>
                  <a:pt x="30063" y="160333"/>
                </a:lnTo>
                <a:lnTo>
                  <a:pt x="0" y="117745"/>
                </a:lnTo>
                <a:lnTo>
                  <a:pt x="35073" y="0"/>
                </a:lnTo>
                <a:lnTo>
                  <a:pt x="300625" y="107724"/>
                </a:lnTo>
                <a:lnTo>
                  <a:pt x="300625" y="42839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325"/>
          <p:cNvSpPr/>
          <p:nvPr/>
        </p:nvSpPr>
        <p:spPr>
          <a:xfrm>
            <a:off x="3465513" y="2751138"/>
            <a:ext cx="2603500" cy="525462"/>
          </a:xfrm>
          <a:custGeom>
            <a:avLst/>
            <a:gdLst/>
            <a:ahLst/>
            <a:cxnLst/>
            <a:rect l="l" t="t" r="r" b="b"/>
            <a:pathLst>
              <a:path w="2605087" h="526256" extrusionOk="0">
                <a:moveTo>
                  <a:pt x="1028700" y="192881"/>
                </a:moveTo>
                <a:lnTo>
                  <a:pt x="1228725" y="161925"/>
                </a:lnTo>
                <a:lnTo>
                  <a:pt x="1464469" y="140494"/>
                </a:lnTo>
                <a:lnTo>
                  <a:pt x="1785937" y="97631"/>
                </a:lnTo>
                <a:lnTo>
                  <a:pt x="2021681" y="61912"/>
                </a:lnTo>
                <a:lnTo>
                  <a:pt x="2062162" y="52387"/>
                </a:lnTo>
                <a:lnTo>
                  <a:pt x="2095500" y="40481"/>
                </a:lnTo>
                <a:lnTo>
                  <a:pt x="2116931" y="26194"/>
                </a:lnTo>
                <a:lnTo>
                  <a:pt x="2135981" y="7144"/>
                </a:lnTo>
                <a:lnTo>
                  <a:pt x="2147887" y="0"/>
                </a:lnTo>
                <a:lnTo>
                  <a:pt x="2164556" y="0"/>
                </a:lnTo>
                <a:lnTo>
                  <a:pt x="2195512" y="0"/>
                </a:lnTo>
                <a:lnTo>
                  <a:pt x="2257425" y="11906"/>
                </a:lnTo>
                <a:lnTo>
                  <a:pt x="2312194" y="28575"/>
                </a:lnTo>
                <a:lnTo>
                  <a:pt x="2388394" y="57150"/>
                </a:lnTo>
                <a:lnTo>
                  <a:pt x="2462212" y="85725"/>
                </a:lnTo>
                <a:lnTo>
                  <a:pt x="2526506" y="121444"/>
                </a:lnTo>
                <a:lnTo>
                  <a:pt x="2559844" y="142875"/>
                </a:lnTo>
                <a:lnTo>
                  <a:pt x="2581275" y="161925"/>
                </a:lnTo>
                <a:lnTo>
                  <a:pt x="2595562" y="180975"/>
                </a:lnTo>
                <a:lnTo>
                  <a:pt x="2602706" y="195262"/>
                </a:lnTo>
                <a:lnTo>
                  <a:pt x="2605087" y="219075"/>
                </a:lnTo>
                <a:lnTo>
                  <a:pt x="2600325" y="233362"/>
                </a:lnTo>
                <a:lnTo>
                  <a:pt x="2588419" y="247650"/>
                </a:lnTo>
                <a:lnTo>
                  <a:pt x="2559844" y="264319"/>
                </a:lnTo>
                <a:lnTo>
                  <a:pt x="2516981" y="269081"/>
                </a:lnTo>
                <a:lnTo>
                  <a:pt x="2378869" y="276225"/>
                </a:lnTo>
                <a:lnTo>
                  <a:pt x="2233612" y="280987"/>
                </a:lnTo>
                <a:lnTo>
                  <a:pt x="2124075" y="273844"/>
                </a:lnTo>
                <a:lnTo>
                  <a:pt x="1897856" y="273844"/>
                </a:lnTo>
                <a:lnTo>
                  <a:pt x="1447800" y="297656"/>
                </a:lnTo>
                <a:lnTo>
                  <a:pt x="1171575" y="323850"/>
                </a:lnTo>
                <a:lnTo>
                  <a:pt x="854869" y="388144"/>
                </a:lnTo>
                <a:lnTo>
                  <a:pt x="602456" y="454819"/>
                </a:lnTo>
                <a:lnTo>
                  <a:pt x="497681" y="497681"/>
                </a:lnTo>
                <a:lnTo>
                  <a:pt x="433387" y="516731"/>
                </a:lnTo>
                <a:lnTo>
                  <a:pt x="366712" y="526256"/>
                </a:lnTo>
                <a:lnTo>
                  <a:pt x="350044" y="519112"/>
                </a:lnTo>
                <a:lnTo>
                  <a:pt x="278606" y="469106"/>
                </a:lnTo>
                <a:lnTo>
                  <a:pt x="154781" y="354806"/>
                </a:lnTo>
                <a:lnTo>
                  <a:pt x="45244" y="252412"/>
                </a:lnTo>
                <a:lnTo>
                  <a:pt x="7144" y="209550"/>
                </a:lnTo>
                <a:lnTo>
                  <a:pt x="0" y="195262"/>
                </a:lnTo>
                <a:lnTo>
                  <a:pt x="4762" y="178594"/>
                </a:lnTo>
                <a:lnTo>
                  <a:pt x="26194" y="169069"/>
                </a:lnTo>
                <a:lnTo>
                  <a:pt x="47625" y="169069"/>
                </a:lnTo>
                <a:lnTo>
                  <a:pt x="76200" y="176212"/>
                </a:lnTo>
                <a:lnTo>
                  <a:pt x="188119" y="228600"/>
                </a:lnTo>
                <a:lnTo>
                  <a:pt x="290512" y="266700"/>
                </a:lnTo>
                <a:lnTo>
                  <a:pt x="388144" y="297656"/>
                </a:lnTo>
                <a:lnTo>
                  <a:pt x="409575" y="300037"/>
                </a:lnTo>
                <a:lnTo>
                  <a:pt x="502444" y="280987"/>
                </a:lnTo>
                <a:lnTo>
                  <a:pt x="740569" y="240506"/>
                </a:lnTo>
                <a:lnTo>
                  <a:pt x="1028700" y="1928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325"/>
          <p:cNvSpPr/>
          <p:nvPr/>
        </p:nvSpPr>
        <p:spPr>
          <a:xfrm>
            <a:off x="3233738" y="3371850"/>
            <a:ext cx="3021012" cy="579438"/>
          </a:xfrm>
          <a:custGeom>
            <a:avLst/>
            <a:gdLst/>
            <a:ahLst/>
            <a:cxnLst/>
            <a:rect l="l" t="t" r="r" b="b"/>
            <a:pathLst>
              <a:path w="3021278" h="578702" extrusionOk="0">
                <a:moveTo>
                  <a:pt x="997072" y="225468"/>
                </a:moveTo>
                <a:lnTo>
                  <a:pt x="1250098" y="180374"/>
                </a:lnTo>
                <a:lnTo>
                  <a:pt x="1450514" y="142796"/>
                </a:lnTo>
                <a:lnTo>
                  <a:pt x="1648425" y="107723"/>
                </a:lnTo>
                <a:lnTo>
                  <a:pt x="1781201" y="97703"/>
                </a:lnTo>
                <a:lnTo>
                  <a:pt x="2079321" y="67640"/>
                </a:lnTo>
                <a:lnTo>
                  <a:pt x="2357399" y="40083"/>
                </a:lnTo>
                <a:lnTo>
                  <a:pt x="2557815" y="15031"/>
                </a:lnTo>
                <a:lnTo>
                  <a:pt x="2580362" y="5010"/>
                </a:lnTo>
                <a:lnTo>
                  <a:pt x="2607919" y="0"/>
                </a:lnTo>
                <a:lnTo>
                  <a:pt x="2658023" y="12526"/>
                </a:lnTo>
                <a:lnTo>
                  <a:pt x="2720653" y="32567"/>
                </a:lnTo>
                <a:lnTo>
                  <a:pt x="2825872" y="77661"/>
                </a:lnTo>
                <a:lnTo>
                  <a:pt x="2953638" y="145301"/>
                </a:lnTo>
                <a:lnTo>
                  <a:pt x="2981195" y="162838"/>
                </a:lnTo>
                <a:lnTo>
                  <a:pt x="3006247" y="187890"/>
                </a:lnTo>
                <a:lnTo>
                  <a:pt x="3016268" y="205426"/>
                </a:lnTo>
                <a:lnTo>
                  <a:pt x="3021278" y="225468"/>
                </a:lnTo>
                <a:lnTo>
                  <a:pt x="3013762" y="248015"/>
                </a:lnTo>
                <a:lnTo>
                  <a:pt x="2996226" y="268057"/>
                </a:lnTo>
                <a:lnTo>
                  <a:pt x="2963658" y="278077"/>
                </a:lnTo>
                <a:lnTo>
                  <a:pt x="2888502" y="283088"/>
                </a:lnTo>
                <a:lnTo>
                  <a:pt x="2813346" y="273067"/>
                </a:lnTo>
                <a:lnTo>
                  <a:pt x="2582867" y="248015"/>
                </a:lnTo>
                <a:lnTo>
                  <a:pt x="2362409" y="235489"/>
                </a:lnTo>
                <a:lnTo>
                  <a:pt x="2229633" y="245510"/>
                </a:lnTo>
                <a:lnTo>
                  <a:pt x="1929008" y="270562"/>
                </a:lnTo>
                <a:lnTo>
                  <a:pt x="1520660" y="310645"/>
                </a:lnTo>
                <a:lnTo>
                  <a:pt x="1307718" y="328181"/>
                </a:lnTo>
                <a:lnTo>
                  <a:pt x="1137364" y="360749"/>
                </a:lnTo>
                <a:lnTo>
                  <a:pt x="856781" y="423379"/>
                </a:lnTo>
                <a:lnTo>
                  <a:pt x="586218" y="491020"/>
                </a:lnTo>
                <a:lnTo>
                  <a:pt x="483505" y="526093"/>
                </a:lnTo>
                <a:lnTo>
                  <a:pt x="465968" y="543629"/>
                </a:lnTo>
                <a:lnTo>
                  <a:pt x="438411" y="566176"/>
                </a:lnTo>
                <a:lnTo>
                  <a:pt x="413359" y="576197"/>
                </a:lnTo>
                <a:lnTo>
                  <a:pt x="375781" y="578702"/>
                </a:lnTo>
                <a:lnTo>
                  <a:pt x="353234" y="571186"/>
                </a:lnTo>
                <a:lnTo>
                  <a:pt x="310646" y="538619"/>
                </a:lnTo>
                <a:lnTo>
                  <a:pt x="225469" y="470978"/>
                </a:lnTo>
                <a:lnTo>
                  <a:pt x="122755" y="378286"/>
                </a:lnTo>
                <a:lnTo>
                  <a:pt x="10021" y="253025"/>
                </a:lnTo>
                <a:lnTo>
                  <a:pt x="0" y="230478"/>
                </a:lnTo>
                <a:lnTo>
                  <a:pt x="0" y="210437"/>
                </a:lnTo>
                <a:lnTo>
                  <a:pt x="12526" y="202921"/>
                </a:lnTo>
                <a:lnTo>
                  <a:pt x="40084" y="207932"/>
                </a:lnTo>
                <a:lnTo>
                  <a:pt x="85177" y="227973"/>
                </a:lnTo>
                <a:lnTo>
                  <a:pt x="147807" y="260541"/>
                </a:lnTo>
                <a:lnTo>
                  <a:pt x="205427" y="288098"/>
                </a:lnTo>
                <a:lnTo>
                  <a:pt x="270562" y="310645"/>
                </a:lnTo>
                <a:lnTo>
                  <a:pt x="320667" y="320666"/>
                </a:lnTo>
                <a:lnTo>
                  <a:pt x="373276" y="328181"/>
                </a:lnTo>
                <a:lnTo>
                  <a:pt x="475989" y="315655"/>
                </a:lnTo>
                <a:lnTo>
                  <a:pt x="696447" y="278077"/>
                </a:lnTo>
                <a:lnTo>
                  <a:pt x="997072" y="2254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325"/>
          <p:cNvSpPr/>
          <p:nvPr/>
        </p:nvSpPr>
        <p:spPr>
          <a:xfrm>
            <a:off x="2857500" y="3683000"/>
            <a:ext cx="2092325" cy="2270125"/>
          </a:xfrm>
          <a:custGeom>
            <a:avLst/>
            <a:gdLst/>
            <a:ahLst/>
            <a:cxnLst/>
            <a:rect l="l" t="t" r="r" b="b"/>
            <a:pathLst>
              <a:path w="2092325" h="2270125" extrusionOk="0">
                <a:moveTo>
                  <a:pt x="1800225" y="1028700"/>
                </a:moveTo>
                <a:lnTo>
                  <a:pt x="1854200" y="920750"/>
                </a:lnTo>
                <a:lnTo>
                  <a:pt x="1905000" y="809625"/>
                </a:lnTo>
                <a:lnTo>
                  <a:pt x="1924050" y="758825"/>
                </a:lnTo>
                <a:lnTo>
                  <a:pt x="1955800" y="615950"/>
                </a:lnTo>
                <a:lnTo>
                  <a:pt x="1990725" y="508000"/>
                </a:lnTo>
                <a:lnTo>
                  <a:pt x="2022475" y="422275"/>
                </a:lnTo>
                <a:lnTo>
                  <a:pt x="2070100" y="317500"/>
                </a:lnTo>
                <a:lnTo>
                  <a:pt x="2085975" y="282575"/>
                </a:lnTo>
                <a:lnTo>
                  <a:pt x="2092325" y="266700"/>
                </a:lnTo>
                <a:lnTo>
                  <a:pt x="2082800" y="228600"/>
                </a:lnTo>
                <a:lnTo>
                  <a:pt x="2063750" y="203200"/>
                </a:lnTo>
                <a:lnTo>
                  <a:pt x="2000250" y="158750"/>
                </a:lnTo>
                <a:lnTo>
                  <a:pt x="1974850" y="139700"/>
                </a:lnTo>
                <a:lnTo>
                  <a:pt x="1898650" y="98425"/>
                </a:lnTo>
                <a:lnTo>
                  <a:pt x="1790700" y="47625"/>
                </a:lnTo>
                <a:lnTo>
                  <a:pt x="1666875" y="0"/>
                </a:lnTo>
                <a:lnTo>
                  <a:pt x="1571625" y="0"/>
                </a:lnTo>
                <a:lnTo>
                  <a:pt x="1574800" y="31750"/>
                </a:lnTo>
                <a:lnTo>
                  <a:pt x="1622425" y="73025"/>
                </a:lnTo>
                <a:lnTo>
                  <a:pt x="1660525" y="111125"/>
                </a:lnTo>
                <a:lnTo>
                  <a:pt x="1689100" y="139700"/>
                </a:lnTo>
                <a:lnTo>
                  <a:pt x="1717675" y="180975"/>
                </a:lnTo>
                <a:lnTo>
                  <a:pt x="1736725" y="215900"/>
                </a:lnTo>
                <a:lnTo>
                  <a:pt x="1749425" y="260350"/>
                </a:lnTo>
                <a:lnTo>
                  <a:pt x="1746250" y="346075"/>
                </a:lnTo>
                <a:lnTo>
                  <a:pt x="1733550" y="473075"/>
                </a:lnTo>
                <a:lnTo>
                  <a:pt x="1708150" y="647700"/>
                </a:lnTo>
                <a:lnTo>
                  <a:pt x="1641475" y="809625"/>
                </a:lnTo>
                <a:lnTo>
                  <a:pt x="1628775" y="863600"/>
                </a:lnTo>
                <a:lnTo>
                  <a:pt x="1587500" y="981075"/>
                </a:lnTo>
                <a:lnTo>
                  <a:pt x="1514475" y="1130300"/>
                </a:lnTo>
                <a:lnTo>
                  <a:pt x="1460500" y="1216025"/>
                </a:lnTo>
                <a:lnTo>
                  <a:pt x="1371600" y="1339850"/>
                </a:lnTo>
                <a:lnTo>
                  <a:pt x="1292225" y="1431925"/>
                </a:lnTo>
                <a:lnTo>
                  <a:pt x="1187450" y="1539875"/>
                </a:lnTo>
                <a:lnTo>
                  <a:pt x="1082675" y="1631950"/>
                </a:lnTo>
                <a:lnTo>
                  <a:pt x="942975" y="1739900"/>
                </a:lnTo>
                <a:lnTo>
                  <a:pt x="793750" y="1835150"/>
                </a:lnTo>
                <a:lnTo>
                  <a:pt x="628650" y="1930400"/>
                </a:lnTo>
                <a:lnTo>
                  <a:pt x="476250" y="2012950"/>
                </a:lnTo>
                <a:lnTo>
                  <a:pt x="250825" y="2117725"/>
                </a:lnTo>
                <a:lnTo>
                  <a:pt x="66675" y="2190750"/>
                </a:lnTo>
                <a:lnTo>
                  <a:pt x="25400" y="2206625"/>
                </a:lnTo>
                <a:lnTo>
                  <a:pt x="6350" y="2228850"/>
                </a:lnTo>
                <a:lnTo>
                  <a:pt x="0" y="2241550"/>
                </a:lnTo>
                <a:lnTo>
                  <a:pt x="6350" y="2257425"/>
                </a:lnTo>
                <a:lnTo>
                  <a:pt x="25400" y="2270125"/>
                </a:lnTo>
                <a:lnTo>
                  <a:pt x="53975" y="2270125"/>
                </a:lnTo>
                <a:lnTo>
                  <a:pt x="155575" y="2244725"/>
                </a:lnTo>
                <a:lnTo>
                  <a:pt x="311150" y="2197100"/>
                </a:lnTo>
                <a:lnTo>
                  <a:pt x="476250" y="2136775"/>
                </a:lnTo>
                <a:lnTo>
                  <a:pt x="596900" y="2089150"/>
                </a:lnTo>
                <a:lnTo>
                  <a:pt x="717550" y="2035175"/>
                </a:lnTo>
                <a:lnTo>
                  <a:pt x="850900" y="1968500"/>
                </a:lnTo>
                <a:lnTo>
                  <a:pt x="1006475" y="1876425"/>
                </a:lnTo>
                <a:lnTo>
                  <a:pt x="1127125" y="1793875"/>
                </a:lnTo>
                <a:lnTo>
                  <a:pt x="1254125" y="1698625"/>
                </a:lnTo>
                <a:lnTo>
                  <a:pt x="1336675" y="1625600"/>
                </a:lnTo>
                <a:lnTo>
                  <a:pt x="1441450" y="1530350"/>
                </a:lnTo>
                <a:lnTo>
                  <a:pt x="1552575" y="1403350"/>
                </a:lnTo>
                <a:lnTo>
                  <a:pt x="1651000" y="1273175"/>
                </a:lnTo>
                <a:lnTo>
                  <a:pt x="1730375" y="1155700"/>
                </a:lnTo>
                <a:lnTo>
                  <a:pt x="1800225" y="1028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325"/>
          <p:cNvSpPr/>
          <p:nvPr/>
        </p:nvSpPr>
        <p:spPr>
          <a:xfrm>
            <a:off x="4738688" y="4389438"/>
            <a:ext cx="2628900" cy="1517650"/>
          </a:xfrm>
          <a:custGeom>
            <a:avLst/>
            <a:gdLst/>
            <a:ahLst/>
            <a:cxnLst/>
            <a:rect l="l" t="t" r="r" b="b"/>
            <a:pathLst>
              <a:path w="2628900" h="1519237" extrusionOk="0">
                <a:moveTo>
                  <a:pt x="411956" y="300037"/>
                </a:moveTo>
                <a:lnTo>
                  <a:pt x="295275" y="209550"/>
                </a:lnTo>
                <a:lnTo>
                  <a:pt x="192881" y="128587"/>
                </a:lnTo>
                <a:lnTo>
                  <a:pt x="104775" y="52387"/>
                </a:lnTo>
                <a:lnTo>
                  <a:pt x="0" y="0"/>
                </a:lnTo>
                <a:lnTo>
                  <a:pt x="21431" y="80962"/>
                </a:lnTo>
                <a:lnTo>
                  <a:pt x="133350" y="192881"/>
                </a:lnTo>
                <a:lnTo>
                  <a:pt x="288131" y="340519"/>
                </a:lnTo>
                <a:lnTo>
                  <a:pt x="523875" y="559594"/>
                </a:lnTo>
                <a:lnTo>
                  <a:pt x="733425" y="759619"/>
                </a:lnTo>
                <a:lnTo>
                  <a:pt x="935831" y="947737"/>
                </a:lnTo>
                <a:lnTo>
                  <a:pt x="1109662" y="1107281"/>
                </a:lnTo>
                <a:lnTo>
                  <a:pt x="1290637" y="1252537"/>
                </a:lnTo>
                <a:lnTo>
                  <a:pt x="1409700" y="1340644"/>
                </a:lnTo>
                <a:lnTo>
                  <a:pt x="1533525" y="1421606"/>
                </a:lnTo>
                <a:lnTo>
                  <a:pt x="1600200" y="1459706"/>
                </a:lnTo>
                <a:lnTo>
                  <a:pt x="1652587" y="1483519"/>
                </a:lnTo>
                <a:lnTo>
                  <a:pt x="1695450" y="1500187"/>
                </a:lnTo>
                <a:lnTo>
                  <a:pt x="1733550" y="1512094"/>
                </a:lnTo>
                <a:lnTo>
                  <a:pt x="1769268" y="1519237"/>
                </a:lnTo>
                <a:lnTo>
                  <a:pt x="1890712" y="1519237"/>
                </a:lnTo>
                <a:lnTo>
                  <a:pt x="2088356" y="1502569"/>
                </a:lnTo>
                <a:lnTo>
                  <a:pt x="2181225" y="1495425"/>
                </a:lnTo>
                <a:lnTo>
                  <a:pt x="2381250" y="1490662"/>
                </a:lnTo>
                <a:lnTo>
                  <a:pt x="2581275" y="1476375"/>
                </a:lnTo>
                <a:lnTo>
                  <a:pt x="2612231" y="1471612"/>
                </a:lnTo>
                <a:lnTo>
                  <a:pt x="2621756" y="1462087"/>
                </a:lnTo>
                <a:lnTo>
                  <a:pt x="2628900" y="1454944"/>
                </a:lnTo>
                <a:lnTo>
                  <a:pt x="2624137" y="1440656"/>
                </a:lnTo>
                <a:lnTo>
                  <a:pt x="2609850" y="1416844"/>
                </a:lnTo>
                <a:lnTo>
                  <a:pt x="2590800" y="1404937"/>
                </a:lnTo>
                <a:lnTo>
                  <a:pt x="2514600" y="1383506"/>
                </a:lnTo>
                <a:lnTo>
                  <a:pt x="2357437" y="1338262"/>
                </a:lnTo>
                <a:lnTo>
                  <a:pt x="2209800" y="1288256"/>
                </a:lnTo>
                <a:lnTo>
                  <a:pt x="2024062" y="1216819"/>
                </a:lnTo>
                <a:lnTo>
                  <a:pt x="1845468" y="1145381"/>
                </a:lnTo>
                <a:lnTo>
                  <a:pt x="1674018" y="1064419"/>
                </a:lnTo>
                <a:lnTo>
                  <a:pt x="1393031" y="928687"/>
                </a:lnTo>
                <a:lnTo>
                  <a:pt x="1026318" y="719137"/>
                </a:lnTo>
                <a:lnTo>
                  <a:pt x="742950" y="542925"/>
                </a:lnTo>
                <a:lnTo>
                  <a:pt x="481012" y="352425"/>
                </a:lnTo>
                <a:lnTo>
                  <a:pt x="411956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F044DD-A56B-5D4B-9DBD-053BBBC6F47A}"/>
              </a:ext>
            </a:extLst>
          </p:cNvPr>
          <p:cNvGrpSpPr/>
          <p:nvPr/>
        </p:nvGrpSpPr>
        <p:grpSpPr>
          <a:xfrm>
            <a:off x="2537575" y="1387557"/>
            <a:ext cx="4826000" cy="4573587"/>
            <a:chOff x="2693988" y="1531938"/>
            <a:chExt cx="4826000" cy="4573587"/>
          </a:xfrm>
        </p:grpSpPr>
        <p:sp>
          <p:nvSpPr>
            <p:cNvPr id="12" name="Google Shape;3584;p325">
              <a:extLst>
                <a:ext uri="{FF2B5EF4-FFF2-40B4-BE49-F238E27FC236}">
                  <a16:creationId xmlns:a16="http://schemas.microsoft.com/office/drawing/2014/main" id="{DBF1E7D8-DE7B-5949-9F53-BE8A3BE6C4FB}"/>
                </a:ext>
              </a:extLst>
            </p:cNvPr>
            <p:cNvSpPr/>
            <p:nvPr/>
          </p:nvSpPr>
          <p:spPr>
            <a:xfrm>
              <a:off x="3941763" y="1712913"/>
              <a:ext cx="687387" cy="754062"/>
            </a:xfrm>
            <a:custGeom>
              <a:avLst/>
              <a:gdLst/>
              <a:ahLst/>
              <a:cxnLst/>
              <a:rect l="l" t="t" r="r" b="b"/>
              <a:pathLst>
                <a:path w="688181" h="754856" extrusionOk="0">
                  <a:moveTo>
                    <a:pt x="235744" y="361950"/>
                  </a:moveTo>
                  <a:lnTo>
                    <a:pt x="169069" y="273844"/>
                  </a:lnTo>
                  <a:lnTo>
                    <a:pt x="97631" y="171450"/>
                  </a:lnTo>
                  <a:lnTo>
                    <a:pt x="38100" y="88106"/>
                  </a:lnTo>
                  <a:lnTo>
                    <a:pt x="9525" y="47625"/>
                  </a:lnTo>
                  <a:lnTo>
                    <a:pt x="0" y="21431"/>
                  </a:lnTo>
                  <a:lnTo>
                    <a:pt x="2381" y="4762"/>
                  </a:lnTo>
                  <a:lnTo>
                    <a:pt x="21431" y="0"/>
                  </a:lnTo>
                  <a:lnTo>
                    <a:pt x="52387" y="9525"/>
                  </a:lnTo>
                  <a:lnTo>
                    <a:pt x="130969" y="57150"/>
                  </a:lnTo>
                  <a:lnTo>
                    <a:pt x="266700" y="140494"/>
                  </a:lnTo>
                  <a:lnTo>
                    <a:pt x="388144" y="214312"/>
                  </a:lnTo>
                  <a:lnTo>
                    <a:pt x="519112" y="309562"/>
                  </a:lnTo>
                  <a:lnTo>
                    <a:pt x="590550" y="364331"/>
                  </a:lnTo>
                  <a:lnTo>
                    <a:pt x="623887" y="400050"/>
                  </a:lnTo>
                  <a:lnTo>
                    <a:pt x="642937" y="433387"/>
                  </a:lnTo>
                  <a:lnTo>
                    <a:pt x="666750" y="497681"/>
                  </a:lnTo>
                  <a:lnTo>
                    <a:pt x="678656" y="552450"/>
                  </a:lnTo>
                  <a:lnTo>
                    <a:pt x="688181" y="638175"/>
                  </a:lnTo>
                  <a:lnTo>
                    <a:pt x="683419" y="685800"/>
                  </a:lnTo>
                  <a:lnTo>
                    <a:pt x="669131" y="728662"/>
                  </a:lnTo>
                  <a:lnTo>
                    <a:pt x="650081" y="750094"/>
                  </a:lnTo>
                  <a:lnTo>
                    <a:pt x="626269" y="754856"/>
                  </a:lnTo>
                  <a:lnTo>
                    <a:pt x="588169" y="750094"/>
                  </a:lnTo>
                  <a:lnTo>
                    <a:pt x="547687" y="733425"/>
                  </a:lnTo>
                  <a:lnTo>
                    <a:pt x="500062" y="700087"/>
                  </a:lnTo>
                  <a:lnTo>
                    <a:pt x="471487" y="673894"/>
                  </a:lnTo>
                  <a:lnTo>
                    <a:pt x="431006" y="623887"/>
                  </a:lnTo>
                  <a:lnTo>
                    <a:pt x="371475" y="547687"/>
                  </a:lnTo>
                  <a:lnTo>
                    <a:pt x="235744" y="3619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85;p325">
              <a:extLst>
                <a:ext uri="{FF2B5EF4-FFF2-40B4-BE49-F238E27FC236}">
                  <a16:creationId xmlns:a16="http://schemas.microsoft.com/office/drawing/2014/main" id="{4A106E59-7E2C-3344-BB23-8DDA86DB627D}"/>
                </a:ext>
              </a:extLst>
            </p:cNvPr>
            <p:cNvSpPr/>
            <p:nvPr/>
          </p:nvSpPr>
          <p:spPr>
            <a:xfrm>
              <a:off x="5095875" y="1531938"/>
              <a:ext cx="1023938" cy="1047750"/>
            </a:xfrm>
            <a:custGeom>
              <a:avLst/>
              <a:gdLst/>
              <a:ahLst/>
              <a:cxnLst/>
              <a:rect l="l" t="t" r="r" b="b"/>
              <a:pathLst>
                <a:path w="1023938" h="1047750" extrusionOk="0">
                  <a:moveTo>
                    <a:pt x="438150" y="502444"/>
                  </a:moveTo>
                  <a:lnTo>
                    <a:pt x="507206" y="404812"/>
                  </a:lnTo>
                  <a:lnTo>
                    <a:pt x="569119" y="311944"/>
                  </a:lnTo>
                  <a:lnTo>
                    <a:pt x="585788" y="273844"/>
                  </a:lnTo>
                  <a:lnTo>
                    <a:pt x="590550" y="247650"/>
                  </a:lnTo>
                  <a:lnTo>
                    <a:pt x="590550" y="219075"/>
                  </a:lnTo>
                  <a:lnTo>
                    <a:pt x="581025" y="190500"/>
                  </a:lnTo>
                  <a:lnTo>
                    <a:pt x="538163" y="135731"/>
                  </a:lnTo>
                  <a:lnTo>
                    <a:pt x="469106" y="61912"/>
                  </a:lnTo>
                  <a:lnTo>
                    <a:pt x="452438" y="35719"/>
                  </a:lnTo>
                  <a:lnTo>
                    <a:pt x="454819" y="19050"/>
                  </a:lnTo>
                  <a:lnTo>
                    <a:pt x="471488" y="4762"/>
                  </a:lnTo>
                  <a:lnTo>
                    <a:pt x="492919" y="0"/>
                  </a:lnTo>
                  <a:lnTo>
                    <a:pt x="528638" y="7144"/>
                  </a:lnTo>
                  <a:lnTo>
                    <a:pt x="607219" y="38100"/>
                  </a:lnTo>
                  <a:lnTo>
                    <a:pt x="690563" y="76200"/>
                  </a:lnTo>
                  <a:lnTo>
                    <a:pt x="769144" y="116681"/>
                  </a:lnTo>
                  <a:lnTo>
                    <a:pt x="842963" y="161925"/>
                  </a:lnTo>
                  <a:lnTo>
                    <a:pt x="912019" y="216694"/>
                  </a:lnTo>
                  <a:lnTo>
                    <a:pt x="959644" y="264319"/>
                  </a:lnTo>
                  <a:lnTo>
                    <a:pt x="1000125" y="316706"/>
                  </a:lnTo>
                  <a:lnTo>
                    <a:pt x="1019175" y="347662"/>
                  </a:lnTo>
                  <a:lnTo>
                    <a:pt x="1023938" y="371475"/>
                  </a:lnTo>
                  <a:lnTo>
                    <a:pt x="1014413" y="388144"/>
                  </a:lnTo>
                  <a:lnTo>
                    <a:pt x="997744" y="392906"/>
                  </a:lnTo>
                  <a:lnTo>
                    <a:pt x="962025" y="395287"/>
                  </a:lnTo>
                  <a:lnTo>
                    <a:pt x="931069" y="402431"/>
                  </a:lnTo>
                  <a:lnTo>
                    <a:pt x="838200" y="459581"/>
                  </a:lnTo>
                  <a:lnTo>
                    <a:pt x="707231" y="540544"/>
                  </a:lnTo>
                  <a:lnTo>
                    <a:pt x="540544" y="657225"/>
                  </a:lnTo>
                  <a:lnTo>
                    <a:pt x="311944" y="826294"/>
                  </a:lnTo>
                  <a:lnTo>
                    <a:pt x="178594" y="933450"/>
                  </a:lnTo>
                  <a:lnTo>
                    <a:pt x="0" y="1047750"/>
                  </a:lnTo>
                  <a:lnTo>
                    <a:pt x="80963" y="928687"/>
                  </a:lnTo>
                  <a:lnTo>
                    <a:pt x="242888" y="754856"/>
                  </a:lnTo>
                  <a:lnTo>
                    <a:pt x="345281" y="633412"/>
                  </a:lnTo>
                  <a:lnTo>
                    <a:pt x="438150" y="5024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86;p325">
              <a:extLst>
                <a:ext uri="{FF2B5EF4-FFF2-40B4-BE49-F238E27FC236}">
                  <a16:creationId xmlns:a16="http://schemas.microsoft.com/office/drawing/2014/main" id="{29762A67-BB57-864E-B9E9-2D577842C889}"/>
                </a:ext>
              </a:extLst>
            </p:cNvPr>
            <p:cNvSpPr/>
            <p:nvPr/>
          </p:nvSpPr>
          <p:spPr>
            <a:xfrm>
              <a:off x="2693988" y="4289425"/>
              <a:ext cx="4506912" cy="673100"/>
            </a:xfrm>
            <a:custGeom>
              <a:avLst/>
              <a:gdLst/>
              <a:ahLst/>
              <a:cxnLst/>
              <a:rect l="l" t="t" r="r" b="b"/>
              <a:pathLst>
                <a:path w="4506163" h="672998" extrusionOk="0">
                  <a:moveTo>
                    <a:pt x="1664208" y="241401"/>
                  </a:moveTo>
                  <a:lnTo>
                    <a:pt x="1887322" y="204825"/>
                  </a:lnTo>
                  <a:lnTo>
                    <a:pt x="2048256" y="182880"/>
                  </a:lnTo>
                  <a:lnTo>
                    <a:pt x="2271370" y="160934"/>
                  </a:lnTo>
                  <a:lnTo>
                    <a:pt x="2465222" y="146304"/>
                  </a:lnTo>
                  <a:lnTo>
                    <a:pt x="2761488" y="120700"/>
                  </a:lnTo>
                  <a:lnTo>
                    <a:pt x="3061411" y="98755"/>
                  </a:lnTo>
                  <a:lnTo>
                    <a:pt x="3350362" y="76809"/>
                  </a:lnTo>
                  <a:lnTo>
                    <a:pt x="3628339" y="54864"/>
                  </a:lnTo>
                  <a:lnTo>
                    <a:pt x="3833165" y="32918"/>
                  </a:lnTo>
                  <a:lnTo>
                    <a:pt x="3964838" y="3657"/>
                  </a:lnTo>
                  <a:lnTo>
                    <a:pt x="3990442" y="0"/>
                  </a:lnTo>
                  <a:lnTo>
                    <a:pt x="4034333" y="7315"/>
                  </a:lnTo>
                  <a:lnTo>
                    <a:pt x="4125773" y="29260"/>
                  </a:lnTo>
                  <a:lnTo>
                    <a:pt x="4315968" y="98755"/>
                  </a:lnTo>
                  <a:lnTo>
                    <a:pt x="4429354" y="153619"/>
                  </a:lnTo>
                  <a:lnTo>
                    <a:pt x="4487875" y="190195"/>
                  </a:lnTo>
                  <a:lnTo>
                    <a:pt x="4498848" y="204825"/>
                  </a:lnTo>
                  <a:lnTo>
                    <a:pt x="4506163" y="219456"/>
                  </a:lnTo>
                  <a:lnTo>
                    <a:pt x="4506163" y="241401"/>
                  </a:lnTo>
                  <a:lnTo>
                    <a:pt x="4502506" y="277977"/>
                  </a:lnTo>
                  <a:lnTo>
                    <a:pt x="4487875" y="299923"/>
                  </a:lnTo>
                  <a:lnTo>
                    <a:pt x="4465930" y="314553"/>
                  </a:lnTo>
                  <a:lnTo>
                    <a:pt x="4422038" y="318211"/>
                  </a:lnTo>
                  <a:lnTo>
                    <a:pt x="4279392" y="314553"/>
                  </a:lnTo>
                  <a:lnTo>
                    <a:pt x="4155034" y="303580"/>
                  </a:lnTo>
                  <a:lnTo>
                    <a:pt x="3961181" y="285292"/>
                  </a:lnTo>
                  <a:lnTo>
                    <a:pt x="3760013" y="274320"/>
                  </a:lnTo>
                  <a:lnTo>
                    <a:pt x="3529584" y="277977"/>
                  </a:lnTo>
                  <a:lnTo>
                    <a:pt x="3204058" y="281635"/>
                  </a:lnTo>
                  <a:lnTo>
                    <a:pt x="2746858" y="296265"/>
                  </a:lnTo>
                  <a:lnTo>
                    <a:pt x="2275027" y="318211"/>
                  </a:lnTo>
                  <a:lnTo>
                    <a:pt x="1887322" y="376732"/>
                  </a:lnTo>
                  <a:lnTo>
                    <a:pt x="1528877" y="442569"/>
                  </a:lnTo>
                  <a:lnTo>
                    <a:pt x="1137514" y="519379"/>
                  </a:lnTo>
                  <a:lnTo>
                    <a:pt x="760781" y="603504"/>
                  </a:lnTo>
                  <a:lnTo>
                    <a:pt x="658368" y="643737"/>
                  </a:lnTo>
                  <a:lnTo>
                    <a:pt x="555955" y="672998"/>
                  </a:lnTo>
                  <a:lnTo>
                    <a:pt x="512064" y="672998"/>
                  </a:lnTo>
                  <a:lnTo>
                    <a:pt x="442570" y="651052"/>
                  </a:lnTo>
                  <a:lnTo>
                    <a:pt x="343814" y="603504"/>
                  </a:lnTo>
                  <a:lnTo>
                    <a:pt x="252374" y="544982"/>
                  </a:lnTo>
                  <a:lnTo>
                    <a:pt x="193853" y="497433"/>
                  </a:lnTo>
                  <a:lnTo>
                    <a:pt x="102413" y="416966"/>
                  </a:lnTo>
                  <a:lnTo>
                    <a:pt x="25603" y="332841"/>
                  </a:lnTo>
                  <a:lnTo>
                    <a:pt x="0" y="285292"/>
                  </a:lnTo>
                  <a:lnTo>
                    <a:pt x="3658" y="259689"/>
                  </a:lnTo>
                  <a:lnTo>
                    <a:pt x="18288" y="259689"/>
                  </a:lnTo>
                  <a:lnTo>
                    <a:pt x="51206" y="270662"/>
                  </a:lnTo>
                  <a:lnTo>
                    <a:pt x="135331" y="307238"/>
                  </a:lnTo>
                  <a:lnTo>
                    <a:pt x="230429" y="347472"/>
                  </a:lnTo>
                  <a:lnTo>
                    <a:pt x="318211" y="376732"/>
                  </a:lnTo>
                  <a:lnTo>
                    <a:pt x="369418" y="391363"/>
                  </a:lnTo>
                  <a:lnTo>
                    <a:pt x="435254" y="405993"/>
                  </a:lnTo>
                  <a:lnTo>
                    <a:pt x="497434" y="413308"/>
                  </a:lnTo>
                  <a:lnTo>
                    <a:pt x="618134" y="405993"/>
                  </a:lnTo>
                  <a:lnTo>
                    <a:pt x="782726" y="376732"/>
                  </a:lnTo>
                  <a:lnTo>
                    <a:pt x="1148486" y="318211"/>
                  </a:lnTo>
                  <a:lnTo>
                    <a:pt x="1664208" y="2414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87;p325">
              <a:extLst>
                <a:ext uri="{FF2B5EF4-FFF2-40B4-BE49-F238E27FC236}">
                  <a16:creationId xmlns:a16="http://schemas.microsoft.com/office/drawing/2014/main" id="{42319FAF-CF96-9249-B06A-FD5401621039}"/>
                </a:ext>
              </a:extLst>
            </p:cNvPr>
            <p:cNvSpPr/>
            <p:nvPr/>
          </p:nvSpPr>
          <p:spPr>
            <a:xfrm>
              <a:off x="3605213" y="2309813"/>
              <a:ext cx="2740025" cy="495300"/>
            </a:xfrm>
            <a:custGeom>
              <a:avLst/>
              <a:gdLst/>
              <a:ahLst/>
              <a:cxnLst/>
              <a:rect l="l" t="t" r="r" b="b"/>
              <a:pathLst>
                <a:path w="2740818" h="495300" extrusionOk="0">
                  <a:moveTo>
                    <a:pt x="1226343" y="185737"/>
                  </a:moveTo>
                  <a:lnTo>
                    <a:pt x="945356" y="211931"/>
                  </a:lnTo>
                  <a:lnTo>
                    <a:pt x="676275" y="238125"/>
                  </a:lnTo>
                  <a:lnTo>
                    <a:pt x="419100" y="264318"/>
                  </a:lnTo>
                  <a:lnTo>
                    <a:pt x="388143" y="266700"/>
                  </a:lnTo>
                  <a:lnTo>
                    <a:pt x="364331" y="266700"/>
                  </a:lnTo>
                  <a:lnTo>
                    <a:pt x="290512" y="247650"/>
                  </a:lnTo>
                  <a:lnTo>
                    <a:pt x="145256" y="190500"/>
                  </a:lnTo>
                  <a:lnTo>
                    <a:pt x="59531" y="152400"/>
                  </a:lnTo>
                  <a:lnTo>
                    <a:pt x="21431" y="140493"/>
                  </a:lnTo>
                  <a:lnTo>
                    <a:pt x="7143" y="142875"/>
                  </a:lnTo>
                  <a:lnTo>
                    <a:pt x="0" y="159543"/>
                  </a:lnTo>
                  <a:lnTo>
                    <a:pt x="7143" y="183356"/>
                  </a:lnTo>
                  <a:lnTo>
                    <a:pt x="26193" y="209550"/>
                  </a:lnTo>
                  <a:lnTo>
                    <a:pt x="80962" y="266700"/>
                  </a:lnTo>
                  <a:lnTo>
                    <a:pt x="121443" y="304800"/>
                  </a:lnTo>
                  <a:lnTo>
                    <a:pt x="169068" y="347662"/>
                  </a:lnTo>
                  <a:lnTo>
                    <a:pt x="238125" y="397668"/>
                  </a:lnTo>
                  <a:lnTo>
                    <a:pt x="309562" y="442912"/>
                  </a:lnTo>
                  <a:lnTo>
                    <a:pt x="366712" y="476250"/>
                  </a:lnTo>
                  <a:lnTo>
                    <a:pt x="397668" y="490537"/>
                  </a:lnTo>
                  <a:lnTo>
                    <a:pt x="409575" y="495300"/>
                  </a:lnTo>
                  <a:lnTo>
                    <a:pt x="426243" y="495300"/>
                  </a:lnTo>
                  <a:lnTo>
                    <a:pt x="476250" y="488156"/>
                  </a:lnTo>
                  <a:lnTo>
                    <a:pt x="523875" y="471487"/>
                  </a:lnTo>
                  <a:lnTo>
                    <a:pt x="578643" y="445293"/>
                  </a:lnTo>
                  <a:lnTo>
                    <a:pt x="695325" y="421481"/>
                  </a:lnTo>
                  <a:lnTo>
                    <a:pt x="950118" y="385762"/>
                  </a:lnTo>
                  <a:lnTo>
                    <a:pt x="1178718" y="352425"/>
                  </a:lnTo>
                  <a:lnTo>
                    <a:pt x="1450181" y="335756"/>
                  </a:lnTo>
                  <a:lnTo>
                    <a:pt x="1709737" y="309562"/>
                  </a:lnTo>
                  <a:lnTo>
                    <a:pt x="1921668" y="292893"/>
                  </a:lnTo>
                  <a:lnTo>
                    <a:pt x="2014537" y="283368"/>
                  </a:lnTo>
                  <a:lnTo>
                    <a:pt x="2181225" y="276225"/>
                  </a:lnTo>
                  <a:lnTo>
                    <a:pt x="2369343" y="269081"/>
                  </a:lnTo>
                  <a:lnTo>
                    <a:pt x="2569368" y="266700"/>
                  </a:lnTo>
                  <a:lnTo>
                    <a:pt x="2638425" y="261937"/>
                  </a:lnTo>
                  <a:lnTo>
                    <a:pt x="2695575" y="247650"/>
                  </a:lnTo>
                  <a:lnTo>
                    <a:pt x="2717006" y="238125"/>
                  </a:lnTo>
                  <a:lnTo>
                    <a:pt x="2733675" y="211931"/>
                  </a:lnTo>
                  <a:lnTo>
                    <a:pt x="2740818" y="183356"/>
                  </a:lnTo>
                  <a:lnTo>
                    <a:pt x="2733675" y="169068"/>
                  </a:lnTo>
                  <a:lnTo>
                    <a:pt x="2702718" y="145256"/>
                  </a:lnTo>
                  <a:lnTo>
                    <a:pt x="2678906" y="114300"/>
                  </a:lnTo>
                  <a:lnTo>
                    <a:pt x="2628900" y="88106"/>
                  </a:lnTo>
                  <a:lnTo>
                    <a:pt x="2497931" y="35718"/>
                  </a:lnTo>
                  <a:lnTo>
                    <a:pt x="2402681" y="7143"/>
                  </a:lnTo>
                  <a:lnTo>
                    <a:pt x="2355056" y="0"/>
                  </a:lnTo>
                  <a:lnTo>
                    <a:pt x="2331243" y="2381"/>
                  </a:lnTo>
                  <a:lnTo>
                    <a:pt x="2309812" y="9525"/>
                  </a:lnTo>
                  <a:lnTo>
                    <a:pt x="2293143" y="26193"/>
                  </a:lnTo>
                  <a:lnTo>
                    <a:pt x="2271712" y="40481"/>
                  </a:lnTo>
                  <a:lnTo>
                    <a:pt x="2176462" y="66675"/>
                  </a:lnTo>
                  <a:lnTo>
                    <a:pt x="1914525" y="107156"/>
                  </a:lnTo>
                  <a:lnTo>
                    <a:pt x="1650206" y="140493"/>
                  </a:lnTo>
                  <a:lnTo>
                    <a:pt x="1543050" y="159543"/>
                  </a:lnTo>
                  <a:lnTo>
                    <a:pt x="1226343" y="1857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588;p325">
              <a:extLst>
                <a:ext uri="{FF2B5EF4-FFF2-40B4-BE49-F238E27FC236}">
                  <a16:creationId xmlns:a16="http://schemas.microsoft.com/office/drawing/2014/main" id="{4200D17E-7265-C64D-AC0A-27BE2EFE4EBC}"/>
                </a:ext>
              </a:extLst>
            </p:cNvPr>
            <p:cNvSpPr/>
            <p:nvPr/>
          </p:nvSpPr>
          <p:spPr>
            <a:xfrm>
              <a:off x="4751388" y="2532063"/>
              <a:ext cx="303212" cy="1252537"/>
            </a:xfrm>
            <a:custGeom>
              <a:avLst/>
              <a:gdLst/>
              <a:ahLst/>
              <a:cxnLst/>
              <a:rect l="l" t="t" r="r" b="b"/>
              <a:pathLst>
                <a:path w="303130" h="1252603" extrusionOk="0">
                  <a:moveTo>
                    <a:pt x="300625" y="428390"/>
                  </a:moveTo>
                  <a:lnTo>
                    <a:pt x="303130" y="1119827"/>
                  </a:lnTo>
                  <a:lnTo>
                    <a:pt x="185385" y="1252603"/>
                  </a:lnTo>
                  <a:lnTo>
                    <a:pt x="55115" y="1144879"/>
                  </a:lnTo>
                  <a:lnTo>
                    <a:pt x="57620" y="403338"/>
                  </a:lnTo>
                  <a:lnTo>
                    <a:pt x="57620" y="330687"/>
                  </a:lnTo>
                  <a:lnTo>
                    <a:pt x="55115" y="275573"/>
                  </a:lnTo>
                  <a:lnTo>
                    <a:pt x="52610" y="237995"/>
                  </a:lnTo>
                  <a:lnTo>
                    <a:pt x="45094" y="200417"/>
                  </a:lnTo>
                  <a:lnTo>
                    <a:pt x="30063" y="160333"/>
                  </a:lnTo>
                  <a:lnTo>
                    <a:pt x="0" y="117745"/>
                  </a:lnTo>
                  <a:lnTo>
                    <a:pt x="35073" y="0"/>
                  </a:lnTo>
                  <a:lnTo>
                    <a:pt x="300625" y="107724"/>
                  </a:lnTo>
                  <a:lnTo>
                    <a:pt x="300625" y="42839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89;p325">
              <a:extLst>
                <a:ext uri="{FF2B5EF4-FFF2-40B4-BE49-F238E27FC236}">
                  <a16:creationId xmlns:a16="http://schemas.microsoft.com/office/drawing/2014/main" id="{433C9A6E-1D00-F145-A4BD-41411B1817E6}"/>
                </a:ext>
              </a:extLst>
            </p:cNvPr>
            <p:cNvSpPr/>
            <p:nvPr/>
          </p:nvSpPr>
          <p:spPr>
            <a:xfrm>
              <a:off x="3617913" y="2903538"/>
              <a:ext cx="2603500" cy="525462"/>
            </a:xfrm>
            <a:custGeom>
              <a:avLst/>
              <a:gdLst/>
              <a:ahLst/>
              <a:cxnLst/>
              <a:rect l="l" t="t" r="r" b="b"/>
              <a:pathLst>
                <a:path w="2605087" h="526256" extrusionOk="0">
                  <a:moveTo>
                    <a:pt x="1028700" y="192881"/>
                  </a:moveTo>
                  <a:lnTo>
                    <a:pt x="1228725" y="161925"/>
                  </a:lnTo>
                  <a:lnTo>
                    <a:pt x="1464469" y="140494"/>
                  </a:lnTo>
                  <a:lnTo>
                    <a:pt x="1785937" y="97631"/>
                  </a:lnTo>
                  <a:lnTo>
                    <a:pt x="2021681" y="61912"/>
                  </a:lnTo>
                  <a:lnTo>
                    <a:pt x="2062162" y="52387"/>
                  </a:lnTo>
                  <a:lnTo>
                    <a:pt x="2095500" y="40481"/>
                  </a:lnTo>
                  <a:lnTo>
                    <a:pt x="2116931" y="26194"/>
                  </a:lnTo>
                  <a:lnTo>
                    <a:pt x="2135981" y="7144"/>
                  </a:lnTo>
                  <a:lnTo>
                    <a:pt x="2147887" y="0"/>
                  </a:lnTo>
                  <a:lnTo>
                    <a:pt x="2164556" y="0"/>
                  </a:lnTo>
                  <a:lnTo>
                    <a:pt x="2195512" y="0"/>
                  </a:lnTo>
                  <a:lnTo>
                    <a:pt x="2257425" y="11906"/>
                  </a:lnTo>
                  <a:lnTo>
                    <a:pt x="2312194" y="28575"/>
                  </a:lnTo>
                  <a:lnTo>
                    <a:pt x="2388394" y="57150"/>
                  </a:lnTo>
                  <a:lnTo>
                    <a:pt x="2462212" y="85725"/>
                  </a:lnTo>
                  <a:lnTo>
                    <a:pt x="2526506" y="121444"/>
                  </a:lnTo>
                  <a:lnTo>
                    <a:pt x="2559844" y="142875"/>
                  </a:lnTo>
                  <a:lnTo>
                    <a:pt x="2581275" y="161925"/>
                  </a:lnTo>
                  <a:lnTo>
                    <a:pt x="2595562" y="180975"/>
                  </a:lnTo>
                  <a:lnTo>
                    <a:pt x="2602706" y="195262"/>
                  </a:lnTo>
                  <a:lnTo>
                    <a:pt x="2605087" y="219075"/>
                  </a:lnTo>
                  <a:lnTo>
                    <a:pt x="2600325" y="233362"/>
                  </a:lnTo>
                  <a:lnTo>
                    <a:pt x="2588419" y="247650"/>
                  </a:lnTo>
                  <a:lnTo>
                    <a:pt x="2559844" y="264319"/>
                  </a:lnTo>
                  <a:lnTo>
                    <a:pt x="2516981" y="269081"/>
                  </a:lnTo>
                  <a:lnTo>
                    <a:pt x="2378869" y="276225"/>
                  </a:lnTo>
                  <a:lnTo>
                    <a:pt x="2233612" y="280987"/>
                  </a:lnTo>
                  <a:lnTo>
                    <a:pt x="2124075" y="273844"/>
                  </a:lnTo>
                  <a:lnTo>
                    <a:pt x="1897856" y="273844"/>
                  </a:lnTo>
                  <a:lnTo>
                    <a:pt x="1447800" y="297656"/>
                  </a:lnTo>
                  <a:lnTo>
                    <a:pt x="1171575" y="323850"/>
                  </a:lnTo>
                  <a:lnTo>
                    <a:pt x="854869" y="388144"/>
                  </a:lnTo>
                  <a:lnTo>
                    <a:pt x="602456" y="454819"/>
                  </a:lnTo>
                  <a:lnTo>
                    <a:pt x="497681" y="497681"/>
                  </a:lnTo>
                  <a:lnTo>
                    <a:pt x="433387" y="516731"/>
                  </a:lnTo>
                  <a:lnTo>
                    <a:pt x="366712" y="526256"/>
                  </a:lnTo>
                  <a:lnTo>
                    <a:pt x="350044" y="519112"/>
                  </a:lnTo>
                  <a:lnTo>
                    <a:pt x="278606" y="469106"/>
                  </a:lnTo>
                  <a:lnTo>
                    <a:pt x="154781" y="354806"/>
                  </a:lnTo>
                  <a:lnTo>
                    <a:pt x="45244" y="252412"/>
                  </a:lnTo>
                  <a:lnTo>
                    <a:pt x="7144" y="209550"/>
                  </a:lnTo>
                  <a:lnTo>
                    <a:pt x="0" y="195262"/>
                  </a:lnTo>
                  <a:lnTo>
                    <a:pt x="4762" y="178594"/>
                  </a:lnTo>
                  <a:lnTo>
                    <a:pt x="26194" y="169069"/>
                  </a:lnTo>
                  <a:lnTo>
                    <a:pt x="47625" y="169069"/>
                  </a:lnTo>
                  <a:lnTo>
                    <a:pt x="76200" y="176212"/>
                  </a:lnTo>
                  <a:lnTo>
                    <a:pt x="188119" y="228600"/>
                  </a:lnTo>
                  <a:lnTo>
                    <a:pt x="290512" y="266700"/>
                  </a:lnTo>
                  <a:lnTo>
                    <a:pt x="388144" y="297656"/>
                  </a:lnTo>
                  <a:lnTo>
                    <a:pt x="409575" y="300037"/>
                  </a:lnTo>
                  <a:lnTo>
                    <a:pt x="502444" y="280987"/>
                  </a:lnTo>
                  <a:lnTo>
                    <a:pt x="740569" y="240506"/>
                  </a:lnTo>
                  <a:lnTo>
                    <a:pt x="1028700" y="1928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90;p325">
              <a:extLst>
                <a:ext uri="{FF2B5EF4-FFF2-40B4-BE49-F238E27FC236}">
                  <a16:creationId xmlns:a16="http://schemas.microsoft.com/office/drawing/2014/main" id="{4E66BBE6-E963-014E-9CB5-FCFB51B0CD89}"/>
                </a:ext>
              </a:extLst>
            </p:cNvPr>
            <p:cNvSpPr/>
            <p:nvPr/>
          </p:nvSpPr>
          <p:spPr>
            <a:xfrm>
              <a:off x="3386138" y="3524250"/>
              <a:ext cx="3021012" cy="579438"/>
            </a:xfrm>
            <a:custGeom>
              <a:avLst/>
              <a:gdLst/>
              <a:ahLst/>
              <a:cxnLst/>
              <a:rect l="l" t="t" r="r" b="b"/>
              <a:pathLst>
                <a:path w="3021278" h="578702" extrusionOk="0">
                  <a:moveTo>
                    <a:pt x="997072" y="225468"/>
                  </a:moveTo>
                  <a:lnTo>
                    <a:pt x="1250098" y="180374"/>
                  </a:lnTo>
                  <a:lnTo>
                    <a:pt x="1450514" y="142796"/>
                  </a:lnTo>
                  <a:lnTo>
                    <a:pt x="1648425" y="107723"/>
                  </a:lnTo>
                  <a:lnTo>
                    <a:pt x="1781201" y="97703"/>
                  </a:lnTo>
                  <a:lnTo>
                    <a:pt x="2079321" y="67640"/>
                  </a:lnTo>
                  <a:lnTo>
                    <a:pt x="2357399" y="40083"/>
                  </a:lnTo>
                  <a:lnTo>
                    <a:pt x="2557815" y="15031"/>
                  </a:lnTo>
                  <a:lnTo>
                    <a:pt x="2580362" y="5010"/>
                  </a:lnTo>
                  <a:lnTo>
                    <a:pt x="2607919" y="0"/>
                  </a:lnTo>
                  <a:lnTo>
                    <a:pt x="2658023" y="12526"/>
                  </a:lnTo>
                  <a:lnTo>
                    <a:pt x="2720653" y="32567"/>
                  </a:lnTo>
                  <a:lnTo>
                    <a:pt x="2825872" y="77661"/>
                  </a:lnTo>
                  <a:lnTo>
                    <a:pt x="2953638" y="145301"/>
                  </a:lnTo>
                  <a:lnTo>
                    <a:pt x="2981195" y="162838"/>
                  </a:lnTo>
                  <a:lnTo>
                    <a:pt x="3006247" y="187890"/>
                  </a:lnTo>
                  <a:lnTo>
                    <a:pt x="3016268" y="205426"/>
                  </a:lnTo>
                  <a:lnTo>
                    <a:pt x="3021278" y="225468"/>
                  </a:lnTo>
                  <a:lnTo>
                    <a:pt x="3013762" y="248015"/>
                  </a:lnTo>
                  <a:lnTo>
                    <a:pt x="2996226" y="268057"/>
                  </a:lnTo>
                  <a:lnTo>
                    <a:pt x="2963658" y="278077"/>
                  </a:lnTo>
                  <a:lnTo>
                    <a:pt x="2888502" y="283088"/>
                  </a:lnTo>
                  <a:lnTo>
                    <a:pt x="2813346" y="273067"/>
                  </a:lnTo>
                  <a:lnTo>
                    <a:pt x="2582867" y="248015"/>
                  </a:lnTo>
                  <a:lnTo>
                    <a:pt x="2362409" y="235489"/>
                  </a:lnTo>
                  <a:lnTo>
                    <a:pt x="2229633" y="245510"/>
                  </a:lnTo>
                  <a:lnTo>
                    <a:pt x="1929008" y="270562"/>
                  </a:lnTo>
                  <a:lnTo>
                    <a:pt x="1520660" y="310645"/>
                  </a:lnTo>
                  <a:lnTo>
                    <a:pt x="1307718" y="328181"/>
                  </a:lnTo>
                  <a:lnTo>
                    <a:pt x="1137364" y="360749"/>
                  </a:lnTo>
                  <a:lnTo>
                    <a:pt x="856781" y="423379"/>
                  </a:lnTo>
                  <a:lnTo>
                    <a:pt x="586218" y="491020"/>
                  </a:lnTo>
                  <a:lnTo>
                    <a:pt x="483505" y="526093"/>
                  </a:lnTo>
                  <a:lnTo>
                    <a:pt x="465968" y="543629"/>
                  </a:lnTo>
                  <a:lnTo>
                    <a:pt x="438411" y="566176"/>
                  </a:lnTo>
                  <a:lnTo>
                    <a:pt x="413359" y="576197"/>
                  </a:lnTo>
                  <a:lnTo>
                    <a:pt x="375781" y="578702"/>
                  </a:lnTo>
                  <a:lnTo>
                    <a:pt x="353234" y="571186"/>
                  </a:lnTo>
                  <a:lnTo>
                    <a:pt x="310646" y="538619"/>
                  </a:lnTo>
                  <a:lnTo>
                    <a:pt x="225469" y="470978"/>
                  </a:lnTo>
                  <a:lnTo>
                    <a:pt x="122755" y="378286"/>
                  </a:lnTo>
                  <a:lnTo>
                    <a:pt x="10021" y="253025"/>
                  </a:lnTo>
                  <a:lnTo>
                    <a:pt x="0" y="230478"/>
                  </a:lnTo>
                  <a:lnTo>
                    <a:pt x="0" y="210437"/>
                  </a:lnTo>
                  <a:lnTo>
                    <a:pt x="12526" y="202921"/>
                  </a:lnTo>
                  <a:lnTo>
                    <a:pt x="40084" y="207932"/>
                  </a:lnTo>
                  <a:lnTo>
                    <a:pt x="85177" y="227973"/>
                  </a:lnTo>
                  <a:lnTo>
                    <a:pt x="147807" y="260541"/>
                  </a:lnTo>
                  <a:lnTo>
                    <a:pt x="205427" y="288098"/>
                  </a:lnTo>
                  <a:lnTo>
                    <a:pt x="270562" y="310645"/>
                  </a:lnTo>
                  <a:lnTo>
                    <a:pt x="320667" y="320666"/>
                  </a:lnTo>
                  <a:lnTo>
                    <a:pt x="373276" y="328181"/>
                  </a:lnTo>
                  <a:lnTo>
                    <a:pt x="475989" y="315655"/>
                  </a:lnTo>
                  <a:lnTo>
                    <a:pt x="696447" y="278077"/>
                  </a:lnTo>
                  <a:lnTo>
                    <a:pt x="997072" y="2254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91;p325">
              <a:extLst>
                <a:ext uri="{FF2B5EF4-FFF2-40B4-BE49-F238E27FC236}">
                  <a16:creationId xmlns:a16="http://schemas.microsoft.com/office/drawing/2014/main" id="{EE18AD92-E088-4443-8721-4AF5AD4C0EAD}"/>
                </a:ext>
              </a:extLst>
            </p:cNvPr>
            <p:cNvSpPr/>
            <p:nvPr/>
          </p:nvSpPr>
          <p:spPr>
            <a:xfrm>
              <a:off x="3009900" y="3835400"/>
              <a:ext cx="2092325" cy="2270125"/>
            </a:xfrm>
            <a:custGeom>
              <a:avLst/>
              <a:gdLst/>
              <a:ahLst/>
              <a:cxnLst/>
              <a:rect l="l" t="t" r="r" b="b"/>
              <a:pathLst>
                <a:path w="2092325" h="2270125" extrusionOk="0">
                  <a:moveTo>
                    <a:pt x="1800225" y="1028700"/>
                  </a:moveTo>
                  <a:lnTo>
                    <a:pt x="1854200" y="920750"/>
                  </a:lnTo>
                  <a:lnTo>
                    <a:pt x="1905000" y="809625"/>
                  </a:lnTo>
                  <a:lnTo>
                    <a:pt x="1924050" y="758825"/>
                  </a:lnTo>
                  <a:lnTo>
                    <a:pt x="1955800" y="615950"/>
                  </a:lnTo>
                  <a:lnTo>
                    <a:pt x="1990725" y="508000"/>
                  </a:lnTo>
                  <a:lnTo>
                    <a:pt x="2022475" y="422275"/>
                  </a:lnTo>
                  <a:lnTo>
                    <a:pt x="2070100" y="317500"/>
                  </a:lnTo>
                  <a:lnTo>
                    <a:pt x="2085975" y="282575"/>
                  </a:lnTo>
                  <a:lnTo>
                    <a:pt x="2092325" y="266700"/>
                  </a:lnTo>
                  <a:lnTo>
                    <a:pt x="2082800" y="228600"/>
                  </a:lnTo>
                  <a:lnTo>
                    <a:pt x="2063750" y="203200"/>
                  </a:lnTo>
                  <a:lnTo>
                    <a:pt x="2000250" y="158750"/>
                  </a:lnTo>
                  <a:lnTo>
                    <a:pt x="1974850" y="139700"/>
                  </a:lnTo>
                  <a:lnTo>
                    <a:pt x="1898650" y="98425"/>
                  </a:lnTo>
                  <a:lnTo>
                    <a:pt x="1790700" y="47625"/>
                  </a:lnTo>
                  <a:lnTo>
                    <a:pt x="1666875" y="0"/>
                  </a:lnTo>
                  <a:lnTo>
                    <a:pt x="1571625" y="0"/>
                  </a:lnTo>
                  <a:lnTo>
                    <a:pt x="1574800" y="31750"/>
                  </a:lnTo>
                  <a:lnTo>
                    <a:pt x="1622425" y="73025"/>
                  </a:lnTo>
                  <a:lnTo>
                    <a:pt x="1660525" y="111125"/>
                  </a:lnTo>
                  <a:lnTo>
                    <a:pt x="1689100" y="139700"/>
                  </a:lnTo>
                  <a:lnTo>
                    <a:pt x="1717675" y="180975"/>
                  </a:lnTo>
                  <a:lnTo>
                    <a:pt x="1736725" y="215900"/>
                  </a:lnTo>
                  <a:lnTo>
                    <a:pt x="1749425" y="260350"/>
                  </a:lnTo>
                  <a:lnTo>
                    <a:pt x="1746250" y="346075"/>
                  </a:lnTo>
                  <a:lnTo>
                    <a:pt x="1733550" y="473075"/>
                  </a:lnTo>
                  <a:lnTo>
                    <a:pt x="1708150" y="647700"/>
                  </a:lnTo>
                  <a:lnTo>
                    <a:pt x="1641475" y="809625"/>
                  </a:lnTo>
                  <a:lnTo>
                    <a:pt x="1628775" y="863600"/>
                  </a:lnTo>
                  <a:lnTo>
                    <a:pt x="1587500" y="981075"/>
                  </a:lnTo>
                  <a:lnTo>
                    <a:pt x="1514475" y="1130300"/>
                  </a:lnTo>
                  <a:lnTo>
                    <a:pt x="1460500" y="1216025"/>
                  </a:lnTo>
                  <a:lnTo>
                    <a:pt x="1371600" y="1339850"/>
                  </a:lnTo>
                  <a:lnTo>
                    <a:pt x="1292225" y="1431925"/>
                  </a:lnTo>
                  <a:lnTo>
                    <a:pt x="1187450" y="1539875"/>
                  </a:lnTo>
                  <a:lnTo>
                    <a:pt x="1082675" y="1631950"/>
                  </a:lnTo>
                  <a:lnTo>
                    <a:pt x="942975" y="1739900"/>
                  </a:lnTo>
                  <a:lnTo>
                    <a:pt x="793750" y="1835150"/>
                  </a:lnTo>
                  <a:lnTo>
                    <a:pt x="628650" y="1930400"/>
                  </a:lnTo>
                  <a:lnTo>
                    <a:pt x="476250" y="2012950"/>
                  </a:lnTo>
                  <a:lnTo>
                    <a:pt x="250825" y="2117725"/>
                  </a:lnTo>
                  <a:lnTo>
                    <a:pt x="66675" y="2190750"/>
                  </a:lnTo>
                  <a:lnTo>
                    <a:pt x="25400" y="2206625"/>
                  </a:lnTo>
                  <a:lnTo>
                    <a:pt x="6350" y="2228850"/>
                  </a:lnTo>
                  <a:lnTo>
                    <a:pt x="0" y="2241550"/>
                  </a:lnTo>
                  <a:lnTo>
                    <a:pt x="6350" y="2257425"/>
                  </a:lnTo>
                  <a:lnTo>
                    <a:pt x="25400" y="2270125"/>
                  </a:lnTo>
                  <a:lnTo>
                    <a:pt x="53975" y="2270125"/>
                  </a:lnTo>
                  <a:lnTo>
                    <a:pt x="155575" y="2244725"/>
                  </a:lnTo>
                  <a:lnTo>
                    <a:pt x="311150" y="2197100"/>
                  </a:lnTo>
                  <a:lnTo>
                    <a:pt x="476250" y="2136775"/>
                  </a:lnTo>
                  <a:lnTo>
                    <a:pt x="596900" y="2089150"/>
                  </a:lnTo>
                  <a:lnTo>
                    <a:pt x="717550" y="2035175"/>
                  </a:lnTo>
                  <a:lnTo>
                    <a:pt x="850900" y="1968500"/>
                  </a:lnTo>
                  <a:lnTo>
                    <a:pt x="1006475" y="1876425"/>
                  </a:lnTo>
                  <a:lnTo>
                    <a:pt x="1127125" y="1793875"/>
                  </a:lnTo>
                  <a:lnTo>
                    <a:pt x="1254125" y="1698625"/>
                  </a:lnTo>
                  <a:lnTo>
                    <a:pt x="1336675" y="1625600"/>
                  </a:lnTo>
                  <a:lnTo>
                    <a:pt x="1441450" y="1530350"/>
                  </a:lnTo>
                  <a:lnTo>
                    <a:pt x="1552575" y="1403350"/>
                  </a:lnTo>
                  <a:lnTo>
                    <a:pt x="1651000" y="1273175"/>
                  </a:lnTo>
                  <a:lnTo>
                    <a:pt x="1730375" y="1155700"/>
                  </a:lnTo>
                  <a:lnTo>
                    <a:pt x="1800225" y="1028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92;p325">
              <a:extLst>
                <a:ext uri="{FF2B5EF4-FFF2-40B4-BE49-F238E27FC236}">
                  <a16:creationId xmlns:a16="http://schemas.microsoft.com/office/drawing/2014/main" id="{73458320-9206-724F-B75D-64E6F02C2337}"/>
                </a:ext>
              </a:extLst>
            </p:cNvPr>
            <p:cNvSpPr/>
            <p:nvPr/>
          </p:nvSpPr>
          <p:spPr>
            <a:xfrm>
              <a:off x="4891088" y="4541838"/>
              <a:ext cx="2628900" cy="1517650"/>
            </a:xfrm>
            <a:custGeom>
              <a:avLst/>
              <a:gdLst/>
              <a:ahLst/>
              <a:cxnLst/>
              <a:rect l="l" t="t" r="r" b="b"/>
              <a:pathLst>
                <a:path w="2628900" h="1519237" extrusionOk="0">
                  <a:moveTo>
                    <a:pt x="411956" y="300037"/>
                  </a:moveTo>
                  <a:lnTo>
                    <a:pt x="295275" y="209550"/>
                  </a:lnTo>
                  <a:lnTo>
                    <a:pt x="192881" y="128587"/>
                  </a:lnTo>
                  <a:lnTo>
                    <a:pt x="104775" y="52387"/>
                  </a:lnTo>
                  <a:lnTo>
                    <a:pt x="0" y="0"/>
                  </a:lnTo>
                  <a:lnTo>
                    <a:pt x="21431" y="80962"/>
                  </a:lnTo>
                  <a:lnTo>
                    <a:pt x="133350" y="192881"/>
                  </a:lnTo>
                  <a:lnTo>
                    <a:pt x="288131" y="340519"/>
                  </a:lnTo>
                  <a:lnTo>
                    <a:pt x="523875" y="559594"/>
                  </a:lnTo>
                  <a:lnTo>
                    <a:pt x="733425" y="759619"/>
                  </a:lnTo>
                  <a:lnTo>
                    <a:pt x="935831" y="947737"/>
                  </a:lnTo>
                  <a:lnTo>
                    <a:pt x="1109662" y="1107281"/>
                  </a:lnTo>
                  <a:lnTo>
                    <a:pt x="1290637" y="1252537"/>
                  </a:lnTo>
                  <a:lnTo>
                    <a:pt x="1409700" y="1340644"/>
                  </a:lnTo>
                  <a:lnTo>
                    <a:pt x="1533525" y="1421606"/>
                  </a:lnTo>
                  <a:lnTo>
                    <a:pt x="1600200" y="1459706"/>
                  </a:lnTo>
                  <a:lnTo>
                    <a:pt x="1652587" y="1483519"/>
                  </a:lnTo>
                  <a:lnTo>
                    <a:pt x="1695450" y="1500187"/>
                  </a:lnTo>
                  <a:lnTo>
                    <a:pt x="1733550" y="1512094"/>
                  </a:lnTo>
                  <a:lnTo>
                    <a:pt x="1769268" y="1519237"/>
                  </a:lnTo>
                  <a:lnTo>
                    <a:pt x="1890712" y="1519237"/>
                  </a:lnTo>
                  <a:lnTo>
                    <a:pt x="2088356" y="1502569"/>
                  </a:lnTo>
                  <a:lnTo>
                    <a:pt x="2181225" y="1495425"/>
                  </a:lnTo>
                  <a:lnTo>
                    <a:pt x="2381250" y="1490662"/>
                  </a:lnTo>
                  <a:lnTo>
                    <a:pt x="2581275" y="1476375"/>
                  </a:lnTo>
                  <a:lnTo>
                    <a:pt x="2612231" y="1471612"/>
                  </a:lnTo>
                  <a:lnTo>
                    <a:pt x="2621756" y="1462087"/>
                  </a:lnTo>
                  <a:lnTo>
                    <a:pt x="2628900" y="1454944"/>
                  </a:lnTo>
                  <a:lnTo>
                    <a:pt x="2624137" y="1440656"/>
                  </a:lnTo>
                  <a:lnTo>
                    <a:pt x="2609850" y="1416844"/>
                  </a:lnTo>
                  <a:lnTo>
                    <a:pt x="2590800" y="1404937"/>
                  </a:lnTo>
                  <a:lnTo>
                    <a:pt x="2514600" y="1383506"/>
                  </a:lnTo>
                  <a:lnTo>
                    <a:pt x="2357437" y="1338262"/>
                  </a:lnTo>
                  <a:lnTo>
                    <a:pt x="2209800" y="1288256"/>
                  </a:lnTo>
                  <a:lnTo>
                    <a:pt x="2024062" y="1216819"/>
                  </a:lnTo>
                  <a:lnTo>
                    <a:pt x="1845468" y="1145381"/>
                  </a:lnTo>
                  <a:lnTo>
                    <a:pt x="1674018" y="1064419"/>
                  </a:lnTo>
                  <a:lnTo>
                    <a:pt x="1393031" y="928687"/>
                  </a:lnTo>
                  <a:lnTo>
                    <a:pt x="1026318" y="719137"/>
                  </a:lnTo>
                  <a:lnTo>
                    <a:pt x="742950" y="542925"/>
                  </a:lnTo>
                  <a:lnTo>
                    <a:pt x="481012" y="352425"/>
                  </a:lnTo>
                  <a:lnTo>
                    <a:pt x="411956" y="300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597;p326">
            <a:extLst>
              <a:ext uri="{FF2B5EF4-FFF2-40B4-BE49-F238E27FC236}">
                <a16:creationId xmlns:a16="http://schemas.microsoft.com/office/drawing/2014/main" id="{93EB3539-B90D-EA4F-8B3A-D3EECD7555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413" y="1380459"/>
            <a:ext cx="482917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1143</Words>
  <Application>Microsoft Office PowerPoint</Application>
  <PresentationFormat>A4 210 x 297 mm</PresentationFormat>
  <Paragraphs>333</Paragraphs>
  <Slides>184</Slides>
  <Notes>164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184</vt:i4>
      </vt:variant>
    </vt:vector>
  </HeadingPairs>
  <TitlesOfParts>
    <vt:vector size="188" baseType="lpstr">
      <vt:lpstr>游ゴシック</vt:lpstr>
      <vt:lpstr>游ゴシック Medium</vt:lpstr>
      <vt:lpstr>Arial</vt:lpstr>
      <vt:lpstr>Office テーマ</vt:lpstr>
      <vt:lpstr>漢字書き順教材 教育出版 3年（2）</vt:lpstr>
      <vt:lpstr>PowerPoint プレゼンテーション</vt:lpstr>
      <vt:lpstr>PowerPoint プレゼンテーション</vt:lpstr>
      <vt:lpstr>世界の人につたわるように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くらしと絵文字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絵文字で表そう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気持ちをつたえる話し方・聞き方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漢字の広場④　へんとつくり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モチモチの木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こそあど言葉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はっとしたことを詩に書こう</vt:lpstr>
      <vt:lpstr>PowerPoint プレゼンテーション</vt:lpstr>
      <vt:lpstr>PowerPoint プレゼンテーション</vt:lpstr>
      <vt:lpstr>ことわざ・慣用句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町の行事について発表しよう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文の組み立て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漢字の広場⑤　漢字の組み立て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川をさかのぼる知恵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十二支と月のよび名　</vt:lpstr>
      <vt:lpstr>強く心にのこっていることを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漢字の広場⑥　二つの漢字の組み合わせ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おにたのぼうし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戸嶋純那</dc:creator>
  <cp:lastModifiedBy>ikena</cp:lastModifiedBy>
  <cp:revision>37</cp:revision>
  <dcterms:created xsi:type="dcterms:W3CDTF">2008-01-09T07:37:16Z</dcterms:created>
  <dcterms:modified xsi:type="dcterms:W3CDTF">2022-01-02T12:31:21Z</dcterms:modified>
</cp:coreProperties>
</file>